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7"/>
  </p:notesMasterIdLst>
  <p:sldIdLst>
    <p:sldId id="280" r:id="rId2"/>
    <p:sldId id="436" r:id="rId3"/>
    <p:sldId id="321" r:id="rId4"/>
    <p:sldId id="388" r:id="rId5"/>
    <p:sldId id="282" r:id="rId6"/>
    <p:sldId id="323" r:id="rId7"/>
    <p:sldId id="324" r:id="rId8"/>
    <p:sldId id="325" r:id="rId9"/>
    <p:sldId id="326" r:id="rId10"/>
    <p:sldId id="327" r:id="rId11"/>
    <p:sldId id="328" r:id="rId12"/>
    <p:sldId id="329" r:id="rId13"/>
    <p:sldId id="330" r:id="rId14"/>
    <p:sldId id="331" r:id="rId15"/>
    <p:sldId id="332" r:id="rId16"/>
    <p:sldId id="360" r:id="rId17"/>
    <p:sldId id="333" r:id="rId18"/>
    <p:sldId id="334" r:id="rId19"/>
    <p:sldId id="335" r:id="rId20"/>
    <p:sldId id="336" r:id="rId21"/>
    <p:sldId id="337" r:id="rId22"/>
    <p:sldId id="338" r:id="rId23"/>
    <p:sldId id="339" r:id="rId24"/>
    <p:sldId id="389" r:id="rId25"/>
    <p:sldId id="340" r:id="rId26"/>
    <p:sldId id="341" r:id="rId27"/>
    <p:sldId id="342" r:id="rId28"/>
    <p:sldId id="437" r:id="rId29"/>
    <p:sldId id="343" r:id="rId30"/>
    <p:sldId id="345" r:id="rId31"/>
    <p:sldId id="346" r:id="rId32"/>
    <p:sldId id="347" r:id="rId33"/>
    <p:sldId id="348" r:id="rId34"/>
    <p:sldId id="394" r:id="rId35"/>
    <p:sldId id="349" r:id="rId36"/>
    <p:sldId id="350" r:id="rId37"/>
    <p:sldId id="351" r:id="rId38"/>
    <p:sldId id="352" r:id="rId39"/>
    <p:sldId id="395" r:id="rId40"/>
    <p:sldId id="438" r:id="rId41"/>
    <p:sldId id="354" r:id="rId42"/>
    <p:sldId id="355" r:id="rId43"/>
    <p:sldId id="396" r:id="rId44"/>
    <p:sldId id="439" r:id="rId45"/>
    <p:sldId id="357" r:id="rId46"/>
  </p:sldIdLst>
  <p:sldSz cx="12192000" cy="6858000"/>
  <p:notesSz cx="6858000" cy="9144000"/>
  <p:embeddedFontLst>
    <p:embeddedFont>
      <p:font typeface="#9Slide03 Arima Madurai Bold" panose="00000800000000000000" pitchFamily="2" charset="0"/>
      <p:bold r:id="rId48"/>
    </p:embeddedFont>
    <p:embeddedFont>
      <p:font typeface="#9Slide03 BoosterNextFYBlack" panose="02000A03000000020004" pitchFamily="2" charset="0"/>
      <p:regular r:id="rId49"/>
    </p:embeddedFont>
    <p:embeddedFont>
      <p:font typeface="#9Slide05 Fleur" panose="02040403050506020204" pitchFamily="18" charset="0"/>
      <p:regular r:id="rId50"/>
    </p:embeddedFont>
    <p:embeddedFont>
      <p:font typeface="#9Slide05 Pattaya" panose="00000500000000000000" pitchFamily="2" charset="-34"/>
      <p:regular r:id="rId51"/>
    </p:embeddedFont>
    <p:embeddedFont>
      <p:font typeface="#9Slide05 Penna Regular" panose="02000505000000020002" pitchFamily="2" charset="0"/>
      <p:regular r:id="rId52"/>
    </p:embeddedFont>
    <p:embeddedFont>
      <p:font typeface="#9Slide07 Deepika" panose="02000507000000020004" pitchFamily="2" charset="0"/>
      <p:regular r:id="rId53"/>
    </p:embeddedFont>
    <p:embeddedFont>
      <p:font typeface="Arial Black" panose="020B0A04020102020204" pitchFamily="34" charset="0"/>
      <p:bold r:id="rId54"/>
    </p:embeddedFont>
    <p:embeddedFont>
      <p:font typeface="Microsoft YaHei" panose="020B0503020204020204" pitchFamily="34" charset="-122"/>
      <p:regular r:id="rId55"/>
      <p:bold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E9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78" d="100"/>
          <a:sy n="78" d="100"/>
        </p:scale>
        <p:origin x="83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r>
              <a:rPr lang="en-US" altLang="zh-CN"/>
              <a:t>2</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25412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22907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t>4</a:t>
            </a:r>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7166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r>
              <a:rPr lang="en-US" altLang="zh-CN"/>
              <a:t>7</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r>
              <a:rPr lang="en-US" altLang="zh-CN"/>
              <a:t>4</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rgbClr val="E9EFE5">
                  <a:alpha val="0"/>
                </a:srgbClr>
              </a:gs>
              <a:gs pos="100000">
                <a:srgbClr val="E9EFE5">
                  <a:alpha val="7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19539" y="349828"/>
            <a:ext cx="10515600" cy="519295"/>
          </a:xfrm>
        </p:spPr>
        <p:txBody>
          <a:bodyPr>
            <a:normAutofit/>
          </a:bodyPr>
          <a:lstStyle>
            <a:lvl1pPr>
              <a:defRPr sz="2800" b="1">
                <a:solidFill>
                  <a:srgbClr val="48870D"/>
                </a:solidFill>
              </a:defRPr>
            </a:lvl1pPr>
          </a:lstStyle>
          <a:p>
            <a:r>
              <a:rPr lang="zh-CN" altLang="en-US"/>
              <a:t>单击此处编辑母版标题样式</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2024/9/24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p:cNvSpPr>
            <a:spLocks noGrp="1"/>
          </p:cNvSpPr>
          <p:nvPr>
            <p:ph type="title"/>
          </p:nvPr>
        </p:nvSpPr>
        <p:spPr>
          <a:xfrm>
            <a:off x="609601" y="274638"/>
            <a:ext cx="10972800" cy="1143000"/>
          </a:xfrm>
        </p:spPr>
        <p:txBody>
          <a:bodyPr/>
          <a:lstStyle/>
          <a:p>
            <a:r>
              <a:rPr lang="zh-CN" altLang="en-US"/>
              <a:t>单击此处编辑母版标题样式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 r="-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0"/>
            <a:r>
              <a:rPr lang="zh-CN" altLang="en-US"/>
              <a:t>第二级</a:t>
            </a:r>
          </a:p>
          <a:p>
            <a:pPr lvl="0"/>
            <a:r>
              <a:rPr lang="zh-CN" altLang="en-US"/>
              <a:t>第三级</a:t>
            </a:r>
          </a:p>
          <a:p>
            <a:pPr lvl="0"/>
            <a:r>
              <a:rPr lang="zh-CN" altLang="en-US"/>
              <a:t>第四级</a:t>
            </a:r>
          </a:p>
          <a:p>
            <a:pPr lvl="0"/>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a:t>2019/5/29</a:t>
            </a:r>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ltLang="zh-CN"/>
              <a:t>‹#›</a:t>
            </a: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B4.1.%20PHT%20L&#224;ng%20-%20Nh&#243;m%203H1K.pptx"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B4.1.%20PHT%20L&#224;ng%20-%20Nh&#243;m%203H1K.pptx"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hyperlink" Target="B4.1.%20PHT%20L&#224;ng%20-%20Nh&#243;m%203H1K.pptx"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3.emf"/><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348740" y="2701290"/>
            <a:ext cx="10168255" cy="1254125"/>
          </a:xfrm>
          <a:prstGeom prst="rect">
            <a:avLst/>
          </a:prstGeom>
          <a:noFill/>
          <a:ln w="9525">
            <a:noFill/>
          </a:ln>
        </p:spPr>
        <p:txBody>
          <a:bodyPr>
            <a:noAutofit/>
          </a:bodyPr>
          <a:lstStyle/>
          <a:p>
            <a:pPr indent="360045"/>
            <a:r>
              <a:rPr lang="en-US" sz="4000" b="0">
                <a:latin typeface="#9Slide03 Arima Madurai Bold" panose="00000800000000000000" charset="0"/>
                <a:cs typeface="#9Slide03 Arima Madurai Bold" panose="00000800000000000000" charset="0"/>
              </a:rPr>
              <a:t>Từ nhan đề “Làng”, hãy nêu dự đoán của em về nội dung của truyện ngắn này? </a:t>
            </a:r>
          </a:p>
        </p:txBody>
      </p:sp>
      <p:sp>
        <p:nvSpPr>
          <p:cNvPr id="2" name="Text Box 1"/>
          <p:cNvSpPr txBox="1"/>
          <p:nvPr/>
        </p:nvSpPr>
        <p:spPr>
          <a:xfrm>
            <a:off x="239395" y="6262370"/>
            <a:ext cx="4064000" cy="368300"/>
          </a:xfrm>
          <a:prstGeom prst="rect">
            <a:avLst/>
          </a:prstGeom>
          <a:noFill/>
        </p:spPr>
        <p:txBody>
          <a:bodyPr wrap="square" rtlCol="0">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925505" y="362229"/>
            <a:ext cx="3832860" cy="551815"/>
          </a:xfrm>
          <a:prstGeom prst="rect">
            <a:avLst/>
          </a:prstGeom>
        </p:spPr>
        <p:txBody>
          <a:bodyPr wrap="none" lIns="91431" tIns="45716" rIns="91431" bIns="45716">
            <a:spAutoFit/>
          </a:bodyPr>
          <a:lstStyle/>
          <a:p>
            <a:r>
              <a:rPr lang="en-US" altLang="zh-CN" sz="3000" b="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1. Tác giả, tác phẩm</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19" name="矩形 18"/>
          <p:cNvSpPr>
            <a:spLocks noChangeArrowheads="1"/>
          </p:cNvSpPr>
          <p:nvPr/>
        </p:nvSpPr>
        <p:spPr bwMode="auto">
          <a:xfrm>
            <a:off x="6562725" y="1423035"/>
            <a:ext cx="5485765" cy="175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zh-CN" altLang="en-US"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Nhà văn Kim Lân (1920- 2007), tên khai sinh là Nguyễn Văn Tài, quê ở Bắc Ninh.</a:t>
            </a:r>
          </a:p>
        </p:txBody>
      </p:sp>
      <p:sp>
        <p:nvSpPr>
          <p:cNvPr id="24" name="燕尾形 23"/>
          <p:cNvSpPr/>
          <p:nvPr/>
        </p:nvSpPr>
        <p:spPr>
          <a:xfrm rot="5400000">
            <a:off x="5915338" y="2011152"/>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pic>
        <p:nvPicPr>
          <p:cNvPr id="101" name="Picture 100"/>
          <p:cNvPicPr/>
          <p:nvPr/>
        </p:nvPicPr>
        <p:blipFill>
          <a:blip r:embed="rId3"/>
          <a:srcRect l="5577" r="8000"/>
          <a:stretch>
            <a:fillRect/>
          </a:stretch>
        </p:blipFill>
        <p:spPr>
          <a:xfrm>
            <a:off x="689307" y="1820145"/>
            <a:ext cx="4305256" cy="3551719"/>
          </a:xfrm>
          <a:prstGeom prst="rect">
            <a:avLst/>
          </a:prstGeom>
          <a:noFill/>
          <a:ln w="9525">
            <a:noFill/>
          </a:ln>
        </p:spPr>
      </p:pic>
      <p:sp>
        <p:nvSpPr>
          <p:cNvPr id="3" name="矩形 18"/>
          <p:cNvSpPr>
            <a:spLocks noChangeArrowheads="1"/>
          </p:cNvSpPr>
          <p:nvPr/>
        </p:nvSpPr>
        <p:spPr bwMode="auto">
          <a:xfrm>
            <a:off x="6562725" y="3596005"/>
            <a:ext cx="5485765" cy="230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zh-CN" altLang="en-US"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Ông chuyên viết truyện ngắn. Thế giới nghệ thuật của ông là khung cảnh làng quê và cuộc sống của người nông dân</a:t>
            </a:r>
          </a:p>
        </p:txBody>
      </p:sp>
      <p:sp>
        <p:nvSpPr>
          <p:cNvPr id="4" name="燕尾形 23"/>
          <p:cNvSpPr/>
          <p:nvPr/>
        </p:nvSpPr>
        <p:spPr>
          <a:xfrm rot="5400000">
            <a:off x="5915338" y="4184122"/>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P spid="19" grpId="0"/>
      <p:bldP spid="19" grpId="1"/>
      <p:bldP spid="24" grpId="0" animBg="1"/>
      <p:bldP spid="24" grpId="1" animBg="1"/>
      <p:bldP spid="3" grpId="0"/>
      <p:bldP spid="3" grpId="1"/>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945825" y="411124"/>
            <a:ext cx="3832860" cy="551815"/>
          </a:xfrm>
          <a:prstGeom prst="rect">
            <a:avLst/>
          </a:prstGeom>
        </p:spPr>
        <p:txBody>
          <a:bodyPr wrap="none" lIns="91431" tIns="45716" rIns="91431" bIns="45716">
            <a:spAutoFit/>
          </a:bodyPr>
          <a:lstStyle/>
          <a:p>
            <a:r>
              <a:rPr lang="en-US" altLang="zh-CN" sz="3000" b="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1. Tác giả, tác phẩm</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19" name="矩形 18"/>
          <p:cNvSpPr>
            <a:spLocks noChangeArrowheads="1"/>
          </p:cNvSpPr>
          <p:nvPr/>
        </p:nvSpPr>
        <p:spPr bwMode="auto">
          <a:xfrm>
            <a:off x="5748020" y="1423035"/>
            <a:ext cx="6300470" cy="230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zh-CN" altLang="en-US"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Truyện ngắn Làng được viết vào thời kì đầu của cuộc kháng chiến chống thực dân Pháp, đăng lần đầu trên tạp chí Văn nghệ năm 1948.</a:t>
            </a:r>
          </a:p>
        </p:txBody>
      </p:sp>
      <p:sp>
        <p:nvSpPr>
          <p:cNvPr id="24" name="燕尾形 23"/>
          <p:cNvSpPr/>
          <p:nvPr/>
        </p:nvSpPr>
        <p:spPr>
          <a:xfrm rot="5400000">
            <a:off x="5082853" y="2011152"/>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 name="矩形 18"/>
          <p:cNvSpPr>
            <a:spLocks noChangeArrowheads="1"/>
          </p:cNvSpPr>
          <p:nvPr/>
        </p:nvSpPr>
        <p:spPr bwMode="auto">
          <a:xfrm>
            <a:off x="5729605" y="4176395"/>
            <a:ext cx="6182360" cy="175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zh-CN" altLang="en-US"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Truyện được đánh giá </a:t>
            </a:r>
            <a:r>
              <a:rPr lang="en-US" altLang="zh-CN"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xứng đáng thuộc loại những truyện ngắn xuất sắc của văn học Việt Nam hiện đại</a:t>
            </a:r>
            <a:r>
              <a:rPr lang="en-US" altLang="zh-CN"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p>
        </p:txBody>
      </p:sp>
      <p:sp>
        <p:nvSpPr>
          <p:cNvPr id="4" name="燕尾形 23"/>
          <p:cNvSpPr/>
          <p:nvPr/>
        </p:nvSpPr>
        <p:spPr>
          <a:xfrm rot="5400000">
            <a:off x="5025703" y="4731492"/>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pic>
        <p:nvPicPr>
          <p:cNvPr id="102" name="Picture 101"/>
          <p:cNvPicPr/>
          <p:nvPr/>
        </p:nvPicPr>
        <p:blipFill>
          <a:blip r:embed="rId3"/>
          <a:stretch>
            <a:fillRect/>
          </a:stretch>
        </p:blipFill>
        <p:spPr>
          <a:xfrm>
            <a:off x="1045489" y="1324978"/>
            <a:ext cx="3633531" cy="4807483"/>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4" grpId="0" animBg="1"/>
      <p:bldP spid="24" grpId="1" animBg="1"/>
      <p:bldP spid="3" grpId="0"/>
      <p:bldP spid="3" grpId="1"/>
      <p:bldP spid="4" grpId="0" animBg="1"/>
      <p:bldP spid="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945825" y="411124"/>
            <a:ext cx="2115820" cy="551815"/>
          </a:xfrm>
          <a:prstGeom prst="rect">
            <a:avLst/>
          </a:prstGeom>
        </p:spPr>
        <p:txBody>
          <a:bodyPr wrap="none" lIns="91431" tIns="45716" rIns="91431" bIns="45716">
            <a:spAutoFit/>
          </a:bodyPr>
          <a:lstStyle/>
          <a:p>
            <a:r>
              <a:rPr lang="en-US" altLang="zh-CN" sz="3000" b="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2. Văn bản</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pic>
        <p:nvPicPr>
          <p:cNvPr id="9" name="图片 8"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a:blip r:embed="rId3"/>
          <a:stretch>
            <a:fillRect/>
          </a:stretch>
        </p:blipFill>
        <p:spPr>
          <a:xfrm>
            <a:off x="1934639" y="1226820"/>
            <a:ext cx="9682051" cy="5461001"/>
          </a:xfrm>
          <a:prstGeom prst="rect">
            <a:avLst/>
          </a:prstGeom>
        </p:spPr>
      </p:pic>
      <p:sp>
        <p:nvSpPr>
          <p:cNvPr id="3" name="矩形 18"/>
          <p:cNvSpPr>
            <a:spLocks noChangeArrowheads="1"/>
          </p:cNvSpPr>
          <p:nvPr/>
        </p:nvSpPr>
        <p:spPr bwMode="auto">
          <a:xfrm>
            <a:off x="2153285" y="2334895"/>
            <a:ext cx="9167495" cy="1528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en-US" sz="26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6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Người dẫn chuyện: giọng tự nhiên, chân thành, chú ý thay đổi giọng đọc đoạn miêu tả tâm trạng nhân vật, lời độc thoại nội tâm của nhân vật cho phù hợp;</a:t>
            </a:r>
          </a:p>
        </p:txBody>
      </p:sp>
      <p:sp>
        <p:nvSpPr>
          <p:cNvPr id="7" name="矩形 18"/>
          <p:cNvSpPr>
            <a:spLocks noChangeArrowheads="1"/>
          </p:cNvSpPr>
          <p:nvPr/>
        </p:nvSpPr>
        <p:spPr bwMode="auto">
          <a:xfrm>
            <a:off x="2120265" y="4011930"/>
            <a:ext cx="9167495" cy="200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en-US" sz="26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6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Các nhân vật: phân biệt lời thoại của ông Hai và các nhân vật khác; chú ý ngôn ngữ đối thoại, cách dùng từ trong khi đọc lời đối thoại; thay đổi giọng điệu phù hợp trong các đoạn thoại ở những thời điểm khác nhau.</a:t>
            </a:r>
          </a:p>
        </p:txBody>
      </p:sp>
      <p:grpSp>
        <p:nvGrpSpPr>
          <p:cNvPr id="16" name="Group 4"/>
          <p:cNvGrpSpPr>
            <a:grpSpLocks noChangeAspect="1"/>
          </p:cNvGrpSpPr>
          <p:nvPr/>
        </p:nvGrpSpPr>
        <p:grpSpPr bwMode="auto">
          <a:xfrm>
            <a:off x="67908" y="2156543"/>
            <a:ext cx="1849350" cy="2997117"/>
            <a:chOff x="0" y="424"/>
            <a:chExt cx="2404" cy="3896"/>
          </a:xfrm>
        </p:grpSpPr>
        <p:sp>
          <p:nvSpPr>
            <p:cNvPr id="17" name="AutoShape 3"/>
            <p:cNvSpPr>
              <a:spLocks noChangeAspect="1" noChangeArrowheads="1" noTextEdit="1"/>
            </p:cNvSpPr>
            <p:nvPr/>
          </p:nvSpPr>
          <p:spPr bwMode="auto">
            <a:xfrm>
              <a:off x="0" y="424"/>
              <a:ext cx="2404" cy="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8" name="Group 205"/>
            <p:cNvGrpSpPr/>
            <p:nvPr/>
          </p:nvGrpSpPr>
          <p:grpSpPr bwMode="auto">
            <a:xfrm>
              <a:off x="-2" y="421"/>
              <a:ext cx="2412" cy="3906"/>
              <a:chOff x="-2" y="421"/>
              <a:chExt cx="2412" cy="3906"/>
            </a:xfrm>
          </p:grpSpPr>
          <p:sp>
            <p:nvSpPr>
              <p:cNvPr id="733" name="Freeform 5"/>
              <p:cNvSpPr/>
              <p:nvPr/>
            </p:nvSpPr>
            <p:spPr bwMode="auto">
              <a:xfrm>
                <a:off x="0" y="4216"/>
                <a:ext cx="2407" cy="104"/>
              </a:xfrm>
              <a:custGeom>
                <a:avLst/>
                <a:gdLst>
                  <a:gd name="T0" fmla="*/ 2137 w 2142"/>
                  <a:gd name="T1" fmla="*/ 28 h 93"/>
                  <a:gd name="T2" fmla="*/ 2135 w 2142"/>
                  <a:gd name="T3" fmla="*/ 61 h 93"/>
                  <a:gd name="T4" fmla="*/ 2076 w 2142"/>
                  <a:gd name="T5" fmla="*/ 74 h 93"/>
                  <a:gd name="T6" fmla="*/ 1877 w 2142"/>
                  <a:gd name="T7" fmla="*/ 88 h 93"/>
                  <a:gd name="T8" fmla="*/ 1792 w 2142"/>
                  <a:gd name="T9" fmla="*/ 86 h 93"/>
                  <a:gd name="T10" fmla="*/ 1760 w 2142"/>
                  <a:gd name="T11" fmla="*/ 88 h 93"/>
                  <a:gd name="T12" fmla="*/ 1605 w 2142"/>
                  <a:gd name="T13" fmla="*/ 90 h 93"/>
                  <a:gd name="T14" fmla="*/ 1596 w 2142"/>
                  <a:gd name="T15" fmla="*/ 92 h 93"/>
                  <a:gd name="T16" fmla="*/ 856 w 2142"/>
                  <a:gd name="T17" fmla="*/ 92 h 93"/>
                  <a:gd name="T18" fmla="*/ 837 w 2142"/>
                  <a:gd name="T19" fmla="*/ 90 h 93"/>
                  <a:gd name="T20" fmla="*/ 637 w 2142"/>
                  <a:gd name="T21" fmla="*/ 89 h 93"/>
                  <a:gd name="T22" fmla="*/ 478 w 2142"/>
                  <a:gd name="T23" fmla="*/ 86 h 93"/>
                  <a:gd name="T24" fmla="*/ 306 w 2142"/>
                  <a:gd name="T25" fmla="*/ 77 h 93"/>
                  <a:gd name="T26" fmla="*/ 294 w 2142"/>
                  <a:gd name="T27" fmla="*/ 76 h 93"/>
                  <a:gd name="T28" fmla="*/ 267 w 2142"/>
                  <a:gd name="T29" fmla="*/ 71 h 93"/>
                  <a:gd name="T30" fmla="*/ 170 w 2142"/>
                  <a:gd name="T31" fmla="*/ 61 h 93"/>
                  <a:gd name="T32" fmla="*/ 108 w 2142"/>
                  <a:gd name="T33" fmla="*/ 60 h 93"/>
                  <a:gd name="T34" fmla="*/ 18 w 2142"/>
                  <a:gd name="T35" fmla="*/ 47 h 93"/>
                  <a:gd name="T36" fmla="*/ 4 w 2142"/>
                  <a:gd name="T37" fmla="*/ 36 h 93"/>
                  <a:gd name="T38" fmla="*/ 7 w 2142"/>
                  <a:gd name="T39" fmla="*/ 0 h 93"/>
                  <a:gd name="T40" fmla="*/ 10 w 2142"/>
                  <a:gd name="T41" fmla="*/ 2 h 93"/>
                  <a:gd name="T42" fmla="*/ 40 w 2142"/>
                  <a:gd name="T43" fmla="*/ 17 h 93"/>
                  <a:gd name="T44" fmla="*/ 266 w 2142"/>
                  <a:gd name="T45" fmla="*/ 31 h 93"/>
                  <a:gd name="T46" fmla="*/ 379 w 2142"/>
                  <a:gd name="T47" fmla="*/ 38 h 93"/>
                  <a:gd name="T48" fmla="*/ 396 w 2142"/>
                  <a:gd name="T49" fmla="*/ 38 h 93"/>
                  <a:gd name="T50" fmla="*/ 494 w 2142"/>
                  <a:gd name="T51" fmla="*/ 45 h 93"/>
                  <a:gd name="T52" fmla="*/ 589 w 2142"/>
                  <a:gd name="T53" fmla="*/ 41 h 93"/>
                  <a:gd name="T54" fmla="*/ 814 w 2142"/>
                  <a:gd name="T55" fmla="*/ 50 h 93"/>
                  <a:gd name="T56" fmla="*/ 824 w 2142"/>
                  <a:gd name="T57" fmla="*/ 50 h 93"/>
                  <a:gd name="T58" fmla="*/ 1058 w 2142"/>
                  <a:gd name="T59" fmla="*/ 54 h 93"/>
                  <a:gd name="T60" fmla="*/ 1163 w 2142"/>
                  <a:gd name="T61" fmla="*/ 54 h 93"/>
                  <a:gd name="T62" fmla="*/ 1252 w 2142"/>
                  <a:gd name="T63" fmla="*/ 55 h 93"/>
                  <a:gd name="T64" fmla="*/ 1319 w 2142"/>
                  <a:gd name="T65" fmla="*/ 54 h 93"/>
                  <a:gd name="T66" fmla="*/ 1466 w 2142"/>
                  <a:gd name="T67" fmla="*/ 54 h 93"/>
                  <a:gd name="T68" fmla="*/ 1506 w 2142"/>
                  <a:gd name="T69" fmla="*/ 51 h 93"/>
                  <a:gd name="T70" fmla="*/ 1560 w 2142"/>
                  <a:gd name="T71" fmla="*/ 48 h 93"/>
                  <a:gd name="T72" fmla="*/ 1597 w 2142"/>
                  <a:gd name="T73" fmla="*/ 44 h 93"/>
                  <a:gd name="T74" fmla="*/ 1648 w 2142"/>
                  <a:gd name="T75" fmla="*/ 44 h 93"/>
                  <a:gd name="T76" fmla="*/ 1685 w 2142"/>
                  <a:gd name="T77" fmla="*/ 41 h 93"/>
                  <a:gd name="T78" fmla="*/ 1890 w 2142"/>
                  <a:gd name="T79" fmla="*/ 31 h 93"/>
                  <a:gd name="T80" fmla="*/ 1971 w 2142"/>
                  <a:gd name="T81" fmla="*/ 33 h 93"/>
                  <a:gd name="T82" fmla="*/ 2116 w 2142"/>
                  <a:gd name="T83" fmla="*/ 23 h 93"/>
                  <a:gd name="T84" fmla="*/ 2132 w 2142"/>
                  <a:gd name="T85" fmla="*/ 24 h 93"/>
                  <a:gd name="T86" fmla="*/ 2137 w 2142"/>
                  <a:gd name="T87" fmla="*/ 2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2" h="93">
                    <a:moveTo>
                      <a:pt x="2137" y="28"/>
                    </a:moveTo>
                    <a:cubicBezTo>
                      <a:pt x="2125" y="39"/>
                      <a:pt x="2142" y="50"/>
                      <a:pt x="2135" y="61"/>
                    </a:cubicBezTo>
                    <a:cubicBezTo>
                      <a:pt x="2117" y="73"/>
                      <a:pt x="2096" y="72"/>
                      <a:pt x="2076" y="74"/>
                    </a:cubicBezTo>
                    <a:cubicBezTo>
                      <a:pt x="2010" y="80"/>
                      <a:pt x="1943" y="84"/>
                      <a:pt x="1877" y="88"/>
                    </a:cubicBezTo>
                    <a:cubicBezTo>
                      <a:pt x="1849" y="89"/>
                      <a:pt x="1821" y="81"/>
                      <a:pt x="1792" y="86"/>
                    </a:cubicBezTo>
                    <a:cubicBezTo>
                      <a:pt x="1782" y="87"/>
                      <a:pt x="1771" y="89"/>
                      <a:pt x="1760" y="88"/>
                    </a:cubicBezTo>
                    <a:cubicBezTo>
                      <a:pt x="1709" y="87"/>
                      <a:pt x="1657" y="88"/>
                      <a:pt x="1605" y="90"/>
                    </a:cubicBezTo>
                    <a:cubicBezTo>
                      <a:pt x="1602" y="90"/>
                      <a:pt x="1599" y="90"/>
                      <a:pt x="1596" y="92"/>
                    </a:cubicBezTo>
                    <a:cubicBezTo>
                      <a:pt x="1349" y="92"/>
                      <a:pt x="1103" y="92"/>
                      <a:pt x="856" y="92"/>
                    </a:cubicBezTo>
                    <a:cubicBezTo>
                      <a:pt x="850" y="88"/>
                      <a:pt x="843" y="90"/>
                      <a:pt x="837" y="90"/>
                    </a:cubicBezTo>
                    <a:cubicBezTo>
                      <a:pt x="770" y="90"/>
                      <a:pt x="703" y="91"/>
                      <a:pt x="637" y="89"/>
                    </a:cubicBezTo>
                    <a:cubicBezTo>
                      <a:pt x="584" y="88"/>
                      <a:pt x="531" y="93"/>
                      <a:pt x="478" y="86"/>
                    </a:cubicBezTo>
                    <a:cubicBezTo>
                      <a:pt x="421" y="81"/>
                      <a:pt x="363" y="81"/>
                      <a:pt x="306" y="77"/>
                    </a:cubicBezTo>
                    <a:cubicBezTo>
                      <a:pt x="302" y="77"/>
                      <a:pt x="298" y="77"/>
                      <a:pt x="294" y="76"/>
                    </a:cubicBezTo>
                    <a:cubicBezTo>
                      <a:pt x="285" y="73"/>
                      <a:pt x="276" y="71"/>
                      <a:pt x="267" y="71"/>
                    </a:cubicBezTo>
                    <a:cubicBezTo>
                      <a:pt x="234" y="69"/>
                      <a:pt x="202" y="69"/>
                      <a:pt x="170" y="61"/>
                    </a:cubicBezTo>
                    <a:cubicBezTo>
                      <a:pt x="149" y="57"/>
                      <a:pt x="128" y="62"/>
                      <a:pt x="108" y="60"/>
                    </a:cubicBezTo>
                    <a:cubicBezTo>
                      <a:pt x="78" y="57"/>
                      <a:pt x="48" y="48"/>
                      <a:pt x="18" y="47"/>
                    </a:cubicBezTo>
                    <a:cubicBezTo>
                      <a:pt x="11" y="47"/>
                      <a:pt x="8" y="41"/>
                      <a:pt x="4" y="36"/>
                    </a:cubicBezTo>
                    <a:cubicBezTo>
                      <a:pt x="5" y="24"/>
                      <a:pt x="0" y="12"/>
                      <a:pt x="7" y="0"/>
                    </a:cubicBezTo>
                    <a:cubicBezTo>
                      <a:pt x="8" y="1"/>
                      <a:pt x="9" y="1"/>
                      <a:pt x="10" y="2"/>
                    </a:cubicBezTo>
                    <a:cubicBezTo>
                      <a:pt x="15" y="16"/>
                      <a:pt x="28" y="18"/>
                      <a:pt x="40" y="17"/>
                    </a:cubicBezTo>
                    <a:cubicBezTo>
                      <a:pt x="116" y="11"/>
                      <a:pt x="190" y="30"/>
                      <a:pt x="266" y="31"/>
                    </a:cubicBezTo>
                    <a:cubicBezTo>
                      <a:pt x="303" y="32"/>
                      <a:pt x="342" y="32"/>
                      <a:pt x="379" y="38"/>
                    </a:cubicBezTo>
                    <a:cubicBezTo>
                      <a:pt x="385" y="38"/>
                      <a:pt x="391" y="38"/>
                      <a:pt x="396" y="38"/>
                    </a:cubicBezTo>
                    <a:cubicBezTo>
                      <a:pt x="429" y="43"/>
                      <a:pt x="461" y="42"/>
                      <a:pt x="494" y="45"/>
                    </a:cubicBezTo>
                    <a:cubicBezTo>
                      <a:pt x="525" y="47"/>
                      <a:pt x="558" y="38"/>
                      <a:pt x="589" y="41"/>
                    </a:cubicBezTo>
                    <a:cubicBezTo>
                      <a:pt x="664" y="49"/>
                      <a:pt x="739" y="41"/>
                      <a:pt x="814" y="50"/>
                    </a:cubicBezTo>
                    <a:cubicBezTo>
                      <a:pt x="817" y="50"/>
                      <a:pt x="821" y="50"/>
                      <a:pt x="824" y="50"/>
                    </a:cubicBezTo>
                    <a:cubicBezTo>
                      <a:pt x="902" y="48"/>
                      <a:pt x="980" y="56"/>
                      <a:pt x="1058" y="54"/>
                    </a:cubicBezTo>
                    <a:cubicBezTo>
                      <a:pt x="1093" y="53"/>
                      <a:pt x="1128" y="54"/>
                      <a:pt x="1163" y="54"/>
                    </a:cubicBezTo>
                    <a:cubicBezTo>
                      <a:pt x="1193" y="54"/>
                      <a:pt x="1223" y="51"/>
                      <a:pt x="1252" y="55"/>
                    </a:cubicBezTo>
                    <a:cubicBezTo>
                      <a:pt x="1275" y="58"/>
                      <a:pt x="1297" y="60"/>
                      <a:pt x="1319" y="54"/>
                    </a:cubicBezTo>
                    <a:cubicBezTo>
                      <a:pt x="1368" y="54"/>
                      <a:pt x="1417" y="54"/>
                      <a:pt x="1466" y="54"/>
                    </a:cubicBezTo>
                    <a:cubicBezTo>
                      <a:pt x="1480" y="54"/>
                      <a:pt x="1493" y="54"/>
                      <a:pt x="1506" y="51"/>
                    </a:cubicBezTo>
                    <a:cubicBezTo>
                      <a:pt x="1524" y="48"/>
                      <a:pt x="1541" y="46"/>
                      <a:pt x="1560" y="48"/>
                    </a:cubicBezTo>
                    <a:cubicBezTo>
                      <a:pt x="1572" y="50"/>
                      <a:pt x="1586" y="49"/>
                      <a:pt x="1597" y="44"/>
                    </a:cubicBezTo>
                    <a:cubicBezTo>
                      <a:pt x="1615" y="37"/>
                      <a:pt x="1630" y="35"/>
                      <a:pt x="1648" y="44"/>
                    </a:cubicBezTo>
                    <a:cubicBezTo>
                      <a:pt x="1660" y="50"/>
                      <a:pt x="1673" y="42"/>
                      <a:pt x="1685" y="41"/>
                    </a:cubicBezTo>
                    <a:cubicBezTo>
                      <a:pt x="1754" y="39"/>
                      <a:pt x="1822" y="34"/>
                      <a:pt x="1890" y="31"/>
                    </a:cubicBezTo>
                    <a:cubicBezTo>
                      <a:pt x="1917" y="30"/>
                      <a:pt x="1944" y="32"/>
                      <a:pt x="1971" y="33"/>
                    </a:cubicBezTo>
                    <a:cubicBezTo>
                      <a:pt x="2019" y="28"/>
                      <a:pt x="2067" y="21"/>
                      <a:pt x="2116" y="23"/>
                    </a:cubicBezTo>
                    <a:cubicBezTo>
                      <a:pt x="2121" y="23"/>
                      <a:pt x="2127" y="22"/>
                      <a:pt x="2132" y="24"/>
                    </a:cubicBezTo>
                    <a:cubicBezTo>
                      <a:pt x="2134" y="25"/>
                      <a:pt x="2135" y="26"/>
                      <a:pt x="2137" y="28"/>
                    </a:cubicBezTo>
                    <a:close/>
                  </a:path>
                </a:pathLst>
              </a:custGeom>
              <a:solidFill>
                <a:srgbClr val="DE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6"/>
              <p:cNvSpPr/>
              <p:nvPr/>
            </p:nvSpPr>
            <p:spPr bwMode="auto">
              <a:xfrm>
                <a:off x="1942" y="4284"/>
                <a:ext cx="459" cy="35"/>
              </a:xfrm>
              <a:custGeom>
                <a:avLst/>
                <a:gdLst>
                  <a:gd name="T0" fmla="*/ 32 w 408"/>
                  <a:gd name="T1" fmla="*/ 23 h 31"/>
                  <a:gd name="T2" fmla="*/ 131 w 408"/>
                  <a:gd name="T3" fmla="*/ 21 h 31"/>
                  <a:gd name="T4" fmla="*/ 194 w 408"/>
                  <a:gd name="T5" fmla="*/ 18 h 31"/>
                  <a:gd name="T6" fmla="*/ 407 w 408"/>
                  <a:gd name="T7" fmla="*/ 0 h 31"/>
                  <a:gd name="T8" fmla="*/ 408 w 408"/>
                  <a:gd name="T9" fmla="*/ 31 h 31"/>
                  <a:gd name="T10" fmla="*/ 0 w 408"/>
                  <a:gd name="T11" fmla="*/ 31 h 31"/>
                  <a:gd name="T12" fmla="*/ 11 w 408"/>
                  <a:gd name="T13" fmla="*/ 25 h 31"/>
                  <a:gd name="T14" fmla="*/ 32 w 408"/>
                  <a:gd name="T15" fmla="*/ 23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31">
                    <a:moveTo>
                      <a:pt x="32" y="23"/>
                    </a:moveTo>
                    <a:cubicBezTo>
                      <a:pt x="65" y="19"/>
                      <a:pt x="97" y="15"/>
                      <a:pt x="131" y="21"/>
                    </a:cubicBezTo>
                    <a:cubicBezTo>
                      <a:pt x="151" y="25"/>
                      <a:pt x="173" y="20"/>
                      <a:pt x="194" y="18"/>
                    </a:cubicBezTo>
                    <a:cubicBezTo>
                      <a:pt x="265" y="12"/>
                      <a:pt x="336" y="6"/>
                      <a:pt x="407" y="0"/>
                    </a:cubicBezTo>
                    <a:cubicBezTo>
                      <a:pt x="408" y="10"/>
                      <a:pt x="408" y="21"/>
                      <a:pt x="408" y="31"/>
                    </a:cubicBezTo>
                    <a:cubicBezTo>
                      <a:pt x="272" y="31"/>
                      <a:pt x="136" y="31"/>
                      <a:pt x="0" y="31"/>
                    </a:cubicBezTo>
                    <a:cubicBezTo>
                      <a:pt x="0" y="22"/>
                      <a:pt x="7" y="26"/>
                      <a:pt x="11" y="25"/>
                    </a:cubicBezTo>
                    <a:cubicBezTo>
                      <a:pt x="18" y="24"/>
                      <a:pt x="25" y="27"/>
                      <a:pt x="32" y="23"/>
                    </a:cubicBezTo>
                    <a:close/>
                  </a:path>
                </a:pathLst>
              </a:custGeom>
              <a:solidFill>
                <a:srgbClr val="50A9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7"/>
              <p:cNvSpPr/>
              <p:nvPr/>
            </p:nvSpPr>
            <p:spPr bwMode="auto">
              <a:xfrm>
                <a:off x="318" y="4289"/>
                <a:ext cx="225" cy="30"/>
              </a:xfrm>
              <a:custGeom>
                <a:avLst/>
                <a:gdLst>
                  <a:gd name="T0" fmla="*/ 21 w 200"/>
                  <a:gd name="T1" fmla="*/ 7 h 27"/>
                  <a:gd name="T2" fmla="*/ 87 w 200"/>
                  <a:gd name="T3" fmla="*/ 11 h 27"/>
                  <a:gd name="T4" fmla="*/ 193 w 200"/>
                  <a:gd name="T5" fmla="*/ 15 h 27"/>
                  <a:gd name="T6" fmla="*/ 193 w 200"/>
                  <a:gd name="T7" fmla="*/ 27 h 27"/>
                  <a:gd name="T8" fmla="*/ 1 w 200"/>
                  <a:gd name="T9" fmla="*/ 27 h 27"/>
                  <a:gd name="T10" fmla="*/ 0 w 200"/>
                  <a:gd name="T11" fmla="*/ 24 h 27"/>
                  <a:gd name="T12" fmla="*/ 1 w 200"/>
                  <a:gd name="T13" fmla="*/ 22 h 27"/>
                  <a:gd name="T14" fmla="*/ 21 w 200"/>
                  <a:gd name="T15" fmla="*/ 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7">
                    <a:moveTo>
                      <a:pt x="21" y="7"/>
                    </a:moveTo>
                    <a:cubicBezTo>
                      <a:pt x="44" y="0"/>
                      <a:pt x="65" y="9"/>
                      <a:pt x="87" y="11"/>
                    </a:cubicBezTo>
                    <a:cubicBezTo>
                      <a:pt x="122" y="14"/>
                      <a:pt x="158" y="8"/>
                      <a:pt x="193" y="15"/>
                    </a:cubicBezTo>
                    <a:cubicBezTo>
                      <a:pt x="200" y="19"/>
                      <a:pt x="199" y="23"/>
                      <a:pt x="193" y="27"/>
                    </a:cubicBezTo>
                    <a:cubicBezTo>
                      <a:pt x="129" y="27"/>
                      <a:pt x="65" y="27"/>
                      <a:pt x="1" y="27"/>
                    </a:cubicBezTo>
                    <a:cubicBezTo>
                      <a:pt x="0" y="26"/>
                      <a:pt x="0" y="25"/>
                      <a:pt x="0" y="24"/>
                    </a:cubicBezTo>
                    <a:cubicBezTo>
                      <a:pt x="0" y="23"/>
                      <a:pt x="0" y="22"/>
                      <a:pt x="1" y="22"/>
                    </a:cubicBezTo>
                    <a:cubicBezTo>
                      <a:pt x="8" y="18"/>
                      <a:pt x="19" y="18"/>
                      <a:pt x="21" y="7"/>
                    </a:cubicBezTo>
                    <a:close/>
                  </a:path>
                </a:pathLst>
              </a:custGeom>
              <a:solidFill>
                <a:srgbClr val="90BF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8"/>
              <p:cNvSpPr/>
              <p:nvPr/>
            </p:nvSpPr>
            <p:spPr bwMode="auto">
              <a:xfrm>
                <a:off x="535" y="4304"/>
                <a:ext cx="427" cy="16"/>
              </a:xfrm>
              <a:custGeom>
                <a:avLst/>
                <a:gdLst>
                  <a:gd name="T0" fmla="*/ 0 w 380"/>
                  <a:gd name="T1" fmla="*/ 13 h 14"/>
                  <a:gd name="T2" fmla="*/ 0 w 380"/>
                  <a:gd name="T3" fmla="*/ 1 h 14"/>
                  <a:gd name="T4" fmla="*/ 107 w 380"/>
                  <a:gd name="T5" fmla="*/ 5 h 14"/>
                  <a:gd name="T6" fmla="*/ 178 w 380"/>
                  <a:gd name="T7" fmla="*/ 8 h 14"/>
                  <a:gd name="T8" fmla="*/ 363 w 380"/>
                  <a:gd name="T9" fmla="*/ 9 h 14"/>
                  <a:gd name="T10" fmla="*/ 380 w 380"/>
                  <a:gd name="T11" fmla="*/ 13 h 14"/>
                  <a:gd name="T12" fmla="*/ 0 w 380"/>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80" h="14">
                    <a:moveTo>
                      <a:pt x="0" y="13"/>
                    </a:moveTo>
                    <a:cubicBezTo>
                      <a:pt x="2" y="9"/>
                      <a:pt x="3" y="5"/>
                      <a:pt x="0" y="1"/>
                    </a:cubicBezTo>
                    <a:cubicBezTo>
                      <a:pt x="36" y="3"/>
                      <a:pt x="71" y="14"/>
                      <a:pt x="107" y="5"/>
                    </a:cubicBezTo>
                    <a:cubicBezTo>
                      <a:pt x="131" y="0"/>
                      <a:pt x="154" y="8"/>
                      <a:pt x="178" y="8"/>
                    </a:cubicBezTo>
                    <a:cubicBezTo>
                      <a:pt x="240" y="9"/>
                      <a:pt x="302" y="8"/>
                      <a:pt x="363" y="9"/>
                    </a:cubicBezTo>
                    <a:cubicBezTo>
                      <a:pt x="369" y="9"/>
                      <a:pt x="376" y="7"/>
                      <a:pt x="380" y="13"/>
                    </a:cubicBezTo>
                    <a:cubicBezTo>
                      <a:pt x="253" y="13"/>
                      <a:pt x="127" y="13"/>
                      <a:pt x="0" y="13"/>
                    </a:cubicBezTo>
                    <a:close/>
                  </a:path>
                </a:pathLst>
              </a:custGeom>
              <a:solidFill>
                <a:srgbClr val="ACC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9"/>
              <p:cNvSpPr/>
              <p:nvPr/>
            </p:nvSpPr>
            <p:spPr bwMode="auto">
              <a:xfrm>
                <a:off x="1794" y="4304"/>
                <a:ext cx="184" cy="17"/>
              </a:xfrm>
              <a:custGeom>
                <a:avLst/>
                <a:gdLst>
                  <a:gd name="T0" fmla="*/ 164 w 164"/>
                  <a:gd name="T1" fmla="*/ 5 h 15"/>
                  <a:gd name="T2" fmla="*/ 132 w 164"/>
                  <a:gd name="T3" fmla="*/ 13 h 15"/>
                  <a:gd name="T4" fmla="*/ 0 w 164"/>
                  <a:gd name="T5" fmla="*/ 13 h 15"/>
                  <a:gd name="T6" fmla="*/ 60 w 164"/>
                  <a:gd name="T7" fmla="*/ 6 h 15"/>
                  <a:gd name="T8" fmla="*/ 164 w 164"/>
                  <a:gd name="T9" fmla="*/ 5 h 15"/>
                </a:gdLst>
                <a:ahLst/>
                <a:cxnLst>
                  <a:cxn ang="0">
                    <a:pos x="T0" y="T1"/>
                  </a:cxn>
                  <a:cxn ang="0">
                    <a:pos x="T2" y="T3"/>
                  </a:cxn>
                  <a:cxn ang="0">
                    <a:pos x="T4" y="T5"/>
                  </a:cxn>
                  <a:cxn ang="0">
                    <a:pos x="T6" y="T7"/>
                  </a:cxn>
                  <a:cxn ang="0">
                    <a:pos x="T8" y="T9"/>
                  </a:cxn>
                </a:cxnLst>
                <a:rect l="0" t="0" r="r" b="b"/>
                <a:pathLst>
                  <a:path w="164" h="15">
                    <a:moveTo>
                      <a:pt x="164" y="5"/>
                    </a:moveTo>
                    <a:cubicBezTo>
                      <a:pt x="155" y="15"/>
                      <a:pt x="141" y="4"/>
                      <a:pt x="132" y="13"/>
                    </a:cubicBezTo>
                    <a:cubicBezTo>
                      <a:pt x="88" y="13"/>
                      <a:pt x="44" y="13"/>
                      <a:pt x="0" y="13"/>
                    </a:cubicBezTo>
                    <a:cubicBezTo>
                      <a:pt x="19" y="5"/>
                      <a:pt x="40" y="9"/>
                      <a:pt x="60" y="6"/>
                    </a:cubicBezTo>
                    <a:cubicBezTo>
                      <a:pt x="94" y="0"/>
                      <a:pt x="129" y="7"/>
                      <a:pt x="164" y="5"/>
                    </a:cubicBezTo>
                    <a:close/>
                  </a:path>
                </a:pathLst>
              </a:custGeom>
              <a:solidFill>
                <a:srgbClr val="77B7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10"/>
              <p:cNvSpPr/>
              <p:nvPr/>
            </p:nvSpPr>
            <p:spPr bwMode="auto">
              <a:xfrm>
                <a:off x="171" y="4304"/>
                <a:ext cx="148" cy="15"/>
              </a:xfrm>
              <a:custGeom>
                <a:avLst/>
                <a:gdLst>
                  <a:gd name="T0" fmla="*/ 131 w 132"/>
                  <a:gd name="T1" fmla="*/ 10 h 13"/>
                  <a:gd name="T2" fmla="*/ 132 w 132"/>
                  <a:gd name="T3" fmla="*/ 13 h 13"/>
                  <a:gd name="T4" fmla="*/ 0 w 132"/>
                  <a:gd name="T5" fmla="*/ 13 h 13"/>
                  <a:gd name="T6" fmla="*/ 0 w 132"/>
                  <a:gd name="T7" fmla="*/ 9 h 13"/>
                  <a:gd name="T8" fmla="*/ 3 w 132"/>
                  <a:gd name="T9" fmla="*/ 6 h 13"/>
                  <a:gd name="T10" fmla="*/ 129 w 132"/>
                  <a:gd name="T11" fmla="*/ 7 h 13"/>
                  <a:gd name="T12" fmla="*/ 131 w 132"/>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132" h="13">
                    <a:moveTo>
                      <a:pt x="131" y="10"/>
                    </a:moveTo>
                    <a:cubicBezTo>
                      <a:pt x="132" y="11"/>
                      <a:pt x="132" y="12"/>
                      <a:pt x="132" y="13"/>
                    </a:cubicBezTo>
                    <a:cubicBezTo>
                      <a:pt x="88" y="13"/>
                      <a:pt x="44" y="13"/>
                      <a:pt x="0" y="13"/>
                    </a:cubicBezTo>
                    <a:cubicBezTo>
                      <a:pt x="0" y="12"/>
                      <a:pt x="0" y="10"/>
                      <a:pt x="0" y="9"/>
                    </a:cubicBezTo>
                    <a:cubicBezTo>
                      <a:pt x="1" y="8"/>
                      <a:pt x="2" y="7"/>
                      <a:pt x="3" y="6"/>
                    </a:cubicBezTo>
                    <a:cubicBezTo>
                      <a:pt x="45" y="0"/>
                      <a:pt x="87" y="0"/>
                      <a:pt x="129" y="7"/>
                    </a:cubicBezTo>
                    <a:cubicBezTo>
                      <a:pt x="130" y="7"/>
                      <a:pt x="130" y="9"/>
                      <a:pt x="131" y="10"/>
                    </a:cubicBezTo>
                    <a:close/>
                  </a:path>
                </a:pathLst>
              </a:custGeom>
              <a:solidFill>
                <a:srgbClr val="E1E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11"/>
              <p:cNvSpPr/>
              <p:nvPr/>
            </p:nvSpPr>
            <p:spPr bwMode="auto">
              <a:xfrm>
                <a:off x="627" y="1173"/>
                <a:ext cx="1077" cy="1550"/>
              </a:xfrm>
              <a:custGeom>
                <a:avLst/>
                <a:gdLst>
                  <a:gd name="T0" fmla="*/ 307 w 958"/>
                  <a:gd name="T1" fmla="*/ 18 h 1379"/>
                  <a:gd name="T2" fmla="*/ 372 w 958"/>
                  <a:gd name="T3" fmla="*/ 34 h 1379"/>
                  <a:gd name="T4" fmla="*/ 366 w 958"/>
                  <a:gd name="T5" fmla="*/ 54 h 1379"/>
                  <a:gd name="T6" fmla="*/ 457 w 958"/>
                  <a:gd name="T7" fmla="*/ 130 h 1379"/>
                  <a:gd name="T8" fmla="*/ 373 w 958"/>
                  <a:gd name="T9" fmla="*/ 342 h 1379"/>
                  <a:gd name="T10" fmla="*/ 323 w 958"/>
                  <a:gd name="T11" fmla="*/ 562 h 1379"/>
                  <a:gd name="T12" fmla="*/ 467 w 958"/>
                  <a:gd name="T13" fmla="*/ 107 h 1379"/>
                  <a:gd name="T14" fmla="*/ 522 w 958"/>
                  <a:gd name="T15" fmla="*/ 174 h 1379"/>
                  <a:gd name="T16" fmla="*/ 456 w 958"/>
                  <a:gd name="T17" fmla="*/ 448 h 1379"/>
                  <a:gd name="T18" fmla="*/ 563 w 958"/>
                  <a:gd name="T19" fmla="*/ 70 h 1379"/>
                  <a:gd name="T20" fmla="*/ 598 w 958"/>
                  <a:gd name="T21" fmla="*/ 132 h 1379"/>
                  <a:gd name="T22" fmla="*/ 596 w 958"/>
                  <a:gd name="T23" fmla="*/ 149 h 1379"/>
                  <a:gd name="T24" fmla="*/ 620 w 958"/>
                  <a:gd name="T25" fmla="*/ 299 h 1379"/>
                  <a:gd name="T26" fmla="*/ 645 w 958"/>
                  <a:gd name="T27" fmla="*/ 72 h 1379"/>
                  <a:gd name="T28" fmla="*/ 643 w 958"/>
                  <a:gd name="T29" fmla="*/ 240 h 1379"/>
                  <a:gd name="T30" fmla="*/ 799 w 958"/>
                  <a:gd name="T31" fmla="*/ 430 h 1379"/>
                  <a:gd name="T32" fmla="*/ 895 w 958"/>
                  <a:gd name="T33" fmla="*/ 91 h 1379"/>
                  <a:gd name="T34" fmla="*/ 945 w 958"/>
                  <a:gd name="T35" fmla="*/ 347 h 1379"/>
                  <a:gd name="T36" fmla="*/ 923 w 958"/>
                  <a:gd name="T37" fmla="*/ 503 h 1379"/>
                  <a:gd name="T38" fmla="*/ 910 w 958"/>
                  <a:gd name="T39" fmla="*/ 687 h 1379"/>
                  <a:gd name="T40" fmla="*/ 869 w 958"/>
                  <a:gd name="T41" fmla="*/ 492 h 1379"/>
                  <a:gd name="T42" fmla="*/ 922 w 958"/>
                  <a:gd name="T43" fmla="*/ 1037 h 1379"/>
                  <a:gd name="T44" fmla="*/ 872 w 958"/>
                  <a:gd name="T45" fmla="*/ 1347 h 1379"/>
                  <a:gd name="T46" fmla="*/ 767 w 958"/>
                  <a:gd name="T47" fmla="*/ 1218 h 1379"/>
                  <a:gd name="T48" fmla="*/ 695 w 958"/>
                  <a:gd name="T49" fmla="*/ 1198 h 1379"/>
                  <a:gd name="T50" fmla="*/ 662 w 958"/>
                  <a:gd name="T51" fmla="*/ 1105 h 1379"/>
                  <a:gd name="T52" fmla="*/ 632 w 958"/>
                  <a:gd name="T53" fmla="*/ 1143 h 1379"/>
                  <a:gd name="T54" fmla="*/ 686 w 958"/>
                  <a:gd name="T55" fmla="*/ 801 h 1379"/>
                  <a:gd name="T56" fmla="*/ 657 w 958"/>
                  <a:gd name="T57" fmla="*/ 976 h 1379"/>
                  <a:gd name="T58" fmla="*/ 555 w 958"/>
                  <a:gd name="T59" fmla="*/ 1314 h 1379"/>
                  <a:gd name="T60" fmla="*/ 640 w 958"/>
                  <a:gd name="T61" fmla="*/ 737 h 1379"/>
                  <a:gd name="T62" fmla="*/ 534 w 958"/>
                  <a:gd name="T63" fmla="*/ 1130 h 1379"/>
                  <a:gd name="T64" fmla="*/ 532 w 958"/>
                  <a:gd name="T65" fmla="*/ 1016 h 1379"/>
                  <a:gd name="T66" fmla="*/ 490 w 958"/>
                  <a:gd name="T67" fmla="*/ 1061 h 1379"/>
                  <a:gd name="T68" fmla="*/ 454 w 958"/>
                  <a:gd name="T69" fmla="*/ 1262 h 1379"/>
                  <a:gd name="T70" fmla="*/ 394 w 958"/>
                  <a:gd name="T71" fmla="*/ 1339 h 1379"/>
                  <a:gd name="T72" fmla="*/ 350 w 958"/>
                  <a:gd name="T73" fmla="*/ 1323 h 1379"/>
                  <a:gd name="T74" fmla="*/ 312 w 958"/>
                  <a:gd name="T75" fmla="*/ 1305 h 1379"/>
                  <a:gd name="T76" fmla="*/ 387 w 958"/>
                  <a:gd name="T77" fmla="*/ 988 h 1379"/>
                  <a:gd name="T78" fmla="*/ 294 w 958"/>
                  <a:gd name="T79" fmla="*/ 1113 h 1379"/>
                  <a:gd name="T80" fmla="*/ 271 w 958"/>
                  <a:gd name="T81" fmla="*/ 1175 h 1379"/>
                  <a:gd name="T82" fmla="*/ 287 w 958"/>
                  <a:gd name="T83" fmla="*/ 1019 h 1379"/>
                  <a:gd name="T84" fmla="*/ 171 w 958"/>
                  <a:gd name="T85" fmla="*/ 1218 h 1379"/>
                  <a:gd name="T86" fmla="*/ 93 w 958"/>
                  <a:gd name="T87" fmla="*/ 1191 h 1379"/>
                  <a:gd name="T88" fmla="*/ 210 w 958"/>
                  <a:gd name="T89" fmla="*/ 897 h 1379"/>
                  <a:gd name="T90" fmla="*/ 103 w 958"/>
                  <a:gd name="T91" fmla="*/ 1170 h 1379"/>
                  <a:gd name="T92" fmla="*/ 90 w 958"/>
                  <a:gd name="T93" fmla="*/ 1096 h 1379"/>
                  <a:gd name="T94" fmla="*/ 269 w 958"/>
                  <a:gd name="T95" fmla="*/ 684 h 1379"/>
                  <a:gd name="T96" fmla="*/ 214 w 958"/>
                  <a:gd name="T97" fmla="*/ 757 h 1379"/>
                  <a:gd name="T98" fmla="*/ 196 w 958"/>
                  <a:gd name="T99" fmla="*/ 754 h 1379"/>
                  <a:gd name="T100" fmla="*/ 189 w 958"/>
                  <a:gd name="T101" fmla="*/ 748 h 1379"/>
                  <a:gd name="T102" fmla="*/ 156 w 958"/>
                  <a:gd name="T103" fmla="*/ 746 h 1379"/>
                  <a:gd name="T104" fmla="*/ 86 w 958"/>
                  <a:gd name="T105" fmla="*/ 954 h 1379"/>
                  <a:gd name="T106" fmla="*/ 113 w 958"/>
                  <a:gd name="T107" fmla="*/ 929 h 1379"/>
                  <a:gd name="T108" fmla="*/ 149 w 958"/>
                  <a:gd name="T109" fmla="*/ 924 h 1379"/>
                  <a:gd name="T110" fmla="*/ 99 w 958"/>
                  <a:gd name="T111" fmla="*/ 1003 h 1379"/>
                  <a:gd name="T112" fmla="*/ 61 w 958"/>
                  <a:gd name="T113" fmla="*/ 946 h 1379"/>
                  <a:gd name="T114" fmla="*/ 135 w 958"/>
                  <a:gd name="T115" fmla="*/ 754 h 1379"/>
                  <a:gd name="T116" fmla="*/ 109 w 958"/>
                  <a:gd name="T117" fmla="*/ 704 h 1379"/>
                  <a:gd name="T118" fmla="*/ 95 w 958"/>
                  <a:gd name="T119" fmla="*/ 667 h 1379"/>
                  <a:gd name="T120" fmla="*/ 196 w 958"/>
                  <a:gd name="T121" fmla="*/ 396 h 1379"/>
                  <a:gd name="T122" fmla="*/ 124 w 958"/>
                  <a:gd name="T123" fmla="*/ 491 h 1379"/>
                  <a:gd name="T124" fmla="*/ 213 w 958"/>
                  <a:gd name="T125" fmla="*/ 244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8" h="1379">
                    <a:moveTo>
                      <a:pt x="231" y="176"/>
                    </a:moveTo>
                    <a:cubicBezTo>
                      <a:pt x="225" y="180"/>
                      <a:pt x="220" y="184"/>
                      <a:pt x="215" y="188"/>
                    </a:cubicBezTo>
                    <a:cubicBezTo>
                      <a:pt x="210" y="184"/>
                      <a:pt x="212" y="180"/>
                      <a:pt x="214" y="176"/>
                    </a:cubicBezTo>
                    <a:cubicBezTo>
                      <a:pt x="229" y="146"/>
                      <a:pt x="238" y="115"/>
                      <a:pt x="250" y="84"/>
                    </a:cubicBezTo>
                    <a:cubicBezTo>
                      <a:pt x="248" y="69"/>
                      <a:pt x="262" y="56"/>
                      <a:pt x="258" y="40"/>
                    </a:cubicBezTo>
                    <a:cubicBezTo>
                      <a:pt x="263" y="30"/>
                      <a:pt x="266" y="18"/>
                      <a:pt x="273" y="9"/>
                    </a:cubicBezTo>
                    <a:cubicBezTo>
                      <a:pt x="286" y="0"/>
                      <a:pt x="295" y="8"/>
                      <a:pt x="303" y="18"/>
                    </a:cubicBezTo>
                    <a:cubicBezTo>
                      <a:pt x="299" y="31"/>
                      <a:pt x="291" y="42"/>
                      <a:pt x="287" y="53"/>
                    </a:cubicBezTo>
                    <a:cubicBezTo>
                      <a:pt x="293" y="43"/>
                      <a:pt x="296" y="28"/>
                      <a:pt x="307" y="18"/>
                    </a:cubicBezTo>
                    <a:cubicBezTo>
                      <a:pt x="311" y="15"/>
                      <a:pt x="316" y="16"/>
                      <a:pt x="321" y="17"/>
                    </a:cubicBezTo>
                    <a:cubicBezTo>
                      <a:pt x="330" y="22"/>
                      <a:pt x="329" y="29"/>
                      <a:pt x="325" y="38"/>
                    </a:cubicBezTo>
                    <a:cubicBezTo>
                      <a:pt x="320" y="48"/>
                      <a:pt x="314" y="58"/>
                      <a:pt x="309" y="67"/>
                    </a:cubicBezTo>
                    <a:cubicBezTo>
                      <a:pt x="319" y="55"/>
                      <a:pt x="322" y="37"/>
                      <a:pt x="335" y="25"/>
                    </a:cubicBezTo>
                    <a:cubicBezTo>
                      <a:pt x="340" y="24"/>
                      <a:pt x="345" y="24"/>
                      <a:pt x="349" y="26"/>
                    </a:cubicBezTo>
                    <a:cubicBezTo>
                      <a:pt x="356" y="33"/>
                      <a:pt x="349" y="38"/>
                      <a:pt x="347" y="44"/>
                    </a:cubicBezTo>
                    <a:cubicBezTo>
                      <a:pt x="341" y="57"/>
                      <a:pt x="333" y="69"/>
                      <a:pt x="328" y="81"/>
                    </a:cubicBezTo>
                    <a:cubicBezTo>
                      <a:pt x="336" y="64"/>
                      <a:pt x="345" y="46"/>
                      <a:pt x="356" y="30"/>
                    </a:cubicBezTo>
                    <a:cubicBezTo>
                      <a:pt x="362" y="27"/>
                      <a:pt x="368" y="28"/>
                      <a:pt x="372" y="34"/>
                    </a:cubicBezTo>
                    <a:cubicBezTo>
                      <a:pt x="374" y="44"/>
                      <a:pt x="367" y="50"/>
                      <a:pt x="364" y="58"/>
                    </a:cubicBezTo>
                    <a:cubicBezTo>
                      <a:pt x="347" y="93"/>
                      <a:pt x="338" y="131"/>
                      <a:pt x="324" y="166"/>
                    </a:cubicBezTo>
                    <a:cubicBezTo>
                      <a:pt x="308" y="210"/>
                      <a:pt x="289" y="252"/>
                      <a:pt x="275" y="297"/>
                    </a:cubicBezTo>
                    <a:cubicBezTo>
                      <a:pt x="264" y="332"/>
                      <a:pt x="245" y="362"/>
                      <a:pt x="227" y="394"/>
                    </a:cubicBezTo>
                    <a:cubicBezTo>
                      <a:pt x="211" y="421"/>
                      <a:pt x="199" y="450"/>
                      <a:pt x="188" y="470"/>
                    </a:cubicBezTo>
                    <a:cubicBezTo>
                      <a:pt x="209" y="426"/>
                      <a:pt x="237" y="377"/>
                      <a:pt x="265" y="328"/>
                    </a:cubicBezTo>
                    <a:cubicBezTo>
                      <a:pt x="277" y="307"/>
                      <a:pt x="281" y="281"/>
                      <a:pt x="290" y="257"/>
                    </a:cubicBezTo>
                    <a:cubicBezTo>
                      <a:pt x="299" y="232"/>
                      <a:pt x="309" y="208"/>
                      <a:pt x="319" y="183"/>
                    </a:cubicBezTo>
                    <a:cubicBezTo>
                      <a:pt x="335" y="140"/>
                      <a:pt x="347" y="96"/>
                      <a:pt x="366" y="54"/>
                    </a:cubicBezTo>
                    <a:cubicBezTo>
                      <a:pt x="370" y="46"/>
                      <a:pt x="373" y="34"/>
                      <a:pt x="386" y="36"/>
                    </a:cubicBezTo>
                    <a:cubicBezTo>
                      <a:pt x="402" y="37"/>
                      <a:pt x="417" y="44"/>
                      <a:pt x="432" y="47"/>
                    </a:cubicBezTo>
                    <a:cubicBezTo>
                      <a:pt x="442" y="49"/>
                      <a:pt x="447" y="54"/>
                      <a:pt x="444" y="66"/>
                    </a:cubicBezTo>
                    <a:cubicBezTo>
                      <a:pt x="444" y="68"/>
                      <a:pt x="448" y="65"/>
                      <a:pt x="445" y="65"/>
                    </a:cubicBezTo>
                    <a:cubicBezTo>
                      <a:pt x="444" y="65"/>
                      <a:pt x="444" y="65"/>
                      <a:pt x="444" y="64"/>
                    </a:cubicBezTo>
                    <a:cubicBezTo>
                      <a:pt x="446" y="53"/>
                      <a:pt x="455" y="52"/>
                      <a:pt x="464" y="52"/>
                    </a:cubicBezTo>
                    <a:cubicBezTo>
                      <a:pt x="474" y="54"/>
                      <a:pt x="486" y="51"/>
                      <a:pt x="488" y="66"/>
                    </a:cubicBezTo>
                    <a:cubicBezTo>
                      <a:pt x="481" y="79"/>
                      <a:pt x="482" y="96"/>
                      <a:pt x="466" y="105"/>
                    </a:cubicBezTo>
                    <a:cubicBezTo>
                      <a:pt x="459" y="109"/>
                      <a:pt x="459" y="122"/>
                      <a:pt x="457" y="130"/>
                    </a:cubicBezTo>
                    <a:cubicBezTo>
                      <a:pt x="454" y="156"/>
                      <a:pt x="432" y="172"/>
                      <a:pt x="426" y="196"/>
                    </a:cubicBezTo>
                    <a:cubicBezTo>
                      <a:pt x="422" y="212"/>
                      <a:pt x="416" y="226"/>
                      <a:pt x="414" y="242"/>
                    </a:cubicBezTo>
                    <a:cubicBezTo>
                      <a:pt x="413" y="247"/>
                      <a:pt x="413" y="252"/>
                      <a:pt x="408" y="254"/>
                    </a:cubicBezTo>
                    <a:cubicBezTo>
                      <a:pt x="393" y="256"/>
                      <a:pt x="393" y="245"/>
                      <a:pt x="394" y="236"/>
                    </a:cubicBezTo>
                    <a:cubicBezTo>
                      <a:pt x="396" y="225"/>
                      <a:pt x="400" y="214"/>
                      <a:pt x="402" y="203"/>
                    </a:cubicBezTo>
                    <a:cubicBezTo>
                      <a:pt x="408" y="172"/>
                      <a:pt x="426" y="146"/>
                      <a:pt x="436" y="117"/>
                    </a:cubicBezTo>
                    <a:cubicBezTo>
                      <a:pt x="437" y="113"/>
                      <a:pt x="439" y="110"/>
                      <a:pt x="440" y="106"/>
                    </a:cubicBezTo>
                    <a:cubicBezTo>
                      <a:pt x="430" y="136"/>
                      <a:pt x="414" y="164"/>
                      <a:pt x="403" y="193"/>
                    </a:cubicBezTo>
                    <a:cubicBezTo>
                      <a:pt x="391" y="242"/>
                      <a:pt x="399" y="295"/>
                      <a:pt x="373" y="342"/>
                    </a:cubicBezTo>
                    <a:cubicBezTo>
                      <a:pt x="374" y="381"/>
                      <a:pt x="354" y="415"/>
                      <a:pt x="340" y="450"/>
                    </a:cubicBezTo>
                    <a:cubicBezTo>
                      <a:pt x="337" y="458"/>
                      <a:pt x="337" y="467"/>
                      <a:pt x="337" y="475"/>
                    </a:cubicBezTo>
                    <a:cubicBezTo>
                      <a:pt x="323" y="513"/>
                      <a:pt x="309" y="552"/>
                      <a:pt x="297" y="590"/>
                    </a:cubicBezTo>
                    <a:cubicBezTo>
                      <a:pt x="290" y="608"/>
                      <a:pt x="283" y="627"/>
                      <a:pt x="276" y="645"/>
                    </a:cubicBezTo>
                    <a:cubicBezTo>
                      <a:pt x="283" y="629"/>
                      <a:pt x="290" y="613"/>
                      <a:pt x="295" y="596"/>
                    </a:cubicBezTo>
                    <a:cubicBezTo>
                      <a:pt x="305" y="566"/>
                      <a:pt x="316" y="535"/>
                      <a:pt x="327" y="504"/>
                    </a:cubicBezTo>
                    <a:cubicBezTo>
                      <a:pt x="329" y="497"/>
                      <a:pt x="330" y="488"/>
                      <a:pt x="337" y="483"/>
                    </a:cubicBezTo>
                    <a:cubicBezTo>
                      <a:pt x="339" y="483"/>
                      <a:pt x="341" y="483"/>
                      <a:pt x="343" y="484"/>
                    </a:cubicBezTo>
                    <a:cubicBezTo>
                      <a:pt x="345" y="512"/>
                      <a:pt x="328" y="536"/>
                      <a:pt x="323" y="562"/>
                    </a:cubicBezTo>
                    <a:cubicBezTo>
                      <a:pt x="329" y="531"/>
                      <a:pt x="350" y="502"/>
                      <a:pt x="344" y="467"/>
                    </a:cubicBezTo>
                    <a:cubicBezTo>
                      <a:pt x="342" y="460"/>
                      <a:pt x="346" y="453"/>
                      <a:pt x="348" y="446"/>
                    </a:cubicBezTo>
                    <a:cubicBezTo>
                      <a:pt x="361" y="413"/>
                      <a:pt x="370" y="380"/>
                      <a:pt x="374" y="345"/>
                    </a:cubicBezTo>
                    <a:cubicBezTo>
                      <a:pt x="377" y="317"/>
                      <a:pt x="393" y="291"/>
                      <a:pt x="399" y="263"/>
                    </a:cubicBezTo>
                    <a:cubicBezTo>
                      <a:pt x="400" y="258"/>
                      <a:pt x="404" y="255"/>
                      <a:pt x="409" y="255"/>
                    </a:cubicBezTo>
                    <a:cubicBezTo>
                      <a:pt x="409" y="255"/>
                      <a:pt x="410" y="255"/>
                      <a:pt x="410" y="256"/>
                    </a:cubicBezTo>
                    <a:cubicBezTo>
                      <a:pt x="411" y="256"/>
                      <a:pt x="411" y="257"/>
                      <a:pt x="411" y="258"/>
                    </a:cubicBezTo>
                    <a:cubicBezTo>
                      <a:pt x="412" y="213"/>
                      <a:pt x="442" y="180"/>
                      <a:pt x="454" y="139"/>
                    </a:cubicBezTo>
                    <a:cubicBezTo>
                      <a:pt x="458" y="128"/>
                      <a:pt x="459" y="114"/>
                      <a:pt x="467" y="107"/>
                    </a:cubicBezTo>
                    <a:cubicBezTo>
                      <a:pt x="479" y="96"/>
                      <a:pt x="481" y="82"/>
                      <a:pt x="487" y="69"/>
                    </a:cubicBezTo>
                    <a:cubicBezTo>
                      <a:pt x="495" y="50"/>
                      <a:pt x="509" y="59"/>
                      <a:pt x="521" y="62"/>
                    </a:cubicBezTo>
                    <a:cubicBezTo>
                      <a:pt x="532" y="81"/>
                      <a:pt x="511" y="90"/>
                      <a:pt x="509" y="103"/>
                    </a:cubicBezTo>
                    <a:cubicBezTo>
                      <a:pt x="514" y="100"/>
                      <a:pt x="513" y="91"/>
                      <a:pt x="522" y="88"/>
                    </a:cubicBezTo>
                    <a:cubicBezTo>
                      <a:pt x="536" y="113"/>
                      <a:pt x="515" y="134"/>
                      <a:pt x="512" y="154"/>
                    </a:cubicBezTo>
                    <a:cubicBezTo>
                      <a:pt x="513" y="150"/>
                      <a:pt x="516" y="144"/>
                      <a:pt x="518" y="138"/>
                    </a:cubicBezTo>
                    <a:cubicBezTo>
                      <a:pt x="519" y="133"/>
                      <a:pt x="519" y="125"/>
                      <a:pt x="527" y="129"/>
                    </a:cubicBezTo>
                    <a:cubicBezTo>
                      <a:pt x="533" y="131"/>
                      <a:pt x="538" y="136"/>
                      <a:pt x="535" y="143"/>
                    </a:cubicBezTo>
                    <a:cubicBezTo>
                      <a:pt x="531" y="154"/>
                      <a:pt x="527" y="164"/>
                      <a:pt x="522" y="174"/>
                    </a:cubicBezTo>
                    <a:cubicBezTo>
                      <a:pt x="518" y="183"/>
                      <a:pt x="511" y="192"/>
                      <a:pt x="519" y="202"/>
                    </a:cubicBezTo>
                    <a:cubicBezTo>
                      <a:pt x="516" y="225"/>
                      <a:pt x="507" y="247"/>
                      <a:pt x="501" y="269"/>
                    </a:cubicBezTo>
                    <a:cubicBezTo>
                      <a:pt x="499" y="276"/>
                      <a:pt x="493" y="282"/>
                      <a:pt x="486" y="281"/>
                    </a:cubicBezTo>
                    <a:cubicBezTo>
                      <a:pt x="477" y="279"/>
                      <a:pt x="481" y="269"/>
                      <a:pt x="483" y="264"/>
                    </a:cubicBezTo>
                    <a:cubicBezTo>
                      <a:pt x="489" y="244"/>
                      <a:pt x="490" y="221"/>
                      <a:pt x="498" y="208"/>
                    </a:cubicBezTo>
                    <a:cubicBezTo>
                      <a:pt x="493" y="232"/>
                      <a:pt x="475" y="260"/>
                      <a:pt x="485" y="294"/>
                    </a:cubicBezTo>
                    <a:cubicBezTo>
                      <a:pt x="487" y="300"/>
                      <a:pt x="485" y="307"/>
                      <a:pt x="482" y="313"/>
                    </a:cubicBezTo>
                    <a:cubicBezTo>
                      <a:pt x="465" y="349"/>
                      <a:pt x="465" y="387"/>
                      <a:pt x="462" y="425"/>
                    </a:cubicBezTo>
                    <a:cubicBezTo>
                      <a:pt x="462" y="433"/>
                      <a:pt x="460" y="440"/>
                      <a:pt x="456" y="448"/>
                    </a:cubicBezTo>
                    <a:cubicBezTo>
                      <a:pt x="441" y="480"/>
                      <a:pt x="432" y="513"/>
                      <a:pt x="424" y="534"/>
                    </a:cubicBezTo>
                    <a:cubicBezTo>
                      <a:pt x="429" y="520"/>
                      <a:pt x="437" y="493"/>
                      <a:pt x="448" y="468"/>
                    </a:cubicBezTo>
                    <a:cubicBezTo>
                      <a:pt x="460" y="443"/>
                      <a:pt x="462" y="417"/>
                      <a:pt x="467" y="391"/>
                    </a:cubicBezTo>
                    <a:cubicBezTo>
                      <a:pt x="473" y="360"/>
                      <a:pt x="473" y="325"/>
                      <a:pt x="488" y="297"/>
                    </a:cubicBezTo>
                    <a:cubicBezTo>
                      <a:pt x="501" y="272"/>
                      <a:pt x="506" y="245"/>
                      <a:pt x="516" y="219"/>
                    </a:cubicBezTo>
                    <a:cubicBezTo>
                      <a:pt x="518" y="213"/>
                      <a:pt x="519" y="207"/>
                      <a:pt x="518" y="200"/>
                    </a:cubicBezTo>
                    <a:cubicBezTo>
                      <a:pt x="512" y="189"/>
                      <a:pt x="520" y="180"/>
                      <a:pt x="524" y="171"/>
                    </a:cubicBezTo>
                    <a:cubicBezTo>
                      <a:pt x="530" y="154"/>
                      <a:pt x="539" y="140"/>
                      <a:pt x="531" y="120"/>
                    </a:cubicBezTo>
                    <a:cubicBezTo>
                      <a:pt x="524" y="99"/>
                      <a:pt x="543" y="73"/>
                      <a:pt x="563" y="70"/>
                    </a:cubicBezTo>
                    <a:cubicBezTo>
                      <a:pt x="565" y="71"/>
                      <a:pt x="567" y="72"/>
                      <a:pt x="568" y="74"/>
                    </a:cubicBezTo>
                    <a:cubicBezTo>
                      <a:pt x="558" y="115"/>
                      <a:pt x="555" y="158"/>
                      <a:pt x="544" y="183"/>
                    </a:cubicBezTo>
                    <a:cubicBezTo>
                      <a:pt x="551" y="166"/>
                      <a:pt x="557" y="132"/>
                      <a:pt x="563" y="98"/>
                    </a:cubicBezTo>
                    <a:cubicBezTo>
                      <a:pt x="564" y="89"/>
                      <a:pt x="566" y="80"/>
                      <a:pt x="574" y="74"/>
                    </a:cubicBezTo>
                    <a:cubicBezTo>
                      <a:pt x="581" y="72"/>
                      <a:pt x="587" y="71"/>
                      <a:pt x="591" y="78"/>
                    </a:cubicBezTo>
                    <a:cubicBezTo>
                      <a:pt x="579" y="122"/>
                      <a:pt x="575" y="168"/>
                      <a:pt x="558" y="205"/>
                    </a:cubicBezTo>
                    <a:cubicBezTo>
                      <a:pt x="576" y="169"/>
                      <a:pt x="578" y="122"/>
                      <a:pt x="592" y="79"/>
                    </a:cubicBezTo>
                    <a:cubicBezTo>
                      <a:pt x="596" y="71"/>
                      <a:pt x="600" y="64"/>
                      <a:pt x="608" y="76"/>
                    </a:cubicBezTo>
                    <a:cubicBezTo>
                      <a:pt x="606" y="95"/>
                      <a:pt x="601" y="113"/>
                      <a:pt x="598" y="132"/>
                    </a:cubicBezTo>
                    <a:cubicBezTo>
                      <a:pt x="597" y="138"/>
                      <a:pt x="593" y="145"/>
                      <a:pt x="599" y="152"/>
                    </a:cubicBezTo>
                    <a:cubicBezTo>
                      <a:pt x="603" y="173"/>
                      <a:pt x="593" y="191"/>
                      <a:pt x="586" y="209"/>
                    </a:cubicBezTo>
                    <a:cubicBezTo>
                      <a:pt x="574" y="240"/>
                      <a:pt x="571" y="270"/>
                      <a:pt x="583" y="302"/>
                    </a:cubicBezTo>
                    <a:cubicBezTo>
                      <a:pt x="588" y="318"/>
                      <a:pt x="581" y="336"/>
                      <a:pt x="578" y="351"/>
                    </a:cubicBezTo>
                    <a:cubicBezTo>
                      <a:pt x="579" y="344"/>
                      <a:pt x="580" y="335"/>
                      <a:pt x="582" y="327"/>
                    </a:cubicBezTo>
                    <a:cubicBezTo>
                      <a:pt x="587" y="311"/>
                      <a:pt x="578" y="298"/>
                      <a:pt x="577" y="285"/>
                    </a:cubicBezTo>
                    <a:cubicBezTo>
                      <a:pt x="575" y="257"/>
                      <a:pt x="574" y="229"/>
                      <a:pt x="589" y="203"/>
                    </a:cubicBezTo>
                    <a:cubicBezTo>
                      <a:pt x="595" y="192"/>
                      <a:pt x="597" y="178"/>
                      <a:pt x="601" y="165"/>
                    </a:cubicBezTo>
                    <a:cubicBezTo>
                      <a:pt x="602" y="159"/>
                      <a:pt x="602" y="153"/>
                      <a:pt x="596" y="149"/>
                    </a:cubicBezTo>
                    <a:cubicBezTo>
                      <a:pt x="596" y="124"/>
                      <a:pt x="606" y="101"/>
                      <a:pt x="608" y="77"/>
                    </a:cubicBezTo>
                    <a:cubicBezTo>
                      <a:pt x="609" y="71"/>
                      <a:pt x="612" y="70"/>
                      <a:pt x="617" y="70"/>
                    </a:cubicBezTo>
                    <a:cubicBezTo>
                      <a:pt x="629" y="92"/>
                      <a:pt x="621" y="113"/>
                      <a:pt x="618" y="133"/>
                    </a:cubicBezTo>
                    <a:cubicBezTo>
                      <a:pt x="623" y="114"/>
                      <a:pt x="623" y="93"/>
                      <a:pt x="628" y="73"/>
                    </a:cubicBezTo>
                    <a:cubicBezTo>
                      <a:pt x="629" y="71"/>
                      <a:pt x="631" y="70"/>
                      <a:pt x="633" y="70"/>
                    </a:cubicBezTo>
                    <a:cubicBezTo>
                      <a:pt x="645" y="73"/>
                      <a:pt x="643" y="82"/>
                      <a:pt x="641" y="89"/>
                    </a:cubicBezTo>
                    <a:cubicBezTo>
                      <a:pt x="629" y="130"/>
                      <a:pt x="628" y="172"/>
                      <a:pt x="617" y="212"/>
                    </a:cubicBezTo>
                    <a:cubicBezTo>
                      <a:pt x="614" y="224"/>
                      <a:pt x="623" y="207"/>
                      <a:pt x="623" y="214"/>
                    </a:cubicBezTo>
                    <a:cubicBezTo>
                      <a:pt x="623" y="242"/>
                      <a:pt x="618" y="271"/>
                      <a:pt x="620" y="299"/>
                    </a:cubicBezTo>
                    <a:cubicBezTo>
                      <a:pt x="620" y="305"/>
                      <a:pt x="618" y="313"/>
                      <a:pt x="623" y="318"/>
                    </a:cubicBezTo>
                    <a:cubicBezTo>
                      <a:pt x="632" y="323"/>
                      <a:pt x="629" y="331"/>
                      <a:pt x="628" y="339"/>
                    </a:cubicBezTo>
                    <a:cubicBezTo>
                      <a:pt x="627" y="347"/>
                      <a:pt x="625" y="354"/>
                      <a:pt x="626" y="362"/>
                    </a:cubicBezTo>
                    <a:cubicBezTo>
                      <a:pt x="626" y="351"/>
                      <a:pt x="628" y="340"/>
                      <a:pt x="630" y="329"/>
                    </a:cubicBezTo>
                    <a:cubicBezTo>
                      <a:pt x="632" y="322"/>
                      <a:pt x="627" y="320"/>
                      <a:pt x="622" y="317"/>
                    </a:cubicBezTo>
                    <a:cubicBezTo>
                      <a:pt x="617" y="288"/>
                      <a:pt x="622" y="259"/>
                      <a:pt x="623" y="230"/>
                    </a:cubicBezTo>
                    <a:cubicBezTo>
                      <a:pt x="623" y="224"/>
                      <a:pt x="625" y="218"/>
                      <a:pt x="622" y="212"/>
                    </a:cubicBezTo>
                    <a:cubicBezTo>
                      <a:pt x="618" y="208"/>
                      <a:pt x="619" y="203"/>
                      <a:pt x="621" y="198"/>
                    </a:cubicBezTo>
                    <a:cubicBezTo>
                      <a:pt x="631" y="156"/>
                      <a:pt x="631" y="113"/>
                      <a:pt x="645" y="72"/>
                    </a:cubicBezTo>
                    <a:cubicBezTo>
                      <a:pt x="651" y="62"/>
                      <a:pt x="657" y="52"/>
                      <a:pt x="671" y="56"/>
                    </a:cubicBezTo>
                    <a:cubicBezTo>
                      <a:pt x="675" y="62"/>
                      <a:pt x="674" y="68"/>
                      <a:pt x="672" y="73"/>
                    </a:cubicBezTo>
                    <a:cubicBezTo>
                      <a:pt x="659" y="97"/>
                      <a:pt x="657" y="124"/>
                      <a:pt x="655" y="146"/>
                    </a:cubicBezTo>
                    <a:cubicBezTo>
                      <a:pt x="659" y="129"/>
                      <a:pt x="656" y="107"/>
                      <a:pt x="667" y="87"/>
                    </a:cubicBezTo>
                    <a:cubicBezTo>
                      <a:pt x="675" y="93"/>
                      <a:pt x="675" y="100"/>
                      <a:pt x="674" y="107"/>
                    </a:cubicBezTo>
                    <a:cubicBezTo>
                      <a:pt x="668" y="130"/>
                      <a:pt x="669" y="154"/>
                      <a:pt x="670" y="177"/>
                    </a:cubicBezTo>
                    <a:cubicBezTo>
                      <a:pt x="665" y="221"/>
                      <a:pt x="664" y="266"/>
                      <a:pt x="650" y="309"/>
                    </a:cubicBezTo>
                    <a:cubicBezTo>
                      <a:pt x="644" y="309"/>
                      <a:pt x="642" y="304"/>
                      <a:pt x="642" y="299"/>
                    </a:cubicBezTo>
                    <a:cubicBezTo>
                      <a:pt x="642" y="277"/>
                      <a:pt x="641" y="255"/>
                      <a:pt x="643" y="240"/>
                    </a:cubicBezTo>
                    <a:cubicBezTo>
                      <a:pt x="642" y="268"/>
                      <a:pt x="638" y="302"/>
                      <a:pt x="652" y="335"/>
                    </a:cubicBezTo>
                    <a:cubicBezTo>
                      <a:pt x="655" y="339"/>
                      <a:pt x="657" y="343"/>
                      <a:pt x="657" y="348"/>
                    </a:cubicBezTo>
                    <a:cubicBezTo>
                      <a:pt x="657" y="378"/>
                      <a:pt x="671" y="397"/>
                      <a:pt x="700" y="409"/>
                    </a:cubicBezTo>
                    <a:cubicBezTo>
                      <a:pt x="724" y="417"/>
                      <a:pt x="749" y="422"/>
                      <a:pt x="771" y="435"/>
                    </a:cubicBezTo>
                    <a:cubicBezTo>
                      <a:pt x="771" y="461"/>
                      <a:pt x="775" y="487"/>
                      <a:pt x="771" y="508"/>
                    </a:cubicBezTo>
                    <a:cubicBezTo>
                      <a:pt x="771" y="516"/>
                      <a:pt x="775" y="512"/>
                      <a:pt x="772" y="513"/>
                    </a:cubicBezTo>
                    <a:cubicBezTo>
                      <a:pt x="772" y="514"/>
                      <a:pt x="771" y="513"/>
                      <a:pt x="772" y="512"/>
                    </a:cubicBezTo>
                    <a:cubicBezTo>
                      <a:pt x="777" y="486"/>
                      <a:pt x="766" y="459"/>
                      <a:pt x="775" y="434"/>
                    </a:cubicBezTo>
                    <a:cubicBezTo>
                      <a:pt x="783" y="430"/>
                      <a:pt x="791" y="430"/>
                      <a:pt x="799" y="430"/>
                    </a:cubicBezTo>
                    <a:cubicBezTo>
                      <a:pt x="828" y="431"/>
                      <a:pt x="853" y="419"/>
                      <a:pt x="877" y="405"/>
                    </a:cubicBezTo>
                    <a:cubicBezTo>
                      <a:pt x="891" y="396"/>
                      <a:pt x="900" y="385"/>
                      <a:pt x="903" y="367"/>
                    </a:cubicBezTo>
                    <a:cubicBezTo>
                      <a:pt x="906" y="341"/>
                      <a:pt x="915" y="317"/>
                      <a:pt x="917" y="291"/>
                    </a:cubicBezTo>
                    <a:cubicBezTo>
                      <a:pt x="918" y="286"/>
                      <a:pt x="919" y="280"/>
                      <a:pt x="926" y="279"/>
                    </a:cubicBezTo>
                    <a:cubicBezTo>
                      <a:pt x="927" y="281"/>
                      <a:pt x="929" y="282"/>
                      <a:pt x="929" y="284"/>
                    </a:cubicBezTo>
                    <a:cubicBezTo>
                      <a:pt x="931" y="296"/>
                      <a:pt x="930" y="308"/>
                      <a:pt x="930" y="320"/>
                    </a:cubicBezTo>
                    <a:cubicBezTo>
                      <a:pt x="930" y="308"/>
                      <a:pt x="930" y="295"/>
                      <a:pt x="930" y="283"/>
                    </a:cubicBezTo>
                    <a:cubicBezTo>
                      <a:pt x="920" y="259"/>
                      <a:pt x="927" y="234"/>
                      <a:pt x="923" y="210"/>
                    </a:cubicBezTo>
                    <a:cubicBezTo>
                      <a:pt x="917" y="170"/>
                      <a:pt x="906" y="130"/>
                      <a:pt x="895" y="91"/>
                    </a:cubicBezTo>
                    <a:cubicBezTo>
                      <a:pt x="893" y="83"/>
                      <a:pt x="892" y="74"/>
                      <a:pt x="896" y="66"/>
                    </a:cubicBezTo>
                    <a:cubicBezTo>
                      <a:pt x="904" y="59"/>
                      <a:pt x="910" y="65"/>
                      <a:pt x="915" y="71"/>
                    </a:cubicBezTo>
                    <a:cubicBezTo>
                      <a:pt x="919" y="88"/>
                      <a:pt x="922" y="106"/>
                      <a:pt x="925" y="117"/>
                    </a:cubicBezTo>
                    <a:cubicBezTo>
                      <a:pt x="923" y="110"/>
                      <a:pt x="922" y="97"/>
                      <a:pt x="919" y="85"/>
                    </a:cubicBezTo>
                    <a:cubicBezTo>
                      <a:pt x="917" y="78"/>
                      <a:pt x="917" y="73"/>
                      <a:pt x="926" y="72"/>
                    </a:cubicBezTo>
                    <a:cubicBezTo>
                      <a:pt x="931" y="72"/>
                      <a:pt x="934" y="74"/>
                      <a:pt x="937" y="78"/>
                    </a:cubicBezTo>
                    <a:cubicBezTo>
                      <a:pt x="943" y="89"/>
                      <a:pt x="948" y="99"/>
                      <a:pt x="943" y="112"/>
                    </a:cubicBezTo>
                    <a:cubicBezTo>
                      <a:pt x="938" y="130"/>
                      <a:pt x="941" y="148"/>
                      <a:pt x="945" y="165"/>
                    </a:cubicBezTo>
                    <a:cubicBezTo>
                      <a:pt x="958" y="226"/>
                      <a:pt x="948" y="286"/>
                      <a:pt x="945" y="347"/>
                    </a:cubicBezTo>
                    <a:cubicBezTo>
                      <a:pt x="944" y="361"/>
                      <a:pt x="951" y="372"/>
                      <a:pt x="952" y="386"/>
                    </a:cubicBezTo>
                    <a:cubicBezTo>
                      <a:pt x="956" y="417"/>
                      <a:pt x="952" y="448"/>
                      <a:pt x="952" y="479"/>
                    </a:cubicBezTo>
                    <a:cubicBezTo>
                      <a:pt x="948" y="490"/>
                      <a:pt x="958" y="504"/>
                      <a:pt x="942" y="512"/>
                    </a:cubicBezTo>
                    <a:cubicBezTo>
                      <a:pt x="938" y="508"/>
                      <a:pt x="931" y="512"/>
                      <a:pt x="928" y="506"/>
                    </a:cubicBezTo>
                    <a:cubicBezTo>
                      <a:pt x="930" y="489"/>
                      <a:pt x="930" y="472"/>
                      <a:pt x="932" y="455"/>
                    </a:cubicBezTo>
                    <a:cubicBezTo>
                      <a:pt x="928" y="437"/>
                      <a:pt x="931" y="419"/>
                      <a:pt x="927" y="402"/>
                    </a:cubicBezTo>
                    <a:cubicBezTo>
                      <a:pt x="928" y="415"/>
                      <a:pt x="931" y="429"/>
                      <a:pt x="930" y="443"/>
                    </a:cubicBezTo>
                    <a:cubicBezTo>
                      <a:pt x="932" y="458"/>
                      <a:pt x="930" y="473"/>
                      <a:pt x="930" y="488"/>
                    </a:cubicBezTo>
                    <a:cubicBezTo>
                      <a:pt x="929" y="493"/>
                      <a:pt x="932" y="503"/>
                      <a:pt x="923" y="503"/>
                    </a:cubicBezTo>
                    <a:cubicBezTo>
                      <a:pt x="915" y="504"/>
                      <a:pt x="917" y="495"/>
                      <a:pt x="915" y="490"/>
                    </a:cubicBezTo>
                    <a:cubicBezTo>
                      <a:pt x="904" y="471"/>
                      <a:pt x="911" y="451"/>
                      <a:pt x="908" y="431"/>
                    </a:cubicBezTo>
                    <a:cubicBezTo>
                      <a:pt x="908" y="451"/>
                      <a:pt x="904" y="471"/>
                      <a:pt x="915" y="490"/>
                    </a:cubicBezTo>
                    <a:cubicBezTo>
                      <a:pt x="916" y="515"/>
                      <a:pt x="916" y="540"/>
                      <a:pt x="922" y="565"/>
                    </a:cubicBezTo>
                    <a:cubicBezTo>
                      <a:pt x="929" y="589"/>
                      <a:pt x="927" y="615"/>
                      <a:pt x="932" y="639"/>
                    </a:cubicBezTo>
                    <a:cubicBezTo>
                      <a:pt x="933" y="657"/>
                      <a:pt x="937" y="675"/>
                      <a:pt x="936" y="693"/>
                    </a:cubicBezTo>
                    <a:cubicBezTo>
                      <a:pt x="935" y="701"/>
                      <a:pt x="938" y="711"/>
                      <a:pt x="927" y="712"/>
                    </a:cubicBezTo>
                    <a:cubicBezTo>
                      <a:pt x="916" y="714"/>
                      <a:pt x="914" y="705"/>
                      <a:pt x="912" y="697"/>
                    </a:cubicBezTo>
                    <a:cubicBezTo>
                      <a:pt x="912" y="694"/>
                      <a:pt x="910" y="690"/>
                      <a:pt x="910" y="687"/>
                    </a:cubicBezTo>
                    <a:cubicBezTo>
                      <a:pt x="906" y="655"/>
                      <a:pt x="899" y="623"/>
                      <a:pt x="901" y="591"/>
                    </a:cubicBezTo>
                    <a:cubicBezTo>
                      <a:pt x="902" y="579"/>
                      <a:pt x="901" y="567"/>
                      <a:pt x="895" y="556"/>
                    </a:cubicBezTo>
                    <a:cubicBezTo>
                      <a:pt x="888" y="543"/>
                      <a:pt x="890" y="528"/>
                      <a:pt x="890" y="514"/>
                    </a:cubicBezTo>
                    <a:cubicBezTo>
                      <a:pt x="892" y="483"/>
                      <a:pt x="892" y="452"/>
                      <a:pt x="892" y="433"/>
                    </a:cubicBezTo>
                    <a:cubicBezTo>
                      <a:pt x="893" y="451"/>
                      <a:pt x="891" y="481"/>
                      <a:pt x="890" y="510"/>
                    </a:cubicBezTo>
                    <a:cubicBezTo>
                      <a:pt x="890" y="516"/>
                      <a:pt x="890" y="522"/>
                      <a:pt x="890" y="528"/>
                    </a:cubicBezTo>
                    <a:cubicBezTo>
                      <a:pt x="890" y="535"/>
                      <a:pt x="889" y="543"/>
                      <a:pt x="881" y="544"/>
                    </a:cubicBezTo>
                    <a:cubicBezTo>
                      <a:pt x="873" y="544"/>
                      <a:pt x="871" y="534"/>
                      <a:pt x="871" y="528"/>
                    </a:cubicBezTo>
                    <a:cubicBezTo>
                      <a:pt x="871" y="516"/>
                      <a:pt x="868" y="504"/>
                      <a:pt x="869" y="492"/>
                    </a:cubicBezTo>
                    <a:cubicBezTo>
                      <a:pt x="871" y="477"/>
                      <a:pt x="869" y="462"/>
                      <a:pt x="866" y="450"/>
                    </a:cubicBezTo>
                    <a:cubicBezTo>
                      <a:pt x="867" y="474"/>
                      <a:pt x="863" y="503"/>
                      <a:pt x="872" y="527"/>
                    </a:cubicBezTo>
                    <a:cubicBezTo>
                      <a:pt x="893" y="582"/>
                      <a:pt x="876" y="639"/>
                      <a:pt x="887" y="694"/>
                    </a:cubicBezTo>
                    <a:cubicBezTo>
                      <a:pt x="889" y="701"/>
                      <a:pt x="888" y="708"/>
                      <a:pt x="895" y="711"/>
                    </a:cubicBezTo>
                    <a:cubicBezTo>
                      <a:pt x="901" y="713"/>
                      <a:pt x="902" y="719"/>
                      <a:pt x="903" y="724"/>
                    </a:cubicBezTo>
                    <a:cubicBezTo>
                      <a:pt x="902" y="783"/>
                      <a:pt x="906" y="842"/>
                      <a:pt x="912" y="901"/>
                    </a:cubicBezTo>
                    <a:cubicBezTo>
                      <a:pt x="912" y="904"/>
                      <a:pt x="912" y="907"/>
                      <a:pt x="912" y="911"/>
                    </a:cubicBezTo>
                    <a:cubicBezTo>
                      <a:pt x="907" y="943"/>
                      <a:pt x="906" y="974"/>
                      <a:pt x="915" y="1006"/>
                    </a:cubicBezTo>
                    <a:cubicBezTo>
                      <a:pt x="921" y="1015"/>
                      <a:pt x="918" y="1027"/>
                      <a:pt x="922" y="1037"/>
                    </a:cubicBezTo>
                    <a:cubicBezTo>
                      <a:pt x="932" y="1063"/>
                      <a:pt x="920" y="1090"/>
                      <a:pt x="926" y="1116"/>
                    </a:cubicBezTo>
                    <a:cubicBezTo>
                      <a:pt x="926" y="1158"/>
                      <a:pt x="929" y="1199"/>
                      <a:pt x="936" y="1240"/>
                    </a:cubicBezTo>
                    <a:cubicBezTo>
                      <a:pt x="939" y="1262"/>
                      <a:pt x="950" y="1282"/>
                      <a:pt x="948" y="1304"/>
                    </a:cubicBezTo>
                    <a:cubicBezTo>
                      <a:pt x="947" y="1311"/>
                      <a:pt x="948" y="1319"/>
                      <a:pt x="943" y="1325"/>
                    </a:cubicBezTo>
                    <a:cubicBezTo>
                      <a:pt x="938" y="1330"/>
                      <a:pt x="932" y="1333"/>
                      <a:pt x="926" y="1334"/>
                    </a:cubicBezTo>
                    <a:cubicBezTo>
                      <a:pt x="918" y="1335"/>
                      <a:pt x="912" y="1334"/>
                      <a:pt x="912" y="1325"/>
                    </a:cubicBezTo>
                    <a:cubicBezTo>
                      <a:pt x="913" y="1287"/>
                      <a:pt x="910" y="1249"/>
                      <a:pt x="908" y="1211"/>
                    </a:cubicBezTo>
                    <a:cubicBezTo>
                      <a:pt x="909" y="1243"/>
                      <a:pt x="913" y="1275"/>
                      <a:pt x="912" y="1308"/>
                    </a:cubicBezTo>
                    <a:cubicBezTo>
                      <a:pt x="912" y="1340"/>
                      <a:pt x="907" y="1345"/>
                      <a:pt x="872" y="1347"/>
                    </a:cubicBezTo>
                    <a:cubicBezTo>
                      <a:pt x="856" y="1335"/>
                      <a:pt x="869" y="1323"/>
                      <a:pt x="869" y="1310"/>
                    </a:cubicBezTo>
                    <a:cubicBezTo>
                      <a:pt x="865" y="1322"/>
                      <a:pt x="865" y="1334"/>
                      <a:pt x="864" y="1346"/>
                    </a:cubicBezTo>
                    <a:cubicBezTo>
                      <a:pt x="837" y="1362"/>
                      <a:pt x="808" y="1364"/>
                      <a:pt x="777" y="1361"/>
                    </a:cubicBezTo>
                    <a:cubicBezTo>
                      <a:pt x="772" y="1354"/>
                      <a:pt x="773" y="1346"/>
                      <a:pt x="775" y="1338"/>
                    </a:cubicBezTo>
                    <a:cubicBezTo>
                      <a:pt x="785" y="1290"/>
                      <a:pt x="790" y="1241"/>
                      <a:pt x="788" y="1192"/>
                    </a:cubicBezTo>
                    <a:cubicBezTo>
                      <a:pt x="788" y="1178"/>
                      <a:pt x="790" y="1164"/>
                      <a:pt x="792" y="1150"/>
                    </a:cubicBezTo>
                    <a:cubicBezTo>
                      <a:pt x="800" y="1114"/>
                      <a:pt x="791" y="1077"/>
                      <a:pt x="794" y="1038"/>
                    </a:cubicBezTo>
                    <a:cubicBezTo>
                      <a:pt x="794" y="1086"/>
                      <a:pt x="779" y="1130"/>
                      <a:pt x="777" y="1176"/>
                    </a:cubicBezTo>
                    <a:cubicBezTo>
                      <a:pt x="770" y="1189"/>
                      <a:pt x="768" y="1203"/>
                      <a:pt x="767" y="1218"/>
                    </a:cubicBezTo>
                    <a:cubicBezTo>
                      <a:pt x="764" y="1258"/>
                      <a:pt x="764" y="1298"/>
                      <a:pt x="744" y="1335"/>
                    </a:cubicBezTo>
                    <a:cubicBezTo>
                      <a:pt x="739" y="1344"/>
                      <a:pt x="741" y="1355"/>
                      <a:pt x="736" y="1364"/>
                    </a:cubicBezTo>
                    <a:cubicBezTo>
                      <a:pt x="729" y="1373"/>
                      <a:pt x="718" y="1373"/>
                      <a:pt x="708" y="1373"/>
                    </a:cubicBezTo>
                    <a:cubicBezTo>
                      <a:pt x="695" y="1373"/>
                      <a:pt x="693" y="1367"/>
                      <a:pt x="693" y="1354"/>
                    </a:cubicBezTo>
                    <a:cubicBezTo>
                      <a:pt x="695" y="1320"/>
                      <a:pt x="695" y="1285"/>
                      <a:pt x="704" y="1252"/>
                    </a:cubicBezTo>
                    <a:cubicBezTo>
                      <a:pt x="707" y="1243"/>
                      <a:pt x="701" y="1249"/>
                      <a:pt x="699" y="1248"/>
                    </a:cubicBezTo>
                    <a:cubicBezTo>
                      <a:pt x="693" y="1244"/>
                      <a:pt x="694" y="1238"/>
                      <a:pt x="694" y="1231"/>
                    </a:cubicBezTo>
                    <a:cubicBezTo>
                      <a:pt x="694" y="1220"/>
                      <a:pt x="697" y="1209"/>
                      <a:pt x="696" y="1198"/>
                    </a:cubicBezTo>
                    <a:cubicBezTo>
                      <a:pt x="695" y="1196"/>
                      <a:pt x="692" y="1199"/>
                      <a:pt x="695" y="1198"/>
                    </a:cubicBezTo>
                    <a:cubicBezTo>
                      <a:pt x="696" y="1198"/>
                      <a:pt x="696" y="1198"/>
                      <a:pt x="696" y="1200"/>
                    </a:cubicBezTo>
                    <a:cubicBezTo>
                      <a:pt x="696" y="1207"/>
                      <a:pt x="695" y="1214"/>
                      <a:pt x="694" y="1221"/>
                    </a:cubicBezTo>
                    <a:cubicBezTo>
                      <a:pt x="685" y="1261"/>
                      <a:pt x="698" y="1301"/>
                      <a:pt x="694" y="1341"/>
                    </a:cubicBezTo>
                    <a:cubicBezTo>
                      <a:pt x="692" y="1368"/>
                      <a:pt x="694" y="1369"/>
                      <a:pt x="667" y="1376"/>
                    </a:cubicBezTo>
                    <a:cubicBezTo>
                      <a:pt x="657" y="1378"/>
                      <a:pt x="648" y="1379"/>
                      <a:pt x="638" y="1374"/>
                    </a:cubicBezTo>
                    <a:cubicBezTo>
                      <a:pt x="631" y="1370"/>
                      <a:pt x="631" y="1363"/>
                      <a:pt x="633" y="1357"/>
                    </a:cubicBezTo>
                    <a:cubicBezTo>
                      <a:pt x="643" y="1325"/>
                      <a:pt x="641" y="1293"/>
                      <a:pt x="642" y="1260"/>
                    </a:cubicBezTo>
                    <a:cubicBezTo>
                      <a:pt x="643" y="1238"/>
                      <a:pt x="648" y="1216"/>
                      <a:pt x="655" y="1194"/>
                    </a:cubicBezTo>
                    <a:cubicBezTo>
                      <a:pt x="664" y="1165"/>
                      <a:pt x="668" y="1135"/>
                      <a:pt x="662" y="1105"/>
                    </a:cubicBezTo>
                    <a:cubicBezTo>
                      <a:pt x="672" y="1060"/>
                      <a:pt x="683" y="1015"/>
                      <a:pt x="683" y="975"/>
                    </a:cubicBezTo>
                    <a:cubicBezTo>
                      <a:pt x="681" y="983"/>
                      <a:pt x="680" y="997"/>
                      <a:pt x="680" y="1012"/>
                    </a:cubicBezTo>
                    <a:cubicBezTo>
                      <a:pt x="678" y="1046"/>
                      <a:pt x="664" y="1078"/>
                      <a:pt x="661" y="1113"/>
                    </a:cubicBezTo>
                    <a:cubicBezTo>
                      <a:pt x="672" y="1167"/>
                      <a:pt x="640" y="1216"/>
                      <a:pt x="642" y="1269"/>
                    </a:cubicBezTo>
                    <a:cubicBezTo>
                      <a:pt x="642" y="1299"/>
                      <a:pt x="640" y="1329"/>
                      <a:pt x="633" y="1358"/>
                    </a:cubicBezTo>
                    <a:cubicBezTo>
                      <a:pt x="630" y="1368"/>
                      <a:pt x="626" y="1373"/>
                      <a:pt x="616" y="1373"/>
                    </a:cubicBezTo>
                    <a:cubicBezTo>
                      <a:pt x="614" y="1373"/>
                      <a:pt x="612" y="1373"/>
                      <a:pt x="610" y="1373"/>
                    </a:cubicBezTo>
                    <a:cubicBezTo>
                      <a:pt x="598" y="1369"/>
                      <a:pt x="598" y="1361"/>
                      <a:pt x="600" y="1351"/>
                    </a:cubicBezTo>
                    <a:cubicBezTo>
                      <a:pt x="616" y="1282"/>
                      <a:pt x="623" y="1212"/>
                      <a:pt x="632" y="1143"/>
                    </a:cubicBezTo>
                    <a:cubicBezTo>
                      <a:pt x="633" y="1136"/>
                      <a:pt x="636" y="1130"/>
                      <a:pt x="628" y="1126"/>
                    </a:cubicBezTo>
                    <a:cubicBezTo>
                      <a:pt x="627" y="1108"/>
                      <a:pt x="634" y="1092"/>
                      <a:pt x="639" y="1076"/>
                    </a:cubicBezTo>
                    <a:cubicBezTo>
                      <a:pt x="646" y="1084"/>
                      <a:pt x="643" y="1093"/>
                      <a:pt x="644" y="1102"/>
                    </a:cubicBezTo>
                    <a:cubicBezTo>
                      <a:pt x="644" y="1104"/>
                      <a:pt x="648" y="1101"/>
                      <a:pt x="645" y="1102"/>
                    </a:cubicBezTo>
                    <a:cubicBezTo>
                      <a:pt x="644" y="1102"/>
                      <a:pt x="644" y="1102"/>
                      <a:pt x="644" y="1101"/>
                    </a:cubicBezTo>
                    <a:cubicBezTo>
                      <a:pt x="641" y="1067"/>
                      <a:pt x="647" y="1034"/>
                      <a:pt x="654" y="1001"/>
                    </a:cubicBezTo>
                    <a:cubicBezTo>
                      <a:pt x="656" y="972"/>
                      <a:pt x="665" y="944"/>
                      <a:pt x="670" y="915"/>
                    </a:cubicBezTo>
                    <a:cubicBezTo>
                      <a:pt x="673" y="900"/>
                      <a:pt x="679" y="885"/>
                      <a:pt x="680" y="870"/>
                    </a:cubicBezTo>
                    <a:cubicBezTo>
                      <a:pt x="675" y="846"/>
                      <a:pt x="677" y="823"/>
                      <a:pt x="686" y="801"/>
                    </a:cubicBezTo>
                    <a:cubicBezTo>
                      <a:pt x="697" y="771"/>
                      <a:pt x="702" y="740"/>
                      <a:pt x="710" y="709"/>
                    </a:cubicBezTo>
                    <a:cubicBezTo>
                      <a:pt x="723" y="655"/>
                      <a:pt x="728" y="600"/>
                      <a:pt x="724" y="544"/>
                    </a:cubicBezTo>
                    <a:cubicBezTo>
                      <a:pt x="724" y="538"/>
                      <a:pt x="727" y="534"/>
                      <a:pt x="725" y="528"/>
                    </a:cubicBezTo>
                    <a:cubicBezTo>
                      <a:pt x="725" y="526"/>
                      <a:pt x="721" y="529"/>
                      <a:pt x="724" y="528"/>
                    </a:cubicBezTo>
                    <a:cubicBezTo>
                      <a:pt x="725" y="528"/>
                      <a:pt x="725" y="528"/>
                      <a:pt x="725" y="529"/>
                    </a:cubicBezTo>
                    <a:cubicBezTo>
                      <a:pt x="727" y="567"/>
                      <a:pt x="725" y="605"/>
                      <a:pt x="722" y="642"/>
                    </a:cubicBezTo>
                    <a:cubicBezTo>
                      <a:pt x="718" y="688"/>
                      <a:pt x="706" y="732"/>
                      <a:pt x="693" y="776"/>
                    </a:cubicBezTo>
                    <a:cubicBezTo>
                      <a:pt x="684" y="807"/>
                      <a:pt x="673" y="838"/>
                      <a:pt x="680" y="871"/>
                    </a:cubicBezTo>
                    <a:cubicBezTo>
                      <a:pt x="674" y="906"/>
                      <a:pt x="664" y="941"/>
                      <a:pt x="657" y="976"/>
                    </a:cubicBezTo>
                    <a:cubicBezTo>
                      <a:pt x="655" y="986"/>
                      <a:pt x="654" y="996"/>
                      <a:pt x="654" y="1006"/>
                    </a:cubicBezTo>
                    <a:cubicBezTo>
                      <a:pt x="648" y="1042"/>
                      <a:pt x="636" y="1076"/>
                      <a:pt x="629" y="1111"/>
                    </a:cubicBezTo>
                    <a:cubicBezTo>
                      <a:pt x="628" y="1114"/>
                      <a:pt x="627" y="1117"/>
                      <a:pt x="626" y="1119"/>
                    </a:cubicBezTo>
                    <a:cubicBezTo>
                      <a:pt x="624" y="1126"/>
                      <a:pt x="628" y="1129"/>
                      <a:pt x="633" y="1132"/>
                    </a:cubicBezTo>
                    <a:cubicBezTo>
                      <a:pt x="624" y="1211"/>
                      <a:pt x="615" y="1291"/>
                      <a:pt x="595" y="1369"/>
                    </a:cubicBezTo>
                    <a:cubicBezTo>
                      <a:pt x="576" y="1377"/>
                      <a:pt x="556" y="1376"/>
                      <a:pt x="537" y="1369"/>
                    </a:cubicBezTo>
                    <a:cubicBezTo>
                      <a:pt x="535" y="1367"/>
                      <a:pt x="533" y="1366"/>
                      <a:pt x="532" y="1364"/>
                    </a:cubicBezTo>
                    <a:cubicBezTo>
                      <a:pt x="531" y="1338"/>
                      <a:pt x="542" y="1315"/>
                      <a:pt x="550" y="1287"/>
                    </a:cubicBezTo>
                    <a:cubicBezTo>
                      <a:pt x="558" y="1299"/>
                      <a:pt x="555" y="1307"/>
                      <a:pt x="555" y="1314"/>
                    </a:cubicBezTo>
                    <a:cubicBezTo>
                      <a:pt x="561" y="1263"/>
                      <a:pt x="558" y="1212"/>
                      <a:pt x="570" y="1162"/>
                    </a:cubicBezTo>
                    <a:cubicBezTo>
                      <a:pt x="566" y="1177"/>
                      <a:pt x="563" y="1192"/>
                      <a:pt x="561" y="1207"/>
                    </a:cubicBezTo>
                    <a:cubicBezTo>
                      <a:pt x="559" y="1210"/>
                      <a:pt x="557" y="1212"/>
                      <a:pt x="554" y="1213"/>
                    </a:cubicBezTo>
                    <a:cubicBezTo>
                      <a:pt x="546" y="1212"/>
                      <a:pt x="543" y="1208"/>
                      <a:pt x="544" y="1200"/>
                    </a:cubicBezTo>
                    <a:cubicBezTo>
                      <a:pt x="552" y="1171"/>
                      <a:pt x="560" y="1141"/>
                      <a:pt x="560" y="1112"/>
                    </a:cubicBezTo>
                    <a:cubicBezTo>
                      <a:pt x="559" y="1069"/>
                      <a:pt x="573" y="1030"/>
                      <a:pt x="579" y="989"/>
                    </a:cubicBezTo>
                    <a:cubicBezTo>
                      <a:pt x="583" y="963"/>
                      <a:pt x="587" y="936"/>
                      <a:pt x="595" y="911"/>
                    </a:cubicBezTo>
                    <a:cubicBezTo>
                      <a:pt x="608" y="871"/>
                      <a:pt x="609" y="827"/>
                      <a:pt x="626" y="788"/>
                    </a:cubicBezTo>
                    <a:cubicBezTo>
                      <a:pt x="634" y="771"/>
                      <a:pt x="635" y="751"/>
                      <a:pt x="640" y="737"/>
                    </a:cubicBezTo>
                    <a:cubicBezTo>
                      <a:pt x="637" y="770"/>
                      <a:pt x="615" y="801"/>
                      <a:pt x="610" y="837"/>
                    </a:cubicBezTo>
                    <a:cubicBezTo>
                      <a:pt x="601" y="899"/>
                      <a:pt x="584" y="959"/>
                      <a:pt x="573" y="1020"/>
                    </a:cubicBezTo>
                    <a:cubicBezTo>
                      <a:pt x="568" y="1043"/>
                      <a:pt x="563" y="1067"/>
                      <a:pt x="558" y="1090"/>
                    </a:cubicBezTo>
                    <a:cubicBezTo>
                      <a:pt x="555" y="1110"/>
                      <a:pt x="559" y="1130"/>
                      <a:pt x="555" y="1151"/>
                    </a:cubicBezTo>
                    <a:cubicBezTo>
                      <a:pt x="552" y="1165"/>
                      <a:pt x="547" y="1179"/>
                      <a:pt x="548" y="1194"/>
                    </a:cubicBezTo>
                    <a:cubicBezTo>
                      <a:pt x="547" y="1195"/>
                      <a:pt x="545" y="1197"/>
                      <a:pt x="544" y="1197"/>
                    </a:cubicBezTo>
                    <a:cubicBezTo>
                      <a:pt x="535" y="1193"/>
                      <a:pt x="541" y="1180"/>
                      <a:pt x="531" y="1176"/>
                    </a:cubicBezTo>
                    <a:cubicBezTo>
                      <a:pt x="529" y="1174"/>
                      <a:pt x="528" y="1172"/>
                      <a:pt x="529" y="1169"/>
                    </a:cubicBezTo>
                    <a:cubicBezTo>
                      <a:pt x="529" y="1156"/>
                      <a:pt x="535" y="1143"/>
                      <a:pt x="534" y="1130"/>
                    </a:cubicBezTo>
                    <a:cubicBezTo>
                      <a:pt x="540" y="1087"/>
                      <a:pt x="547" y="1043"/>
                      <a:pt x="555" y="1012"/>
                    </a:cubicBezTo>
                    <a:cubicBezTo>
                      <a:pt x="550" y="1040"/>
                      <a:pt x="539" y="1080"/>
                      <a:pt x="536" y="1120"/>
                    </a:cubicBezTo>
                    <a:cubicBezTo>
                      <a:pt x="532" y="1167"/>
                      <a:pt x="513" y="1211"/>
                      <a:pt x="509" y="1258"/>
                    </a:cubicBezTo>
                    <a:cubicBezTo>
                      <a:pt x="507" y="1291"/>
                      <a:pt x="506" y="1324"/>
                      <a:pt x="493" y="1355"/>
                    </a:cubicBezTo>
                    <a:cubicBezTo>
                      <a:pt x="481" y="1363"/>
                      <a:pt x="470" y="1362"/>
                      <a:pt x="460" y="1351"/>
                    </a:cubicBezTo>
                    <a:cubicBezTo>
                      <a:pt x="462" y="1332"/>
                      <a:pt x="464" y="1313"/>
                      <a:pt x="474" y="1296"/>
                    </a:cubicBezTo>
                    <a:cubicBezTo>
                      <a:pt x="481" y="1286"/>
                      <a:pt x="477" y="1273"/>
                      <a:pt x="479" y="1261"/>
                    </a:cubicBezTo>
                    <a:cubicBezTo>
                      <a:pt x="488" y="1215"/>
                      <a:pt x="501" y="1171"/>
                      <a:pt x="506" y="1125"/>
                    </a:cubicBezTo>
                    <a:cubicBezTo>
                      <a:pt x="509" y="1087"/>
                      <a:pt x="527" y="1054"/>
                      <a:pt x="532" y="1016"/>
                    </a:cubicBezTo>
                    <a:cubicBezTo>
                      <a:pt x="535" y="991"/>
                      <a:pt x="541" y="965"/>
                      <a:pt x="546" y="940"/>
                    </a:cubicBezTo>
                    <a:cubicBezTo>
                      <a:pt x="536" y="995"/>
                      <a:pt x="526" y="1051"/>
                      <a:pt x="509" y="1105"/>
                    </a:cubicBezTo>
                    <a:cubicBezTo>
                      <a:pt x="504" y="1150"/>
                      <a:pt x="493" y="1195"/>
                      <a:pt x="484" y="1239"/>
                    </a:cubicBezTo>
                    <a:cubicBezTo>
                      <a:pt x="476" y="1278"/>
                      <a:pt x="468" y="1316"/>
                      <a:pt x="455" y="1353"/>
                    </a:cubicBezTo>
                    <a:cubicBezTo>
                      <a:pt x="448" y="1356"/>
                      <a:pt x="442" y="1354"/>
                      <a:pt x="437" y="1348"/>
                    </a:cubicBezTo>
                    <a:cubicBezTo>
                      <a:pt x="431" y="1334"/>
                      <a:pt x="439" y="1321"/>
                      <a:pt x="443" y="1308"/>
                    </a:cubicBezTo>
                    <a:cubicBezTo>
                      <a:pt x="450" y="1288"/>
                      <a:pt x="456" y="1268"/>
                      <a:pt x="456" y="1247"/>
                    </a:cubicBezTo>
                    <a:cubicBezTo>
                      <a:pt x="457" y="1201"/>
                      <a:pt x="477" y="1160"/>
                      <a:pt x="484" y="1116"/>
                    </a:cubicBezTo>
                    <a:cubicBezTo>
                      <a:pt x="486" y="1097"/>
                      <a:pt x="493" y="1080"/>
                      <a:pt x="490" y="1061"/>
                    </a:cubicBezTo>
                    <a:cubicBezTo>
                      <a:pt x="502" y="1022"/>
                      <a:pt x="512" y="983"/>
                      <a:pt x="523" y="944"/>
                    </a:cubicBezTo>
                    <a:cubicBezTo>
                      <a:pt x="526" y="933"/>
                      <a:pt x="530" y="921"/>
                      <a:pt x="525" y="913"/>
                    </a:cubicBezTo>
                    <a:cubicBezTo>
                      <a:pt x="504" y="879"/>
                      <a:pt x="534" y="854"/>
                      <a:pt x="536" y="829"/>
                    </a:cubicBezTo>
                    <a:cubicBezTo>
                      <a:pt x="531" y="845"/>
                      <a:pt x="521" y="865"/>
                      <a:pt x="518" y="888"/>
                    </a:cubicBezTo>
                    <a:cubicBezTo>
                      <a:pt x="517" y="892"/>
                      <a:pt x="514" y="898"/>
                      <a:pt x="517" y="901"/>
                    </a:cubicBezTo>
                    <a:cubicBezTo>
                      <a:pt x="538" y="928"/>
                      <a:pt x="519" y="954"/>
                      <a:pt x="513" y="979"/>
                    </a:cubicBezTo>
                    <a:cubicBezTo>
                      <a:pt x="506" y="1008"/>
                      <a:pt x="498" y="1036"/>
                      <a:pt x="490" y="1065"/>
                    </a:cubicBezTo>
                    <a:cubicBezTo>
                      <a:pt x="488" y="1098"/>
                      <a:pt x="483" y="1130"/>
                      <a:pt x="472" y="1160"/>
                    </a:cubicBezTo>
                    <a:cubicBezTo>
                      <a:pt x="460" y="1193"/>
                      <a:pt x="459" y="1228"/>
                      <a:pt x="454" y="1262"/>
                    </a:cubicBezTo>
                    <a:cubicBezTo>
                      <a:pt x="450" y="1290"/>
                      <a:pt x="441" y="1317"/>
                      <a:pt x="431" y="1344"/>
                    </a:cubicBezTo>
                    <a:cubicBezTo>
                      <a:pt x="422" y="1350"/>
                      <a:pt x="414" y="1347"/>
                      <a:pt x="406" y="1342"/>
                    </a:cubicBezTo>
                    <a:cubicBezTo>
                      <a:pt x="407" y="1317"/>
                      <a:pt x="415" y="1295"/>
                      <a:pt x="425" y="1273"/>
                    </a:cubicBezTo>
                    <a:cubicBezTo>
                      <a:pt x="435" y="1259"/>
                      <a:pt x="431" y="1242"/>
                      <a:pt x="433" y="1227"/>
                    </a:cubicBezTo>
                    <a:cubicBezTo>
                      <a:pt x="440" y="1186"/>
                      <a:pt x="449" y="1146"/>
                      <a:pt x="465" y="1107"/>
                    </a:cubicBezTo>
                    <a:cubicBezTo>
                      <a:pt x="469" y="1098"/>
                      <a:pt x="462" y="1087"/>
                      <a:pt x="468" y="1079"/>
                    </a:cubicBezTo>
                    <a:cubicBezTo>
                      <a:pt x="453" y="1142"/>
                      <a:pt x="432" y="1204"/>
                      <a:pt x="428" y="1270"/>
                    </a:cubicBezTo>
                    <a:cubicBezTo>
                      <a:pt x="416" y="1283"/>
                      <a:pt x="414" y="1301"/>
                      <a:pt x="410" y="1317"/>
                    </a:cubicBezTo>
                    <a:cubicBezTo>
                      <a:pt x="407" y="1326"/>
                      <a:pt x="408" y="1338"/>
                      <a:pt x="394" y="1339"/>
                    </a:cubicBezTo>
                    <a:cubicBezTo>
                      <a:pt x="392" y="1339"/>
                      <a:pt x="390" y="1338"/>
                      <a:pt x="389" y="1337"/>
                    </a:cubicBezTo>
                    <a:cubicBezTo>
                      <a:pt x="386" y="1336"/>
                      <a:pt x="384" y="1333"/>
                      <a:pt x="383" y="1330"/>
                    </a:cubicBezTo>
                    <a:cubicBezTo>
                      <a:pt x="382" y="1318"/>
                      <a:pt x="390" y="1308"/>
                      <a:pt x="393" y="1296"/>
                    </a:cubicBezTo>
                    <a:cubicBezTo>
                      <a:pt x="399" y="1271"/>
                      <a:pt x="396" y="1246"/>
                      <a:pt x="399" y="1224"/>
                    </a:cubicBezTo>
                    <a:cubicBezTo>
                      <a:pt x="399" y="1248"/>
                      <a:pt x="391" y="1274"/>
                      <a:pt x="390" y="1301"/>
                    </a:cubicBezTo>
                    <a:cubicBezTo>
                      <a:pt x="390" y="1313"/>
                      <a:pt x="386" y="1328"/>
                      <a:pt x="369" y="1332"/>
                    </a:cubicBezTo>
                    <a:cubicBezTo>
                      <a:pt x="364" y="1332"/>
                      <a:pt x="360" y="1329"/>
                      <a:pt x="357" y="1325"/>
                    </a:cubicBezTo>
                    <a:cubicBezTo>
                      <a:pt x="360" y="1302"/>
                      <a:pt x="370" y="1281"/>
                      <a:pt x="375" y="1262"/>
                    </a:cubicBezTo>
                    <a:cubicBezTo>
                      <a:pt x="365" y="1280"/>
                      <a:pt x="367" y="1306"/>
                      <a:pt x="350" y="1323"/>
                    </a:cubicBezTo>
                    <a:cubicBezTo>
                      <a:pt x="348" y="1324"/>
                      <a:pt x="346" y="1324"/>
                      <a:pt x="344" y="1324"/>
                    </a:cubicBezTo>
                    <a:cubicBezTo>
                      <a:pt x="335" y="1324"/>
                      <a:pt x="328" y="1319"/>
                      <a:pt x="320" y="1315"/>
                    </a:cubicBezTo>
                    <a:cubicBezTo>
                      <a:pt x="318" y="1314"/>
                      <a:pt x="317" y="1313"/>
                      <a:pt x="316" y="1311"/>
                    </a:cubicBezTo>
                    <a:cubicBezTo>
                      <a:pt x="316" y="1309"/>
                      <a:pt x="315" y="1307"/>
                      <a:pt x="316" y="1305"/>
                    </a:cubicBezTo>
                    <a:cubicBezTo>
                      <a:pt x="315" y="1296"/>
                      <a:pt x="320" y="1288"/>
                      <a:pt x="324" y="1279"/>
                    </a:cubicBezTo>
                    <a:cubicBezTo>
                      <a:pt x="335" y="1257"/>
                      <a:pt x="348" y="1235"/>
                      <a:pt x="349" y="1208"/>
                    </a:cubicBezTo>
                    <a:cubicBezTo>
                      <a:pt x="351" y="1184"/>
                      <a:pt x="365" y="1162"/>
                      <a:pt x="375" y="1140"/>
                    </a:cubicBezTo>
                    <a:cubicBezTo>
                      <a:pt x="365" y="1159"/>
                      <a:pt x="353" y="1180"/>
                      <a:pt x="351" y="1200"/>
                    </a:cubicBezTo>
                    <a:cubicBezTo>
                      <a:pt x="346" y="1239"/>
                      <a:pt x="326" y="1271"/>
                      <a:pt x="312" y="1305"/>
                    </a:cubicBezTo>
                    <a:cubicBezTo>
                      <a:pt x="307" y="1307"/>
                      <a:pt x="302" y="1305"/>
                      <a:pt x="298" y="1304"/>
                    </a:cubicBezTo>
                    <a:cubicBezTo>
                      <a:pt x="293" y="1302"/>
                      <a:pt x="289" y="1301"/>
                      <a:pt x="285" y="1297"/>
                    </a:cubicBezTo>
                    <a:cubicBezTo>
                      <a:pt x="284" y="1295"/>
                      <a:pt x="284" y="1293"/>
                      <a:pt x="284" y="1291"/>
                    </a:cubicBezTo>
                    <a:cubicBezTo>
                      <a:pt x="310" y="1240"/>
                      <a:pt x="325" y="1183"/>
                      <a:pt x="351" y="1131"/>
                    </a:cubicBezTo>
                    <a:cubicBezTo>
                      <a:pt x="364" y="1104"/>
                      <a:pt x="371" y="1075"/>
                      <a:pt x="380" y="1056"/>
                    </a:cubicBezTo>
                    <a:cubicBezTo>
                      <a:pt x="375" y="1068"/>
                      <a:pt x="369" y="1088"/>
                      <a:pt x="362" y="1107"/>
                    </a:cubicBezTo>
                    <a:cubicBezTo>
                      <a:pt x="360" y="1114"/>
                      <a:pt x="359" y="1124"/>
                      <a:pt x="347" y="1121"/>
                    </a:cubicBezTo>
                    <a:cubicBezTo>
                      <a:pt x="343" y="1117"/>
                      <a:pt x="345" y="1114"/>
                      <a:pt x="346" y="1110"/>
                    </a:cubicBezTo>
                    <a:cubicBezTo>
                      <a:pt x="358" y="1069"/>
                      <a:pt x="369" y="1028"/>
                      <a:pt x="387" y="988"/>
                    </a:cubicBezTo>
                    <a:cubicBezTo>
                      <a:pt x="369" y="1027"/>
                      <a:pt x="358" y="1068"/>
                      <a:pt x="346" y="1109"/>
                    </a:cubicBezTo>
                    <a:cubicBezTo>
                      <a:pt x="344" y="1115"/>
                      <a:pt x="343" y="1119"/>
                      <a:pt x="348" y="1123"/>
                    </a:cubicBezTo>
                    <a:cubicBezTo>
                      <a:pt x="350" y="1127"/>
                      <a:pt x="350" y="1132"/>
                      <a:pt x="348" y="1136"/>
                    </a:cubicBezTo>
                    <a:cubicBezTo>
                      <a:pt x="327" y="1176"/>
                      <a:pt x="319" y="1222"/>
                      <a:pt x="297" y="1261"/>
                    </a:cubicBezTo>
                    <a:cubicBezTo>
                      <a:pt x="291" y="1272"/>
                      <a:pt x="291" y="1288"/>
                      <a:pt x="274" y="1291"/>
                    </a:cubicBezTo>
                    <a:cubicBezTo>
                      <a:pt x="259" y="1288"/>
                      <a:pt x="242" y="1292"/>
                      <a:pt x="230" y="1278"/>
                    </a:cubicBezTo>
                    <a:cubicBezTo>
                      <a:pt x="229" y="1277"/>
                      <a:pt x="229" y="1275"/>
                      <a:pt x="230" y="1273"/>
                    </a:cubicBezTo>
                    <a:cubicBezTo>
                      <a:pt x="243" y="1241"/>
                      <a:pt x="260" y="1210"/>
                      <a:pt x="269" y="1177"/>
                    </a:cubicBezTo>
                    <a:cubicBezTo>
                      <a:pt x="279" y="1156"/>
                      <a:pt x="290" y="1136"/>
                      <a:pt x="294" y="1113"/>
                    </a:cubicBezTo>
                    <a:cubicBezTo>
                      <a:pt x="295" y="1106"/>
                      <a:pt x="299" y="1100"/>
                      <a:pt x="293" y="1094"/>
                    </a:cubicBezTo>
                    <a:cubicBezTo>
                      <a:pt x="311" y="1057"/>
                      <a:pt x="316" y="1017"/>
                      <a:pt x="329" y="978"/>
                    </a:cubicBezTo>
                    <a:cubicBezTo>
                      <a:pt x="338" y="953"/>
                      <a:pt x="339" y="925"/>
                      <a:pt x="343" y="898"/>
                    </a:cubicBezTo>
                    <a:cubicBezTo>
                      <a:pt x="347" y="868"/>
                      <a:pt x="361" y="840"/>
                      <a:pt x="365" y="814"/>
                    </a:cubicBezTo>
                    <a:cubicBezTo>
                      <a:pt x="356" y="849"/>
                      <a:pt x="343" y="887"/>
                      <a:pt x="337" y="927"/>
                    </a:cubicBezTo>
                    <a:cubicBezTo>
                      <a:pt x="332" y="960"/>
                      <a:pt x="325" y="993"/>
                      <a:pt x="315" y="1025"/>
                    </a:cubicBezTo>
                    <a:cubicBezTo>
                      <a:pt x="308" y="1047"/>
                      <a:pt x="304" y="1069"/>
                      <a:pt x="293" y="1089"/>
                    </a:cubicBezTo>
                    <a:cubicBezTo>
                      <a:pt x="291" y="1093"/>
                      <a:pt x="291" y="1095"/>
                      <a:pt x="295" y="1097"/>
                    </a:cubicBezTo>
                    <a:cubicBezTo>
                      <a:pt x="296" y="1126"/>
                      <a:pt x="280" y="1149"/>
                      <a:pt x="271" y="1175"/>
                    </a:cubicBezTo>
                    <a:cubicBezTo>
                      <a:pt x="259" y="1208"/>
                      <a:pt x="244" y="1239"/>
                      <a:pt x="230" y="1272"/>
                    </a:cubicBezTo>
                    <a:cubicBezTo>
                      <a:pt x="221" y="1278"/>
                      <a:pt x="214" y="1271"/>
                      <a:pt x="207" y="1268"/>
                    </a:cubicBezTo>
                    <a:cubicBezTo>
                      <a:pt x="195" y="1261"/>
                      <a:pt x="182" y="1256"/>
                      <a:pt x="172" y="1245"/>
                    </a:cubicBezTo>
                    <a:cubicBezTo>
                      <a:pt x="170" y="1238"/>
                      <a:pt x="171" y="1229"/>
                      <a:pt x="179" y="1230"/>
                    </a:cubicBezTo>
                    <a:cubicBezTo>
                      <a:pt x="192" y="1233"/>
                      <a:pt x="193" y="1224"/>
                      <a:pt x="196" y="1217"/>
                    </a:cubicBezTo>
                    <a:cubicBezTo>
                      <a:pt x="214" y="1182"/>
                      <a:pt x="219" y="1142"/>
                      <a:pt x="238" y="1107"/>
                    </a:cubicBezTo>
                    <a:cubicBezTo>
                      <a:pt x="242" y="1100"/>
                      <a:pt x="244" y="1091"/>
                      <a:pt x="251" y="1086"/>
                    </a:cubicBezTo>
                    <a:cubicBezTo>
                      <a:pt x="252" y="1084"/>
                      <a:pt x="254" y="1083"/>
                      <a:pt x="255" y="1083"/>
                    </a:cubicBezTo>
                    <a:cubicBezTo>
                      <a:pt x="273" y="1065"/>
                      <a:pt x="279" y="1041"/>
                      <a:pt x="287" y="1019"/>
                    </a:cubicBezTo>
                    <a:cubicBezTo>
                      <a:pt x="296" y="996"/>
                      <a:pt x="311" y="974"/>
                      <a:pt x="315" y="950"/>
                    </a:cubicBezTo>
                    <a:cubicBezTo>
                      <a:pt x="309" y="960"/>
                      <a:pt x="309" y="975"/>
                      <a:pt x="299" y="985"/>
                    </a:cubicBezTo>
                    <a:cubicBezTo>
                      <a:pt x="293" y="987"/>
                      <a:pt x="287" y="988"/>
                      <a:pt x="281" y="983"/>
                    </a:cubicBezTo>
                    <a:cubicBezTo>
                      <a:pt x="277" y="978"/>
                      <a:pt x="281" y="973"/>
                      <a:pt x="280" y="970"/>
                    </a:cubicBezTo>
                    <a:cubicBezTo>
                      <a:pt x="281" y="966"/>
                      <a:pt x="278" y="968"/>
                      <a:pt x="278" y="968"/>
                    </a:cubicBezTo>
                    <a:cubicBezTo>
                      <a:pt x="281" y="977"/>
                      <a:pt x="278" y="983"/>
                      <a:pt x="271" y="988"/>
                    </a:cubicBezTo>
                    <a:cubicBezTo>
                      <a:pt x="262" y="991"/>
                      <a:pt x="261" y="1000"/>
                      <a:pt x="259" y="1007"/>
                    </a:cubicBezTo>
                    <a:cubicBezTo>
                      <a:pt x="240" y="1071"/>
                      <a:pt x="209" y="1131"/>
                      <a:pt x="186" y="1194"/>
                    </a:cubicBezTo>
                    <a:cubicBezTo>
                      <a:pt x="183" y="1203"/>
                      <a:pt x="181" y="1213"/>
                      <a:pt x="171" y="1218"/>
                    </a:cubicBezTo>
                    <a:cubicBezTo>
                      <a:pt x="164" y="1218"/>
                      <a:pt x="158" y="1216"/>
                      <a:pt x="156" y="1209"/>
                    </a:cubicBezTo>
                    <a:cubicBezTo>
                      <a:pt x="169" y="1167"/>
                      <a:pt x="180" y="1124"/>
                      <a:pt x="206" y="1087"/>
                    </a:cubicBezTo>
                    <a:cubicBezTo>
                      <a:pt x="216" y="1053"/>
                      <a:pt x="234" y="1022"/>
                      <a:pt x="242" y="1001"/>
                    </a:cubicBezTo>
                    <a:cubicBezTo>
                      <a:pt x="236" y="1019"/>
                      <a:pt x="218" y="1047"/>
                      <a:pt x="210" y="1078"/>
                    </a:cubicBezTo>
                    <a:cubicBezTo>
                      <a:pt x="184" y="1115"/>
                      <a:pt x="174" y="1158"/>
                      <a:pt x="156" y="1199"/>
                    </a:cubicBezTo>
                    <a:cubicBezTo>
                      <a:pt x="149" y="1205"/>
                      <a:pt x="145" y="1217"/>
                      <a:pt x="132" y="1207"/>
                    </a:cubicBezTo>
                    <a:cubicBezTo>
                      <a:pt x="131" y="1207"/>
                      <a:pt x="130" y="1214"/>
                      <a:pt x="126" y="1214"/>
                    </a:cubicBezTo>
                    <a:cubicBezTo>
                      <a:pt x="124" y="1215"/>
                      <a:pt x="122" y="1214"/>
                      <a:pt x="120" y="1214"/>
                    </a:cubicBezTo>
                    <a:cubicBezTo>
                      <a:pt x="109" y="1209"/>
                      <a:pt x="95" y="1207"/>
                      <a:pt x="93" y="1191"/>
                    </a:cubicBezTo>
                    <a:cubicBezTo>
                      <a:pt x="102" y="1171"/>
                      <a:pt x="113" y="1151"/>
                      <a:pt x="119" y="1129"/>
                    </a:cubicBezTo>
                    <a:cubicBezTo>
                      <a:pt x="123" y="1116"/>
                      <a:pt x="134" y="1107"/>
                      <a:pt x="142" y="1097"/>
                    </a:cubicBezTo>
                    <a:cubicBezTo>
                      <a:pt x="150" y="1086"/>
                      <a:pt x="155" y="1073"/>
                      <a:pt x="161" y="1060"/>
                    </a:cubicBezTo>
                    <a:cubicBezTo>
                      <a:pt x="162" y="1056"/>
                      <a:pt x="164" y="1051"/>
                      <a:pt x="168" y="1052"/>
                    </a:cubicBezTo>
                    <a:cubicBezTo>
                      <a:pt x="175" y="1055"/>
                      <a:pt x="172" y="1062"/>
                      <a:pt x="171" y="1068"/>
                    </a:cubicBezTo>
                    <a:cubicBezTo>
                      <a:pt x="172" y="1059"/>
                      <a:pt x="175" y="1050"/>
                      <a:pt x="167" y="1041"/>
                    </a:cubicBezTo>
                    <a:cubicBezTo>
                      <a:pt x="161" y="1034"/>
                      <a:pt x="166" y="1025"/>
                      <a:pt x="168" y="1018"/>
                    </a:cubicBezTo>
                    <a:cubicBezTo>
                      <a:pt x="179" y="991"/>
                      <a:pt x="186" y="963"/>
                      <a:pt x="192" y="934"/>
                    </a:cubicBezTo>
                    <a:cubicBezTo>
                      <a:pt x="194" y="921"/>
                      <a:pt x="201" y="909"/>
                      <a:pt x="210" y="897"/>
                    </a:cubicBezTo>
                    <a:cubicBezTo>
                      <a:pt x="225" y="879"/>
                      <a:pt x="229" y="855"/>
                      <a:pt x="237" y="834"/>
                    </a:cubicBezTo>
                    <a:cubicBezTo>
                      <a:pt x="239" y="827"/>
                      <a:pt x="242" y="821"/>
                      <a:pt x="243" y="816"/>
                    </a:cubicBezTo>
                    <a:cubicBezTo>
                      <a:pt x="238" y="828"/>
                      <a:pt x="235" y="842"/>
                      <a:pt x="230" y="855"/>
                    </a:cubicBezTo>
                    <a:cubicBezTo>
                      <a:pt x="223" y="872"/>
                      <a:pt x="216" y="888"/>
                      <a:pt x="205" y="902"/>
                    </a:cubicBezTo>
                    <a:cubicBezTo>
                      <a:pt x="192" y="919"/>
                      <a:pt x="188" y="940"/>
                      <a:pt x="185" y="960"/>
                    </a:cubicBezTo>
                    <a:cubicBezTo>
                      <a:pt x="181" y="978"/>
                      <a:pt x="178" y="995"/>
                      <a:pt x="170" y="1011"/>
                    </a:cubicBezTo>
                    <a:cubicBezTo>
                      <a:pt x="164" y="1026"/>
                      <a:pt x="165" y="1041"/>
                      <a:pt x="161" y="1056"/>
                    </a:cubicBezTo>
                    <a:cubicBezTo>
                      <a:pt x="153" y="1076"/>
                      <a:pt x="145" y="1094"/>
                      <a:pt x="130" y="1110"/>
                    </a:cubicBezTo>
                    <a:cubicBezTo>
                      <a:pt x="114" y="1127"/>
                      <a:pt x="114" y="1151"/>
                      <a:pt x="103" y="1170"/>
                    </a:cubicBezTo>
                    <a:cubicBezTo>
                      <a:pt x="98" y="1177"/>
                      <a:pt x="97" y="1186"/>
                      <a:pt x="91" y="1192"/>
                    </a:cubicBezTo>
                    <a:cubicBezTo>
                      <a:pt x="83" y="1195"/>
                      <a:pt x="77" y="1191"/>
                      <a:pt x="72" y="1186"/>
                    </a:cubicBezTo>
                    <a:cubicBezTo>
                      <a:pt x="65" y="1174"/>
                      <a:pt x="73" y="1164"/>
                      <a:pt x="78" y="1155"/>
                    </a:cubicBezTo>
                    <a:cubicBezTo>
                      <a:pt x="88" y="1137"/>
                      <a:pt x="96" y="1118"/>
                      <a:pt x="103" y="1099"/>
                    </a:cubicBezTo>
                    <a:cubicBezTo>
                      <a:pt x="94" y="1127"/>
                      <a:pt x="80" y="1153"/>
                      <a:pt x="65" y="1178"/>
                    </a:cubicBezTo>
                    <a:cubicBezTo>
                      <a:pt x="59" y="1181"/>
                      <a:pt x="53" y="1179"/>
                      <a:pt x="49" y="1173"/>
                    </a:cubicBezTo>
                    <a:cubicBezTo>
                      <a:pt x="48" y="1159"/>
                      <a:pt x="58" y="1149"/>
                      <a:pt x="63" y="1137"/>
                    </a:cubicBezTo>
                    <a:cubicBezTo>
                      <a:pt x="69" y="1123"/>
                      <a:pt x="78" y="1110"/>
                      <a:pt x="82" y="1095"/>
                    </a:cubicBezTo>
                    <a:cubicBezTo>
                      <a:pt x="85" y="1094"/>
                      <a:pt x="88" y="1093"/>
                      <a:pt x="90" y="1096"/>
                    </a:cubicBezTo>
                    <a:cubicBezTo>
                      <a:pt x="91" y="1095"/>
                      <a:pt x="92" y="1103"/>
                      <a:pt x="91" y="1097"/>
                    </a:cubicBezTo>
                    <a:cubicBezTo>
                      <a:pt x="90" y="1084"/>
                      <a:pt x="98" y="1075"/>
                      <a:pt x="102" y="1066"/>
                    </a:cubicBezTo>
                    <a:cubicBezTo>
                      <a:pt x="112" y="1045"/>
                      <a:pt x="120" y="1023"/>
                      <a:pt x="131" y="1003"/>
                    </a:cubicBezTo>
                    <a:cubicBezTo>
                      <a:pt x="158" y="953"/>
                      <a:pt x="184" y="902"/>
                      <a:pt x="203" y="848"/>
                    </a:cubicBezTo>
                    <a:cubicBezTo>
                      <a:pt x="208" y="837"/>
                      <a:pt x="212" y="825"/>
                      <a:pt x="223" y="817"/>
                    </a:cubicBezTo>
                    <a:cubicBezTo>
                      <a:pt x="230" y="811"/>
                      <a:pt x="230" y="800"/>
                      <a:pt x="233" y="791"/>
                    </a:cubicBezTo>
                    <a:cubicBezTo>
                      <a:pt x="235" y="784"/>
                      <a:pt x="234" y="773"/>
                      <a:pt x="240" y="769"/>
                    </a:cubicBezTo>
                    <a:cubicBezTo>
                      <a:pt x="253" y="757"/>
                      <a:pt x="253" y="741"/>
                      <a:pt x="256" y="727"/>
                    </a:cubicBezTo>
                    <a:cubicBezTo>
                      <a:pt x="260" y="711"/>
                      <a:pt x="266" y="697"/>
                      <a:pt x="269" y="684"/>
                    </a:cubicBezTo>
                    <a:cubicBezTo>
                      <a:pt x="262" y="698"/>
                      <a:pt x="261" y="717"/>
                      <a:pt x="254" y="734"/>
                    </a:cubicBezTo>
                    <a:cubicBezTo>
                      <a:pt x="243" y="761"/>
                      <a:pt x="231" y="787"/>
                      <a:pt x="219" y="814"/>
                    </a:cubicBezTo>
                    <a:cubicBezTo>
                      <a:pt x="208" y="837"/>
                      <a:pt x="199" y="861"/>
                      <a:pt x="189" y="885"/>
                    </a:cubicBezTo>
                    <a:cubicBezTo>
                      <a:pt x="184" y="898"/>
                      <a:pt x="181" y="913"/>
                      <a:pt x="166" y="920"/>
                    </a:cubicBezTo>
                    <a:cubicBezTo>
                      <a:pt x="161" y="909"/>
                      <a:pt x="164" y="899"/>
                      <a:pt x="168" y="888"/>
                    </a:cubicBezTo>
                    <a:cubicBezTo>
                      <a:pt x="177" y="865"/>
                      <a:pt x="189" y="842"/>
                      <a:pt x="198" y="820"/>
                    </a:cubicBezTo>
                    <a:cubicBezTo>
                      <a:pt x="192" y="826"/>
                      <a:pt x="197" y="841"/>
                      <a:pt x="181" y="843"/>
                    </a:cubicBezTo>
                    <a:cubicBezTo>
                      <a:pt x="176" y="835"/>
                      <a:pt x="180" y="828"/>
                      <a:pt x="183" y="821"/>
                    </a:cubicBezTo>
                    <a:cubicBezTo>
                      <a:pt x="192" y="798"/>
                      <a:pt x="198" y="772"/>
                      <a:pt x="214" y="757"/>
                    </a:cubicBezTo>
                    <a:cubicBezTo>
                      <a:pt x="240" y="732"/>
                      <a:pt x="232" y="700"/>
                      <a:pt x="242" y="679"/>
                    </a:cubicBezTo>
                    <a:cubicBezTo>
                      <a:pt x="244" y="722"/>
                      <a:pt x="210" y="758"/>
                      <a:pt x="191" y="800"/>
                    </a:cubicBezTo>
                    <a:cubicBezTo>
                      <a:pt x="180" y="824"/>
                      <a:pt x="168" y="847"/>
                      <a:pt x="158" y="872"/>
                    </a:cubicBezTo>
                    <a:cubicBezTo>
                      <a:pt x="153" y="882"/>
                      <a:pt x="148" y="891"/>
                      <a:pt x="139" y="898"/>
                    </a:cubicBezTo>
                    <a:cubicBezTo>
                      <a:pt x="137" y="900"/>
                      <a:pt x="133" y="902"/>
                      <a:pt x="130" y="899"/>
                    </a:cubicBezTo>
                    <a:cubicBezTo>
                      <a:pt x="127" y="897"/>
                      <a:pt x="127" y="894"/>
                      <a:pt x="128" y="890"/>
                    </a:cubicBezTo>
                    <a:cubicBezTo>
                      <a:pt x="129" y="888"/>
                      <a:pt x="130" y="887"/>
                      <a:pt x="131" y="885"/>
                    </a:cubicBezTo>
                    <a:cubicBezTo>
                      <a:pt x="155" y="848"/>
                      <a:pt x="166" y="805"/>
                      <a:pt x="180" y="764"/>
                    </a:cubicBezTo>
                    <a:cubicBezTo>
                      <a:pt x="183" y="755"/>
                      <a:pt x="186" y="754"/>
                      <a:pt x="196" y="754"/>
                    </a:cubicBezTo>
                    <a:cubicBezTo>
                      <a:pt x="197" y="754"/>
                      <a:pt x="196" y="753"/>
                      <a:pt x="196" y="753"/>
                    </a:cubicBezTo>
                    <a:cubicBezTo>
                      <a:pt x="199" y="721"/>
                      <a:pt x="213" y="693"/>
                      <a:pt x="224" y="664"/>
                    </a:cubicBezTo>
                    <a:cubicBezTo>
                      <a:pt x="227" y="646"/>
                      <a:pt x="237" y="631"/>
                      <a:pt x="242" y="615"/>
                    </a:cubicBezTo>
                    <a:cubicBezTo>
                      <a:pt x="246" y="604"/>
                      <a:pt x="249" y="593"/>
                      <a:pt x="247" y="582"/>
                    </a:cubicBezTo>
                    <a:cubicBezTo>
                      <a:pt x="260" y="546"/>
                      <a:pt x="274" y="510"/>
                      <a:pt x="282" y="468"/>
                    </a:cubicBezTo>
                    <a:cubicBezTo>
                      <a:pt x="273" y="509"/>
                      <a:pt x="261" y="544"/>
                      <a:pt x="248" y="579"/>
                    </a:cubicBezTo>
                    <a:cubicBezTo>
                      <a:pt x="250" y="604"/>
                      <a:pt x="238" y="625"/>
                      <a:pt x="229" y="647"/>
                    </a:cubicBezTo>
                    <a:cubicBezTo>
                      <a:pt x="227" y="652"/>
                      <a:pt x="223" y="657"/>
                      <a:pt x="224" y="664"/>
                    </a:cubicBezTo>
                    <a:cubicBezTo>
                      <a:pt x="209" y="691"/>
                      <a:pt x="207" y="722"/>
                      <a:pt x="189" y="748"/>
                    </a:cubicBezTo>
                    <a:cubicBezTo>
                      <a:pt x="186" y="752"/>
                      <a:pt x="184" y="758"/>
                      <a:pt x="179" y="755"/>
                    </a:cubicBezTo>
                    <a:cubicBezTo>
                      <a:pt x="174" y="753"/>
                      <a:pt x="176" y="747"/>
                      <a:pt x="177" y="743"/>
                    </a:cubicBezTo>
                    <a:cubicBezTo>
                      <a:pt x="184" y="718"/>
                      <a:pt x="195" y="696"/>
                      <a:pt x="203" y="672"/>
                    </a:cubicBezTo>
                    <a:cubicBezTo>
                      <a:pt x="205" y="669"/>
                      <a:pt x="200" y="670"/>
                      <a:pt x="203" y="671"/>
                    </a:cubicBezTo>
                    <a:cubicBezTo>
                      <a:pt x="203" y="671"/>
                      <a:pt x="203" y="671"/>
                      <a:pt x="203" y="672"/>
                    </a:cubicBezTo>
                    <a:cubicBezTo>
                      <a:pt x="195" y="696"/>
                      <a:pt x="184" y="719"/>
                      <a:pt x="177" y="744"/>
                    </a:cubicBezTo>
                    <a:cubicBezTo>
                      <a:pt x="173" y="754"/>
                      <a:pt x="166" y="760"/>
                      <a:pt x="153" y="760"/>
                    </a:cubicBezTo>
                    <a:cubicBezTo>
                      <a:pt x="156" y="727"/>
                      <a:pt x="172" y="699"/>
                      <a:pt x="178" y="667"/>
                    </a:cubicBezTo>
                    <a:cubicBezTo>
                      <a:pt x="172" y="694"/>
                      <a:pt x="158" y="719"/>
                      <a:pt x="156" y="746"/>
                    </a:cubicBezTo>
                    <a:cubicBezTo>
                      <a:pt x="152" y="793"/>
                      <a:pt x="128" y="832"/>
                      <a:pt x="109" y="873"/>
                    </a:cubicBezTo>
                    <a:cubicBezTo>
                      <a:pt x="101" y="890"/>
                      <a:pt x="98" y="910"/>
                      <a:pt x="89" y="920"/>
                    </a:cubicBezTo>
                    <a:cubicBezTo>
                      <a:pt x="108" y="875"/>
                      <a:pt x="134" y="826"/>
                      <a:pt x="153" y="775"/>
                    </a:cubicBezTo>
                    <a:cubicBezTo>
                      <a:pt x="155" y="770"/>
                      <a:pt x="155" y="763"/>
                      <a:pt x="162" y="762"/>
                    </a:cubicBezTo>
                    <a:cubicBezTo>
                      <a:pt x="166" y="761"/>
                      <a:pt x="171" y="763"/>
                      <a:pt x="175" y="765"/>
                    </a:cubicBezTo>
                    <a:cubicBezTo>
                      <a:pt x="182" y="770"/>
                      <a:pt x="177" y="775"/>
                      <a:pt x="175" y="779"/>
                    </a:cubicBezTo>
                    <a:cubicBezTo>
                      <a:pt x="160" y="830"/>
                      <a:pt x="137" y="878"/>
                      <a:pt x="110" y="924"/>
                    </a:cubicBezTo>
                    <a:cubicBezTo>
                      <a:pt x="104" y="935"/>
                      <a:pt x="103" y="950"/>
                      <a:pt x="90" y="957"/>
                    </a:cubicBezTo>
                    <a:cubicBezTo>
                      <a:pt x="89" y="956"/>
                      <a:pt x="87" y="953"/>
                      <a:pt x="86" y="954"/>
                    </a:cubicBezTo>
                    <a:cubicBezTo>
                      <a:pt x="71" y="995"/>
                      <a:pt x="57" y="1036"/>
                      <a:pt x="44" y="1077"/>
                    </a:cubicBezTo>
                    <a:cubicBezTo>
                      <a:pt x="49" y="1085"/>
                      <a:pt x="48" y="1092"/>
                      <a:pt x="43" y="1099"/>
                    </a:cubicBezTo>
                    <a:cubicBezTo>
                      <a:pt x="38" y="1107"/>
                      <a:pt x="35" y="1116"/>
                      <a:pt x="31" y="1125"/>
                    </a:cubicBezTo>
                    <a:cubicBezTo>
                      <a:pt x="37" y="1114"/>
                      <a:pt x="40" y="1100"/>
                      <a:pt x="49" y="1092"/>
                    </a:cubicBezTo>
                    <a:cubicBezTo>
                      <a:pt x="61" y="1081"/>
                      <a:pt x="46" y="1083"/>
                      <a:pt x="44" y="1078"/>
                    </a:cubicBezTo>
                    <a:cubicBezTo>
                      <a:pt x="42" y="1068"/>
                      <a:pt x="49" y="1059"/>
                      <a:pt x="53" y="1051"/>
                    </a:cubicBezTo>
                    <a:cubicBezTo>
                      <a:pt x="65" y="1026"/>
                      <a:pt x="65" y="997"/>
                      <a:pt x="82" y="974"/>
                    </a:cubicBezTo>
                    <a:cubicBezTo>
                      <a:pt x="92" y="963"/>
                      <a:pt x="98" y="950"/>
                      <a:pt x="104" y="937"/>
                    </a:cubicBezTo>
                    <a:cubicBezTo>
                      <a:pt x="106" y="933"/>
                      <a:pt x="107" y="926"/>
                      <a:pt x="113" y="929"/>
                    </a:cubicBezTo>
                    <a:cubicBezTo>
                      <a:pt x="119" y="931"/>
                      <a:pt x="117" y="938"/>
                      <a:pt x="115" y="943"/>
                    </a:cubicBezTo>
                    <a:cubicBezTo>
                      <a:pt x="113" y="949"/>
                      <a:pt x="110" y="955"/>
                      <a:pt x="106" y="960"/>
                    </a:cubicBezTo>
                    <a:cubicBezTo>
                      <a:pt x="115" y="948"/>
                      <a:pt x="118" y="932"/>
                      <a:pt x="125" y="918"/>
                    </a:cubicBezTo>
                    <a:cubicBezTo>
                      <a:pt x="128" y="913"/>
                      <a:pt x="129" y="905"/>
                      <a:pt x="135" y="905"/>
                    </a:cubicBezTo>
                    <a:cubicBezTo>
                      <a:pt x="143" y="904"/>
                      <a:pt x="140" y="912"/>
                      <a:pt x="141" y="917"/>
                    </a:cubicBezTo>
                    <a:cubicBezTo>
                      <a:pt x="143" y="916"/>
                      <a:pt x="145" y="915"/>
                      <a:pt x="147" y="917"/>
                    </a:cubicBezTo>
                    <a:cubicBezTo>
                      <a:pt x="151" y="931"/>
                      <a:pt x="140" y="942"/>
                      <a:pt x="136" y="953"/>
                    </a:cubicBezTo>
                    <a:cubicBezTo>
                      <a:pt x="131" y="965"/>
                      <a:pt x="125" y="977"/>
                      <a:pt x="122" y="983"/>
                    </a:cubicBezTo>
                    <a:cubicBezTo>
                      <a:pt x="129" y="968"/>
                      <a:pt x="140" y="946"/>
                      <a:pt x="149" y="924"/>
                    </a:cubicBezTo>
                    <a:cubicBezTo>
                      <a:pt x="151" y="918"/>
                      <a:pt x="150" y="909"/>
                      <a:pt x="158" y="908"/>
                    </a:cubicBezTo>
                    <a:cubicBezTo>
                      <a:pt x="168" y="907"/>
                      <a:pt x="160" y="921"/>
                      <a:pt x="168" y="922"/>
                    </a:cubicBezTo>
                    <a:cubicBezTo>
                      <a:pt x="160" y="950"/>
                      <a:pt x="147" y="975"/>
                      <a:pt x="131" y="999"/>
                    </a:cubicBezTo>
                    <a:cubicBezTo>
                      <a:pt x="120" y="1022"/>
                      <a:pt x="111" y="1046"/>
                      <a:pt x="100" y="1068"/>
                    </a:cubicBezTo>
                    <a:cubicBezTo>
                      <a:pt x="95" y="1079"/>
                      <a:pt x="90" y="1090"/>
                      <a:pt x="80" y="1097"/>
                    </a:cubicBezTo>
                    <a:cubicBezTo>
                      <a:pt x="72" y="1122"/>
                      <a:pt x="57" y="1145"/>
                      <a:pt x="46" y="1169"/>
                    </a:cubicBezTo>
                    <a:cubicBezTo>
                      <a:pt x="39" y="1170"/>
                      <a:pt x="34" y="1168"/>
                      <a:pt x="33" y="1161"/>
                    </a:cubicBezTo>
                    <a:cubicBezTo>
                      <a:pt x="52" y="1133"/>
                      <a:pt x="65" y="1103"/>
                      <a:pt x="72" y="1070"/>
                    </a:cubicBezTo>
                    <a:cubicBezTo>
                      <a:pt x="77" y="1045"/>
                      <a:pt x="91" y="1022"/>
                      <a:pt x="99" y="1003"/>
                    </a:cubicBezTo>
                    <a:cubicBezTo>
                      <a:pt x="82" y="1032"/>
                      <a:pt x="73" y="1068"/>
                      <a:pt x="61" y="1104"/>
                    </a:cubicBezTo>
                    <a:cubicBezTo>
                      <a:pt x="56" y="1120"/>
                      <a:pt x="51" y="1136"/>
                      <a:pt x="40" y="1149"/>
                    </a:cubicBezTo>
                    <a:cubicBezTo>
                      <a:pt x="36" y="1156"/>
                      <a:pt x="31" y="1160"/>
                      <a:pt x="23" y="1160"/>
                    </a:cubicBezTo>
                    <a:cubicBezTo>
                      <a:pt x="13" y="1157"/>
                      <a:pt x="4" y="1153"/>
                      <a:pt x="0" y="1142"/>
                    </a:cubicBezTo>
                    <a:cubicBezTo>
                      <a:pt x="0" y="1136"/>
                      <a:pt x="4" y="1131"/>
                      <a:pt x="7" y="1126"/>
                    </a:cubicBezTo>
                    <a:cubicBezTo>
                      <a:pt x="16" y="1105"/>
                      <a:pt x="26" y="1084"/>
                      <a:pt x="35" y="1065"/>
                    </a:cubicBezTo>
                    <a:cubicBezTo>
                      <a:pt x="26" y="1073"/>
                      <a:pt x="29" y="1089"/>
                      <a:pt x="17" y="1097"/>
                    </a:cubicBezTo>
                    <a:cubicBezTo>
                      <a:pt x="7" y="1091"/>
                      <a:pt x="14" y="1083"/>
                      <a:pt x="13" y="1076"/>
                    </a:cubicBezTo>
                    <a:cubicBezTo>
                      <a:pt x="32" y="1034"/>
                      <a:pt x="44" y="989"/>
                      <a:pt x="61" y="946"/>
                    </a:cubicBezTo>
                    <a:cubicBezTo>
                      <a:pt x="61" y="945"/>
                      <a:pt x="63" y="944"/>
                      <a:pt x="62" y="942"/>
                    </a:cubicBezTo>
                    <a:cubicBezTo>
                      <a:pt x="61" y="944"/>
                      <a:pt x="59" y="945"/>
                      <a:pt x="57" y="945"/>
                    </a:cubicBezTo>
                    <a:cubicBezTo>
                      <a:pt x="42" y="934"/>
                      <a:pt x="58" y="923"/>
                      <a:pt x="58" y="912"/>
                    </a:cubicBezTo>
                    <a:cubicBezTo>
                      <a:pt x="68" y="889"/>
                      <a:pt x="77" y="862"/>
                      <a:pt x="94" y="844"/>
                    </a:cubicBezTo>
                    <a:cubicBezTo>
                      <a:pt x="113" y="822"/>
                      <a:pt x="117" y="794"/>
                      <a:pt x="132" y="773"/>
                    </a:cubicBezTo>
                    <a:cubicBezTo>
                      <a:pt x="139" y="762"/>
                      <a:pt x="135" y="755"/>
                      <a:pt x="137" y="747"/>
                    </a:cubicBezTo>
                    <a:cubicBezTo>
                      <a:pt x="139" y="736"/>
                      <a:pt x="143" y="725"/>
                      <a:pt x="145" y="714"/>
                    </a:cubicBezTo>
                    <a:cubicBezTo>
                      <a:pt x="150" y="682"/>
                      <a:pt x="160" y="651"/>
                      <a:pt x="173" y="624"/>
                    </a:cubicBezTo>
                    <a:cubicBezTo>
                      <a:pt x="151" y="663"/>
                      <a:pt x="145" y="709"/>
                      <a:pt x="135" y="754"/>
                    </a:cubicBezTo>
                    <a:cubicBezTo>
                      <a:pt x="129" y="779"/>
                      <a:pt x="124" y="809"/>
                      <a:pt x="108" y="826"/>
                    </a:cubicBezTo>
                    <a:cubicBezTo>
                      <a:pt x="83" y="851"/>
                      <a:pt x="77" y="884"/>
                      <a:pt x="58" y="911"/>
                    </a:cubicBezTo>
                    <a:cubicBezTo>
                      <a:pt x="56" y="924"/>
                      <a:pt x="50" y="922"/>
                      <a:pt x="42" y="916"/>
                    </a:cubicBezTo>
                    <a:cubicBezTo>
                      <a:pt x="42" y="906"/>
                      <a:pt x="52" y="897"/>
                      <a:pt x="42" y="887"/>
                    </a:cubicBezTo>
                    <a:cubicBezTo>
                      <a:pt x="49" y="863"/>
                      <a:pt x="65" y="842"/>
                      <a:pt x="75" y="819"/>
                    </a:cubicBezTo>
                    <a:cubicBezTo>
                      <a:pt x="76" y="816"/>
                      <a:pt x="83" y="812"/>
                      <a:pt x="75" y="809"/>
                    </a:cubicBezTo>
                    <a:cubicBezTo>
                      <a:pt x="73" y="798"/>
                      <a:pt x="73" y="788"/>
                      <a:pt x="82" y="780"/>
                    </a:cubicBezTo>
                    <a:cubicBezTo>
                      <a:pt x="95" y="765"/>
                      <a:pt x="95" y="746"/>
                      <a:pt x="101" y="729"/>
                    </a:cubicBezTo>
                    <a:cubicBezTo>
                      <a:pt x="105" y="720"/>
                      <a:pt x="107" y="710"/>
                      <a:pt x="109" y="704"/>
                    </a:cubicBezTo>
                    <a:cubicBezTo>
                      <a:pt x="111" y="698"/>
                      <a:pt x="113" y="701"/>
                      <a:pt x="111" y="700"/>
                    </a:cubicBezTo>
                    <a:cubicBezTo>
                      <a:pt x="111" y="700"/>
                      <a:pt x="110" y="700"/>
                      <a:pt x="110" y="701"/>
                    </a:cubicBezTo>
                    <a:cubicBezTo>
                      <a:pt x="104" y="718"/>
                      <a:pt x="101" y="734"/>
                      <a:pt x="94" y="750"/>
                    </a:cubicBezTo>
                    <a:cubicBezTo>
                      <a:pt x="93" y="754"/>
                      <a:pt x="94" y="762"/>
                      <a:pt x="85" y="760"/>
                    </a:cubicBezTo>
                    <a:cubicBezTo>
                      <a:pt x="84" y="760"/>
                      <a:pt x="84" y="760"/>
                      <a:pt x="84" y="760"/>
                    </a:cubicBezTo>
                    <a:cubicBezTo>
                      <a:pt x="83" y="760"/>
                      <a:pt x="83" y="760"/>
                      <a:pt x="83" y="760"/>
                    </a:cubicBezTo>
                    <a:cubicBezTo>
                      <a:pt x="74" y="747"/>
                      <a:pt x="81" y="734"/>
                      <a:pt x="84" y="721"/>
                    </a:cubicBezTo>
                    <a:cubicBezTo>
                      <a:pt x="85" y="716"/>
                      <a:pt x="90" y="711"/>
                      <a:pt x="82" y="708"/>
                    </a:cubicBezTo>
                    <a:cubicBezTo>
                      <a:pt x="82" y="693"/>
                      <a:pt x="85" y="679"/>
                      <a:pt x="95" y="667"/>
                    </a:cubicBezTo>
                    <a:cubicBezTo>
                      <a:pt x="113" y="652"/>
                      <a:pt x="116" y="628"/>
                      <a:pt x="125" y="608"/>
                    </a:cubicBezTo>
                    <a:cubicBezTo>
                      <a:pt x="142" y="571"/>
                      <a:pt x="149" y="531"/>
                      <a:pt x="163" y="493"/>
                    </a:cubicBezTo>
                    <a:cubicBezTo>
                      <a:pt x="149" y="530"/>
                      <a:pt x="141" y="569"/>
                      <a:pt x="126" y="606"/>
                    </a:cubicBezTo>
                    <a:cubicBezTo>
                      <a:pt x="120" y="620"/>
                      <a:pt x="114" y="634"/>
                      <a:pt x="108" y="648"/>
                    </a:cubicBezTo>
                    <a:cubicBezTo>
                      <a:pt x="107" y="652"/>
                      <a:pt x="105" y="657"/>
                      <a:pt x="99" y="656"/>
                    </a:cubicBezTo>
                    <a:cubicBezTo>
                      <a:pt x="90" y="648"/>
                      <a:pt x="100" y="641"/>
                      <a:pt x="101" y="634"/>
                    </a:cubicBezTo>
                    <a:cubicBezTo>
                      <a:pt x="102" y="625"/>
                      <a:pt x="110" y="617"/>
                      <a:pt x="103" y="608"/>
                    </a:cubicBezTo>
                    <a:cubicBezTo>
                      <a:pt x="100" y="604"/>
                      <a:pt x="101" y="600"/>
                      <a:pt x="102" y="597"/>
                    </a:cubicBezTo>
                    <a:cubicBezTo>
                      <a:pt x="126" y="526"/>
                      <a:pt x="153" y="457"/>
                      <a:pt x="196" y="396"/>
                    </a:cubicBezTo>
                    <a:cubicBezTo>
                      <a:pt x="231" y="347"/>
                      <a:pt x="249" y="289"/>
                      <a:pt x="269" y="233"/>
                    </a:cubicBezTo>
                    <a:cubicBezTo>
                      <a:pt x="290" y="197"/>
                      <a:pt x="303" y="158"/>
                      <a:pt x="318" y="119"/>
                    </a:cubicBezTo>
                    <a:cubicBezTo>
                      <a:pt x="303" y="157"/>
                      <a:pt x="290" y="195"/>
                      <a:pt x="270" y="231"/>
                    </a:cubicBezTo>
                    <a:cubicBezTo>
                      <a:pt x="260" y="254"/>
                      <a:pt x="253" y="278"/>
                      <a:pt x="245" y="302"/>
                    </a:cubicBezTo>
                    <a:cubicBezTo>
                      <a:pt x="231" y="341"/>
                      <a:pt x="209" y="374"/>
                      <a:pt x="188" y="409"/>
                    </a:cubicBezTo>
                    <a:cubicBezTo>
                      <a:pt x="167" y="443"/>
                      <a:pt x="148" y="479"/>
                      <a:pt x="130" y="516"/>
                    </a:cubicBezTo>
                    <a:cubicBezTo>
                      <a:pt x="121" y="533"/>
                      <a:pt x="112" y="552"/>
                      <a:pt x="95" y="564"/>
                    </a:cubicBezTo>
                    <a:cubicBezTo>
                      <a:pt x="86" y="553"/>
                      <a:pt x="98" y="545"/>
                      <a:pt x="101" y="536"/>
                    </a:cubicBezTo>
                    <a:cubicBezTo>
                      <a:pt x="106" y="520"/>
                      <a:pt x="116" y="506"/>
                      <a:pt x="124" y="491"/>
                    </a:cubicBezTo>
                    <a:cubicBezTo>
                      <a:pt x="126" y="486"/>
                      <a:pt x="133" y="482"/>
                      <a:pt x="126" y="476"/>
                    </a:cubicBezTo>
                    <a:cubicBezTo>
                      <a:pt x="125" y="473"/>
                      <a:pt x="125" y="470"/>
                      <a:pt x="127" y="468"/>
                    </a:cubicBezTo>
                    <a:cubicBezTo>
                      <a:pt x="150" y="434"/>
                      <a:pt x="166" y="396"/>
                      <a:pt x="184" y="359"/>
                    </a:cubicBezTo>
                    <a:cubicBezTo>
                      <a:pt x="214" y="313"/>
                      <a:pt x="232" y="260"/>
                      <a:pt x="254" y="210"/>
                    </a:cubicBezTo>
                    <a:cubicBezTo>
                      <a:pt x="267" y="178"/>
                      <a:pt x="284" y="148"/>
                      <a:pt x="291" y="121"/>
                    </a:cubicBezTo>
                    <a:cubicBezTo>
                      <a:pt x="274" y="167"/>
                      <a:pt x="249" y="217"/>
                      <a:pt x="229" y="268"/>
                    </a:cubicBezTo>
                    <a:cubicBezTo>
                      <a:pt x="221" y="287"/>
                      <a:pt x="213" y="306"/>
                      <a:pt x="203" y="324"/>
                    </a:cubicBezTo>
                    <a:cubicBezTo>
                      <a:pt x="201" y="327"/>
                      <a:pt x="201" y="334"/>
                      <a:pt x="194" y="332"/>
                    </a:cubicBezTo>
                    <a:cubicBezTo>
                      <a:pt x="202" y="303"/>
                      <a:pt x="198" y="271"/>
                      <a:pt x="213" y="244"/>
                    </a:cubicBezTo>
                    <a:cubicBezTo>
                      <a:pt x="229" y="220"/>
                      <a:pt x="236" y="192"/>
                      <a:pt x="242" y="165"/>
                    </a:cubicBezTo>
                    <a:cubicBezTo>
                      <a:pt x="246" y="148"/>
                      <a:pt x="254" y="134"/>
                      <a:pt x="259" y="118"/>
                    </a:cubicBezTo>
                    <a:cubicBezTo>
                      <a:pt x="262" y="111"/>
                      <a:pt x="265" y="105"/>
                      <a:pt x="266" y="99"/>
                    </a:cubicBezTo>
                    <a:cubicBezTo>
                      <a:pt x="258" y="122"/>
                      <a:pt x="248" y="145"/>
                      <a:pt x="239" y="169"/>
                    </a:cubicBezTo>
                    <a:cubicBezTo>
                      <a:pt x="238" y="173"/>
                      <a:pt x="236" y="176"/>
                      <a:pt x="231" y="176"/>
                    </a:cubicBezTo>
                    <a:close/>
                  </a:path>
                </a:pathLst>
              </a:custGeom>
              <a:solidFill>
                <a:srgbClr val="F3D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12"/>
              <p:cNvSpPr/>
              <p:nvPr/>
            </p:nvSpPr>
            <p:spPr bwMode="auto">
              <a:xfrm>
                <a:off x="1616" y="1259"/>
                <a:ext cx="429" cy="1401"/>
              </a:xfrm>
              <a:custGeom>
                <a:avLst/>
                <a:gdLst>
                  <a:gd name="T0" fmla="*/ 71 w 382"/>
                  <a:gd name="T1" fmla="*/ 553 h 1247"/>
                  <a:gd name="T2" fmla="*/ 90 w 382"/>
                  <a:gd name="T3" fmla="*/ 349 h 1247"/>
                  <a:gd name="T4" fmla="*/ 88 w 382"/>
                  <a:gd name="T5" fmla="*/ 256 h 1247"/>
                  <a:gd name="T6" fmla="*/ 94 w 382"/>
                  <a:gd name="T7" fmla="*/ 574 h 1247"/>
                  <a:gd name="T8" fmla="*/ 80 w 382"/>
                  <a:gd name="T9" fmla="*/ 494 h 1247"/>
                  <a:gd name="T10" fmla="*/ 70 w 382"/>
                  <a:gd name="T11" fmla="*/ 407 h 1247"/>
                  <a:gd name="T12" fmla="*/ 60 w 382"/>
                  <a:gd name="T13" fmla="*/ 42 h 1247"/>
                  <a:gd name="T14" fmla="*/ 78 w 382"/>
                  <a:gd name="T15" fmla="*/ 6 h 1247"/>
                  <a:gd name="T16" fmla="*/ 147 w 382"/>
                  <a:gd name="T17" fmla="*/ 185 h 1247"/>
                  <a:gd name="T18" fmla="*/ 145 w 382"/>
                  <a:gd name="T19" fmla="*/ 104 h 1247"/>
                  <a:gd name="T20" fmla="*/ 182 w 382"/>
                  <a:gd name="T21" fmla="*/ 252 h 1247"/>
                  <a:gd name="T22" fmla="*/ 186 w 382"/>
                  <a:gd name="T23" fmla="*/ 384 h 1247"/>
                  <a:gd name="T24" fmla="*/ 170 w 382"/>
                  <a:gd name="T25" fmla="*/ 198 h 1247"/>
                  <a:gd name="T26" fmla="*/ 169 w 382"/>
                  <a:gd name="T27" fmla="*/ 6 h 1247"/>
                  <a:gd name="T28" fmla="*/ 213 w 382"/>
                  <a:gd name="T29" fmla="*/ 368 h 1247"/>
                  <a:gd name="T30" fmla="*/ 176 w 382"/>
                  <a:gd name="T31" fmla="*/ 78 h 1247"/>
                  <a:gd name="T32" fmla="*/ 196 w 382"/>
                  <a:gd name="T33" fmla="*/ 98 h 1247"/>
                  <a:gd name="T34" fmla="*/ 234 w 382"/>
                  <a:gd name="T35" fmla="*/ 336 h 1247"/>
                  <a:gd name="T36" fmla="*/ 249 w 382"/>
                  <a:gd name="T37" fmla="*/ 448 h 1247"/>
                  <a:gd name="T38" fmla="*/ 200 w 382"/>
                  <a:gd name="T39" fmla="*/ 121 h 1247"/>
                  <a:gd name="T40" fmla="*/ 231 w 382"/>
                  <a:gd name="T41" fmla="*/ 7 h 1247"/>
                  <a:gd name="T42" fmla="*/ 256 w 382"/>
                  <a:gd name="T43" fmla="*/ 47 h 1247"/>
                  <a:gd name="T44" fmla="*/ 284 w 382"/>
                  <a:gd name="T45" fmla="*/ 250 h 1247"/>
                  <a:gd name="T46" fmla="*/ 292 w 382"/>
                  <a:gd name="T47" fmla="*/ 353 h 1247"/>
                  <a:gd name="T48" fmla="*/ 333 w 382"/>
                  <a:gd name="T49" fmla="*/ 645 h 1247"/>
                  <a:gd name="T50" fmla="*/ 335 w 382"/>
                  <a:gd name="T51" fmla="*/ 664 h 1247"/>
                  <a:gd name="T52" fmla="*/ 373 w 382"/>
                  <a:gd name="T53" fmla="*/ 915 h 1247"/>
                  <a:gd name="T54" fmla="*/ 353 w 382"/>
                  <a:gd name="T55" fmla="*/ 904 h 1247"/>
                  <a:gd name="T56" fmla="*/ 348 w 382"/>
                  <a:gd name="T57" fmla="*/ 1129 h 1247"/>
                  <a:gd name="T58" fmla="*/ 334 w 382"/>
                  <a:gd name="T59" fmla="*/ 1092 h 1247"/>
                  <a:gd name="T60" fmla="*/ 341 w 382"/>
                  <a:gd name="T61" fmla="*/ 1135 h 1247"/>
                  <a:gd name="T62" fmla="*/ 308 w 382"/>
                  <a:gd name="T63" fmla="*/ 1157 h 1247"/>
                  <a:gd name="T64" fmla="*/ 247 w 382"/>
                  <a:gd name="T65" fmla="*/ 1083 h 1247"/>
                  <a:gd name="T66" fmla="*/ 236 w 382"/>
                  <a:gd name="T67" fmla="*/ 961 h 1247"/>
                  <a:gd name="T68" fmla="*/ 212 w 382"/>
                  <a:gd name="T69" fmla="*/ 1198 h 1247"/>
                  <a:gd name="T70" fmla="*/ 165 w 382"/>
                  <a:gd name="T71" fmla="*/ 1205 h 1247"/>
                  <a:gd name="T72" fmla="*/ 147 w 382"/>
                  <a:gd name="T73" fmla="*/ 1008 h 1247"/>
                  <a:gd name="T74" fmla="*/ 168 w 382"/>
                  <a:gd name="T75" fmla="*/ 1218 h 1247"/>
                  <a:gd name="T76" fmla="*/ 64 w 382"/>
                  <a:gd name="T77" fmla="*/ 1195 h 1247"/>
                  <a:gd name="T78" fmla="*/ 39 w 382"/>
                  <a:gd name="T79" fmla="*/ 836 h 1247"/>
                  <a:gd name="T80" fmla="*/ 29 w 382"/>
                  <a:gd name="T81" fmla="*/ 932 h 1247"/>
                  <a:gd name="T82" fmla="*/ 22 w 382"/>
                  <a:gd name="T83" fmla="*/ 658 h 1247"/>
                  <a:gd name="T84" fmla="*/ 2 w 382"/>
                  <a:gd name="T85" fmla="*/ 484 h 1247"/>
                  <a:gd name="T86" fmla="*/ 22 w 382"/>
                  <a:gd name="T87" fmla="*/ 515 h 1247"/>
                  <a:gd name="T88" fmla="*/ 41 w 382"/>
                  <a:gd name="T89" fmla="*/ 734 h 1247"/>
                  <a:gd name="T90" fmla="*/ 66 w 382"/>
                  <a:gd name="T91" fmla="*/ 734 h 1247"/>
                  <a:gd name="T92" fmla="*/ 66 w 382"/>
                  <a:gd name="T93" fmla="*/ 668 h 1247"/>
                  <a:gd name="T94" fmla="*/ 38 w 382"/>
                  <a:gd name="T95" fmla="*/ 48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2" h="1247">
                    <a:moveTo>
                      <a:pt x="50" y="432"/>
                    </a:moveTo>
                    <a:cubicBezTo>
                      <a:pt x="54" y="432"/>
                      <a:pt x="55" y="420"/>
                      <a:pt x="62" y="428"/>
                    </a:cubicBezTo>
                    <a:cubicBezTo>
                      <a:pt x="61" y="454"/>
                      <a:pt x="60" y="479"/>
                      <a:pt x="68" y="504"/>
                    </a:cubicBezTo>
                    <a:cubicBezTo>
                      <a:pt x="73" y="520"/>
                      <a:pt x="69" y="537"/>
                      <a:pt x="71" y="553"/>
                    </a:cubicBezTo>
                    <a:cubicBezTo>
                      <a:pt x="71" y="566"/>
                      <a:pt x="78" y="549"/>
                      <a:pt x="79" y="555"/>
                    </a:cubicBezTo>
                    <a:cubicBezTo>
                      <a:pt x="86" y="569"/>
                      <a:pt x="79" y="586"/>
                      <a:pt x="88" y="598"/>
                    </a:cubicBezTo>
                    <a:cubicBezTo>
                      <a:pt x="107" y="548"/>
                      <a:pt x="95" y="495"/>
                      <a:pt x="96" y="443"/>
                    </a:cubicBezTo>
                    <a:cubicBezTo>
                      <a:pt x="84" y="412"/>
                      <a:pt x="92" y="380"/>
                      <a:pt x="90" y="349"/>
                    </a:cubicBezTo>
                    <a:cubicBezTo>
                      <a:pt x="91" y="325"/>
                      <a:pt x="89" y="302"/>
                      <a:pt x="87" y="278"/>
                    </a:cubicBezTo>
                    <a:cubicBezTo>
                      <a:pt x="86" y="271"/>
                      <a:pt x="85" y="264"/>
                      <a:pt x="88" y="257"/>
                    </a:cubicBezTo>
                    <a:cubicBezTo>
                      <a:pt x="89" y="236"/>
                      <a:pt x="84" y="216"/>
                      <a:pt x="86" y="200"/>
                    </a:cubicBezTo>
                    <a:cubicBezTo>
                      <a:pt x="84" y="215"/>
                      <a:pt x="88" y="235"/>
                      <a:pt x="88" y="256"/>
                    </a:cubicBezTo>
                    <a:cubicBezTo>
                      <a:pt x="84" y="276"/>
                      <a:pt x="90" y="297"/>
                      <a:pt x="90" y="317"/>
                    </a:cubicBezTo>
                    <a:cubicBezTo>
                      <a:pt x="90" y="353"/>
                      <a:pt x="92" y="389"/>
                      <a:pt x="88" y="425"/>
                    </a:cubicBezTo>
                    <a:cubicBezTo>
                      <a:pt x="87" y="434"/>
                      <a:pt x="99" y="435"/>
                      <a:pt x="96" y="443"/>
                    </a:cubicBezTo>
                    <a:cubicBezTo>
                      <a:pt x="94" y="487"/>
                      <a:pt x="104" y="531"/>
                      <a:pt x="94" y="574"/>
                    </a:cubicBezTo>
                    <a:cubicBezTo>
                      <a:pt x="93" y="579"/>
                      <a:pt x="94" y="585"/>
                      <a:pt x="88" y="588"/>
                    </a:cubicBezTo>
                    <a:cubicBezTo>
                      <a:pt x="78" y="580"/>
                      <a:pt x="84" y="569"/>
                      <a:pt x="81" y="559"/>
                    </a:cubicBezTo>
                    <a:cubicBezTo>
                      <a:pt x="79" y="554"/>
                      <a:pt x="80" y="549"/>
                      <a:pt x="82" y="543"/>
                    </a:cubicBezTo>
                    <a:cubicBezTo>
                      <a:pt x="81" y="526"/>
                      <a:pt x="80" y="509"/>
                      <a:pt x="80" y="494"/>
                    </a:cubicBezTo>
                    <a:cubicBezTo>
                      <a:pt x="77" y="510"/>
                      <a:pt x="84" y="528"/>
                      <a:pt x="79" y="547"/>
                    </a:cubicBezTo>
                    <a:cubicBezTo>
                      <a:pt x="74" y="550"/>
                      <a:pt x="71" y="546"/>
                      <a:pt x="71" y="542"/>
                    </a:cubicBezTo>
                    <a:cubicBezTo>
                      <a:pt x="73" y="517"/>
                      <a:pt x="65" y="493"/>
                      <a:pt x="62" y="468"/>
                    </a:cubicBezTo>
                    <a:cubicBezTo>
                      <a:pt x="59" y="447"/>
                      <a:pt x="75" y="428"/>
                      <a:pt x="70" y="407"/>
                    </a:cubicBezTo>
                    <a:cubicBezTo>
                      <a:pt x="68" y="376"/>
                      <a:pt x="77" y="345"/>
                      <a:pt x="70" y="314"/>
                    </a:cubicBezTo>
                    <a:cubicBezTo>
                      <a:pt x="58" y="259"/>
                      <a:pt x="72" y="204"/>
                      <a:pt x="70" y="148"/>
                    </a:cubicBezTo>
                    <a:cubicBezTo>
                      <a:pt x="69" y="118"/>
                      <a:pt x="61" y="88"/>
                      <a:pt x="60" y="58"/>
                    </a:cubicBezTo>
                    <a:cubicBezTo>
                      <a:pt x="60" y="52"/>
                      <a:pt x="57" y="47"/>
                      <a:pt x="60" y="42"/>
                    </a:cubicBezTo>
                    <a:cubicBezTo>
                      <a:pt x="74" y="38"/>
                      <a:pt x="72" y="49"/>
                      <a:pt x="74" y="56"/>
                    </a:cubicBezTo>
                    <a:cubicBezTo>
                      <a:pt x="79" y="80"/>
                      <a:pt x="76" y="105"/>
                      <a:pt x="82" y="129"/>
                    </a:cubicBezTo>
                    <a:cubicBezTo>
                      <a:pt x="73" y="92"/>
                      <a:pt x="79" y="54"/>
                      <a:pt x="74" y="17"/>
                    </a:cubicBezTo>
                    <a:cubicBezTo>
                      <a:pt x="73" y="13"/>
                      <a:pt x="75" y="10"/>
                      <a:pt x="78" y="6"/>
                    </a:cubicBezTo>
                    <a:cubicBezTo>
                      <a:pt x="96" y="3"/>
                      <a:pt x="96" y="3"/>
                      <a:pt x="97" y="17"/>
                    </a:cubicBezTo>
                    <a:cubicBezTo>
                      <a:pt x="102" y="5"/>
                      <a:pt x="110" y="0"/>
                      <a:pt x="122" y="6"/>
                    </a:cubicBezTo>
                    <a:cubicBezTo>
                      <a:pt x="133" y="33"/>
                      <a:pt x="144" y="60"/>
                      <a:pt x="139" y="90"/>
                    </a:cubicBezTo>
                    <a:cubicBezTo>
                      <a:pt x="135" y="123"/>
                      <a:pt x="143" y="155"/>
                      <a:pt x="147" y="185"/>
                    </a:cubicBezTo>
                    <a:cubicBezTo>
                      <a:pt x="148" y="189"/>
                      <a:pt x="152" y="186"/>
                      <a:pt x="149" y="187"/>
                    </a:cubicBezTo>
                    <a:cubicBezTo>
                      <a:pt x="149" y="187"/>
                      <a:pt x="149" y="187"/>
                      <a:pt x="149" y="186"/>
                    </a:cubicBezTo>
                    <a:cubicBezTo>
                      <a:pt x="143" y="163"/>
                      <a:pt x="139" y="140"/>
                      <a:pt x="138" y="116"/>
                    </a:cubicBezTo>
                    <a:cubicBezTo>
                      <a:pt x="138" y="111"/>
                      <a:pt x="138" y="104"/>
                      <a:pt x="145" y="104"/>
                    </a:cubicBezTo>
                    <a:cubicBezTo>
                      <a:pt x="151" y="105"/>
                      <a:pt x="153" y="110"/>
                      <a:pt x="154" y="116"/>
                    </a:cubicBezTo>
                    <a:cubicBezTo>
                      <a:pt x="155" y="125"/>
                      <a:pt x="153" y="135"/>
                      <a:pt x="155" y="144"/>
                    </a:cubicBezTo>
                    <a:cubicBezTo>
                      <a:pt x="158" y="163"/>
                      <a:pt x="162" y="183"/>
                      <a:pt x="171" y="200"/>
                    </a:cubicBezTo>
                    <a:cubicBezTo>
                      <a:pt x="179" y="217"/>
                      <a:pt x="180" y="234"/>
                      <a:pt x="182" y="252"/>
                    </a:cubicBezTo>
                    <a:cubicBezTo>
                      <a:pt x="185" y="278"/>
                      <a:pt x="174" y="304"/>
                      <a:pt x="182" y="330"/>
                    </a:cubicBezTo>
                    <a:cubicBezTo>
                      <a:pt x="191" y="361"/>
                      <a:pt x="184" y="392"/>
                      <a:pt x="182" y="423"/>
                    </a:cubicBezTo>
                    <a:cubicBezTo>
                      <a:pt x="181" y="434"/>
                      <a:pt x="184" y="444"/>
                      <a:pt x="184" y="452"/>
                    </a:cubicBezTo>
                    <a:cubicBezTo>
                      <a:pt x="180" y="431"/>
                      <a:pt x="184" y="408"/>
                      <a:pt x="186" y="384"/>
                    </a:cubicBezTo>
                    <a:cubicBezTo>
                      <a:pt x="187" y="367"/>
                      <a:pt x="187" y="349"/>
                      <a:pt x="182" y="333"/>
                    </a:cubicBezTo>
                    <a:cubicBezTo>
                      <a:pt x="174" y="306"/>
                      <a:pt x="189" y="280"/>
                      <a:pt x="182" y="253"/>
                    </a:cubicBezTo>
                    <a:cubicBezTo>
                      <a:pt x="181" y="250"/>
                      <a:pt x="181" y="247"/>
                      <a:pt x="181" y="243"/>
                    </a:cubicBezTo>
                    <a:cubicBezTo>
                      <a:pt x="181" y="227"/>
                      <a:pt x="177" y="212"/>
                      <a:pt x="170" y="198"/>
                    </a:cubicBezTo>
                    <a:cubicBezTo>
                      <a:pt x="160" y="178"/>
                      <a:pt x="157" y="156"/>
                      <a:pt x="154" y="134"/>
                    </a:cubicBezTo>
                    <a:cubicBezTo>
                      <a:pt x="154" y="100"/>
                      <a:pt x="154" y="65"/>
                      <a:pt x="149" y="31"/>
                    </a:cubicBezTo>
                    <a:cubicBezTo>
                      <a:pt x="148" y="23"/>
                      <a:pt x="148" y="15"/>
                      <a:pt x="153" y="8"/>
                    </a:cubicBezTo>
                    <a:cubicBezTo>
                      <a:pt x="158" y="4"/>
                      <a:pt x="163" y="3"/>
                      <a:pt x="169" y="6"/>
                    </a:cubicBezTo>
                    <a:cubicBezTo>
                      <a:pt x="174" y="30"/>
                      <a:pt x="179" y="55"/>
                      <a:pt x="175" y="78"/>
                    </a:cubicBezTo>
                    <a:cubicBezTo>
                      <a:pt x="168" y="117"/>
                      <a:pt x="177" y="153"/>
                      <a:pt x="187" y="189"/>
                    </a:cubicBezTo>
                    <a:cubicBezTo>
                      <a:pt x="195" y="225"/>
                      <a:pt x="204" y="260"/>
                      <a:pt x="203" y="297"/>
                    </a:cubicBezTo>
                    <a:cubicBezTo>
                      <a:pt x="202" y="323"/>
                      <a:pt x="212" y="348"/>
                      <a:pt x="213" y="368"/>
                    </a:cubicBezTo>
                    <a:cubicBezTo>
                      <a:pt x="211" y="353"/>
                      <a:pt x="204" y="331"/>
                      <a:pt x="204" y="310"/>
                    </a:cubicBezTo>
                    <a:cubicBezTo>
                      <a:pt x="205" y="275"/>
                      <a:pt x="199" y="242"/>
                      <a:pt x="192" y="208"/>
                    </a:cubicBezTo>
                    <a:cubicBezTo>
                      <a:pt x="186" y="181"/>
                      <a:pt x="175" y="154"/>
                      <a:pt x="174" y="125"/>
                    </a:cubicBezTo>
                    <a:cubicBezTo>
                      <a:pt x="173" y="109"/>
                      <a:pt x="171" y="94"/>
                      <a:pt x="176" y="78"/>
                    </a:cubicBezTo>
                    <a:cubicBezTo>
                      <a:pt x="180" y="67"/>
                      <a:pt x="175" y="53"/>
                      <a:pt x="173" y="41"/>
                    </a:cubicBezTo>
                    <a:cubicBezTo>
                      <a:pt x="172" y="29"/>
                      <a:pt x="173" y="19"/>
                      <a:pt x="177" y="8"/>
                    </a:cubicBezTo>
                    <a:cubicBezTo>
                      <a:pt x="180" y="6"/>
                      <a:pt x="183" y="5"/>
                      <a:pt x="186" y="7"/>
                    </a:cubicBezTo>
                    <a:cubicBezTo>
                      <a:pt x="193" y="37"/>
                      <a:pt x="202" y="67"/>
                      <a:pt x="196" y="98"/>
                    </a:cubicBezTo>
                    <a:cubicBezTo>
                      <a:pt x="195" y="106"/>
                      <a:pt x="198" y="114"/>
                      <a:pt x="200" y="122"/>
                    </a:cubicBezTo>
                    <a:cubicBezTo>
                      <a:pt x="200" y="148"/>
                      <a:pt x="203" y="175"/>
                      <a:pt x="210" y="198"/>
                    </a:cubicBezTo>
                    <a:cubicBezTo>
                      <a:pt x="217" y="220"/>
                      <a:pt x="216" y="242"/>
                      <a:pt x="222" y="264"/>
                    </a:cubicBezTo>
                    <a:cubicBezTo>
                      <a:pt x="228" y="287"/>
                      <a:pt x="231" y="312"/>
                      <a:pt x="234" y="336"/>
                    </a:cubicBezTo>
                    <a:cubicBezTo>
                      <a:pt x="236" y="371"/>
                      <a:pt x="243" y="406"/>
                      <a:pt x="250" y="439"/>
                    </a:cubicBezTo>
                    <a:cubicBezTo>
                      <a:pt x="256" y="471"/>
                      <a:pt x="257" y="503"/>
                      <a:pt x="259" y="534"/>
                    </a:cubicBezTo>
                    <a:cubicBezTo>
                      <a:pt x="257" y="522"/>
                      <a:pt x="258" y="510"/>
                      <a:pt x="258" y="498"/>
                    </a:cubicBezTo>
                    <a:cubicBezTo>
                      <a:pt x="257" y="481"/>
                      <a:pt x="261" y="463"/>
                      <a:pt x="249" y="448"/>
                    </a:cubicBezTo>
                    <a:cubicBezTo>
                      <a:pt x="248" y="446"/>
                      <a:pt x="248" y="443"/>
                      <a:pt x="248" y="440"/>
                    </a:cubicBezTo>
                    <a:cubicBezTo>
                      <a:pt x="247" y="397"/>
                      <a:pt x="236" y="355"/>
                      <a:pt x="230" y="313"/>
                    </a:cubicBezTo>
                    <a:cubicBezTo>
                      <a:pt x="222" y="256"/>
                      <a:pt x="215" y="199"/>
                      <a:pt x="202" y="142"/>
                    </a:cubicBezTo>
                    <a:cubicBezTo>
                      <a:pt x="200" y="135"/>
                      <a:pt x="200" y="128"/>
                      <a:pt x="200" y="121"/>
                    </a:cubicBezTo>
                    <a:cubicBezTo>
                      <a:pt x="195" y="95"/>
                      <a:pt x="202" y="68"/>
                      <a:pt x="194" y="43"/>
                    </a:cubicBezTo>
                    <a:cubicBezTo>
                      <a:pt x="193" y="40"/>
                      <a:pt x="194" y="37"/>
                      <a:pt x="194" y="35"/>
                    </a:cubicBezTo>
                    <a:cubicBezTo>
                      <a:pt x="189" y="3"/>
                      <a:pt x="192" y="0"/>
                      <a:pt x="226" y="4"/>
                    </a:cubicBezTo>
                    <a:cubicBezTo>
                      <a:pt x="228" y="5"/>
                      <a:pt x="230" y="6"/>
                      <a:pt x="231" y="7"/>
                    </a:cubicBezTo>
                    <a:cubicBezTo>
                      <a:pt x="234" y="10"/>
                      <a:pt x="233" y="15"/>
                      <a:pt x="236" y="18"/>
                    </a:cubicBezTo>
                    <a:cubicBezTo>
                      <a:pt x="234" y="11"/>
                      <a:pt x="236" y="7"/>
                      <a:pt x="243" y="6"/>
                    </a:cubicBezTo>
                    <a:cubicBezTo>
                      <a:pt x="250" y="5"/>
                      <a:pt x="253" y="9"/>
                      <a:pt x="254" y="15"/>
                    </a:cubicBezTo>
                    <a:cubicBezTo>
                      <a:pt x="256" y="25"/>
                      <a:pt x="255" y="36"/>
                      <a:pt x="256" y="47"/>
                    </a:cubicBezTo>
                    <a:cubicBezTo>
                      <a:pt x="261" y="84"/>
                      <a:pt x="269" y="121"/>
                      <a:pt x="258" y="158"/>
                    </a:cubicBezTo>
                    <a:cubicBezTo>
                      <a:pt x="262" y="181"/>
                      <a:pt x="268" y="203"/>
                      <a:pt x="273" y="226"/>
                    </a:cubicBezTo>
                    <a:cubicBezTo>
                      <a:pt x="274" y="230"/>
                      <a:pt x="274" y="236"/>
                      <a:pt x="276" y="239"/>
                    </a:cubicBezTo>
                    <a:cubicBezTo>
                      <a:pt x="279" y="242"/>
                      <a:pt x="269" y="254"/>
                      <a:pt x="284" y="250"/>
                    </a:cubicBezTo>
                    <a:cubicBezTo>
                      <a:pt x="287" y="249"/>
                      <a:pt x="290" y="259"/>
                      <a:pt x="292" y="265"/>
                    </a:cubicBezTo>
                    <a:cubicBezTo>
                      <a:pt x="301" y="292"/>
                      <a:pt x="298" y="320"/>
                      <a:pt x="302" y="348"/>
                    </a:cubicBezTo>
                    <a:cubicBezTo>
                      <a:pt x="303" y="352"/>
                      <a:pt x="303" y="359"/>
                      <a:pt x="295" y="359"/>
                    </a:cubicBezTo>
                    <a:cubicBezTo>
                      <a:pt x="292" y="360"/>
                      <a:pt x="292" y="356"/>
                      <a:pt x="292" y="353"/>
                    </a:cubicBezTo>
                    <a:cubicBezTo>
                      <a:pt x="301" y="398"/>
                      <a:pt x="319" y="440"/>
                      <a:pt x="325" y="485"/>
                    </a:cubicBezTo>
                    <a:cubicBezTo>
                      <a:pt x="328" y="510"/>
                      <a:pt x="336" y="535"/>
                      <a:pt x="329" y="560"/>
                    </a:cubicBezTo>
                    <a:cubicBezTo>
                      <a:pt x="327" y="583"/>
                      <a:pt x="330" y="605"/>
                      <a:pt x="332" y="627"/>
                    </a:cubicBezTo>
                    <a:cubicBezTo>
                      <a:pt x="333" y="633"/>
                      <a:pt x="334" y="639"/>
                      <a:pt x="333" y="645"/>
                    </a:cubicBezTo>
                    <a:cubicBezTo>
                      <a:pt x="326" y="666"/>
                      <a:pt x="330" y="689"/>
                      <a:pt x="332" y="711"/>
                    </a:cubicBezTo>
                    <a:cubicBezTo>
                      <a:pt x="333" y="731"/>
                      <a:pt x="334" y="751"/>
                      <a:pt x="338" y="768"/>
                    </a:cubicBezTo>
                    <a:cubicBezTo>
                      <a:pt x="337" y="740"/>
                      <a:pt x="328" y="710"/>
                      <a:pt x="331" y="678"/>
                    </a:cubicBezTo>
                    <a:cubicBezTo>
                      <a:pt x="331" y="673"/>
                      <a:pt x="329" y="668"/>
                      <a:pt x="335" y="664"/>
                    </a:cubicBezTo>
                    <a:cubicBezTo>
                      <a:pt x="339" y="694"/>
                      <a:pt x="342" y="723"/>
                      <a:pt x="346" y="753"/>
                    </a:cubicBezTo>
                    <a:cubicBezTo>
                      <a:pt x="350" y="781"/>
                      <a:pt x="352" y="808"/>
                      <a:pt x="362" y="835"/>
                    </a:cubicBezTo>
                    <a:cubicBezTo>
                      <a:pt x="360" y="857"/>
                      <a:pt x="373" y="878"/>
                      <a:pt x="373" y="900"/>
                    </a:cubicBezTo>
                    <a:cubicBezTo>
                      <a:pt x="368" y="905"/>
                      <a:pt x="372" y="910"/>
                      <a:pt x="373" y="915"/>
                    </a:cubicBezTo>
                    <a:cubicBezTo>
                      <a:pt x="375" y="922"/>
                      <a:pt x="372" y="923"/>
                      <a:pt x="366" y="920"/>
                    </a:cubicBezTo>
                    <a:cubicBezTo>
                      <a:pt x="355" y="917"/>
                      <a:pt x="358" y="906"/>
                      <a:pt x="356" y="899"/>
                    </a:cubicBezTo>
                    <a:cubicBezTo>
                      <a:pt x="345" y="870"/>
                      <a:pt x="345" y="838"/>
                      <a:pt x="344" y="810"/>
                    </a:cubicBezTo>
                    <a:cubicBezTo>
                      <a:pt x="342" y="840"/>
                      <a:pt x="350" y="872"/>
                      <a:pt x="353" y="904"/>
                    </a:cubicBezTo>
                    <a:cubicBezTo>
                      <a:pt x="351" y="934"/>
                      <a:pt x="361" y="961"/>
                      <a:pt x="370" y="988"/>
                    </a:cubicBezTo>
                    <a:cubicBezTo>
                      <a:pt x="370" y="1015"/>
                      <a:pt x="378" y="1041"/>
                      <a:pt x="382" y="1068"/>
                    </a:cubicBezTo>
                    <a:cubicBezTo>
                      <a:pt x="382" y="1076"/>
                      <a:pt x="382" y="1084"/>
                      <a:pt x="382" y="1093"/>
                    </a:cubicBezTo>
                    <a:cubicBezTo>
                      <a:pt x="379" y="1113"/>
                      <a:pt x="362" y="1120"/>
                      <a:pt x="348" y="1129"/>
                    </a:cubicBezTo>
                    <a:cubicBezTo>
                      <a:pt x="334" y="1120"/>
                      <a:pt x="329" y="1108"/>
                      <a:pt x="334" y="1092"/>
                    </a:cubicBezTo>
                    <a:cubicBezTo>
                      <a:pt x="341" y="1079"/>
                      <a:pt x="335" y="1064"/>
                      <a:pt x="335" y="1050"/>
                    </a:cubicBezTo>
                    <a:cubicBezTo>
                      <a:pt x="336" y="1044"/>
                      <a:pt x="334" y="1037"/>
                      <a:pt x="334" y="1031"/>
                    </a:cubicBezTo>
                    <a:cubicBezTo>
                      <a:pt x="333" y="1051"/>
                      <a:pt x="340" y="1071"/>
                      <a:pt x="334" y="1092"/>
                    </a:cubicBezTo>
                    <a:cubicBezTo>
                      <a:pt x="330" y="1094"/>
                      <a:pt x="328" y="1090"/>
                      <a:pt x="328" y="1087"/>
                    </a:cubicBezTo>
                    <a:cubicBezTo>
                      <a:pt x="322" y="1047"/>
                      <a:pt x="314" y="1008"/>
                      <a:pt x="310" y="971"/>
                    </a:cubicBezTo>
                    <a:cubicBezTo>
                      <a:pt x="309" y="978"/>
                      <a:pt x="312" y="988"/>
                      <a:pt x="313" y="999"/>
                    </a:cubicBezTo>
                    <a:cubicBezTo>
                      <a:pt x="322" y="1044"/>
                      <a:pt x="325" y="1091"/>
                      <a:pt x="341" y="1135"/>
                    </a:cubicBezTo>
                    <a:cubicBezTo>
                      <a:pt x="335" y="1146"/>
                      <a:pt x="326" y="1155"/>
                      <a:pt x="312" y="1154"/>
                    </a:cubicBezTo>
                    <a:cubicBezTo>
                      <a:pt x="296" y="1137"/>
                      <a:pt x="302" y="1114"/>
                      <a:pt x="298" y="1094"/>
                    </a:cubicBezTo>
                    <a:cubicBezTo>
                      <a:pt x="297" y="1088"/>
                      <a:pt x="298" y="1082"/>
                      <a:pt x="298" y="1076"/>
                    </a:cubicBezTo>
                    <a:cubicBezTo>
                      <a:pt x="298" y="1103"/>
                      <a:pt x="300" y="1131"/>
                      <a:pt x="308" y="1157"/>
                    </a:cubicBezTo>
                    <a:cubicBezTo>
                      <a:pt x="293" y="1178"/>
                      <a:pt x="270" y="1184"/>
                      <a:pt x="246" y="1190"/>
                    </a:cubicBezTo>
                    <a:cubicBezTo>
                      <a:pt x="241" y="1189"/>
                      <a:pt x="238" y="1185"/>
                      <a:pt x="238" y="1180"/>
                    </a:cubicBezTo>
                    <a:cubicBezTo>
                      <a:pt x="241" y="1159"/>
                      <a:pt x="232" y="1137"/>
                      <a:pt x="246" y="1116"/>
                    </a:cubicBezTo>
                    <a:cubicBezTo>
                      <a:pt x="253" y="1108"/>
                      <a:pt x="249" y="1094"/>
                      <a:pt x="247" y="1083"/>
                    </a:cubicBezTo>
                    <a:cubicBezTo>
                      <a:pt x="247" y="1081"/>
                      <a:pt x="246" y="1079"/>
                      <a:pt x="246" y="1077"/>
                    </a:cubicBezTo>
                    <a:cubicBezTo>
                      <a:pt x="248" y="1037"/>
                      <a:pt x="247" y="998"/>
                      <a:pt x="235" y="960"/>
                    </a:cubicBezTo>
                    <a:cubicBezTo>
                      <a:pt x="235" y="957"/>
                      <a:pt x="233" y="961"/>
                      <a:pt x="235" y="960"/>
                    </a:cubicBezTo>
                    <a:cubicBezTo>
                      <a:pt x="236" y="959"/>
                      <a:pt x="236" y="960"/>
                      <a:pt x="236" y="961"/>
                    </a:cubicBezTo>
                    <a:cubicBezTo>
                      <a:pt x="249" y="1011"/>
                      <a:pt x="245" y="1061"/>
                      <a:pt x="242" y="1111"/>
                    </a:cubicBezTo>
                    <a:cubicBezTo>
                      <a:pt x="241" y="1133"/>
                      <a:pt x="238" y="1154"/>
                      <a:pt x="238" y="1176"/>
                    </a:cubicBezTo>
                    <a:cubicBezTo>
                      <a:pt x="238" y="1192"/>
                      <a:pt x="232" y="1200"/>
                      <a:pt x="217" y="1202"/>
                    </a:cubicBezTo>
                    <a:cubicBezTo>
                      <a:pt x="214" y="1202"/>
                      <a:pt x="213" y="1200"/>
                      <a:pt x="212" y="1198"/>
                    </a:cubicBezTo>
                    <a:cubicBezTo>
                      <a:pt x="207" y="1177"/>
                      <a:pt x="212" y="1156"/>
                      <a:pt x="210" y="1138"/>
                    </a:cubicBezTo>
                    <a:cubicBezTo>
                      <a:pt x="211" y="1157"/>
                      <a:pt x="208" y="1179"/>
                      <a:pt x="212" y="1200"/>
                    </a:cubicBezTo>
                    <a:cubicBezTo>
                      <a:pt x="209" y="1214"/>
                      <a:pt x="196" y="1214"/>
                      <a:pt x="186" y="1217"/>
                    </a:cubicBezTo>
                    <a:cubicBezTo>
                      <a:pt x="176" y="1217"/>
                      <a:pt x="168" y="1215"/>
                      <a:pt x="165" y="1205"/>
                    </a:cubicBezTo>
                    <a:cubicBezTo>
                      <a:pt x="158" y="1175"/>
                      <a:pt x="155" y="1144"/>
                      <a:pt x="156" y="1111"/>
                    </a:cubicBezTo>
                    <a:cubicBezTo>
                      <a:pt x="167" y="1116"/>
                      <a:pt x="165" y="1124"/>
                      <a:pt x="167" y="1129"/>
                    </a:cubicBezTo>
                    <a:cubicBezTo>
                      <a:pt x="160" y="1090"/>
                      <a:pt x="144" y="1051"/>
                      <a:pt x="148" y="1009"/>
                    </a:cubicBezTo>
                    <a:cubicBezTo>
                      <a:pt x="149" y="1006"/>
                      <a:pt x="144" y="1009"/>
                      <a:pt x="147" y="1008"/>
                    </a:cubicBezTo>
                    <a:cubicBezTo>
                      <a:pt x="148" y="1008"/>
                      <a:pt x="148" y="1009"/>
                      <a:pt x="148" y="1010"/>
                    </a:cubicBezTo>
                    <a:cubicBezTo>
                      <a:pt x="144" y="1024"/>
                      <a:pt x="147" y="1039"/>
                      <a:pt x="150" y="1053"/>
                    </a:cubicBezTo>
                    <a:cubicBezTo>
                      <a:pt x="158" y="1091"/>
                      <a:pt x="154" y="1131"/>
                      <a:pt x="159" y="1170"/>
                    </a:cubicBezTo>
                    <a:cubicBezTo>
                      <a:pt x="161" y="1186"/>
                      <a:pt x="164" y="1202"/>
                      <a:pt x="168" y="1218"/>
                    </a:cubicBezTo>
                    <a:cubicBezTo>
                      <a:pt x="160" y="1229"/>
                      <a:pt x="146" y="1230"/>
                      <a:pt x="134" y="1234"/>
                    </a:cubicBezTo>
                    <a:cubicBezTo>
                      <a:pt x="115" y="1240"/>
                      <a:pt x="95" y="1246"/>
                      <a:pt x="74" y="1247"/>
                    </a:cubicBezTo>
                    <a:cubicBezTo>
                      <a:pt x="65" y="1244"/>
                      <a:pt x="66" y="1236"/>
                      <a:pt x="66" y="1229"/>
                    </a:cubicBezTo>
                    <a:cubicBezTo>
                      <a:pt x="66" y="1217"/>
                      <a:pt x="68" y="1206"/>
                      <a:pt x="64" y="1195"/>
                    </a:cubicBezTo>
                    <a:cubicBezTo>
                      <a:pt x="54" y="1162"/>
                      <a:pt x="48" y="1128"/>
                      <a:pt x="45" y="1093"/>
                    </a:cubicBezTo>
                    <a:cubicBezTo>
                      <a:pt x="44" y="1066"/>
                      <a:pt x="43" y="1040"/>
                      <a:pt x="42" y="1013"/>
                    </a:cubicBezTo>
                    <a:cubicBezTo>
                      <a:pt x="43" y="1010"/>
                      <a:pt x="45" y="1007"/>
                      <a:pt x="45" y="1004"/>
                    </a:cubicBezTo>
                    <a:cubicBezTo>
                      <a:pt x="37" y="948"/>
                      <a:pt x="46" y="891"/>
                      <a:pt x="39" y="836"/>
                    </a:cubicBezTo>
                    <a:cubicBezTo>
                      <a:pt x="38" y="832"/>
                      <a:pt x="35" y="835"/>
                      <a:pt x="37" y="834"/>
                    </a:cubicBezTo>
                    <a:cubicBezTo>
                      <a:pt x="38" y="834"/>
                      <a:pt x="39" y="834"/>
                      <a:pt x="39" y="835"/>
                    </a:cubicBezTo>
                    <a:cubicBezTo>
                      <a:pt x="40" y="877"/>
                      <a:pt x="48" y="918"/>
                      <a:pt x="37" y="960"/>
                    </a:cubicBezTo>
                    <a:cubicBezTo>
                      <a:pt x="30" y="952"/>
                      <a:pt x="39" y="939"/>
                      <a:pt x="29" y="932"/>
                    </a:cubicBezTo>
                    <a:cubicBezTo>
                      <a:pt x="25" y="900"/>
                      <a:pt x="27" y="868"/>
                      <a:pt x="26" y="837"/>
                    </a:cubicBezTo>
                    <a:cubicBezTo>
                      <a:pt x="26" y="834"/>
                      <a:pt x="26" y="830"/>
                      <a:pt x="26" y="827"/>
                    </a:cubicBezTo>
                    <a:cubicBezTo>
                      <a:pt x="31" y="805"/>
                      <a:pt x="27" y="782"/>
                      <a:pt x="25" y="760"/>
                    </a:cubicBezTo>
                    <a:cubicBezTo>
                      <a:pt x="22" y="726"/>
                      <a:pt x="22" y="692"/>
                      <a:pt x="22" y="658"/>
                    </a:cubicBezTo>
                    <a:cubicBezTo>
                      <a:pt x="22" y="653"/>
                      <a:pt x="23" y="648"/>
                      <a:pt x="18" y="645"/>
                    </a:cubicBezTo>
                    <a:cubicBezTo>
                      <a:pt x="17" y="643"/>
                      <a:pt x="20" y="637"/>
                      <a:pt x="14" y="640"/>
                    </a:cubicBezTo>
                    <a:cubicBezTo>
                      <a:pt x="7" y="640"/>
                      <a:pt x="8" y="634"/>
                      <a:pt x="7" y="630"/>
                    </a:cubicBezTo>
                    <a:cubicBezTo>
                      <a:pt x="0" y="582"/>
                      <a:pt x="2" y="533"/>
                      <a:pt x="2" y="484"/>
                    </a:cubicBezTo>
                    <a:cubicBezTo>
                      <a:pt x="2" y="479"/>
                      <a:pt x="2" y="473"/>
                      <a:pt x="8" y="472"/>
                    </a:cubicBezTo>
                    <a:cubicBezTo>
                      <a:pt x="12" y="472"/>
                      <a:pt x="14" y="477"/>
                      <a:pt x="16" y="480"/>
                    </a:cubicBezTo>
                    <a:cubicBezTo>
                      <a:pt x="23" y="488"/>
                      <a:pt x="22" y="498"/>
                      <a:pt x="22" y="508"/>
                    </a:cubicBezTo>
                    <a:cubicBezTo>
                      <a:pt x="22" y="511"/>
                      <a:pt x="22" y="513"/>
                      <a:pt x="22" y="515"/>
                    </a:cubicBezTo>
                    <a:cubicBezTo>
                      <a:pt x="23" y="530"/>
                      <a:pt x="19" y="545"/>
                      <a:pt x="25" y="560"/>
                    </a:cubicBezTo>
                    <a:cubicBezTo>
                      <a:pt x="26" y="578"/>
                      <a:pt x="29" y="595"/>
                      <a:pt x="32" y="613"/>
                    </a:cubicBezTo>
                    <a:cubicBezTo>
                      <a:pt x="45" y="639"/>
                      <a:pt x="48" y="668"/>
                      <a:pt x="46" y="697"/>
                    </a:cubicBezTo>
                    <a:cubicBezTo>
                      <a:pt x="46" y="709"/>
                      <a:pt x="46" y="722"/>
                      <a:pt x="41" y="734"/>
                    </a:cubicBezTo>
                    <a:cubicBezTo>
                      <a:pt x="52" y="702"/>
                      <a:pt x="40" y="668"/>
                      <a:pt x="50" y="632"/>
                    </a:cubicBezTo>
                    <a:cubicBezTo>
                      <a:pt x="59" y="644"/>
                      <a:pt x="65" y="654"/>
                      <a:pt x="66" y="665"/>
                    </a:cubicBezTo>
                    <a:cubicBezTo>
                      <a:pt x="68" y="687"/>
                      <a:pt x="61" y="709"/>
                      <a:pt x="65" y="730"/>
                    </a:cubicBezTo>
                    <a:cubicBezTo>
                      <a:pt x="66" y="731"/>
                      <a:pt x="66" y="733"/>
                      <a:pt x="66" y="734"/>
                    </a:cubicBezTo>
                    <a:cubicBezTo>
                      <a:pt x="67" y="734"/>
                      <a:pt x="67" y="735"/>
                      <a:pt x="68" y="735"/>
                    </a:cubicBezTo>
                    <a:cubicBezTo>
                      <a:pt x="68" y="735"/>
                      <a:pt x="68" y="735"/>
                      <a:pt x="68" y="735"/>
                    </a:cubicBezTo>
                    <a:cubicBezTo>
                      <a:pt x="61" y="715"/>
                      <a:pt x="68" y="694"/>
                      <a:pt x="66" y="674"/>
                    </a:cubicBezTo>
                    <a:cubicBezTo>
                      <a:pt x="66" y="672"/>
                      <a:pt x="66" y="670"/>
                      <a:pt x="66" y="668"/>
                    </a:cubicBezTo>
                    <a:cubicBezTo>
                      <a:pt x="70" y="656"/>
                      <a:pt x="61" y="648"/>
                      <a:pt x="59" y="637"/>
                    </a:cubicBezTo>
                    <a:cubicBezTo>
                      <a:pt x="54" y="620"/>
                      <a:pt x="55" y="601"/>
                      <a:pt x="56" y="582"/>
                    </a:cubicBezTo>
                    <a:cubicBezTo>
                      <a:pt x="56" y="572"/>
                      <a:pt x="53" y="564"/>
                      <a:pt x="48" y="556"/>
                    </a:cubicBezTo>
                    <a:cubicBezTo>
                      <a:pt x="45" y="531"/>
                      <a:pt x="47" y="505"/>
                      <a:pt x="38" y="480"/>
                    </a:cubicBezTo>
                    <a:cubicBezTo>
                      <a:pt x="39" y="469"/>
                      <a:pt x="34" y="458"/>
                      <a:pt x="34" y="447"/>
                    </a:cubicBezTo>
                    <a:cubicBezTo>
                      <a:pt x="35" y="437"/>
                      <a:pt x="36" y="428"/>
                      <a:pt x="50" y="432"/>
                    </a:cubicBezTo>
                    <a:close/>
                  </a:path>
                </a:pathLst>
              </a:custGeom>
              <a:solidFill>
                <a:srgbClr val="F1D6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13"/>
              <p:cNvSpPr/>
              <p:nvPr/>
            </p:nvSpPr>
            <p:spPr bwMode="auto">
              <a:xfrm>
                <a:off x="1206" y="619"/>
                <a:ext cx="656" cy="435"/>
              </a:xfrm>
              <a:custGeom>
                <a:avLst/>
                <a:gdLst>
                  <a:gd name="T0" fmla="*/ 61 w 584"/>
                  <a:gd name="T1" fmla="*/ 32 h 387"/>
                  <a:gd name="T2" fmla="*/ 283 w 584"/>
                  <a:gd name="T3" fmla="*/ 49 h 387"/>
                  <a:gd name="T4" fmla="*/ 475 w 584"/>
                  <a:gd name="T5" fmla="*/ 193 h 387"/>
                  <a:gd name="T6" fmla="*/ 497 w 584"/>
                  <a:gd name="T7" fmla="*/ 219 h 387"/>
                  <a:gd name="T8" fmla="*/ 530 w 584"/>
                  <a:gd name="T9" fmla="*/ 261 h 387"/>
                  <a:gd name="T10" fmla="*/ 570 w 584"/>
                  <a:gd name="T11" fmla="*/ 328 h 387"/>
                  <a:gd name="T12" fmla="*/ 564 w 584"/>
                  <a:gd name="T13" fmla="*/ 379 h 387"/>
                  <a:gd name="T14" fmla="*/ 507 w 584"/>
                  <a:gd name="T15" fmla="*/ 375 h 387"/>
                  <a:gd name="T16" fmla="*/ 486 w 584"/>
                  <a:gd name="T17" fmla="*/ 379 h 387"/>
                  <a:gd name="T18" fmla="*/ 460 w 584"/>
                  <a:gd name="T19" fmla="*/ 374 h 387"/>
                  <a:gd name="T20" fmla="*/ 424 w 584"/>
                  <a:gd name="T21" fmla="*/ 353 h 387"/>
                  <a:gd name="T22" fmla="*/ 403 w 584"/>
                  <a:gd name="T23" fmla="*/ 350 h 387"/>
                  <a:gd name="T24" fmla="*/ 386 w 584"/>
                  <a:gd name="T25" fmla="*/ 346 h 387"/>
                  <a:gd name="T26" fmla="*/ 376 w 584"/>
                  <a:gd name="T27" fmla="*/ 369 h 387"/>
                  <a:gd name="T28" fmla="*/ 360 w 584"/>
                  <a:gd name="T29" fmla="*/ 347 h 387"/>
                  <a:gd name="T30" fmla="*/ 335 w 584"/>
                  <a:gd name="T31" fmla="*/ 338 h 387"/>
                  <a:gd name="T32" fmla="*/ 300 w 584"/>
                  <a:gd name="T33" fmla="*/ 321 h 387"/>
                  <a:gd name="T34" fmla="*/ 281 w 584"/>
                  <a:gd name="T35" fmla="*/ 320 h 387"/>
                  <a:gd name="T36" fmla="*/ 272 w 584"/>
                  <a:gd name="T37" fmla="*/ 336 h 387"/>
                  <a:gd name="T38" fmla="*/ 258 w 584"/>
                  <a:gd name="T39" fmla="*/ 317 h 387"/>
                  <a:gd name="T40" fmla="*/ 223 w 584"/>
                  <a:gd name="T41" fmla="*/ 312 h 387"/>
                  <a:gd name="T42" fmla="*/ 194 w 584"/>
                  <a:gd name="T43" fmla="*/ 296 h 387"/>
                  <a:gd name="T44" fmla="*/ 180 w 584"/>
                  <a:gd name="T45" fmla="*/ 288 h 387"/>
                  <a:gd name="T46" fmla="*/ 154 w 584"/>
                  <a:gd name="T47" fmla="*/ 282 h 387"/>
                  <a:gd name="T48" fmla="*/ 138 w 584"/>
                  <a:gd name="T49" fmla="*/ 276 h 387"/>
                  <a:gd name="T50" fmla="*/ 114 w 584"/>
                  <a:gd name="T51" fmla="*/ 270 h 387"/>
                  <a:gd name="T52" fmla="*/ 95 w 584"/>
                  <a:gd name="T53" fmla="*/ 265 h 387"/>
                  <a:gd name="T54" fmla="*/ 72 w 584"/>
                  <a:gd name="T55" fmla="*/ 259 h 387"/>
                  <a:gd name="T56" fmla="*/ 47 w 584"/>
                  <a:gd name="T57" fmla="*/ 248 h 387"/>
                  <a:gd name="T58" fmla="*/ 22 w 584"/>
                  <a:gd name="T59" fmla="*/ 237 h 387"/>
                  <a:gd name="T60" fmla="*/ 3 w 584"/>
                  <a:gd name="T61" fmla="*/ 221 h 387"/>
                  <a:gd name="T62" fmla="*/ 3 w 584"/>
                  <a:gd name="T63" fmla="*/ 14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4" h="387">
                    <a:moveTo>
                      <a:pt x="3" y="141"/>
                    </a:moveTo>
                    <a:cubicBezTo>
                      <a:pt x="10" y="98"/>
                      <a:pt x="32" y="62"/>
                      <a:pt x="61" y="32"/>
                    </a:cubicBezTo>
                    <a:cubicBezTo>
                      <a:pt x="83" y="9"/>
                      <a:pt x="115" y="5"/>
                      <a:pt x="146" y="3"/>
                    </a:cubicBezTo>
                    <a:cubicBezTo>
                      <a:pt x="198" y="0"/>
                      <a:pt x="243" y="21"/>
                      <a:pt x="283" y="49"/>
                    </a:cubicBezTo>
                    <a:cubicBezTo>
                      <a:pt x="337" y="85"/>
                      <a:pt x="387" y="125"/>
                      <a:pt x="440" y="162"/>
                    </a:cubicBezTo>
                    <a:cubicBezTo>
                      <a:pt x="453" y="171"/>
                      <a:pt x="459" y="188"/>
                      <a:pt x="475" y="193"/>
                    </a:cubicBezTo>
                    <a:cubicBezTo>
                      <a:pt x="478" y="195"/>
                      <a:pt x="480" y="198"/>
                      <a:pt x="482" y="201"/>
                    </a:cubicBezTo>
                    <a:cubicBezTo>
                      <a:pt x="486" y="208"/>
                      <a:pt x="491" y="213"/>
                      <a:pt x="497" y="219"/>
                    </a:cubicBezTo>
                    <a:cubicBezTo>
                      <a:pt x="499" y="221"/>
                      <a:pt x="501" y="223"/>
                      <a:pt x="502" y="225"/>
                    </a:cubicBezTo>
                    <a:cubicBezTo>
                      <a:pt x="510" y="238"/>
                      <a:pt x="519" y="251"/>
                      <a:pt x="530" y="261"/>
                    </a:cubicBezTo>
                    <a:cubicBezTo>
                      <a:pt x="531" y="262"/>
                      <a:pt x="533" y="264"/>
                      <a:pt x="534" y="265"/>
                    </a:cubicBezTo>
                    <a:cubicBezTo>
                      <a:pt x="544" y="287"/>
                      <a:pt x="559" y="306"/>
                      <a:pt x="570" y="328"/>
                    </a:cubicBezTo>
                    <a:cubicBezTo>
                      <a:pt x="572" y="331"/>
                      <a:pt x="573" y="335"/>
                      <a:pt x="575" y="338"/>
                    </a:cubicBezTo>
                    <a:cubicBezTo>
                      <a:pt x="584" y="355"/>
                      <a:pt x="575" y="367"/>
                      <a:pt x="564" y="379"/>
                    </a:cubicBezTo>
                    <a:cubicBezTo>
                      <a:pt x="553" y="387"/>
                      <a:pt x="541" y="386"/>
                      <a:pt x="530" y="381"/>
                    </a:cubicBezTo>
                    <a:cubicBezTo>
                      <a:pt x="523" y="377"/>
                      <a:pt x="516" y="373"/>
                      <a:pt x="507" y="375"/>
                    </a:cubicBezTo>
                    <a:cubicBezTo>
                      <a:pt x="505" y="375"/>
                      <a:pt x="504" y="375"/>
                      <a:pt x="502" y="375"/>
                    </a:cubicBezTo>
                    <a:cubicBezTo>
                      <a:pt x="495" y="369"/>
                      <a:pt x="490" y="373"/>
                      <a:pt x="486" y="379"/>
                    </a:cubicBezTo>
                    <a:cubicBezTo>
                      <a:pt x="484" y="380"/>
                      <a:pt x="481" y="380"/>
                      <a:pt x="479" y="378"/>
                    </a:cubicBezTo>
                    <a:cubicBezTo>
                      <a:pt x="473" y="375"/>
                      <a:pt x="471" y="354"/>
                      <a:pt x="460" y="374"/>
                    </a:cubicBezTo>
                    <a:cubicBezTo>
                      <a:pt x="458" y="377"/>
                      <a:pt x="455" y="379"/>
                      <a:pt x="451" y="378"/>
                    </a:cubicBezTo>
                    <a:cubicBezTo>
                      <a:pt x="446" y="365"/>
                      <a:pt x="440" y="354"/>
                      <a:pt x="424" y="353"/>
                    </a:cubicBezTo>
                    <a:cubicBezTo>
                      <a:pt x="420" y="352"/>
                      <a:pt x="416" y="351"/>
                      <a:pt x="411" y="350"/>
                    </a:cubicBezTo>
                    <a:cubicBezTo>
                      <a:pt x="409" y="350"/>
                      <a:pt x="406" y="350"/>
                      <a:pt x="403" y="350"/>
                    </a:cubicBezTo>
                    <a:cubicBezTo>
                      <a:pt x="402" y="350"/>
                      <a:pt x="400" y="349"/>
                      <a:pt x="398" y="349"/>
                    </a:cubicBezTo>
                    <a:cubicBezTo>
                      <a:pt x="394" y="349"/>
                      <a:pt x="390" y="347"/>
                      <a:pt x="386" y="346"/>
                    </a:cubicBezTo>
                    <a:cubicBezTo>
                      <a:pt x="384" y="346"/>
                      <a:pt x="382" y="346"/>
                      <a:pt x="379" y="346"/>
                    </a:cubicBezTo>
                    <a:cubicBezTo>
                      <a:pt x="373" y="353"/>
                      <a:pt x="382" y="362"/>
                      <a:pt x="376" y="369"/>
                    </a:cubicBezTo>
                    <a:cubicBezTo>
                      <a:pt x="374" y="370"/>
                      <a:pt x="372" y="370"/>
                      <a:pt x="370" y="370"/>
                    </a:cubicBezTo>
                    <a:cubicBezTo>
                      <a:pt x="363" y="364"/>
                      <a:pt x="362" y="355"/>
                      <a:pt x="360" y="347"/>
                    </a:cubicBezTo>
                    <a:cubicBezTo>
                      <a:pt x="356" y="338"/>
                      <a:pt x="350" y="333"/>
                      <a:pt x="340" y="338"/>
                    </a:cubicBezTo>
                    <a:cubicBezTo>
                      <a:pt x="339" y="339"/>
                      <a:pt x="337" y="339"/>
                      <a:pt x="335" y="338"/>
                    </a:cubicBezTo>
                    <a:cubicBezTo>
                      <a:pt x="328" y="334"/>
                      <a:pt x="324" y="325"/>
                      <a:pt x="315" y="324"/>
                    </a:cubicBezTo>
                    <a:cubicBezTo>
                      <a:pt x="310" y="322"/>
                      <a:pt x="305" y="322"/>
                      <a:pt x="300" y="321"/>
                    </a:cubicBezTo>
                    <a:cubicBezTo>
                      <a:pt x="295" y="320"/>
                      <a:pt x="291" y="319"/>
                      <a:pt x="286" y="320"/>
                    </a:cubicBezTo>
                    <a:cubicBezTo>
                      <a:pt x="284" y="320"/>
                      <a:pt x="282" y="320"/>
                      <a:pt x="281" y="320"/>
                    </a:cubicBezTo>
                    <a:cubicBezTo>
                      <a:pt x="279" y="320"/>
                      <a:pt x="278" y="321"/>
                      <a:pt x="278" y="322"/>
                    </a:cubicBezTo>
                    <a:cubicBezTo>
                      <a:pt x="277" y="327"/>
                      <a:pt x="281" y="335"/>
                      <a:pt x="272" y="336"/>
                    </a:cubicBezTo>
                    <a:cubicBezTo>
                      <a:pt x="267" y="337"/>
                      <a:pt x="265" y="330"/>
                      <a:pt x="263" y="325"/>
                    </a:cubicBezTo>
                    <a:cubicBezTo>
                      <a:pt x="262" y="323"/>
                      <a:pt x="261" y="320"/>
                      <a:pt x="258" y="317"/>
                    </a:cubicBezTo>
                    <a:cubicBezTo>
                      <a:pt x="253" y="323"/>
                      <a:pt x="258" y="333"/>
                      <a:pt x="248" y="337"/>
                    </a:cubicBezTo>
                    <a:cubicBezTo>
                      <a:pt x="242" y="327"/>
                      <a:pt x="240" y="312"/>
                      <a:pt x="223" y="312"/>
                    </a:cubicBezTo>
                    <a:cubicBezTo>
                      <a:pt x="217" y="299"/>
                      <a:pt x="213" y="316"/>
                      <a:pt x="208" y="313"/>
                    </a:cubicBezTo>
                    <a:cubicBezTo>
                      <a:pt x="201" y="309"/>
                      <a:pt x="204" y="298"/>
                      <a:pt x="194" y="296"/>
                    </a:cubicBezTo>
                    <a:cubicBezTo>
                      <a:pt x="191" y="296"/>
                      <a:pt x="189" y="296"/>
                      <a:pt x="186" y="295"/>
                    </a:cubicBezTo>
                    <a:cubicBezTo>
                      <a:pt x="184" y="293"/>
                      <a:pt x="182" y="290"/>
                      <a:pt x="180" y="288"/>
                    </a:cubicBezTo>
                    <a:cubicBezTo>
                      <a:pt x="176" y="283"/>
                      <a:pt x="171" y="285"/>
                      <a:pt x="167" y="285"/>
                    </a:cubicBezTo>
                    <a:cubicBezTo>
                      <a:pt x="162" y="285"/>
                      <a:pt x="158" y="283"/>
                      <a:pt x="154" y="282"/>
                    </a:cubicBezTo>
                    <a:cubicBezTo>
                      <a:pt x="152" y="282"/>
                      <a:pt x="150" y="281"/>
                      <a:pt x="147" y="280"/>
                    </a:cubicBezTo>
                    <a:cubicBezTo>
                      <a:pt x="144" y="278"/>
                      <a:pt x="141" y="277"/>
                      <a:pt x="138" y="276"/>
                    </a:cubicBezTo>
                    <a:cubicBezTo>
                      <a:pt x="134" y="274"/>
                      <a:pt x="130" y="273"/>
                      <a:pt x="126" y="272"/>
                    </a:cubicBezTo>
                    <a:cubicBezTo>
                      <a:pt x="122" y="272"/>
                      <a:pt x="119" y="270"/>
                      <a:pt x="114" y="270"/>
                    </a:cubicBezTo>
                    <a:cubicBezTo>
                      <a:pt x="113" y="269"/>
                      <a:pt x="111" y="269"/>
                      <a:pt x="110" y="268"/>
                    </a:cubicBezTo>
                    <a:cubicBezTo>
                      <a:pt x="105" y="267"/>
                      <a:pt x="100" y="266"/>
                      <a:pt x="95" y="265"/>
                    </a:cubicBezTo>
                    <a:cubicBezTo>
                      <a:pt x="92" y="265"/>
                      <a:pt x="90" y="264"/>
                      <a:pt x="87" y="263"/>
                    </a:cubicBezTo>
                    <a:cubicBezTo>
                      <a:pt x="83" y="259"/>
                      <a:pt x="77" y="259"/>
                      <a:pt x="72" y="259"/>
                    </a:cubicBezTo>
                    <a:cubicBezTo>
                      <a:pt x="69" y="258"/>
                      <a:pt x="67" y="257"/>
                      <a:pt x="65" y="256"/>
                    </a:cubicBezTo>
                    <a:cubicBezTo>
                      <a:pt x="59" y="252"/>
                      <a:pt x="53" y="250"/>
                      <a:pt x="47" y="248"/>
                    </a:cubicBezTo>
                    <a:cubicBezTo>
                      <a:pt x="43" y="246"/>
                      <a:pt x="39" y="245"/>
                      <a:pt x="35" y="243"/>
                    </a:cubicBezTo>
                    <a:cubicBezTo>
                      <a:pt x="31" y="241"/>
                      <a:pt x="27" y="238"/>
                      <a:pt x="22" y="237"/>
                    </a:cubicBezTo>
                    <a:cubicBezTo>
                      <a:pt x="19" y="237"/>
                      <a:pt x="16" y="236"/>
                      <a:pt x="14" y="235"/>
                    </a:cubicBezTo>
                    <a:cubicBezTo>
                      <a:pt x="8" y="232"/>
                      <a:pt x="3" y="229"/>
                      <a:pt x="3" y="221"/>
                    </a:cubicBezTo>
                    <a:cubicBezTo>
                      <a:pt x="3" y="216"/>
                      <a:pt x="3" y="210"/>
                      <a:pt x="3" y="205"/>
                    </a:cubicBezTo>
                    <a:cubicBezTo>
                      <a:pt x="0" y="184"/>
                      <a:pt x="0" y="162"/>
                      <a:pt x="3" y="141"/>
                    </a:cubicBezTo>
                    <a:close/>
                  </a:path>
                </a:pathLst>
              </a:custGeom>
              <a:solidFill>
                <a:srgbClr val="BD7C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14"/>
              <p:cNvSpPr/>
              <p:nvPr/>
            </p:nvSpPr>
            <p:spPr bwMode="auto">
              <a:xfrm>
                <a:off x="1051" y="2487"/>
                <a:ext cx="1059" cy="364"/>
              </a:xfrm>
              <a:custGeom>
                <a:avLst/>
                <a:gdLst>
                  <a:gd name="T0" fmla="*/ 581 w 942"/>
                  <a:gd name="T1" fmla="*/ 152 h 324"/>
                  <a:gd name="T2" fmla="*/ 668 w 942"/>
                  <a:gd name="T3" fmla="*/ 126 h 324"/>
                  <a:gd name="T4" fmla="*/ 689 w 942"/>
                  <a:gd name="T5" fmla="*/ 119 h 324"/>
                  <a:gd name="T6" fmla="*/ 713 w 942"/>
                  <a:gd name="T7" fmla="*/ 107 h 324"/>
                  <a:gd name="T8" fmla="*/ 717 w 942"/>
                  <a:gd name="T9" fmla="*/ 107 h 324"/>
                  <a:gd name="T10" fmla="*/ 717 w 942"/>
                  <a:gd name="T11" fmla="*/ 107 h 324"/>
                  <a:gd name="T12" fmla="*/ 752 w 942"/>
                  <a:gd name="T13" fmla="*/ 95 h 324"/>
                  <a:gd name="T14" fmla="*/ 808 w 942"/>
                  <a:gd name="T15" fmla="*/ 66 h 324"/>
                  <a:gd name="T16" fmla="*/ 817 w 942"/>
                  <a:gd name="T17" fmla="*/ 60 h 324"/>
                  <a:gd name="T18" fmla="*/ 841 w 942"/>
                  <a:gd name="T19" fmla="*/ 43 h 324"/>
                  <a:gd name="T20" fmla="*/ 853 w 942"/>
                  <a:gd name="T21" fmla="*/ 34 h 324"/>
                  <a:gd name="T22" fmla="*/ 885 w 942"/>
                  <a:gd name="T23" fmla="*/ 0 h 324"/>
                  <a:gd name="T24" fmla="*/ 936 w 942"/>
                  <a:gd name="T25" fmla="*/ 117 h 324"/>
                  <a:gd name="T26" fmla="*/ 925 w 942"/>
                  <a:gd name="T27" fmla="*/ 135 h 324"/>
                  <a:gd name="T28" fmla="*/ 858 w 942"/>
                  <a:gd name="T29" fmla="*/ 179 h 324"/>
                  <a:gd name="T30" fmla="*/ 780 w 942"/>
                  <a:gd name="T31" fmla="*/ 223 h 324"/>
                  <a:gd name="T32" fmla="*/ 674 w 942"/>
                  <a:gd name="T33" fmla="*/ 263 h 324"/>
                  <a:gd name="T34" fmla="*/ 526 w 942"/>
                  <a:gd name="T35" fmla="*/ 298 h 324"/>
                  <a:gd name="T36" fmla="*/ 500 w 942"/>
                  <a:gd name="T37" fmla="*/ 306 h 324"/>
                  <a:gd name="T38" fmla="*/ 453 w 942"/>
                  <a:gd name="T39" fmla="*/ 310 h 324"/>
                  <a:gd name="T40" fmla="*/ 338 w 942"/>
                  <a:gd name="T41" fmla="*/ 320 h 324"/>
                  <a:gd name="T42" fmla="*/ 304 w 942"/>
                  <a:gd name="T43" fmla="*/ 321 h 324"/>
                  <a:gd name="T44" fmla="*/ 98 w 942"/>
                  <a:gd name="T45" fmla="*/ 303 h 324"/>
                  <a:gd name="T46" fmla="*/ 13 w 942"/>
                  <a:gd name="T47" fmla="*/ 275 h 324"/>
                  <a:gd name="T48" fmla="*/ 8 w 942"/>
                  <a:gd name="T49" fmla="*/ 248 h 324"/>
                  <a:gd name="T50" fmla="*/ 7 w 942"/>
                  <a:gd name="T51" fmla="*/ 230 h 324"/>
                  <a:gd name="T52" fmla="*/ 28 w 942"/>
                  <a:gd name="T53" fmla="*/ 235 h 324"/>
                  <a:gd name="T54" fmla="*/ 33 w 942"/>
                  <a:gd name="T55" fmla="*/ 243 h 324"/>
                  <a:gd name="T56" fmla="*/ 67 w 942"/>
                  <a:gd name="T57" fmla="*/ 217 h 324"/>
                  <a:gd name="T58" fmla="*/ 72 w 942"/>
                  <a:gd name="T59" fmla="*/ 203 h 324"/>
                  <a:gd name="T60" fmla="*/ 69 w 942"/>
                  <a:gd name="T61" fmla="*/ 198 h 324"/>
                  <a:gd name="T62" fmla="*/ 81 w 942"/>
                  <a:gd name="T63" fmla="*/ 185 h 324"/>
                  <a:gd name="T64" fmla="*/ 121 w 942"/>
                  <a:gd name="T65" fmla="*/ 191 h 324"/>
                  <a:gd name="T66" fmla="*/ 139 w 942"/>
                  <a:gd name="T67" fmla="*/ 203 h 324"/>
                  <a:gd name="T68" fmla="*/ 154 w 942"/>
                  <a:gd name="T69" fmla="*/ 230 h 324"/>
                  <a:gd name="T70" fmla="*/ 157 w 942"/>
                  <a:gd name="T71" fmla="*/ 195 h 324"/>
                  <a:gd name="T72" fmla="*/ 217 w 942"/>
                  <a:gd name="T73" fmla="*/ 199 h 324"/>
                  <a:gd name="T74" fmla="*/ 234 w 942"/>
                  <a:gd name="T75" fmla="*/ 200 h 324"/>
                  <a:gd name="T76" fmla="*/ 236 w 942"/>
                  <a:gd name="T77" fmla="*/ 200 h 324"/>
                  <a:gd name="T78" fmla="*/ 261 w 942"/>
                  <a:gd name="T79" fmla="*/ 202 h 324"/>
                  <a:gd name="T80" fmla="*/ 292 w 942"/>
                  <a:gd name="T81" fmla="*/ 202 h 324"/>
                  <a:gd name="T82" fmla="*/ 329 w 942"/>
                  <a:gd name="T83" fmla="*/ 199 h 324"/>
                  <a:gd name="T84" fmla="*/ 356 w 942"/>
                  <a:gd name="T85" fmla="*/ 194 h 324"/>
                  <a:gd name="T86" fmla="*/ 373 w 942"/>
                  <a:gd name="T87" fmla="*/ 191 h 324"/>
                  <a:gd name="T88" fmla="*/ 381 w 942"/>
                  <a:gd name="T89" fmla="*/ 190 h 324"/>
                  <a:gd name="T90" fmla="*/ 401 w 942"/>
                  <a:gd name="T91" fmla="*/ 191 h 324"/>
                  <a:gd name="T92" fmla="*/ 485 w 942"/>
                  <a:gd name="T93" fmla="*/ 175 h 324"/>
                  <a:gd name="T94" fmla="*/ 493 w 942"/>
                  <a:gd name="T95" fmla="*/ 174 h 324"/>
                  <a:gd name="T96" fmla="*/ 532 w 942"/>
                  <a:gd name="T97" fmla="*/ 128 h 324"/>
                  <a:gd name="T98" fmla="*/ 532 w 942"/>
                  <a:gd name="T99" fmla="*/ 41 h 324"/>
                  <a:gd name="T100" fmla="*/ 537 w 942"/>
                  <a:gd name="T101" fmla="*/ 161 h 324"/>
                  <a:gd name="T102" fmla="*/ 565 w 942"/>
                  <a:gd name="T103" fmla="*/ 155 h 324"/>
                  <a:gd name="T104" fmla="*/ 581 w 942"/>
                  <a:gd name="T105" fmla="*/ 15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2" h="324">
                    <a:moveTo>
                      <a:pt x="581" y="152"/>
                    </a:moveTo>
                    <a:cubicBezTo>
                      <a:pt x="610" y="143"/>
                      <a:pt x="639" y="135"/>
                      <a:pt x="668" y="126"/>
                    </a:cubicBezTo>
                    <a:cubicBezTo>
                      <a:pt x="673" y="119"/>
                      <a:pt x="683" y="123"/>
                      <a:pt x="689" y="119"/>
                    </a:cubicBezTo>
                    <a:cubicBezTo>
                      <a:pt x="697" y="115"/>
                      <a:pt x="708" y="117"/>
                      <a:pt x="713" y="107"/>
                    </a:cubicBezTo>
                    <a:cubicBezTo>
                      <a:pt x="714" y="105"/>
                      <a:pt x="716" y="105"/>
                      <a:pt x="717" y="107"/>
                    </a:cubicBezTo>
                    <a:cubicBezTo>
                      <a:pt x="717" y="107"/>
                      <a:pt x="717" y="107"/>
                      <a:pt x="717" y="107"/>
                    </a:cubicBezTo>
                    <a:cubicBezTo>
                      <a:pt x="730" y="108"/>
                      <a:pt x="741" y="99"/>
                      <a:pt x="752" y="95"/>
                    </a:cubicBezTo>
                    <a:cubicBezTo>
                      <a:pt x="771" y="85"/>
                      <a:pt x="790" y="76"/>
                      <a:pt x="808" y="66"/>
                    </a:cubicBezTo>
                    <a:cubicBezTo>
                      <a:pt x="812" y="65"/>
                      <a:pt x="813" y="60"/>
                      <a:pt x="817" y="60"/>
                    </a:cubicBezTo>
                    <a:cubicBezTo>
                      <a:pt x="825" y="54"/>
                      <a:pt x="833" y="49"/>
                      <a:pt x="841" y="43"/>
                    </a:cubicBezTo>
                    <a:cubicBezTo>
                      <a:pt x="843" y="38"/>
                      <a:pt x="849" y="37"/>
                      <a:pt x="853" y="34"/>
                    </a:cubicBezTo>
                    <a:cubicBezTo>
                      <a:pt x="859" y="19"/>
                      <a:pt x="878" y="15"/>
                      <a:pt x="885" y="0"/>
                    </a:cubicBezTo>
                    <a:cubicBezTo>
                      <a:pt x="904" y="38"/>
                      <a:pt x="913" y="80"/>
                      <a:pt x="936" y="117"/>
                    </a:cubicBezTo>
                    <a:cubicBezTo>
                      <a:pt x="942" y="127"/>
                      <a:pt x="928" y="128"/>
                      <a:pt x="925" y="135"/>
                    </a:cubicBezTo>
                    <a:cubicBezTo>
                      <a:pt x="906" y="155"/>
                      <a:pt x="882" y="166"/>
                      <a:pt x="858" y="179"/>
                    </a:cubicBezTo>
                    <a:cubicBezTo>
                      <a:pt x="832" y="193"/>
                      <a:pt x="808" y="211"/>
                      <a:pt x="780" y="223"/>
                    </a:cubicBezTo>
                    <a:cubicBezTo>
                      <a:pt x="745" y="236"/>
                      <a:pt x="711" y="252"/>
                      <a:pt x="674" y="263"/>
                    </a:cubicBezTo>
                    <a:cubicBezTo>
                      <a:pt x="625" y="276"/>
                      <a:pt x="577" y="291"/>
                      <a:pt x="526" y="298"/>
                    </a:cubicBezTo>
                    <a:cubicBezTo>
                      <a:pt x="517" y="299"/>
                      <a:pt x="508" y="301"/>
                      <a:pt x="500" y="306"/>
                    </a:cubicBezTo>
                    <a:cubicBezTo>
                      <a:pt x="485" y="310"/>
                      <a:pt x="468" y="307"/>
                      <a:pt x="453" y="310"/>
                    </a:cubicBezTo>
                    <a:cubicBezTo>
                      <a:pt x="415" y="316"/>
                      <a:pt x="375" y="312"/>
                      <a:pt x="338" y="320"/>
                    </a:cubicBezTo>
                    <a:cubicBezTo>
                      <a:pt x="326" y="322"/>
                      <a:pt x="315" y="320"/>
                      <a:pt x="304" y="321"/>
                    </a:cubicBezTo>
                    <a:cubicBezTo>
                      <a:pt x="234" y="324"/>
                      <a:pt x="166" y="320"/>
                      <a:pt x="98" y="303"/>
                    </a:cubicBezTo>
                    <a:cubicBezTo>
                      <a:pt x="70" y="293"/>
                      <a:pt x="39" y="291"/>
                      <a:pt x="13" y="275"/>
                    </a:cubicBezTo>
                    <a:cubicBezTo>
                      <a:pt x="13" y="266"/>
                      <a:pt x="11" y="257"/>
                      <a:pt x="8" y="248"/>
                    </a:cubicBezTo>
                    <a:cubicBezTo>
                      <a:pt x="6" y="242"/>
                      <a:pt x="0" y="235"/>
                      <a:pt x="7" y="230"/>
                    </a:cubicBezTo>
                    <a:cubicBezTo>
                      <a:pt x="14" y="226"/>
                      <a:pt x="22" y="231"/>
                      <a:pt x="28" y="235"/>
                    </a:cubicBezTo>
                    <a:cubicBezTo>
                      <a:pt x="30" y="237"/>
                      <a:pt x="32" y="240"/>
                      <a:pt x="33" y="243"/>
                    </a:cubicBezTo>
                    <a:cubicBezTo>
                      <a:pt x="41" y="230"/>
                      <a:pt x="52" y="219"/>
                      <a:pt x="67" y="217"/>
                    </a:cubicBezTo>
                    <a:cubicBezTo>
                      <a:pt x="83" y="215"/>
                      <a:pt x="77" y="210"/>
                      <a:pt x="72" y="203"/>
                    </a:cubicBezTo>
                    <a:cubicBezTo>
                      <a:pt x="71" y="201"/>
                      <a:pt x="70" y="200"/>
                      <a:pt x="69" y="198"/>
                    </a:cubicBezTo>
                    <a:cubicBezTo>
                      <a:pt x="65" y="186"/>
                      <a:pt x="73" y="183"/>
                      <a:pt x="81" y="185"/>
                    </a:cubicBezTo>
                    <a:cubicBezTo>
                      <a:pt x="94" y="189"/>
                      <a:pt x="108" y="190"/>
                      <a:pt x="121" y="191"/>
                    </a:cubicBezTo>
                    <a:cubicBezTo>
                      <a:pt x="129" y="191"/>
                      <a:pt x="135" y="196"/>
                      <a:pt x="139" y="203"/>
                    </a:cubicBezTo>
                    <a:cubicBezTo>
                      <a:pt x="143" y="213"/>
                      <a:pt x="151" y="221"/>
                      <a:pt x="154" y="230"/>
                    </a:cubicBezTo>
                    <a:cubicBezTo>
                      <a:pt x="137" y="197"/>
                      <a:pt x="137" y="197"/>
                      <a:pt x="157" y="195"/>
                    </a:cubicBezTo>
                    <a:cubicBezTo>
                      <a:pt x="177" y="201"/>
                      <a:pt x="197" y="198"/>
                      <a:pt x="217" y="199"/>
                    </a:cubicBezTo>
                    <a:cubicBezTo>
                      <a:pt x="223" y="196"/>
                      <a:pt x="228" y="204"/>
                      <a:pt x="234" y="200"/>
                    </a:cubicBezTo>
                    <a:cubicBezTo>
                      <a:pt x="235" y="200"/>
                      <a:pt x="235" y="200"/>
                      <a:pt x="236" y="200"/>
                    </a:cubicBezTo>
                    <a:cubicBezTo>
                      <a:pt x="244" y="203"/>
                      <a:pt x="253" y="199"/>
                      <a:pt x="261" y="202"/>
                    </a:cubicBezTo>
                    <a:cubicBezTo>
                      <a:pt x="272" y="202"/>
                      <a:pt x="282" y="202"/>
                      <a:pt x="292" y="202"/>
                    </a:cubicBezTo>
                    <a:cubicBezTo>
                      <a:pt x="304" y="199"/>
                      <a:pt x="317" y="204"/>
                      <a:pt x="329" y="199"/>
                    </a:cubicBezTo>
                    <a:cubicBezTo>
                      <a:pt x="339" y="200"/>
                      <a:pt x="348" y="199"/>
                      <a:pt x="356" y="194"/>
                    </a:cubicBezTo>
                    <a:cubicBezTo>
                      <a:pt x="362" y="193"/>
                      <a:pt x="368" y="192"/>
                      <a:pt x="373" y="191"/>
                    </a:cubicBezTo>
                    <a:cubicBezTo>
                      <a:pt x="376" y="190"/>
                      <a:pt x="379" y="190"/>
                      <a:pt x="381" y="190"/>
                    </a:cubicBezTo>
                    <a:cubicBezTo>
                      <a:pt x="388" y="191"/>
                      <a:pt x="395" y="188"/>
                      <a:pt x="401" y="191"/>
                    </a:cubicBezTo>
                    <a:cubicBezTo>
                      <a:pt x="429" y="187"/>
                      <a:pt x="458" y="184"/>
                      <a:pt x="485" y="175"/>
                    </a:cubicBezTo>
                    <a:cubicBezTo>
                      <a:pt x="488" y="173"/>
                      <a:pt x="490" y="173"/>
                      <a:pt x="493" y="174"/>
                    </a:cubicBezTo>
                    <a:cubicBezTo>
                      <a:pt x="532" y="166"/>
                      <a:pt x="532" y="166"/>
                      <a:pt x="532" y="128"/>
                    </a:cubicBezTo>
                    <a:cubicBezTo>
                      <a:pt x="532" y="97"/>
                      <a:pt x="532" y="66"/>
                      <a:pt x="532" y="41"/>
                    </a:cubicBezTo>
                    <a:cubicBezTo>
                      <a:pt x="538" y="76"/>
                      <a:pt x="537" y="119"/>
                      <a:pt x="537" y="161"/>
                    </a:cubicBezTo>
                    <a:cubicBezTo>
                      <a:pt x="548" y="162"/>
                      <a:pt x="556" y="157"/>
                      <a:pt x="565" y="155"/>
                    </a:cubicBezTo>
                    <a:cubicBezTo>
                      <a:pt x="570" y="150"/>
                      <a:pt x="576" y="155"/>
                      <a:pt x="581" y="152"/>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15"/>
              <p:cNvSpPr/>
              <p:nvPr/>
            </p:nvSpPr>
            <p:spPr bwMode="auto">
              <a:xfrm>
                <a:off x="105" y="3681"/>
                <a:ext cx="2287" cy="122"/>
              </a:xfrm>
              <a:custGeom>
                <a:avLst/>
                <a:gdLst>
                  <a:gd name="T0" fmla="*/ 11 w 2035"/>
                  <a:gd name="T1" fmla="*/ 0 h 109"/>
                  <a:gd name="T2" fmla="*/ 97 w 2035"/>
                  <a:gd name="T3" fmla="*/ 17 h 109"/>
                  <a:gd name="T4" fmla="*/ 183 w 2035"/>
                  <a:gd name="T5" fmla="*/ 13 h 109"/>
                  <a:gd name="T6" fmla="*/ 228 w 2035"/>
                  <a:gd name="T7" fmla="*/ 24 h 109"/>
                  <a:gd name="T8" fmla="*/ 335 w 2035"/>
                  <a:gd name="T9" fmla="*/ 29 h 109"/>
                  <a:gd name="T10" fmla="*/ 489 w 2035"/>
                  <a:gd name="T11" fmla="*/ 21 h 109"/>
                  <a:gd name="T12" fmla="*/ 552 w 2035"/>
                  <a:gd name="T13" fmla="*/ 21 h 109"/>
                  <a:gd name="T14" fmla="*/ 791 w 2035"/>
                  <a:gd name="T15" fmla="*/ 30 h 109"/>
                  <a:gd name="T16" fmla="*/ 865 w 2035"/>
                  <a:gd name="T17" fmla="*/ 34 h 109"/>
                  <a:gd name="T18" fmla="*/ 973 w 2035"/>
                  <a:gd name="T19" fmla="*/ 30 h 109"/>
                  <a:gd name="T20" fmla="*/ 1206 w 2035"/>
                  <a:gd name="T21" fmla="*/ 31 h 109"/>
                  <a:gd name="T22" fmla="*/ 1349 w 2035"/>
                  <a:gd name="T23" fmla="*/ 37 h 109"/>
                  <a:gd name="T24" fmla="*/ 1476 w 2035"/>
                  <a:gd name="T25" fmla="*/ 35 h 109"/>
                  <a:gd name="T26" fmla="*/ 1604 w 2035"/>
                  <a:gd name="T27" fmla="*/ 32 h 109"/>
                  <a:gd name="T28" fmla="*/ 1693 w 2035"/>
                  <a:gd name="T29" fmla="*/ 32 h 109"/>
                  <a:gd name="T30" fmla="*/ 1829 w 2035"/>
                  <a:gd name="T31" fmla="*/ 25 h 109"/>
                  <a:gd name="T32" fmla="*/ 2017 w 2035"/>
                  <a:gd name="T33" fmla="*/ 22 h 109"/>
                  <a:gd name="T34" fmla="*/ 2027 w 2035"/>
                  <a:gd name="T35" fmla="*/ 72 h 109"/>
                  <a:gd name="T36" fmla="*/ 1889 w 2035"/>
                  <a:gd name="T37" fmla="*/ 88 h 109"/>
                  <a:gd name="T38" fmla="*/ 1736 w 2035"/>
                  <a:gd name="T39" fmla="*/ 93 h 109"/>
                  <a:gd name="T40" fmla="*/ 1509 w 2035"/>
                  <a:gd name="T41" fmla="*/ 96 h 109"/>
                  <a:gd name="T42" fmla="*/ 1347 w 2035"/>
                  <a:gd name="T43" fmla="*/ 101 h 109"/>
                  <a:gd name="T44" fmla="*/ 1280 w 2035"/>
                  <a:gd name="T45" fmla="*/ 99 h 109"/>
                  <a:gd name="T46" fmla="*/ 1235 w 2035"/>
                  <a:gd name="T47" fmla="*/ 101 h 109"/>
                  <a:gd name="T48" fmla="*/ 1097 w 2035"/>
                  <a:gd name="T49" fmla="*/ 99 h 109"/>
                  <a:gd name="T50" fmla="*/ 996 w 2035"/>
                  <a:gd name="T51" fmla="*/ 93 h 109"/>
                  <a:gd name="T52" fmla="*/ 924 w 2035"/>
                  <a:gd name="T53" fmla="*/ 91 h 109"/>
                  <a:gd name="T54" fmla="*/ 848 w 2035"/>
                  <a:gd name="T55" fmla="*/ 87 h 109"/>
                  <a:gd name="T56" fmla="*/ 787 w 2035"/>
                  <a:gd name="T57" fmla="*/ 93 h 109"/>
                  <a:gd name="T58" fmla="*/ 733 w 2035"/>
                  <a:gd name="T59" fmla="*/ 81 h 109"/>
                  <a:gd name="T60" fmla="*/ 664 w 2035"/>
                  <a:gd name="T61" fmla="*/ 82 h 109"/>
                  <a:gd name="T62" fmla="*/ 596 w 2035"/>
                  <a:gd name="T63" fmla="*/ 86 h 109"/>
                  <a:gd name="T64" fmla="*/ 519 w 2035"/>
                  <a:gd name="T65" fmla="*/ 83 h 109"/>
                  <a:gd name="T66" fmla="*/ 444 w 2035"/>
                  <a:gd name="T67" fmla="*/ 82 h 109"/>
                  <a:gd name="T68" fmla="*/ 259 w 2035"/>
                  <a:gd name="T69" fmla="*/ 79 h 109"/>
                  <a:gd name="T70" fmla="*/ 154 w 2035"/>
                  <a:gd name="T71" fmla="*/ 70 h 109"/>
                  <a:gd name="T72" fmla="*/ 0 w 2035"/>
                  <a:gd name="T73"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35" h="109">
                    <a:moveTo>
                      <a:pt x="0" y="57"/>
                    </a:moveTo>
                    <a:cubicBezTo>
                      <a:pt x="4" y="38"/>
                      <a:pt x="7" y="19"/>
                      <a:pt x="11" y="0"/>
                    </a:cubicBezTo>
                    <a:cubicBezTo>
                      <a:pt x="18" y="9"/>
                      <a:pt x="28" y="9"/>
                      <a:pt x="38" y="10"/>
                    </a:cubicBezTo>
                    <a:cubicBezTo>
                      <a:pt x="58" y="11"/>
                      <a:pt x="78" y="11"/>
                      <a:pt x="97" y="17"/>
                    </a:cubicBezTo>
                    <a:cubicBezTo>
                      <a:pt x="109" y="21"/>
                      <a:pt x="121" y="16"/>
                      <a:pt x="133" y="15"/>
                    </a:cubicBezTo>
                    <a:cubicBezTo>
                      <a:pt x="149" y="14"/>
                      <a:pt x="166" y="15"/>
                      <a:pt x="183" y="13"/>
                    </a:cubicBezTo>
                    <a:cubicBezTo>
                      <a:pt x="188" y="12"/>
                      <a:pt x="192" y="13"/>
                      <a:pt x="196" y="16"/>
                    </a:cubicBezTo>
                    <a:cubicBezTo>
                      <a:pt x="205" y="27"/>
                      <a:pt x="217" y="24"/>
                      <a:pt x="228" y="24"/>
                    </a:cubicBezTo>
                    <a:cubicBezTo>
                      <a:pt x="230" y="24"/>
                      <a:pt x="232" y="25"/>
                      <a:pt x="234" y="25"/>
                    </a:cubicBezTo>
                    <a:cubicBezTo>
                      <a:pt x="268" y="23"/>
                      <a:pt x="301" y="33"/>
                      <a:pt x="335" y="29"/>
                    </a:cubicBezTo>
                    <a:cubicBezTo>
                      <a:pt x="383" y="27"/>
                      <a:pt x="430" y="23"/>
                      <a:pt x="478" y="21"/>
                    </a:cubicBezTo>
                    <a:cubicBezTo>
                      <a:pt x="481" y="20"/>
                      <a:pt x="485" y="20"/>
                      <a:pt x="489" y="21"/>
                    </a:cubicBezTo>
                    <a:cubicBezTo>
                      <a:pt x="502" y="26"/>
                      <a:pt x="514" y="27"/>
                      <a:pt x="525" y="18"/>
                    </a:cubicBezTo>
                    <a:cubicBezTo>
                      <a:pt x="534" y="18"/>
                      <a:pt x="543" y="19"/>
                      <a:pt x="552" y="21"/>
                    </a:cubicBezTo>
                    <a:cubicBezTo>
                      <a:pt x="567" y="30"/>
                      <a:pt x="583" y="25"/>
                      <a:pt x="599" y="26"/>
                    </a:cubicBezTo>
                    <a:cubicBezTo>
                      <a:pt x="663" y="29"/>
                      <a:pt x="727" y="22"/>
                      <a:pt x="791" y="30"/>
                    </a:cubicBezTo>
                    <a:cubicBezTo>
                      <a:pt x="805" y="32"/>
                      <a:pt x="820" y="27"/>
                      <a:pt x="834" y="28"/>
                    </a:cubicBezTo>
                    <a:cubicBezTo>
                      <a:pt x="845" y="29"/>
                      <a:pt x="855" y="32"/>
                      <a:pt x="865" y="34"/>
                    </a:cubicBezTo>
                    <a:cubicBezTo>
                      <a:pt x="872" y="35"/>
                      <a:pt x="879" y="33"/>
                      <a:pt x="886" y="31"/>
                    </a:cubicBezTo>
                    <a:cubicBezTo>
                      <a:pt x="915" y="29"/>
                      <a:pt x="944" y="31"/>
                      <a:pt x="973" y="30"/>
                    </a:cubicBezTo>
                    <a:cubicBezTo>
                      <a:pt x="1020" y="29"/>
                      <a:pt x="1067" y="36"/>
                      <a:pt x="1114" y="34"/>
                    </a:cubicBezTo>
                    <a:cubicBezTo>
                      <a:pt x="1144" y="32"/>
                      <a:pt x="1176" y="40"/>
                      <a:pt x="1206" y="31"/>
                    </a:cubicBezTo>
                    <a:cubicBezTo>
                      <a:pt x="1239" y="30"/>
                      <a:pt x="1272" y="33"/>
                      <a:pt x="1305" y="37"/>
                    </a:cubicBezTo>
                    <a:cubicBezTo>
                      <a:pt x="1320" y="39"/>
                      <a:pt x="1335" y="39"/>
                      <a:pt x="1349" y="37"/>
                    </a:cubicBezTo>
                    <a:cubicBezTo>
                      <a:pt x="1368" y="34"/>
                      <a:pt x="1387" y="33"/>
                      <a:pt x="1406" y="36"/>
                    </a:cubicBezTo>
                    <a:cubicBezTo>
                      <a:pt x="1429" y="41"/>
                      <a:pt x="1453" y="37"/>
                      <a:pt x="1476" y="35"/>
                    </a:cubicBezTo>
                    <a:cubicBezTo>
                      <a:pt x="1495" y="33"/>
                      <a:pt x="1514" y="36"/>
                      <a:pt x="1533" y="36"/>
                    </a:cubicBezTo>
                    <a:cubicBezTo>
                      <a:pt x="1557" y="36"/>
                      <a:pt x="1580" y="35"/>
                      <a:pt x="1604" y="32"/>
                    </a:cubicBezTo>
                    <a:cubicBezTo>
                      <a:pt x="1618" y="29"/>
                      <a:pt x="1632" y="29"/>
                      <a:pt x="1646" y="32"/>
                    </a:cubicBezTo>
                    <a:cubicBezTo>
                      <a:pt x="1662" y="36"/>
                      <a:pt x="1678" y="35"/>
                      <a:pt x="1693" y="32"/>
                    </a:cubicBezTo>
                    <a:cubicBezTo>
                      <a:pt x="1712" y="28"/>
                      <a:pt x="1731" y="28"/>
                      <a:pt x="1750" y="31"/>
                    </a:cubicBezTo>
                    <a:cubicBezTo>
                      <a:pt x="1777" y="34"/>
                      <a:pt x="1803" y="26"/>
                      <a:pt x="1829" y="25"/>
                    </a:cubicBezTo>
                    <a:cubicBezTo>
                      <a:pt x="1852" y="23"/>
                      <a:pt x="1876" y="25"/>
                      <a:pt x="1899" y="25"/>
                    </a:cubicBezTo>
                    <a:cubicBezTo>
                      <a:pt x="1938" y="26"/>
                      <a:pt x="1977" y="23"/>
                      <a:pt x="2017" y="22"/>
                    </a:cubicBezTo>
                    <a:cubicBezTo>
                      <a:pt x="2022" y="22"/>
                      <a:pt x="2026" y="21"/>
                      <a:pt x="2031" y="23"/>
                    </a:cubicBezTo>
                    <a:cubicBezTo>
                      <a:pt x="2030" y="40"/>
                      <a:pt x="2035" y="57"/>
                      <a:pt x="2027" y="72"/>
                    </a:cubicBezTo>
                    <a:cubicBezTo>
                      <a:pt x="1998" y="80"/>
                      <a:pt x="1968" y="79"/>
                      <a:pt x="1938" y="81"/>
                    </a:cubicBezTo>
                    <a:cubicBezTo>
                      <a:pt x="1921" y="82"/>
                      <a:pt x="1905" y="83"/>
                      <a:pt x="1889" y="88"/>
                    </a:cubicBezTo>
                    <a:cubicBezTo>
                      <a:pt x="1873" y="92"/>
                      <a:pt x="1857" y="86"/>
                      <a:pt x="1841" y="88"/>
                    </a:cubicBezTo>
                    <a:cubicBezTo>
                      <a:pt x="1806" y="94"/>
                      <a:pt x="1771" y="93"/>
                      <a:pt x="1736" y="93"/>
                    </a:cubicBezTo>
                    <a:cubicBezTo>
                      <a:pt x="1684" y="94"/>
                      <a:pt x="1632" y="100"/>
                      <a:pt x="1580" y="98"/>
                    </a:cubicBezTo>
                    <a:cubicBezTo>
                      <a:pt x="1556" y="98"/>
                      <a:pt x="1532" y="95"/>
                      <a:pt x="1509" y="96"/>
                    </a:cubicBezTo>
                    <a:cubicBezTo>
                      <a:pt x="1475" y="98"/>
                      <a:pt x="1442" y="96"/>
                      <a:pt x="1408" y="101"/>
                    </a:cubicBezTo>
                    <a:cubicBezTo>
                      <a:pt x="1388" y="104"/>
                      <a:pt x="1367" y="100"/>
                      <a:pt x="1347" y="101"/>
                    </a:cubicBezTo>
                    <a:cubicBezTo>
                      <a:pt x="1336" y="102"/>
                      <a:pt x="1327" y="109"/>
                      <a:pt x="1316" y="104"/>
                    </a:cubicBezTo>
                    <a:cubicBezTo>
                      <a:pt x="1305" y="98"/>
                      <a:pt x="1293" y="95"/>
                      <a:pt x="1280" y="99"/>
                    </a:cubicBezTo>
                    <a:cubicBezTo>
                      <a:pt x="1278" y="99"/>
                      <a:pt x="1276" y="99"/>
                      <a:pt x="1275" y="99"/>
                    </a:cubicBezTo>
                    <a:cubicBezTo>
                      <a:pt x="1261" y="94"/>
                      <a:pt x="1249" y="104"/>
                      <a:pt x="1235" y="101"/>
                    </a:cubicBezTo>
                    <a:cubicBezTo>
                      <a:pt x="1233" y="101"/>
                      <a:pt x="1231" y="101"/>
                      <a:pt x="1230" y="101"/>
                    </a:cubicBezTo>
                    <a:cubicBezTo>
                      <a:pt x="1186" y="94"/>
                      <a:pt x="1141" y="99"/>
                      <a:pt x="1097" y="99"/>
                    </a:cubicBezTo>
                    <a:cubicBezTo>
                      <a:pt x="1067" y="100"/>
                      <a:pt x="1037" y="100"/>
                      <a:pt x="1007" y="93"/>
                    </a:cubicBezTo>
                    <a:cubicBezTo>
                      <a:pt x="1004" y="93"/>
                      <a:pt x="1000" y="93"/>
                      <a:pt x="996" y="93"/>
                    </a:cubicBezTo>
                    <a:cubicBezTo>
                      <a:pt x="985" y="93"/>
                      <a:pt x="975" y="92"/>
                      <a:pt x="964" y="94"/>
                    </a:cubicBezTo>
                    <a:cubicBezTo>
                      <a:pt x="951" y="97"/>
                      <a:pt x="937" y="100"/>
                      <a:pt x="924" y="91"/>
                    </a:cubicBezTo>
                    <a:cubicBezTo>
                      <a:pt x="919" y="88"/>
                      <a:pt x="911" y="87"/>
                      <a:pt x="905" y="89"/>
                    </a:cubicBezTo>
                    <a:cubicBezTo>
                      <a:pt x="886" y="95"/>
                      <a:pt x="867" y="94"/>
                      <a:pt x="848" y="87"/>
                    </a:cubicBezTo>
                    <a:cubicBezTo>
                      <a:pt x="847" y="88"/>
                      <a:pt x="845" y="88"/>
                      <a:pt x="843" y="88"/>
                    </a:cubicBezTo>
                    <a:cubicBezTo>
                      <a:pt x="825" y="92"/>
                      <a:pt x="805" y="80"/>
                      <a:pt x="787" y="93"/>
                    </a:cubicBezTo>
                    <a:cubicBezTo>
                      <a:pt x="785" y="94"/>
                      <a:pt x="783" y="93"/>
                      <a:pt x="782" y="93"/>
                    </a:cubicBezTo>
                    <a:cubicBezTo>
                      <a:pt x="767" y="81"/>
                      <a:pt x="750" y="84"/>
                      <a:pt x="733" y="81"/>
                    </a:cubicBezTo>
                    <a:cubicBezTo>
                      <a:pt x="730" y="81"/>
                      <a:pt x="727" y="81"/>
                      <a:pt x="724" y="81"/>
                    </a:cubicBezTo>
                    <a:cubicBezTo>
                      <a:pt x="704" y="82"/>
                      <a:pt x="684" y="81"/>
                      <a:pt x="664" y="82"/>
                    </a:cubicBezTo>
                    <a:cubicBezTo>
                      <a:pt x="662" y="83"/>
                      <a:pt x="660" y="83"/>
                      <a:pt x="658" y="84"/>
                    </a:cubicBezTo>
                    <a:cubicBezTo>
                      <a:pt x="637" y="83"/>
                      <a:pt x="617" y="77"/>
                      <a:pt x="596" y="86"/>
                    </a:cubicBezTo>
                    <a:cubicBezTo>
                      <a:pt x="586" y="90"/>
                      <a:pt x="573" y="82"/>
                      <a:pt x="562" y="78"/>
                    </a:cubicBezTo>
                    <a:cubicBezTo>
                      <a:pt x="546" y="73"/>
                      <a:pt x="532" y="73"/>
                      <a:pt x="519" y="83"/>
                    </a:cubicBezTo>
                    <a:cubicBezTo>
                      <a:pt x="507" y="84"/>
                      <a:pt x="495" y="84"/>
                      <a:pt x="483" y="82"/>
                    </a:cubicBezTo>
                    <a:cubicBezTo>
                      <a:pt x="470" y="81"/>
                      <a:pt x="457" y="81"/>
                      <a:pt x="444" y="82"/>
                    </a:cubicBezTo>
                    <a:cubicBezTo>
                      <a:pt x="397" y="79"/>
                      <a:pt x="349" y="77"/>
                      <a:pt x="302" y="84"/>
                    </a:cubicBezTo>
                    <a:cubicBezTo>
                      <a:pt x="288" y="86"/>
                      <a:pt x="273" y="82"/>
                      <a:pt x="259" y="79"/>
                    </a:cubicBezTo>
                    <a:cubicBezTo>
                      <a:pt x="251" y="78"/>
                      <a:pt x="243" y="77"/>
                      <a:pt x="235" y="79"/>
                    </a:cubicBezTo>
                    <a:cubicBezTo>
                      <a:pt x="208" y="79"/>
                      <a:pt x="182" y="71"/>
                      <a:pt x="154" y="70"/>
                    </a:cubicBezTo>
                    <a:cubicBezTo>
                      <a:pt x="110" y="69"/>
                      <a:pt x="67" y="58"/>
                      <a:pt x="22" y="62"/>
                    </a:cubicBezTo>
                    <a:cubicBezTo>
                      <a:pt x="15" y="63"/>
                      <a:pt x="6" y="63"/>
                      <a:pt x="0" y="57"/>
                    </a:cubicBezTo>
                    <a:close/>
                  </a:path>
                </a:pathLst>
              </a:custGeom>
              <a:solidFill>
                <a:srgbClr val="DF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16"/>
              <p:cNvSpPr/>
              <p:nvPr/>
            </p:nvSpPr>
            <p:spPr bwMode="auto">
              <a:xfrm>
                <a:off x="22" y="4076"/>
                <a:ext cx="2381" cy="107"/>
              </a:xfrm>
              <a:custGeom>
                <a:avLst/>
                <a:gdLst>
                  <a:gd name="T0" fmla="*/ 2112 w 2118"/>
                  <a:gd name="T1" fmla="*/ 0 h 95"/>
                  <a:gd name="T2" fmla="*/ 2116 w 2118"/>
                  <a:gd name="T3" fmla="*/ 76 h 95"/>
                  <a:gd name="T4" fmla="*/ 2058 w 2118"/>
                  <a:gd name="T5" fmla="*/ 61 h 95"/>
                  <a:gd name="T6" fmla="*/ 1936 w 2118"/>
                  <a:gd name="T7" fmla="*/ 71 h 95"/>
                  <a:gd name="T8" fmla="*/ 1922 w 2118"/>
                  <a:gd name="T9" fmla="*/ 70 h 95"/>
                  <a:gd name="T10" fmla="*/ 1911 w 2118"/>
                  <a:gd name="T11" fmla="*/ 70 h 95"/>
                  <a:gd name="T12" fmla="*/ 1816 w 2118"/>
                  <a:gd name="T13" fmla="*/ 73 h 95"/>
                  <a:gd name="T14" fmla="*/ 1781 w 2118"/>
                  <a:gd name="T15" fmla="*/ 68 h 95"/>
                  <a:gd name="T16" fmla="*/ 1705 w 2118"/>
                  <a:gd name="T17" fmla="*/ 76 h 95"/>
                  <a:gd name="T18" fmla="*/ 1684 w 2118"/>
                  <a:gd name="T19" fmla="*/ 74 h 95"/>
                  <a:gd name="T20" fmla="*/ 1617 w 2118"/>
                  <a:gd name="T21" fmla="*/ 72 h 95"/>
                  <a:gd name="T22" fmla="*/ 1569 w 2118"/>
                  <a:gd name="T23" fmla="*/ 77 h 95"/>
                  <a:gd name="T24" fmla="*/ 1446 w 2118"/>
                  <a:gd name="T25" fmla="*/ 79 h 95"/>
                  <a:gd name="T26" fmla="*/ 1360 w 2118"/>
                  <a:gd name="T27" fmla="*/ 82 h 95"/>
                  <a:gd name="T28" fmla="*/ 1340 w 2118"/>
                  <a:gd name="T29" fmla="*/ 88 h 95"/>
                  <a:gd name="T30" fmla="*/ 1200 w 2118"/>
                  <a:gd name="T31" fmla="*/ 91 h 95"/>
                  <a:gd name="T32" fmla="*/ 1133 w 2118"/>
                  <a:gd name="T33" fmla="*/ 91 h 95"/>
                  <a:gd name="T34" fmla="*/ 1022 w 2118"/>
                  <a:gd name="T35" fmla="*/ 86 h 95"/>
                  <a:gd name="T36" fmla="*/ 968 w 2118"/>
                  <a:gd name="T37" fmla="*/ 88 h 95"/>
                  <a:gd name="T38" fmla="*/ 783 w 2118"/>
                  <a:gd name="T39" fmla="*/ 86 h 95"/>
                  <a:gd name="T40" fmla="*/ 648 w 2118"/>
                  <a:gd name="T41" fmla="*/ 93 h 95"/>
                  <a:gd name="T42" fmla="*/ 638 w 2118"/>
                  <a:gd name="T43" fmla="*/ 93 h 95"/>
                  <a:gd name="T44" fmla="*/ 499 w 2118"/>
                  <a:gd name="T45" fmla="*/ 82 h 95"/>
                  <a:gd name="T46" fmla="*/ 385 w 2118"/>
                  <a:gd name="T47" fmla="*/ 73 h 95"/>
                  <a:gd name="T48" fmla="*/ 327 w 2118"/>
                  <a:gd name="T49" fmla="*/ 73 h 95"/>
                  <a:gd name="T50" fmla="*/ 228 w 2118"/>
                  <a:gd name="T51" fmla="*/ 67 h 95"/>
                  <a:gd name="T52" fmla="*/ 163 w 2118"/>
                  <a:gd name="T53" fmla="*/ 65 h 95"/>
                  <a:gd name="T54" fmla="*/ 0 w 2118"/>
                  <a:gd name="T55" fmla="*/ 56 h 95"/>
                  <a:gd name="T56" fmla="*/ 12 w 2118"/>
                  <a:gd name="T57" fmla="*/ 12 h 95"/>
                  <a:gd name="T58" fmla="*/ 55 w 2118"/>
                  <a:gd name="T59" fmla="*/ 11 h 95"/>
                  <a:gd name="T60" fmla="*/ 77 w 2118"/>
                  <a:gd name="T61" fmla="*/ 11 h 95"/>
                  <a:gd name="T62" fmla="*/ 168 w 2118"/>
                  <a:gd name="T63" fmla="*/ 16 h 95"/>
                  <a:gd name="T64" fmla="*/ 336 w 2118"/>
                  <a:gd name="T65" fmla="*/ 22 h 95"/>
                  <a:gd name="T66" fmla="*/ 609 w 2118"/>
                  <a:gd name="T67" fmla="*/ 25 h 95"/>
                  <a:gd name="T68" fmla="*/ 721 w 2118"/>
                  <a:gd name="T69" fmla="*/ 27 h 95"/>
                  <a:gd name="T70" fmla="*/ 763 w 2118"/>
                  <a:gd name="T71" fmla="*/ 19 h 95"/>
                  <a:gd name="T72" fmla="*/ 823 w 2118"/>
                  <a:gd name="T73" fmla="*/ 24 h 95"/>
                  <a:gd name="T74" fmla="*/ 909 w 2118"/>
                  <a:gd name="T75" fmla="*/ 26 h 95"/>
                  <a:gd name="T76" fmla="*/ 1010 w 2118"/>
                  <a:gd name="T77" fmla="*/ 25 h 95"/>
                  <a:gd name="T78" fmla="*/ 1068 w 2118"/>
                  <a:gd name="T79" fmla="*/ 24 h 95"/>
                  <a:gd name="T80" fmla="*/ 1141 w 2118"/>
                  <a:gd name="T81" fmla="*/ 27 h 95"/>
                  <a:gd name="T82" fmla="*/ 1310 w 2118"/>
                  <a:gd name="T83" fmla="*/ 29 h 95"/>
                  <a:gd name="T84" fmla="*/ 1367 w 2118"/>
                  <a:gd name="T85" fmla="*/ 29 h 95"/>
                  <a:gd name="T86" fmla="*/ 1413 w 2118"/>
                  <a:gd name="T87" fmla="*/ 25 h 95"/>
                  <a:gd name="T88" fmla="*/ 1450 w 2118"/>
                  <a:gd name="T89" fmla="*/ 30 h 95"/>
                  <a:gd name="T90" fmla="*/ 1549 w 2118"/>
                  <a:gd name="T91" fmla="*/ 33 h 95"/>
                  <a:gd name="T92" fmla="*/ 1630 w 2118"/>
                  <a:gd name="T93" fmla="*/ 35 h 95"/>
                  <a:gd name="T94" fmla="*/ 1658 w 2118"/>
                  <a:gd name="T95" fmla="*/ 34 h 95"/>
                  <a:gd name="T96" fmla="*/ 1664 w 2118"/>
                  <a:gd name="T97" fmla="*/ 33 h 95"/>
                  <a:gd name="T98" fmla="*/ 1720 w 2118"/>
                  <a:gd name="T99" fmla="*/ 31 h 95"/>
                  <a:gd name="T100" fmla="*/ 1772 w 2118"/>
                  <a:gd name="T101" fmla="*/ 30 h 95"/>
                  <a:gd name="T102" fmla="*/ 1878 w 2118"/>
                  <a:gd name="T103" fmla="*/ 28 h 95"/>
                  <a:gd name="T104" fmla="*/ 2003 w 2118"/>
                  <a:gd name="T105" fmla="*/ 21 h 95"/>
                  <a:gd name="T106" fmla="*/ 2088 w 2118"/>
                  <a:gd name="T107" fmla="*/ 18 h 95"/>
                  <a:gd name="T108" fmla="*/ 2109 w 2118"/>
                  <a:gd name="T109" fmla="*/ 4 h 95"/>
                  <a:gd name="T110" fmla="*/ 2112 w 2118"/>
                  <a:gd name="T11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18" h="95">
                    <a:moveTo>
                      <a:pt x="2112" y="0"/>
                    </a:moveTo>
                    <a:cubicBezTo>
                      <a:pt x="2118" y="25"/>
                      <a:pt x="2112" y="51"/>
                      <a:pt x="2116" y="76"/>
                    </a:cubicBezTo>
                    <a:cubicBezTo>
                      <a:pt x="2101" y="54"/>
                      <a:pt x="2079" y="61"/>
                      <a:pt x="2058" y="61"/>
                    </a:cubicBezTo>
                    <a:cubicBezTo>
                      <a:pt x="2017" y="61"/>
                      <a:pt x="1976" y="60"/>
                      <a:pt x="1936" y="71"/>
                    </a:cubicBezTo>
                    <a:cubicBezTo>
                      <a:pt x="1932" y="72"/>
                      <a:pt x="1927" y="70"/>
                      <a:pt x="1922" y="70"/>
                    </a:cubicBezTo>
                    <a:cubicBezTo>
                      <a:pt x="1918" y="70"/>
                      <a:pt x="1915" y="70"/>
                      <a:pt x="1911" y="70"/>
                    </a:cubicBezTo>
                    <a:cubicBezTo>
                      <a:pt x="1879" y="67"/>
                      <a:pt x="1847" y="71"/>
                      <a:pt x="1816" y="73"/>
                    </a:cubicBezTo>
                    <a:cubicBezTo>
                      <a:pt x="1803" y="73"/>
                      <a:pt x="1793" y="69"/>
                      <a:pt x="1781" y="68"/>
                    </a:cubicBezTo>
                    <a:cubicBezTo>
                      <a:pt x="1756" y="73"/>
                      <a:pt x="1730" y="65"/>
                      <a:pt x="1705" y="76"/>
                    </a:cubicBezTo>
                    <a:cubicBezTo>
                      <a:pt x="1698" y="80"/>
                      <a:pt x="1691" y="75"/>
                      <a:pt x="1684" y="74"/>
                    </a:cubicBezTo>
                    <a:cubicBezTo>
                      <a:pt x="1662" y="67"/>
                      <a:pt x="1640" y="73"/>
                      <a:pt x="1617" y="72"/>
                    </a:cubicBezTo>
                    <a:cubicBezTo>
                      <a:pt x="1602" y="71"/>
                      <a:pt x="1585" y="75"/>
                      <a:pt x="1569" y="77"/>
                    </a:cubicBezTo>
                    <a:cubicBezTo>
                      <a:pt x="1528" y="81"/>
                      <a:pt x="1487" y="75"/>
                      <a:pt x="1446" y="79"/>
                    </a:cubicBezTo>
                    <a:cubicBezTo>
                      <a:pt x="1417" y="82"/>
                      <a:pt x="1389" y="83"/>
                      <a:pt x="1360" y="82"/>
                    </a:cubicBezTo>
                    <a:cubicBezTo>
                      <a:pt x="1353" y="81"/>
                      <a:pt x="1347" y="87"/>
                      <a:pt x="1340" y="88"/>
                    </a:cubicBezTo>
                    <a:cubicBezTo>
                      <a:pt x="1293" y="89"/>
                      <a:pt x="1247" y="93"/>
                      <a:pt x="1200" y="91"/>
                    </a:cubicBezTo>
                    <a:cubicBezTo>
                      <a:pt x="1178" y="86"/>
                      <a:pt x="1156" y="92"/>
                      <a:pt x="1133" y="91"/>
                    </a:cubicBezTo>
                    <a:cubicBezTo>
                      <a:pt x="1096" y="89"/>
                      <a:pt x="1059" y="89"/>
                      <a:pt x="1022" y="86"/>
                    </a:cubicBezTo>
                    <a:cubicBezTo>
                      <a:pt x="1004" y="85"/>
                      <a:pt x="986" y="84"/>
                      <a:pt x="968" y="88"/>
                    </a:cubicBezTo>
                    <a:cubicBezTo>
                      <a:pt x="906" y="95"/>
                      <a:pt x="845" y="85"/>
                      <a:pt x="783" y="86"/>
                    </a:cubicBezTo>
                    <a:cubicBezTo>
                      <a:pt x="738" y="86"/>
                      <a:pt x="693" y="80"/>
                      <a:pt x="648" y="93"/>
                    </a:cubicBezTo>
                    <a:cubicBezTo>
                      <a:pt x="645" y="94"/>
                      <a:pt x="641" y="94"/>
                      <a:pt x="638" y="93"/>
                    </a:cubicBezTo>
                    <a:cubicBezTo>
                      <a:pt x="593" y="81"/>
                      <a:pt x="546" y="81"/>
                      <a:pt x="499" y="82"/>
                    </a:cubicBezTo>
                    <a:cubicBezTo>
                      <a:pt x="461" y="82"/>
                      <a:pt x="423" y="76"/>
                      <a:pt x="385" y="73"/>
                    </a:cubicBezTo>
                    <a:cubicBezTo>
                      <a:pt x="366" y="71"/>
                      <a:pt x="346" y="73"/>
                      <a:pt x="327" y="73"/>
                    </a:cubicBezTo>
                    <a:cubicBezTo>
                      <a:pt x="294" y="75"/>
                      <a:pt x="261" y="72"/>
                      <a:pt x="228" y="67"/>
                    </a:cubicBezTo>
                    <a:cubicBezTo>
                      <a:pt x="207" y="64"/>
                      <a:pt x="184" y="65"/>
                      <a:pt x="163" y="65"/>
                    </a:cubicBezTo>
                    <a:cubicBezTo>
                      <a:pt x="108" y="65"/>
                      <a:pt x="55" y="55"/>
                      <a:pt x="0" y="56"/>
                    </a:cubicBezTo>
                    <a:cubicBezTo>
                      <a:pt x="4" y="41"/>
                      <a:pt x="8" y="27"/>
                      <a:pt x="12" y="12"/>
                    </a:cubicBezTo>
                    <a:cubicBezTo>
                      <a:pt x="26" y="4"/>
                      <a:pt x="41" y="10"/>
                      <a:pt x="55" y="11"/>
                    </a:cubicBezTo>
                    <a:cubicBezTo>
                      <a:pt x="62" y="11"/>
                      <a:pt x="69" y="13"/>
                      <a:pt x="77" y="11"/>
                    </a:cubicBezTo>
                    <a:cubicBezTo>
                      <a:pt x="107" y="11"/>
                      <a:pt x="138" y="11"/>
                      <a:pt x="168" y="16"/>
                    </a:cubicBezTo>
                    <a:cubicBezTo>
                      <a:pt x="224" y="24"/>
                      <a:pt x="280" y="18"/>
                      <a:pt x="336" y="22"/>
                    </a:cubicBezTo>
                    <a:cubicBezTo>
                      <a:pt x="427" y="29"/>
                      <a:pt x="518" y="25"/>
                      <a:pt x="609" y="25"/>
                    </a:cubicBezTo>
                    <a:cubicBezTo>
                      <a:pt x="646" y="25"/>
                      <a:pt x="683" y="30"/>
                      <a:pt x="721" y="27"/>
                    </a:cubicBezTo>
                    <a:cubicBezTo>
                      <a:pt x="735" y="26"/>
                      <a:pt x="748" y="15"/>
                      <a:pt x="763" y="19"/>
                    </a:cubicBezTo>
                    <a:cubicBezTo>
                      <a:pt x="782" y="31"/>
                      <a:pt x="803" y="23"/>
                      <a:pt x="823" y="24"/>
                    </a:cubicBezTo>
                    <a:cubicBezTo>
                      <a:pt x="852" y="26"/>
                      <a:pt x="881" y="26"/>
                      <a:pt x="909" y="26"/>
                    </a:cubicBezTo>
                    <a:cubicBezTo>
                      <a:pt x="943" y="25"/>
                      <a:pt x="977" y="29"/>
                      <a:pt x="1010" y="25"/>
                    </a:cubicBezTo>
                    <a:cubicBezTo>
                      <a:pt x="1029" y="22"/>
                      <a:pt x="1049" y="24"/>
                      <a:pt x="1068" y="24"/>
                    </a:cubicBezTo>
                    <a:cubicBezTo>
                      <a:pt x="1092" y="29"/>
                      <a:pt x="1117" y="25"/>
                      <a:pt x="1141" y="27"/>
                    </a:cubicBezTo>
                    <a:cubicBezTo>
                      <a:pt x="1197" y="27"/>
                      <a:pt x="1254" y="32"/>
                      <a:pt x="1310" y="29"/>
                    </a:cubicBezTo>
                    <a:cubicBezTo>
                      <a:pt x="1329" y="27"/>
                      <a:pt x="1348" y="26"/>
                      <a:pt x="1367" y="29"/>
                    </a:cubicBezTo>
                    <a:cubicBezTo>
                      <a:pt x="1382" y="32"/>
                      <a:pt x="1398" y="34"/>
                      <a:pt x="1413" y="25"/>
                    </a:cubicBezTo>
                    <a:cubicBezTo>
                      <a:pt x="1425" y="19"/>
                      <a:pt x="1439" y="27"/>
                      <a:pt x="1450" y="30"/>
                    </a:cubicBezTo>
                    <a:cubicBezTo>
                      <a:pt x="1483" y="38"/>
                      <a:pt x="1516" y="31"/>
                      <a:pt x="1549" y="33"/>
                    </a:cubicBezTo>
                    <a:cubicBezTo>
                      <a:pt x="1576" y="35"/>
                      <a:pt x="1603" y="36"/>
                      <a:pt x="1630" y="35"/>
                    </a:cubicBezTo>
                    <a:cubicBezTo>
                      <a:pt x="1640" y="35"/>
                      <a:pt x="1649" y="35"/>
                      <a:pt x="1658" y="34"/>
                    </a:cubicBezTo>
                    <a:cubicBezTo>
                      <a:pt x="1660" y="33"/>
                      <a:pt x="1662" y="33"/>
                      <a:pt x="1664" y="33"/>
                    </a:cubicBezTo>
                    <a:cubicBezTo>
                      <a:pt x="1683" y="35"/>
                      <a:pt x="1701" y="34"/>
                      <a:pt x="1720" y="31"/>
                    </a:cubicBezTo>
                    <a:cubicBezTo>
                      <a:pt x="1737" y="27"/>
                      <a:pt x="1754" y="26"/>
                      <a:pt x="1772" y="30"/>
                    </a:cubicBezTo>
                    <a:cubicBezTo>
                      <a:pt x="1807" y="37"/>
                      <a:pt x="1843" y="30"/>
                      <a:pt x="1878" y="28"/>
                    </a:cubicBezTo>
                    <a:cubicBezTo>
                      <a:pt x="1919" y="26"/>
                      <a:pt x="1961" y="25"/>
                      <a:pt x="2003" y="21"/>
                    </a:cubicBezTo>
                    <a:cubicBezTo>
                      <a:pt x="2031" y="17"/>
                      <a:pt x="2060" y="14"/>
                      <a:pt x="2088" y="18"/>
                    </a:cubicBezTo>
                    <a:cubicBezTo>
                      <a:pt x="2099" y="19"/>
                      <a:pt x="2106" y="15"/>
                      <a:pt x="2109" y="4"/>
                    </a:cubicBezTo>
                    <a:cubicBezTo>
                      <a:pt x="2110" y="2"/>
                      <a:pt x="2111" y="1"/>
                      <a:pt x="2112" y="0"/>
                    </a:cubicBezTo>
                    <a:close/>
                  </a:path>
                </a:pathLst>
              </a:custGeom>
              <a:solidFill>
                <a:srgbClr val="E0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17"/>
              <p:cNvSpPr/>
              <p:nvPr/>
            </p:nvSpPr>
            <p:spPr bwMode="auto">
              <a:xfrm>
                <a:off x="45" y="3973"/>
                <a:ext cx="2351" cy="118"/>
              </a:xfrm>
              <a:custGeom>
                <a:avLst/>
                <a:gdLst>
                  <a:gd name="T0" fmla="*/ 2092 w 2092"/>
                  <a:gd name="T1" fmla="*/ 80 h 105"/>
                  <a:gd name="T2" fmla="*/ 2026 w 2092"/>
                  <a:gd name="T3" fmla="*/ 86 h 105"/>
                  <a:gd name="T4" fmla="*/ 1929 w 2092"/>
                  <a:gd name="T5" fmla="*/ 96 h 105"/>
                  <a:gd name="T6" fmla="*/ 1886 w 2092"/>
                  <a:gd name="T7" fmla="*/ 96 h 105"/>
                  <a:gd name="T8" fmla="*/ 1771 w 2092"/>
                  <a:gd name="T9" fmla="*/ 100 h 105"/>
                  <a:gd name="T10" fmla="*/ 1723 w 2092"/>
                  <a:gd name="T11" fmla="*/ 95 h 105"/>
                  <a:gd name="T12" fmla="*/ 1594 w 2092"/>
                  <a:gd name="T13" fmla="*/ 103 h 105"/>
                  <a:gd name="T14" fmla="*/ 1480 w 2092"/>
                  <a:gd name="T15" fmla="*/ 104 h 105"/>
                  <a:gd name="T16" fmla="*/ 1307 w 2092"/>
                  <a:gd name="T17" fmla="*/ 97 h 105"/>
                  <a:gd name="T18" fmla="*/ 1227 w 2092"/>
                  <a:gd name="T19" fmla="*/ 93 h 105"/>
                  <a:gd name="T20" fmla="*/ 1142 w 2092"/>
                  <a:gd name="T21" fmla="*/ 95 h 105"/>
                  <a:gd name="T22" fmla="*/ 1072 w 2092"/>
                  <a:gd name="T23" fmla="*/ 89 h 105"/>
                  <a:gd name="T24" fmla="*/ 1014 w 2092"/>
                  <a:gd name="T25" fmla="*/ 89 h 105"/>
                  <a:gd name="T26" fmla="*/ 980 w 2092"/>
                  <a:gd name="T27" fmla="*/ 92 h 105"/>
                  <a:gd name="T28" fmla="*/ 810 w 2092"/>
                  <a:gd name="T29" fmla="*/ 92 h 105"/>
                  <a:gd name="T30" fmla="*/ 669 w 2092"/>
                  <a:gd name="T31" fmla="*/ 92 h 105"/>
                  <a:gd name="T32" fmla="*/ 554 w 2092"/>
                  <a:gd name="T33" fmla="*/ 93 h 105"/>
                  <a:gd name="T34" fmla="*/ 377 w 2092"/>
                  <a:gd name="T35" fmla="*/ 89 h 105"/>
                  <a:gd name="T36" fmla="*/ 204 w 2092"/>
                  <a:gd name="T37" fmla="*/ 88 h 105"/>
                  <a:gd name="T38" fmla="*/ 123 w 2092"/>
                  <a:gd name="T39" fmla="*/ 79 h 105"/>
                  <a:gd name="T40" fmla="*/ 32 w 2092"/>
                  <a:gd name="T41" fmla="*/ 75 h 105"/>
                  <a:gd name="T42" fmla="*/ 11 w 2092"/>
                  <a:gd name="T43" fmla="*/ 0 h 105"/>
                  <a:gd name="T44" fmla="*/ 101 w 2092"/>
                  <a:gd name="T45" fmla="*/ 9 h 105"/>
                  <a:gd name="T46" fmla="*/ 206 w 2092"/>
                  <a:gd name="T47" fmla="*/ 22 h 105"/>
                  <a:gd name="T48" fmla="*/ 229 w 2092"/>
                  <a:gd name="T49" fmla="*/ 18 h 105"/>
                  <a:gd name="T50" fmla="*/ 346 w 2092"/>
                  <a:gd name="T51" fmla="*/ 26 h 105"/>
                  <a:gd name="T52" fmla="*/ 555 w 2092"/>
                  <a:gd name="T53" fmla="*/ 34 h 105"/>
                  <a:gd name="T54" fmla="*/ 784 w 2092"/>
                  <a:gd name="T55" fmla="*/ 41 h 105"/>
                  <a:gd name="T56" fmla="*/ 926 w 2092"/>
                  <a:gd name="T57" fmla="*/ 48 h 105"/>
                  <a:gd name="T58" fmla="*/ 1260 w 2092"/>
                  <a:gd name="T59" fmla="*/ 51 h 105"/>
                  <a:gd name="T60" fmla="*/ 1497 w 2092"/>
                  <a:gd name="T61" fmla="*/ 51 h 105"/>
                  <a:gd name="T62" fmla="*/ 1642 w 2092"/>
                  <a:gd name="T63" fmla="*/ 50 h 105"/>
                  <a:gd name="T64" fmla="*/ 1762 w 2092"/>
                  <a:gd name="T65" fmla="*/ 48 h 105"/>
                  <a:gd name="T66" fmla="*/ 2044 w 2092"/>
                  <a:gd name="T67"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2" h="105">
                    <a:moveTo>
                      <a:pt x="2091" y="31"/>
                    </a:moveTo>
                    <a:cubicBezTo>
                      <a:pt x="2091" y="48"/>
                      <a:pt x="2092" y="64"/>
                      <a:pt x="2092" y="80"/>
                    </a:cubicBezTo>
                    <a:cubicBezTo>
                      <a:pt x="2088" y="84"/>
                      <a:pt x="2086" y="91"/>
                      <a:pt x="2079" y="89"/>
                    </a:cubicBezTo>
                    <a:cubicBezTo>
                      <a:pt x="2062" y="83"/>
                      <a:pt x="2043" y="92"/>
                      <a:pt x="2026" y="86"/>
                    </a:cubicBezTo>
                    <a:cubicBezTo>
                      <a:pt x="2024" y="85"/>
                      <a:pt x="2020" y="84"/>
                      <a:pt x="2018" y="85"/>
                    </a:cubicBezTo>
                    <a:cubicBezTo>
                      <a:pt x="1990" y="100"/>
                      <a:pt x="1958" y="81"/>
                      <a:pt x="1929" y="96"/>
                    </a:cubicBezTo>
                    <a:cubicBezTo>
                      <a:pt x="1920" y="101"/>
                      <a:pt x="1903" y="97"/>
                      <a:pt x="1890" y="96"/>
                    </a:cubicBezTo>
                    <a:cubicBezTo>
                      <a:pt x="1889" y="96"/>
                      <a:pt x="1887" y="96"/>
                      <a:pt x="1886" y="96"/>
                    </a:cubicBezTo>
                    <a:cubicBezTo>
                      <a:pt x="1862" y="102"/>
                      <a:pt x="1838" y="98"/>
                      <a:pt x="1814" y="93"/>
                    </a:cubicBezTo>
                    <a:cubicBezTo>
                      <a:pt x="1799" y="90"/>
                      <a:pt x="1786" y="99"/>
                      <a:pt x="1771" y="100"/>
                    </a:cubicBezTo>
                    <a:cubicBezTo>
                      <a:pt x="1760" y="102"/>
                      <a:pt x="1749" y="103"/>
                      <a:pt x="1739" y="98"/>
                    </a:cubicBezTo>
                    <a:cubicBezTo>
                      <a:pt x="1734" y="96"/>
                      <a:pt x="1728" y="94"/>
                      <a:pt x="1723" y="95"/>
                    </a:cubicBezTo>
                    <a:cubicBezTo>
                      <a:pt x="1682" y="102"/>
                      <a:pt x="1641" y="99"/>
                      <a:pt x="1600" y="102"/>
                    </a:cubicBezTo>
                    <a:cubicBezTo>
                      <a:pt x="1598" y="102"/>
                      <a:pt x="1596" y="103"/>
                      <a:pt x="1594" y="103"/>
                    </a:cubicBezTo>
                    <a:cubicBezTo>
                      <a:pt x="1578" y="104"/>
                      <a:pt x="1563" y="95"/>
                      <a:pt x="1546" y="100"/>
                    </a:cubicBezTo>
                    <a:cubicBezTo>
                      <a:pt x="1524" y="97"/>
                      <a:pt x="1501" y="105"/>
                      <a:pt x="1480" y="104"/>
                    </a:cubicBezTo>
                    <a:cubicBezTo>
                      <a:pt x="1455" y="104"/>
                      <a:pt x="1430" y="102"/>
                      <a:pt x="1406" y="97"/>
                    </a:cubicBezTo>
                    <a:cubicBezTo>
                      <a:pt x="1372" y="91"/>
                      <a:pt x="1340" y="96"/>
                      <a:pt x="1307" y="97"/>
                    </a:cubicBezTo>
                    <a:cubicBezTo>
                      <a:pt x="1302" y="98"/>
                      <a:pt x="1298" y="98"/>
                      <a:pt x="1293" y="97"/>
                    </a:cubicBezTo>
                    <a:cubicBezTo>
                      <a:pt x="1271" y="102"/>
                      <a:pt x="1249" y="97"/>
                      <a:pt x="1227" y="93"/>
                    </a:cubicBezTo>
                    <a:cubicBezTo>
                      <a:pt x="1207" y="89"/>
                      <a:pt x="1186" y="92"/>
                      <a:pt x="1166" y="93"/>
                    </a:cubicBezTo>
                    <a:cubicBezTo>
                      <a:pt x="1158" y="94"/>
                      <a:pt x="1150" y="95"/>
                      <a:pt x="1142" y="95"/>
                    </a:cubicBezTo>
                    <a:cubicBezTo>
                      <a:pt x="1140" y="95"/>
                      <a:pt x="1138" y="94"/>
                      <a:pt x="1136" y="94"/>
                    </a:cubicBezTo>
                    <a:cubicBezTo>
                      <a:pt x="1115" y="88"/>
                      <a:pt x="1094" y="87"/>
                      <a:pt x="1072" y="89"/>
                    </a:cubicBezTo>
                    <a:cubicBezTo>
                      <a:pt x="1069" y="89"/>
                      <a:pt x="1066" y="88"/>
                      <a:pt x="1063" y="88"/>
                    </a:cubicBezTo>
                    <a:cubicBezTo>
                      <a:pt x="1046" y="82"/>
                      <a:pt x="1030" y="90"/>
                      <a:pt x="1014" y="89"/>
                    </a:cubicBezTo>
                    <a:cubicBezTo>
                      <a:pt x="1012" y="90"/>
                      <a:pt x="1010" y="90"/>
                      <a:pt x="1007" y="89"/>
                    </a:cubicBezTo>
                    <a:cubicBezTo>
                      <a:pt x="998" y="89"/>
                      <a:pt x="989" y="88"/>
                      <a:pt x="980" y="92"/>
                    </a:cubicBezTo>
                    <a:cubicBezTo>
                      <a:pt x="967" y="97"/>
                      <a:pt x="953" y="96"/>
                      <a:pt x="939" y="96"/>
                    </a:cubicBezTo>
                    <a:cubicBezTo>
                      <a:pt x="896" y="95"/>
                      <a:pt x="853" y="87"/>
                      <a:pt x="810" y="92"/>
                    </a:cubicBezTo>
                    <a:cubicBezTo>
                      <a:pt x="769" y="89"/>
                      <a:pt x="729" y="94"/>
                      <a:pt x="688" y="96"/>
                    </a:cubicBezTo>
                    <a:cubicBezTo>
                      <a:pt x="681" y="96"/>
                      <a:pt x="675" y="97"/>
                      <a:pt x="669" y="92"/>
                    </a:cubicBezTo>
                    <a:cubicBezTo>
                      <a:pt x="656" y="84"/>
                      <a:pt x="644" y="98"/>
                      <a:pt x="631" y="96"/>
                    </a:cubicBezTo>
                    <a:cubicBezTo>
                      <a:pt x="606" y="92"/>
                      <a:pt x="581" y="88"/>
                      <a:pt x="554" y="93"/>
                    </a:cubicBezTo>
                    <a:cubicBezTo>
                      <a:pt x="534" y="97"/>
                      <a:pt x="513" y="92"/>
                      <a:pt x="492" y="93"/>
                    </a:cubicBezTo>
                    <a:cubicBezTo>
                      <a:pt x="454" y="95"/>
                      <a:pt x="416" y="92"/>
                      <a:pt x="377" y="89"/>
                    </a:cubicBezTo>
                    <a:cubicBezTo>
                      <a:pt x="348" y="86"/>
                      <a:pt x="319" y="94"/>
                      <a:pt x="290" y="89"/>
                    </a:cubicBezTo>
                    <a:cubicBezTo>
                      <a:pt x="261" y="85"/>
                      <a:pt x="233" y="84"/>
                      <a:pt x="204" y="88"/>
                    </a:cubicBezTo>
                    <a:cubicBezTo>
                      <a:pt x="195" y="89"/>
                      <a:pt x="186" y="88"/>
                      <a:pt x="177" y="85"/>
                    </a:cubicBezTo>
                    <a:cubicBezTo>
                      <a:pt x="160" y="79"/>
                      <a:pt x="142" y="76"/>
                      <a:pt x="123" y="79"/>
                    </a:cubicBezTo>
                    <a:cubicBezTo>
                      <a:pt x="102" y="82"/>
                      <a:pt x="81" y="74"/>
                      <a:pt x="60" y="71"/>
                    </a:cubicBezTo>
                    <a:cubicBezTo>
                      <a:pt x="51" y="70"/>
                      <a:pt x="42" y="69"/>
                      <a:pt x="32" y="75"/>
                    </a:cubicBezTo>
                    <a:cubicBezTo>
                      <a:pt x="19" y="83"/>
                      <a:pt x="9" y="71"/>
                      <a:pt x="0" y="64"/>
                    </a:cubicBezTo>
                    <a:cubicBezTo>
                      <a:pt x="0" y="42"/>
                      <a:pt x="7" y="21"/>
                      <a:pt x="11" y="0"/>
                    </a:cubicBezTo>
                    <a:cubicBezTo>
                      <a:pt x="31" y="4"/>
                      <a:pt x="52" y="4"/>
                      <a:pt x="71" y="10"/>
                    </a:cubicBezTo>
                    <a:cubicBezTo>
                      <a:pt x="81" y="14"/>
                      <a:pt x="91" y="10"/>
                      <a:pt x="101" y="9"/>
                    </a:cubicBezTo>
                    <a:cubicBezTo>
                      <a:pt x="102" y="9"/>
                      <a:pt x="104" y="9"/>
                      <a:pt x="106" y="10"/>
                    </a:cubicBezTo>
                    <a:cubicBezTo>
                      <a:pt x="139" y="15"/>
                      <a:pt x="173" y="14"/>
                      <a:pt x="206" y="22"/>
                    </a:cubicBezTo>
                    <a:cubicBezTo>
                      <a:pt x="212" y="23"/>
                      <a:pt x="217" y="21"/>
                      <a:pt x="223" y="18"/>
                    </a:cubicBezTo>
                    <a:cubicBezTo>
                      <a:pt x="225" y="18"/>
                      <a:pt x="227" y="18"/>
                      <a:pt x="229" y="18"/>
                    </a:cubicBezTo>
                    <a:cubicBezTo>
                      <a:pt x="261" y="31"/>
                      <a:pt x="294" y="23"/>
                      <a:pt x="327" y="26"/>
                    </a:cubicBezTo>
                    <a:cubicBezTo>
                      <a:pt x="333" y="25"/>
                      <a:pt x="340" y="25"/>
                      <a:pt x="346" y="26"/>
                    </a:cubicBezTo>
                    <a:cubicBezTo>
                      <a:pt x="391" y="31"/>
                      <a:pt x="437" y="36"/>
                      <a:pt x="483" y="34"/>
                    </a:cubicBezTo>
                    <a:cubicBezTo>
                      <a:pt x="507" y="33"/>
                      <a:pt x="531" y="35"/>
                      <a:pt x="555" y="34"/>
                    </a:cubicBezTo>
                    <a:cubicBezTo>
                      <a:pt x="594" y="35"/>
                      <a:pt x="633" y="35"/>
                      <a:pt x="672" y="35"/>
                    </a:cubicBezTo>
                    <a:cubicBezTo>
                      <a:pt x="709" y="35"/>
                      <a:pt x="746" y="39"/>
                      <a:pt x="784" y="41"/>
                    </a:cubicBezTo>
                    <a:cubicBezTo>
                      <a:pt x="811" y="42"/>
                      <a:pt x="839" y="48"/>
                      <a:pt x="867" y="45"/>
                    </a:cubicBezTo>
                    <a:cubicBezTo>
                      <a:pt x="886" y="42"/>
                      <a:pt x="906" y="47"/>
                      <a:pt x="926" y="48"/>
                    </a:cubicBezTo>
                    <a:cubicBezTo>
                      <a:pt x="998" y="51"/>
                      <a:pt x="1069" y="49"/>
                      <a:pt x="1141" y="53"/>
                    </a:cubicBezTo>
                    <a:cubicBezTo>
                      <a:pt x="1180" y="55"/>
                      <a:pt x="1220" y="54"/>
                      <a:pt x="1260" y="51"/>
                    </a:cubicBezTo>
                    <a:cubicBezTo>
                      <a:pt x="1296" y="46"/>
                      <a:pt x="1333" y="54"/>
                      <a:pt x="1369" y="51"/>
                    </a:cubicBezTo>
                    <a:cubicBezTo>
                      <a:pt x="1412" y="48"/>
                      <a:pt x="1454" y="52"/>
                      <a:pt x="1497" y="51"/>
                    </a:cubicBezTo>
                    <a:cubicBezTo>
                      <a:pt x="1531" y="50"/>
                      <a:pt x="1564" y="52"/>
                      <a:pt x="1598" y="52"/>
                    </a:cubicBezTo>
                    <a:cubicBezTo>
                      <a:pt x="1613" y="52"/>
                      <a:pt x="1628" y="52"/>
                      <a:pt x="1642" y="50"/>
                    </a:cubicBezTo>
                    <a:cubicBezTo>
                      <a:pt x="1674" y="46"/>
                      <a:pt x="1706" y="52"/>
                      <a:pt x="1738" y="51"/>
                    </a:cubicBezTo>
                    <a:cubicBezTo>
                      <a:pt x="1746" y="50"/>
                      <a:pt x="1754" y="50"/>
                      <a:pt x="1762" y="48"/>
                    </a:cubicBezTo>
                    <a:cubicBezTo>
                      <a:pt x="1806" y="43"/>
                      <a:pt x="1851" y="49"/>
                      <a:pt x="1895" y="46"/>
                    </a:cubicBezTo>
                    <a:cubicBezTo>
                      <a:pt x="1945" y="46"/>
                      <a:pt x="1994" y="41"/>
                      <a:pt x="2044" y="36"/>
                    </a:cubicBezTo>
                    <a:cubicBezTo>
                      <a:pt x="2060" y="35"/>
                      <a:pt x="2076" y="34"/>
                      <a:pt x="2091" y="31"/>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18"/>
              <p:cNvSpPr/>
              <p:nvPr/>
            </p:nvSpPr>
            <p:spPr bwMode="auto">
              <a:xfrm>
                <a:off x="172" y="3340"/>
                <a:ext cx="2157" cy="109"/>
              </a:xfrm>
              <a:custGeom>
                <a:avLst/>
                <a:gdLst>
                  <a:gd name="T0" fmla="*/ 1911 w 1919"/>
                  <a:gd name="T1" fmla="*/ 3 h 97"/>
                  <a:gd name="T2" fmla="*/ 1919 w 1919"/>
                  <a:gd name="T3" fmla="*/ 59 h 97"/>
                  <a:gd name="T4" fmla="*/ 1878 w 1919"/>
                  <a:gd name="T5" fmla="*/ 65 h 97"/>
                  <a:gd name="T6" fmla="*/ 1825 w 1919"/>
                  <a:gd name="T7" fmla="*/ 70 h 97"/>
                  <a:gd name="T8" fmla="*/ 1683 w 1919"/>
                  <a:gd name="T9" fmla="*/ 74 h 97"/>
                  <a:gd name="T10" fmla="*/ 1556 w 1919"/>
                  <a:gd name="T11" fmla="*/ 77 h 97"/>
                  <a:gd name="T12" fmla="*/ 1459 w 1919"/>
                  <a:gd name="T13" fmla="*/ 81 h 97"/>
                  <a:gd name="T14" fmla="*/ 1399 w 1919"/>
                  <a:gd name="T15" fmla="*/ 90 h 97"/>
                  <a:gd name="T16" fmla="*/ 1379 w 1919"/>
                  <a:gd name="T17" fmla="*/ 84 h 97"/>
                  <a:gd name="T18" fmla="*/ 1273 w 1919"/>
                  <a:gd name="T19" fmla="*/ 90 h 97"/>
                  <a:gd name="T20" fmla="*/ 1242 w 1919"/>
                  <a:gd name="T21" fmla="*/ 89 h 97"/>
                  <a:gd name="T22" fmla="*/ 1230 w 1919"/>
                  <a:gd name="T23" fmla="*/ 87 h 97"/>
                  <a:gd name="T24" fmla="*/ 1143 w 1919"/>
                  <a:gd name="T25" fmla="*/ 84 h 97"/>
                  <a:gd name="T26" fmla="*/ 1079 w 1919"/>
                  <a:gd name="T27" fmla="*/ 76 h 97"/>
                  <a:gd name="T28" fmla="*/ 1035 w 1919"/>
                  <a:gd name="T29" fmla="*/ 79 h 97"/>
                  <a:gd name="T30" fmla="*/ 850 w 1919"/>
                  <a:gd name="T31" fmla="*/ 85 h 97"/>
                  <a:gd name="T32" fmla="*/ 765 w 1919"/>
                  <a:gd name="T33" fmla="*/ 84 h 97"/>
                  <a:gd name="T34" fmla="*/ 644 w 1919"/>
                  <a:gd name="T35" fmla="*/ 87 h 97"/>
                  <a:gd name="T36" fmla="*/ 573 w 1919"/>
                  <a:gd name="T37" fmla="*/ 94 h 97"/>
                  <a:gd name="T38" fmla="*/ 560 w 1919"/>
                  <a:gd name="T39" fmla="*/ 94 h 97"/>
                  <a:gd name="T40" fmla="*/ 513 w 1919"/>
                  <a:gd name="T41" fmla="*/ 90 h 97"/>
                  <a:gd name="T42" fmla="*/ 470 w 1919"/>
                  <a:gd name="T43" fmla="*/ 89 h 97"/>
                  <a:gd name="T44" fmla="*/ 464 w 1919"/>
                  <a:gd name="T45" fmla="*/ 88 h 97"/>
                  <a:gd name="T46" fmla="*/ 346 w 1919"/>
                  <a:gd name="T47" fmla="*/ 90 h 97"/>
                  <a:gd name="T48" fmla="*/ 115 w 1919"/>
                  <a:gd name="T49" fmla="*/ 80 h 97"/>
                  <a:gd name="T50" fmla="*/ 21 w 1919"/>
                  <a:gd name="T51" fmla="*/ 70 h 97"/>
                  <a:gd name="T52" fmla="*/ 0 w 1919"/>
                  <a:gd name="T53" fmla="*/ 64 h 97"/>
                  <a:gd name="T54" fmla="*/ 11 w 1919"/>
                  <a:gd name="T55" fmla="*/ 11 h 97"/>
                  <a:gd name="T56" fmla="*/ 135 w 1919"/>
                  <a:gd name="T57" fmla="*/ 22 h 97"/>
                  <a:gd name="T58" fmla="*/ 218 w 1919"/>
                  <a:gd name="T59" fmla="*/ 25 h 97"/>
                  <a:gd name="T60" fmla="*/ 312 w 1919"/>
                  <a:gd name="T61" fmla="*/ 31 h 97"/>
                  <a:gd name="T62" fmla="*/ 413 w 1919"/>
                  <a:gd name="T63" fmla="*/ 34 h 97"/>
                  <a:gd name="T64" fmla="*/ 487 w 1919"/>
                  <a:gd name="T65" fmla="*/ 28 h 97"/>
                  <a:gd name="T66" fmla="*/ 576 w 1919"/>
                  <a:gd name="T67" fmla="*/ 36 h 97"/>
                  <a:gd name="T68" fmla="*/ 624 w 1919"/>
                  <a:gd name="T69" fmla="*/ 41 h 97"/>
                  <a:gd name="T70" fmla="*/ 649 w 1919"/>
                  <a:gd name="T71" fmla="*/ 55 h 97"/>
                  <a:gd name="T72" fmla="*/ 710 w 1919"/>
                  <a:gd name="T73" fmla="*/ 54 h 97"/>
                  <a:gd name="T74" fmla="*/ 726 w 1919"/>
                  <a:gd name="T75" fmla="*/ 48 h 97"/>
                  <a:gd name="T76" fmla="*/ 789 w 1919"/>
                  <a:gd name="T77" fmla="*/ 28 h 97"/>
                  <a:gd name="T78" fmla="*/ 972 w 1919"/>
                  <a:gd name="T79" fmla="*/ 34 h 97"/>
                  <a:gd name="T80" fmla="*/ 1142 w 1919"/>
                  <a:gd name="T81" fmla="*/ 37 h 97"/>
                  <a:gd name="T82" fmla="*/ 1191 w 1919"/>
                  <a:gd name="T83" fmla="*/ 33 h 97"/>
                  <a:gd name="T84" fmla="*/ 1284 w 1919"/>
                  <a:gd name="T85" fmla="*/ 29 h 97"/>
                  <a:gd name="T86" fmla="*/ 1291 w 1919"/>
                  <a:gd name="T87" fmla="*/ 27 h 97"/>
                  <a:gd name="T88" fmla="*/ 1331 w 1919"/>
                  <a:gd name="T89" fmla="*/ 26 h 97"/>
                  <a:gd name="T90" fmla="*/ 1418 w 1919"/>
                  <a:gd name="T91" fmla="*/ 24 h 97"/>
                  <a:gd name="T92" fmla="*/ 1483 w 1919"/>
                  <a:gd name="T93" fmla="*/ 25 h 97"/>
                  <a:gd name="T94" fmla="*/ 1528 w 1919"/>
                  <a:gd name="T95" fmla="*/ 21 h 97"/>
                  <a:gd name="T96" fmla="*/ 1615 w 1919"/>
                  <a:gd name="T97" fmla="*/ 16 h 97"/>
                  <a:gd name="T98" fmla="*/ 1712 w 1919"/>
                  <a:gd name="T99" fmla="*/ 9 h 97"/>
                  <a:gd name="T100" fmla="*/ 1747 w 1919"/>
                  <a:gd name="T101" fmla="*/ 14 h 97"/>
                  <a:gd name="T102" fmla="*/ 1825 w 1919"/>
                  <a:gd name="T103" fmla="*/ 3 h 97"/>
                  <a:gd name="T104" fmla="*/ 1846 w 1919"/>
                  <a:gd name="T105" fmla="*/ 1 h 97"/>
                  <a:gd name="T106" fmla="*/ 1863 w 1919"/>
                  <a:gd name="T107" fmla="*/ 1 h 97"/>
                  <a:gd name="T108" fmla="*/ 1911 w 1919"/>
                  <a:gd name="T109"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9" h="97">
                    <a:moveTo>
                      <a:pt x="1911" y="3"/>
                    </a:moveTo>
                    <a:cubicBezTo>
                      <a:pt x="1913" y="22"/>
                      <a:pt x="1916" y="40"/>
                      <a:pt x="1919" y="59"/>
                    </a:cubicBezTo>
                    <a:cubicBezTo>
                      <a:pt x="1906" y="68"/>
                      <a:pt x="1891" y="64"/>
                      <a:pt x="1878" y="65"/>
                    </a:cubicBezTo>
                    <a:cubicBezTo>
                      <a:pt x="1860" y="66"/>
                      <a:pt x="1843" y="71"/>
                      <a:pt x="1825" y="70"/>
                    </a:cubicBezTo>
                    <a:cubicBezTo>
                      <a:pt x="1777" y="69"/>
                      <a:pt x="1730" y="76"/>
                      <a:pt x="1683" y="74"/>
                    </a:cubicBezTo>
                    <a:cubicBezTo>
                      <a:pt x="1640" y="69"/>
                      <a:pt x="1598" y="71"/>
                      <a:pt x="1556" y="77"/>
                    </a:cubicBezTo>
                    <a:cubicBezTo>
                      <a:pt x="1524" y="75"/>
                      <a:pt x="1492" y="77"/>
                      <a:pt x="1459" y="81"/>
                    </a:cubicBezTo>
                    <a:cubicBezTo>
                      <a:pt x="1439" y="83"/>
                      <a:pt x="1419" y="81"/>
                      <a:pt x="1399" y="90"/>
                    </a:cubicBezTo>
                    <a:cubicBezTo>
                      <a:pt x="1392" y="94"/>
                      <a:pt x="1387" y="84"/>
                      <a:pt x="1379" y="84"/>
                    </a:cubicBezTo>
                    <a:cubicBezTo>
                      <a:pt x="1344" y="88"/>
                      <a:pt x="1308" y="81"/>
                      <a:pt x="1273" y="90"/>
                    </a:cubicBezTo>
                    <a:cubicBezTo>
                      <a:pt x="1263" y="92"/>
                      <a:pt x="1252" y="93"/>
                      <a:pt x="1242" y="89"/>
                    </a:cubicBezTo>
                    <a:cubicBezTo>
                      <a:pt x="1238" y="87"/>
                      <a:pt x="1234" y="86"/>
                      <a:pt x="1230" y="87"/>
                    </a:cubicBezTo>
                    <a:cubicBezTo>
                      <a:pt x="1201" y="94"/>
                      <a:pt x="1171" y="87"/>
                      <a:pt x="1143" y="84"/>
                    </a:cubicBezTo>
                    <a:cubicBezTo>
                      <a:pt x="1121" y="81"/>
                      <a:pt x="1099" y="84"/>
                      <a:pt x="1079" y="76"/>
                    </a:cubicBezTo>
                    <a:cubicBezTo>
                      <a:pt x="1064" y="71"/>
                      <a:pt x="1050" y="77"/>
                      <a:pt x="1035" y="79"/>
                    </a:cubicBezTo>
                    <a:cubicBezTo>
                      <a:pt x="974" y="83"/>
                      <a:pt x="912" y="81"/>
                      <a:pt x="850" y="85"/>
                    </a:cubicBezTo>
                    <a:cubicBezTo>
                      <a:pt x="822" y="85"/>
                      <a:pt x="793" y="84"/>
                      <a:pt x="765" y="84"/>
                    </a:cubicBezTo>
                    <a:cubicBezTo>
                      <a:pt x="725" y="85"/>
                      <a:pt x="684" y="84"/>
                      <a:pt x="644" y="87"/>
                    </a:cubicBezTo>
                    <a:cubicBezTo>
                      <a:pt x="620" y="85"/>
                      <a:pt x="595" y="78"/>
                      <a:pt x="573" y="94"/>
                    </a:cubicBezTo>
                    <a:cubicBezTo>
                      <a:pt x="568" y="97"/>
                      <a:pt x="564" y="96"/>
                      <a:pt x="560" y="94"/>
                    </a:cubicBezTo>
                    <a:cubicBezTo>
                      <a:pt x="544" y="87"/>
                      <a:pt x="528" y="87"/>
                      <a:pt x="513" y="90"/>
                    </a:cubicBezTo>
                    <a:cubicBezTo>
                      <a:pt x="498" y="94"/>
                      <a:pt x="485" y="81"/>
                      <a:pt x="470" y="89"/>
                    </a:cubicBezTo>
                    <a:cubicBezTo>
                      <a:pt x="468" y="89"/>
                      <a:pt x="466" y="89"/>
                      <a:pt x="464" y="88"/>
                    </a:cubicBezTo>
                    <a:cubicBezTo>
                      <a:pt x="424" y="89"/>
                      <a:pt x="385" y="87"/>
                      <a:pt x="346" y="90"/>
                    </a:cubicBezTo>
                    <a:cubicBezTo>
                      <a:pt x="269" y="90"/>
                      <a:pt x="192" y="84"/>
                      <a:pt x="115" y="80"/>
                    </a:cubicBezTo>
                    <a:cubicBezTo>
                      <a:pt x="84" y="78"/>
                      <a:pt x="52" y="72"/>
                      <a:pt x="21" y="70"/>
                    </a:cubicBezTo>
                    <a:cubicBezTo>
                      <a:pt x="13" y="70"/>
                      <a:pt x="6" y="67"/>
                      <a:pt x="0" y="64"/>
                    </a:cubicBezTo>
                    <a:cubicBezTo>
                      <a:pt x="3" y="46"/>
                      <a:pt x="7" y="29"/>
                      <a:pt x="11" y="11"/>
                    </a:cubicBezTo>
                    <a:cubicBezTo>
                      <a:pt x="52" y="20"/>
                      <a:pt x="94" y="18"/>
                      <a:pt x="135" y="22"/>
                    </a:cubicBezTo>
                    <a:cubicBezTo>
                      <a:pt x="162" y="24"/>
                      <a:pt x="190" y="25"/>
                      <a:pt x="218" y="25"/>
                    </a:cubicBezTo>
                    <a:cubicBezTo>
                      <a:pt x="250" y="25"/>
                      <a:pt x="280" y="29"/>
                      <a:pt x="312" y="31"/>
                    </a:cubicBezTo>
                    <a:cubicBezTo>
                      <a:pt x="345" y="33"/>
                      <a:pt x="379" y="36"/>
                      <a:pt x="413" y="34"/>
                    </a:cubicBezTo>
                    <a:cubicBezTo>
                      <a:pt x="437" y="33"/>
                      <a:pt x="462" y="27"/>
                      <a:pt x="487" y="28"/>
                    </a:cubicBezTo>
                    <a:cubicBezTo>
                      <a:pt x="517" y="30"/>
                      <a:pt x="547" y="29"/>
                      <a:pt x="576" y="36"/>
                    </a:cubicBezTo>
                    <a:cubicBezTo>
                      <a:pt x="592" y="40"/>
                      <a:pt x="609" y="33"/>
                      <a:pt x="624" y="41"/>
                    </a:cubicBezTo>
                    <a:cubicBezTo>
                      <a:pt x="629" y="52"/>
                      <a:pt x="636" y="56"/>
                      <a:pt x="649" y="55"/>
                    </a:cubicBezTo>
                    <a:cubicBezTo>
                      <a:pt x="669" y="55"/>
                      <a:pt x="690" y="55"/>
                      <a:pt x="710" y="54"/>
                    </a:cubicBezTo>
                    <a:cubicBezTo>
                      <a:pt x="716" y="54"/>
                      <a:pt x="722" y="54"/>
                      <a:pt x="726" y="48"/>
                    </a:cubicBezTo>
                    <a:cubicBezTo>
                      <a:pt x="744" y="31"/>
                      <a:pt x="767" y="27"/>
                      <a:pt x="789" y="28"/>
                    </a:cubicBezTo>
                    <a:cubicBezTo>
                      <a:pt x="850" y="31"/>
                      <a:pt x="911" y="35"/>
                      <a:pt x="972" y="34"/>
                    </a:cubicBezTo>
                    <a:cubicBezTo>
                      <a:pt x="1029" y="32"/>
                      <a:pt x="1085" y="25"/>
                      <a:pt x="1142" y="37"/>
                    </a:cubicBezTo>
                    <a:cubicBezTo>
                      <a:pt x="1159" y="41"/>
                      <a:pt x="1175" y="35"/>
                      <a:pt x="1191" y="33"/>
                    </a:cubicBezTo>
                    <a:cubicBezTo>
                      <a:pt x="1222" y="28"/>
                      <a:pt x="1253" y="29"/>
                      <a:pt x="1284" y="29"/>
                    </a:cubicBezTo>
                    <a:cubicBezTo>
                      <a:pt x="1286" y="29"/>
                      <a:pt x="1289" y="28"/>
                      <a:pt x="1291" y="27"/>
                    </a:cubicBezTo>
                    <a:cubicBezTo>
                      <a:pt x="1304" y="24"/>
                      <a:pt x="1318" y="29"/>
                      <a:pt x="1331" y="26"/>
                    </a:cubicBezTo>
                    <a:cubicBezTo>
                      <a:pt x="1360" y="27"/>
                      <a:pt x="1389" y="26"/>
                      <a:pt x="1418" y="24"/>
                    </a:cubicBezTo>
                    <a:cubicBezTo>
                      <a:pt x="1439" y="22"/>
                      <a:pt x="1461" y="22"/>
                      <a:pt x="1483" y="25"/>
                    </a:cubicBezTo>
                    <a:cubicBezTo>
                      <a:pt x="1498" y="27"/>
                      <a:pt x="1513" y="26"/>
                      <a:pt x="1528" y="21"/>
                    </a:cubicBezTo>
                    <a:cubicBezTo>
                      <a:pt x="1558" y="25"/>
                      <a:pt x="1586" y="14"/>
                      <a:pt x="1615" y="16"/>
                    </a:cubicBezTo>
                    <a:cubicBezTo>
                      <a:pt x="1648" y="19"/>
                      <a:pt x="1680" y="15"/>
                      <a:pt x="1712" y="9"/>
                    </a:cubicBezTo>
                    <a:cubicBezTo>
                      <a:pt x="1724" y="9"/>
                      <a:pt x="1736" y="12"/>
                      <a:pt x="1747" y="14"/>
                    </a:cubicBezTo>
                    <a:cubicBezTo>
                      <a:pt x="1774" y="18"/>
                      <a:pt x="1799" y="3"/>
                      <a:pt x="1825" y="3"/>
                    </a:cubicBezTo>
                    <a:cubicBezTo>
                      <a:pt x="1832" y="3"/>
                      <a:pt x="1839" y="2"/>
                      <a:pt x="1846" y="1"/>
                    </a:cubicBezTo>
                    <a:cubicBezTo>
                      <a:pt x="1852" y="1"/>
                      <a:pt x="1858" y="2"/>
                      <a:pt x="1863" y="1"/>
                    </a:cubicBezTo>
                    <a:cubicBezTo>
                      <a:pt x="1879" y="2"/>
                      <a:pt x="1895" y="0"/>
                      <a:pt x="1911" y="3"/>
                    </a:cubicBezTo>
                    <a:close/>
                  </a:path>
                </a:pathLst>
              </a:custGeom>
              <a:solidFill>
                <a:srgbClr val="DF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19"/>
              <p:cNvSpPr/>
              <p:nvPr/>
            </p:nvSpPr>
            <p:spPr bwMode="auto">
              <a:xfrm>
                <a:off x="90" y="3771"/>
                <a:ext cx="2302" cy="107"/>
              </a:xfrm>
              <a:custGeom>
                <a:avLst/>
                <a:gdLst>
                  <a:gd name="T0" fmla="*/ 2044 w 2048"/>
                  <a:gd name="T1" fmla="*/ 16 h 96"/>
                  <a:gd name="T2" fmla="*/ 2044 w 2048"/>
                  <a:gd name="T3" fmla="*/ 52 h 96"/>
                  <a:gd name="T4" fmla="*/ 2038 w 2048"/>
                  <a:gd name="T5" fmla="*/ 67 h 96"/>
                  <a:gd name="T6" fmla="*/ 1982 w 2048"/>
                  <a:gd name="T7" fmla="*/ 75 h 96"/>
                  <a:gd name="T8" fmla="*/ 1908 w 2048"/>
                  <a:gd name="T9" fmla="*/ 79 h 96"/>
                  <a:gd name="T10" fmla="*/ 1877 w 2048"/>
                  <a:gd name="T11" fmla="*/ 79 h 96"/>
                  <a:gd name="T12" fmla="*/ 1868 w 2048"/>
                  <a:gd name="T13" fmla="*/ 79 h 96"/>
                  <a:gd name="T14" fmla="*/ 1474 w 2048"/>
                  <a:gd name="T15" fmla="*/ 92 h 96"/>
                  <a:gd name="T16" fmla="*/ 1389 w 2048"/>
                  <a:gd name="T17" fmla="*/ 91 h 96"/>
                  <a:gd name="T18" fmla="*/ 1354 w 2048"/>
                  <a:gd name="T19" fmla="*/ 90 h 96"/>
                  <a:gd name="T20" fmla="*/ 1240 w 2048"/>
                  <a:gd name="T21" fmla="*/ 91 h 96"/>
                  <a:gd name="T22" fmla="*/ 1111 w 2048"/>
                  <a:gd name="T23" fmla="*/ 90 h 96"/>
                  <a:gd name="T24" fmla="*/ 961 w 2048"/>
                  <a:gd name="T25" fmla="*/ 90 h 96"/>
                  <a:gd name="T26" fmla="*/ 848 w 2048"/>
                  <a:gd name="T27" fmla="*/ 87 h 96"/>
                  <a:gd name="T28" fmla="*/ 752 w 2048"/>
                  <a:gd name="T29" fmla="*/ 86 h 96"/>
                  <a:gd name="T30" fmla="*/ 523 w 2048"/>
                  <a:gd name="T31" fmla="*/ 78 h 96"/>
                  <a:gd name="T32" fmla="*/ 332 w 2048"/>
                  <a:gd name="T33" fmla="*/ 74 h 96"/>
                  <a:gd name="T34" fmla="*/ 281 w 2048"/>
                  <a:gd name="T35" fmla="*/ 74 h 96"/>
                  <a:gd name="T36" fmla="*/ 169 w 2048"/>
                  <a:gd name="T37" fmla="*/ 65 h 96"/>
                  <a:gd name="T38" fmla="*/ 35 w 2048"/>
                  <a:gd name="T39" fmla="*/ 56 h 96"/>
                  <a:gd name="T40" fmla="*/ 0 w 2048"/>
                  <a:gd name="T41" fmla="*/ 37 h 96"/>
                  <a:gd name="T42" fmla="*/ 8 w 2048"/>
                  <a:gd name="T43" fmla="*/ 0 h 96"/>
                  <a:gd name="T44" fmla="*/ 159 w 2048"/>
                  <a:gd name="T45" fmla="*/ 17 h 96"/>
                  <a:gd name="T46" fmla="*/ 194 w 2048"/>
                  <a:gd name="T47" fmla="*/ 15 h 96"/>
                  <a:gd name="T48" fmla="*/ 208 w 2048"/>
                  <a:gd name="T49" fmla="*/ 14 h 96"/>
                  <a:gd name="T50" fmla="*/ 230 w 2048"/>
                  <a:gd name="T51" fmla="*/ 14 h 96"/>
                  <a:gd name="T52" fmla="*/ 266 w 2048"/>
                  <a:gd name="T53" fmla="*/ 19 h 96"/>
                  <a:gd name="T54" fmla="*/ 302 w 2048"/>
                  <a:gd name="T55" fmla="*/ 22 h 96"/>
                  <a:gd name="T56" fmla="*/ 370 w 2048"/>
                  <a:gd name="T57" fmla="*/ 20 h 96"/>
                  <a:gd name="T58" fmla="*/ 431 w 2048"/>
                  <a:gd name="T59" fmla="*/ 22 h 96"/>
                  <a:gd name="T60" fmla="*/ 491 w 2048"/>
                  <a:gd name="T61" fmla="*/ 29 h 96"/>
                  <a:gd name="T62" fmla="*/ 549 w 2048"/>
                  <a:gd name="T63" fmla="*/ 32 h 96"/>
                  <a:gd name="T64" fmla="*/ 590 w 2048"/>
                  <a:gd name="T65" fmla="*/ 28 h 96"/>
                  <a:gd name="T66" fmla="*/ 733 w 2048"/>
                  <a:gd name="T67" fmla="*/ 29 h 96"/>
                  <a:gd name="T68" fmla="*/ 771 w 2048"/>
                  <a:gd name="T69" fmla="*/ 28 h 96"/>
                  <a:gd name="T70" fmla="*/ 779 w 2048"/>
                  <a:gd name="T71" fmla="*/ 29 h 96"/>
                  <a:gd name="T72" fmla="*/ 825 w 2048"/>
                  <a:gd name="T73" fmla="*/ 33 h 96"/>
                  <a:gd name="T74" fmla="*/ 849 w 2048"/>
                  <a:gd name="T75" fmla="*/ 28 h 96"/>
                  <a:gd name="T76" fmla="*/ 934 w 2048"/>
                  <a:gd name="T77" fmla="*/ 30 h 96"/>
                  <a:gd name="T78" fmla="*/ 940 w 2048"/>
                  <a:gd name="T79" fmla="*/ 30 h 96"/>
                  <a:gd name="T80" fmla="*/ 1049 w 2048"/>
                  <a:gd name="T81" fmla="*/ 38 h 96"/>
                  <a:gd name="T82" fmla="*/ 1091 w 2048"/>
                  <a:gd name="T83" fmla="*/ 39 h 96"/>
                  <a:gd name="T84" fmla="*/ 1097 w 2048"/>
                  <a:gd name="T85" fmla="*/ 40 h 96"/>
                  <a:gd name="T86" fmla="*/ 1169 w 2048"/>
                  <a:gd name="T87" fmla="*/ 40 h 96"/>
                  <a:gd name="T88" fmla="*/ 1277 w 2048"/>
                  <a:gd name="T89" fmla="*/ 42 h 96"/>
                  <a:gd name="T90" fmla="*/ 1319 w 2048"/>
                  <a:gd name="T91" fmla="*/ 42 h 96"/>
                  <a:gd name="T92" fmla="*/ 1425 w 2048"/>
                  <a:gd name="T93" fmla="*/ 38 h 96"/>
                  <a:gd name="T94" fmla="*/ 1441 w 2048"/>
                  <a:gd name="T95" fmla="*/ 35 h 96"/>
                  <a:gd name="T96" fmla="*/ 1456 w 2048"/>
                  <a:gd name="T97" fmla="*/ 37 h 96"/>
                  <a:gd name="T98" fmla="*/ 1477 w 2048"/>
                  <a:gd name="T99" fmla="*/ 39 h 96"/>
                  <a:gd name="T100" fmla="*/ 1522 w 2048"/>
                  <a:gd name="T101" fmla="*/ 37 h 96"/>
                  <a:gd name="T102" fmla="*/ 1610 w 2048"/>
                  <a:gd name="T103" fmla="*/ 36 h 96"/>
                  <a:gd name="T104" fmla="*/ 1624 w 2048"/>
                  <a:gd name="T105" fmla="*/ 37 h 96"/>
                  <a:gd name="T106" fmla="*/ 1633 w 2048"/>
                  <a:gd name="T107" fmla="*/ 39 h 96"/>
                  <a:gd name="T108" fmla="*/ 1704 w 2048"/>
                  <a:gd name="T109" fmla="*/ 38 h 96"/>
                  <a:gd name="T110" fmla="*/ 1777 w 2048"/>
                  <a:gd name="T111" fmla="*/ 31 h 96"/>
                  <a:gd name="T112" fmla="*/ 1791 w 2048"/>
                  <a:gd name="T113" fmla="*/ 33 h 96"/>
                  <a:gd name="T114" fmla="*/ 1846 w 2048"/>
                  <a:gd name="T115" fmla="*/ 29 h 96"/>
                  <a:gd name="T116" fmla="*/ 1898 w 2048"/>
                  <a:gd name="T117" fmla="*/ 26 h 96"/>
                  <a:gd name="T118" fmla="*/ 1947 w 2048"/>
                  <a:gd name="T119" fmla="*/ 19 h 96"/>
                  <a:gd name="T120" fmla="*/ 1955 w 2048"/>
                  <a:gd name="T121" fmla="*/ 17 h 96"/>
                  <a:gd name="T122" fmla="*/ 2044 w 2048"/>
                  <a:gd name="T123"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8" h="96">
                    <a:moveTo>
                      <a:pt x="2044" y="16"/>
                    </a:moveTo>
                    <a:cubicBezTo>
                      <a:pt x="2046" y="28"/>
                      <a:pt x="2048" y="40"/>
                      <a:pt x="2044" y="52"/>
                    </a:cubicBezTo>
                    <a:cubicBezTo>
                      <a:pt x="2042" y="57"/>
                      <a:pt x="2044" y="63"/>
                      <a:pt x="2038" y="67"/>
                    </a:cubicBezTo>
                    <a:cubicBezTo>
                      <a:pt x="2020" y="73"/>
                      <a:pt x="2001" y="72"/>
                      <a:pt x="1982" y="75"/>
                    </a:cubicBezTo>
                    <a:cubicBezTo>
                      <a:pt x="1957" y="80"/>
                      <a:pt x="1932" y="73"/>
                      <a:pt x="1908" y="79"/>
                    </a:cubicBezTo>
                    <a:cubicBezTo>
                      <a:pt x="1898" y="80"/>
                      <a:pt x="1887" y="78"/>
                      <a:pt x="1877" y="79"/>
                    </a:cubicBezTo>
                    <a:cubicBezTo>
                      <a:pt x="1874" y="80"/>
                      <a:pt x="1871" y="79"/>
                      <a:pt x="1868" y="79"/>
                    </a:cubicBezTo>
                    <a:cubicBezTo>
                      <a:pt x="1737" y="86"/>
                      <a:pt x="1605" y="89"/>
                      <a:pt x="1474" y="92"/>
                    </a:cubicBezTo>
                    <a:cubicBezTo>
                      <a:pt x="1446" y="84"/>
                      <a:pt x="1417" y="90"/>
                      <a:pt x="1389" y="91"/>
                    </a:cubicBezTo>
                    <a:cubicBezTo>
                      <a:pt x="1377" y="96"/>
                      <a:pt x="1366" y="91"/>
                      <a:pt x="1354" y="90"/>
                    </a:cubicBezTo>
                    <a:cubicBezTo>
                      <a:pt x="1316" y="89"/>
                      <a:pt x="1278" y="91"/>
                      <a:pt x="1240" y="91"/>
                    </a:cubicBezTo>
                    <a:cubicBezTo>
                      <a:pt x="1197" y="91"/>
                      <a:pt x="1154" y="91"/>
                      <a:pt x="1111" y="90"/>
                    </a:cubicBezTo>
                    <a:cubicBezTo>
                      <a:pt x="1061" y="89"/>
                      <a:pt x="1011" y="93"/>
                      <a:pt x="961" y="90"/>
                    </a:cubicBezTo>
                    <a:cubicBezTo>
                      <a:pt x="924" y="88"/>
                      <a:pt x="886" y="88"/>
                      <a:pt x="848" y="87"/>
                    </a:cubicBezTo>
                    <a:cubicBezTo>
                      <a:pt x="816" y="86"/>
                      <a:pt x="784" y="88"/>
                      <a:pt x="752" y="86"/>
                    </a:cubicBezTo>
                    <a:cubicBezTo>
                      <a:pt x="676" y="81"/>
                      <a:pt x="600" y="80"/>
                      <a:pt x="523" y="78"/>
                    </a:cubicBezTo>
                    <a:cubicBezTo>
                      <a:pt x="460" y="77"/>
                      <a:pt x="396" y="80"/>
                      <a:pt x="332" y="74"/>
                    </a:cubicBezTo>
                    <a:cubicBezTo>
                      <a:pt x="315" y="73"/>
                      <a:pt x="298" y="76"/>
                      <a:pt x="281" y="74"/>
                    </a:cubicBezTo>
                    <a:cubicBezTo>
                      <a:pt x="243" y="72"/>
                      <a:pt x="206" y="69"/>
                      <a:pt x="169" y="65"/>
                    </a:cubicBezTo>
                    <a:cubicBezTo>
                      <a:pt x="125" y="60"/>
                      <a:pt x="79" y="63"/>
                      <a:pt x="35" y="56"/>
                    </a:cubicBezTo>
                    <a:cubicBezTo>
                      <a:pt x="21" y="54"/>
                      <a:pt x="6" y="53"/>
                      <a:pt x="0" y="37"/>
                    </a:cubicBezTo>
                    <a:cubicBezTo>
                      <a:pt x="6" y="25"/>
                      <a:pt x="1" y="11"/>
                      <a:pt x="8" y="0"/>
                    </a:cubicBezTo>
                    <a:cubicBezTo>
                      <a:pt x="58" y="1"/>
                      <a:pt x="108" y="17"/>
                      <a:pt x="159" y="17"/>
                    </a:cubicBezTo>
                    <a:cubicBezTo>
                      <a:pt x="170" y="16"/>
                      <a:pt x="182" y="15"/>
                      <a:pt x="194" y="15"/>
                    </a:cubicBezTo>
                    <a:cubicBezTo>
                      <a:pt x="199" y="15"/>
                      <a:pt x="203" y="14"/>
                      <a:pt x="208" y="14"/>
                    </a:cubicBezTo>
                    <a:cubicBezTo>
                      <a:pt x="215" y="18"/>
                      <a:pt x="222" y="15"/>
                      <a:pt x="230" y="14"/>
                    </a:cubicBezTo>
                    <a:cubicBezTo>
                      <a:pt x="241" y="20"/>
                      <a:pt x="253" y="23"/>
                      <a:pt x="266" y="19"/>
                    </a:cubicBezTo>
                    <a:cubicBezTo>
                      <a:pt x="278" y="15"/>
                      <a:pt x="290" y="22"/>
                      <a:pt x="302" y="22"/>
                    </a:cubicBezTo>
                    <a:cubicBezTo>
                      <a:pt x="325" y="23"/>
                      <a:pt x="347" y="21"/>
                      <a:pt x="370" y="20"/>
                    </a:cubicBezTo>
                    <a:cubicBezTo>
                      <a:pt x="390" y="20"/>
                      <a:pt x="411" y="19"/>
                      <a:pt x="431" y="22"/>
                    </a:cubicBezTo>
                    <a:cubicBezTo>
                      <a:pt x="450" y="32"/>
                      <a:pt x="470" y="34"/>
                      <a:pt x="491" y="29"/>
                    </a:cubicBezTo>
                    <a:cubicBezTo>
                      <a:pt x="510" y="24"/>
                      <a:pt x="530" y="32"/>
                      <a:pt x="549" y="32"/>
                    </a:cubicBezTo>
                    <a:cubicBezTo>
                      <a:pt x="563" y="32"/>
                      <a:pt x="577" y="32"/>
                      <a:pt x="590" y="28"/>
                    </a:cubicBezTo>
                    <a:cubicBezTo>
                      <a:pt x="638" y="31"/>
                      <a:pt x="685" y="28"/>
                      <a:pt x="733" y="29"/>
                    </a:cubicBezTo>
                    <a:cubicBezTo>
                      <a:pt x="745" y="31"/>
                      <a:pt x="758" y="31"/>
                      <a:pt x="771" y="28"/>
                    </a:cubicBezTo>
                    <a:cubicBezTo>
                      <a:pt x="773" y="28"/>
                      <a:pt x="776" y="28"/>
                      <a:pt x="779" y="29"/>
                    </a:cubicBezTo>
                    <a:cubicBezTo>
                      <a:pt x="795" y="29"/>
                      <a:pt x="809" y="39"/>
                      <a:pt x="825" y="33"/>
                    </a:cubicBezTo>
                    <a:cubicBezTo>
                      <a:pt x="833" y="31"/>
                      <a:pt x="841" y="28"/>
                      <a:pt x="849" y="28"/>
                    </a:cubicBezTo>
                    <a:cubicBezTo>
                      <a:pt x="877" y="30"/>
                      <a:pt x="905" y="41"/>
                      <a:pt x="934" y="30"/>
                    </a:cubicBezTo>
                    <a:cubicBezTo>
                      <a:pt x="936" y="29"/>
                      <a:pt x="938" y="30"/>
                      <a:pt x="940" y="30"/>
                    </a:cubicBezTo>
                    <a:cubicBezTo>
                      <a:pt x="975" y="44"/>
                      <a:pt x="1012" y="36"/>
                      <a:pt x="1049" y="38"/>
                    </a:cubicBezTo>
                    <a:cubicBezTo>
                      <a:pt x="1063" y="39"/>
                      <a:pt x="1077" y="38"/>
                      <a:pt x="1091" y="39"/>
                    </a:cubicBezTo>
                    <a:cubicBezTo>
                      <a:pt x="1093" y="39"/>
                      <a:pt x="1095" y="40"/>
                      <a:pt x="1097" y="40"/>
                    </a:cubicBezTo>
                    <a:cubicBezTo>
                      <a:pt x="1121" y="35"/>
                      <a:pt x="1145" y="45"/>
                      <a:pt x="1169" y="40"/>
                    </a:cubicBezTo>
                    <a:cubicBezTo>
                      <a:pt x="1205" y="36"/>
                      <a:pt x="1241" y="40"/>
                      <a:pt x="1277" y="42"/>
                    </a:cubicBezTo>
                    <a:cubicBezTo>
                      <a:pt x="1291" y="42"/>
                      <a:pt x="1305" y="43"/>
                      <a:pt x="1319" y="42"/>
                    </a:cubicBezTo>
                    <a:cubicBezTo>
                      <a:pt x="1354" y="38"/>
                      <a:pt x="1390" y="41"/>
                      <a:pt x="1425" y="38"/>
                    </a:cubicBezTo>
                    <a:cubicBezTo>
                      <a:pt x="1431" y="38"/>
                      <a:pt x="1436" y="38"/>
                      <a:pt x="1441" y="35"/>
                    </a:cubicBezTo>
                    <a:cubicBezTo>
                      <a:pt x="1449" y="29"/>
                      <a:pt x="1448" y="31"/>
                      <a:pt x="1456" y="37"/>
                    </a:cubicBezTo>
                    <a:cubicBezTo>
                      <a:pt x="1459" y="40"/>
                      <a:pt x="1470" y="42"/>
                      <a:pt x="1477" y="39"/>
                    </a:cubicBezTo>
                    <a:cubicBezTo>
                      <a:pt x="1492" y="32"/>
                      <a:pt x="1507" y="37"/>
                      <a:pt x="1522" y="37"/>
                    </a:cubicBezTo>
                    <a:cubicBezTo>
                      <a:pt x="1551" y="35"/>
                      <a:pt x="1581" y="45"/>
                      <a:pt x="1610" y="36"/>
                    </a:cubicBezTo>
                    <a:cubicBezTo>
                      <a:pt x="1615" y="34"/>
                      <a:pt x="1619" y="35"/>
                      <a:pt x="1624" y="37"/>
                    </a:cubicBezTo>
                    <a:cubicBezTo>
                      <a:pt x="1627" y="38"/>
                      <a:pt x="1631" y="40"/>
                      <a:pt x="1633" y="39"/>
                    </a:cubicBezTo>
                    <a:cubicBezTo>
                      <a:pt x="1657" y="26"/>
                      <a:pt x="1681" y="46"/>
                      <a:pt x="1704" y="38"/>
                    </a:cubicBezTo>
                    <a:cubicBezTo>
                      <a:pt x="1728" y="30"/>
                      <a:pt x="1753" y="36"/>
                      <a:pt x="1777" y="31"/>
                    </a:cubicBezTo>
                    <a:cubicBezTo>
                      <a:pt x="1782" y="30"/>
                      <a:pt x="1786" y="32"/>
                      <a:pt x="1791" y="33"/>
                    </a:cubicBezTo>
                    <a:cubicBezTo>
                      <a:pt x="1809" y="36"/>
                      <a:pt x="1827" y="36"/>
                      <a:pt x="1846" y="29"/>
                    </a:cubicBezTo>
                    <a:cubicBezTo>
                      <a:pt x="1863" y="22"/>
                      <a:pt x="1881" y="27"/>
                      <a:pt x="1898" y="26"/>
                    </a:cubicBezTo>
                    <a:cubicBezTo>
                      <a:pt x="1915" y="25"/>
                      <a:pt x="1932" y="28"/>
                      <a:pt x="1947" y="19"/>
                    </a:cubicBezTo>
                    <a:cubicBezTo>
                      <a:pt x="1950" y="18"/>
                      <a:pt x="1952" y="17"/>
                      <a:pt x="1955" y="17"/>
                    </a:cubicBezTo>
                    <a:cubicBezTo>
                      <a:pt x="1985" y="18"/>
                      <a:pt x="2014" y="18"/>
                      <a:pt x="2044" y="16"/>
                    </a:cubicBezTo>
                    <a:close/>
                  </a:path>
                </a:pathLst>
              </a:custGeom>
              <a:solidFill>
                <a:srgbClr val="E0E8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20"/>
              <p:cNvSpPr/>
              <p:nvPr/>
            </p:nvSpPr>
            <p:spPr bwMode="auto">
              <a:xfrm>
                <a:off x="139" y="3498"/>
                <a:ext cx="2226" cy="124"/>
              </a:xfrm>
              <a:custGeom>
                <a:avLst/>
                <a:gdLst>
                  <a:gd name="T0" fmla="*/ 1980 w 1980"/>
                  <a:gd name="T1" fmla="*/ 79 h 111"/>
                  <a:gd name="T2" fmla="*/ 1903 w 1980"/>
                  <a:gd name="T3" fmla="*/ 87 h 111"/>
                  <a:gd name="T4" fmla="*/ 1672 w 1980"/>
                  <a:gd name="T5" fmla="*/ 96 h 111"/>
                  <a:gd name="T6" fmla="*/ 1563 w 1980"/>
                  <a:gd name="T7" fmla="*/ 96 h 111"/>
                  <a:gd name="T8" fmla="*/ 1509 w 1980"/>
                  <a:gd name="T9" fmla="*/ 94 h 111"/>
                  <a:gd name="T10" fmla="*/ 1371 w 1980"/>
                  <a:gd name="T11" fmla="*/ 98 h 111"/>
                  <a:gd name="T12" fmla="*/ 1323 w 1980"/>
                  <a:gd name="T13" fmla="*/ 104 h 111"/>
                  <a:gd name="T14" fmla="*/ 1236 w 1980"/>
                  <a:gd name="T15" fmla="*/ 100 h 111"/>
                  <a:gd name="T16" fmla="*/ 900 w 1980"/>
                  <a:gd name="T17" fmla="*/ 107 h 111"/>
                  <a:gd name="T18" fmla="*/ 782 w 1980"/>
                  <a:gd name="T19" fmla="*/ 104 h 111"/>
                  <a:gd name="T20" fmla="*/ 666 w 1980"/>
                  <a:gd name="T21" fmla="*/ 100 h 111"/>
                  <a:gd name="T22" fmla="*/ 432 w 1980"/>
                  <a:gd name="T23" fmla="*/ 94 h 111"/>
                  <a:gd name="T24" fmla="*/ 390 w 1980"/>
                  <a:gd name="T25" fmla="*/ 96 h 111"/>
                  <a:gd name="T26" fmla="*/ 349 w 1980"/>
                  <a:gd name="T27" fmla="*/ 94 h 111"/>
                  <a:gd name="T28" fmla="*/ 73 w 1980"/>
                  <a:gd name="T29" fmla="*/ 81 h 111"/>
                  <a:gd name="T30" fmla="*/ 0 w 1980"/>
                  <a:gd name="T31" fmla="*/ 71 h 111"/>
                  <a:gd name="T32" fmla="*/ 35 w 1980"/>
                  <a:gd name="T33" fmla="*/ 21 h 111"/>
                  <a:gd name="T34" fmla="*/ 126 w 1980"/>
                  <a:gd name="T35" fmla="*/ 26 h 111"/>
                  <a:gd name="T36" fmla="*/ 206 w 1980"/>
                  <a:gd name="T37" fmla="*/ 38 h 111"/>
                  <a:gd name="T38" fmla="*/ 304 w 1980"/>
                  <a:gd name="T39" fmla="*/ 39 h 111"/>
                  <a:gd name="T40" fmla="*/ 385 w 1980"/>
                  <a:gd name="T41" fmla="*/ 47 h 111"/>
                  <a:gd name="T42" fmla="*/ 505 w 1980"/>
                  <a:gd name="T43" fmla="*/ 51 h 111"/>
                  <a:gd name="T44" fmla="*/ 636 w 1980"/>
                  <a:gd name="T45" fmla="*/ 51 h 111"/>
                  <a:gd name="T46" fmla="*/ 750 w 1980"/>
                  <a:gd name="T47" fmla="*/ 52 h 111"/>
                  <a:gd name="T48" fmla="*/ 788 w 1980"/>
                  <a:gd name="T49" fmla="*/ 46 h 111"/>
                  <a:gd name="T50" fmla="*/ 827 w 1980"/>
                  <a:gd name="T51" fmla="*/ 50 h 111"/>
                  <a:gd name="T52" fmla="*/ 884 w 1980"/>
                  <a:gd name="T53" fmla="*/ 49 h 111"/>
                  <a:gd name="T54" fmla="*/ 1016 w 1980"/>
                  <a:gd name="T55" fmla="*/ 52 h 111"/>
                  <a:gd name="T56" fmla="*/ 1107 w 1980"/>
                  <a:gd name="T57" fmla="*/ 51 h 111"/>
                  <a:gd name="T58" fmla="*/ 1238 w 1980"/>
                  <a:gd name="T59" fmla="*/ 45 h 111"/>
                  <a:gd name="T60" fmla="*/ 1367 w 1980"/>
                  <a:gd name="T61" fmla="*/ 46 h 111"/>
                  <a:gd name="T62" fmla="*/ 1422 w 1980"/>
                  <a:gd name="T63" fmla="*/ 41 h 111"/>
                  <a:gd name="T64" fmla="*/ 1598 w 1980"/>
                  <a:gd name="T65" fmla="*/ 46 h 111"/>
                  <a:gd name="T66" fmla="*/ 1694 w 1980"/>
                  <a:gd name="T67" fmla="*/ 37 h 111"/>
                  <a:gd name="T68" fmla="*/ 1745 w 1980"/>
                  <a:gd name="T69" fmla="*/ 36 h 111"/>
                  <a:gd name="T70" fmla="*/ 1783 w 1980"/>
                  <a:gd name="T71" fmla="*/ 35 h 111"/>
                  <a:gd name="T72" fmla="*/ 1826 w 1980"/>
                  <a:gd name="T73" fmla="*/ 35 h 111"/>
                  <a:gd name="T74" fmla="*/ 1953 w 1980"/>
                  <a:gd name="T75" fmla="*/ 3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0" h="111">
                    <a:moveTo>
                      <a:pt x="1972" y="42"/>
                    </a:moveTo>
                    <a:cubicBezTo>
                      <a:pt x="1971" y="56"/>
                      <a:pt x="1978" y="67"/>
                      <a:pt x="1980" y="79"/>
                    </a:cubicBezTo>
                    <a:cubicBezTo>
                      <a:pt x="1958" y="89"/>
                      <a:pt x="1935" y="81"/>
                      <a:pt x="1913" y="86"/>
                    </a:cubicBezTo>
                    <a:cubicBezTo>
                      <a:pt x="1910" y="87"/>
                      <a:pt x="1906" y="87"/>
                      <a:pt x="1903" y="87"/>
                    </a:cubicBezTo>
                    <a:cubicBezTo>
                      <a:pt x="1869" y="76"/>
                      <a:pt x="1835" y="83"/>
                      <a:pt x="1802" y="87"/>
                    </a:cubicBezTo>
                    <a:cubicBezTo>
                      <a:pt x="1759" y="92"/>
                      <a:pt x="1715" y="88"/>
                      <a:pt x="1672" y="96"/>
                    </a:cubicBezTo>
                    <a:cubicBezTo>
                      <a:pt x="1670" y="96"/>
                      <a:pt x="1668" y="95"/>
                      <a:pt x="1666" y="95"/>
                    </a:cubicBezTo>
                    <a:cubicBezTo>
                      <a:pt x="1632" y="92"/>
                      <a:pt x="1597" y="89"/>
                      <a:pt x="1563" y="96"/>
                    </a:cubicBezTo>
                    <a:cubicBezTo>
                      <a:pt x="1561" y="96"/>
                      <a:pt x="1559" y="97"/>
                      <a:pt x="1557" y="96"/>
                    </a:cubicBezTo>
                    <a:cubicBezTo>
                      <a:pt x="1541" y="91"/>
                      <a:pt x="1526" y="90"/>
                      <a:pt x="1509" y="94"/>
                    </a:cubicBezTo>
                    <a:cubicBezTo>
                      <a:pt x="1484" y="100"/>
                      <a:pt x="1458" y="96"/>
                      <a:pt x="1432" y="95"/>
                    </a:cubicBezTo>
                    <a:cubicBezTo>
                      <a:pt x="1411" y="95"/>
                      <a:pt x="1391" y="98"/>
                      <a:pt x="1371" y="98"/>
                    </a:cubicBezTo>
                    <a:cubicBezTo>
                      <a:pt x="1369" y="99"/>
                      <a:pt x="1367" y="99"/>
                      <a:pt x="1365" y="99"/>
                    </a:cubicBezTo>
                    <a:cubicBezTo>
                      <a:pt x="1351" y="101"/>
                      <a:pt x="1337" y="99"/>
                      <a:pt x="1323" y="104"/>
                    </a:cubicBezTo>
                    <a:cubicBezTo>
                      <a:pt x="1315" y="105"/>
                      <a:pt x="1306" y="105"/>
                      <a:pt x="1297" y="104"/>
                    </a:cubicBezTo>
                    <a:cubicBezTo>
                      <a:pt x="1277" y="100"/>
                      <a:pt x="1257" y="100"/>
                      <a:pt x="1236" y="100"/>
                    </a:cubicBezTo>
                    <a:cubicBezTo>
                      <a:pt x="1191" y="102"/>
                      <a:pt x="1145" y="94"/>
                      <a:pt x="1100" y="101"/>
                    </a:cubicBezTo>
                    <a:cubicBezTo>
                      <a:pt x="1034" y="111"/>
                      <a:pt x="967" y="101"/>
                      <a:pt x="900" y="107"/>
                    </a:cubicBezTo>
                    <a:cubicBezTo>
                      <a:pt x="888" y="107"/>
                      <a:pt x="876" y="107"/>
                      <a:pt x="863" y="106"/>
                    </a:cubicBezTo>
                    <a:cubicBezTo>
                      <a:pt x="836" y="104"/>
                      <a:pt x="809" y="101"/>
                      <a:pt x="782" y="104"/>
                    </a:cubicBezTo>
                    <a:cubicBezTo>
                      <a:pt x="756" y="103"/>
                      <a:pt x="731" y="106"/>
                      <a:pt x="705" y="104"/>
                    </a:cubicBezTo>
                    <a:cubicBezTo>
                      <a:pt x="692" y="101"/>
                      <a:pt x="679" y="101"/>
                      <a:pt x="666" y="100"/>
                    </a:cubicBezTo>
                    <a:cubicBezTo>
                      <a:pt x="615" y="101"/>
                      <a:pt x="564" y="95"/>
                      <a:pt x="513" y="98"/>
                    </a:cubicBezTo>
                    <a:cubicBezTo>
                      <a:pt x="486" y="100"/>
                      <a:pt x="459" y="99"/>
                      <a:pt x="432" y="94"/>
                    </a:cubicBezTo>
                    <a:cubicBezTo>
                      <a:pt x="424" y="92"/>
                      <a:pt x="416" y="92"/>
                      <a:pt x="408" y="94"/>
                    </a:cubicBezTo>
                    <a:cubicBezTo>
                      <a:pt x="402" y="96"/>
                      <a:pt x="396" y="97"/>
                      <a:pt x="390" y="96"/>
                    </a:cubicBezTo>
                    <a:cubicBezTo>
                      <a:pt x="378" y="97"/>
                      <a:pt x="367" y="92"/>
                      <a:pt x="355" y="94"/>
                    </a:cubicBezTo>
                    <a:cubicBezTo>
                      <a:pt x="353" y="94"/>
                      <a:pt x="351" y="94"/>
                      <a:pt x="349" y="94"/>
                    </a:cubicBezTo>
                    <a:cubicBezTo>
                      <a:pt x="313" y="87"/>
                      <a:pt x="276" y="91"/>
                      <a:pt x="240" y="88"/>
                    </a:cubicBezTo>
                    <a:cubicBezTo>
                      <a:pt x="184" y="85"/>
                      <a:pt x="129" y="86"/>
                      <a:pt x="73" y="81"/>
                    </a:cubicBezTo>
                    <a:cubicBezTo>
                      <a:pt x="59" y="80"/>
                      <a:pt x="46" y="80"/>
                      <a:pt x="32" y="81"/>
                    </a:cubicBezTo>
                    <a:cubicBezTo>
                      <a:pt x="20" y="81"/>
                      <a:pt x="9" y="79"/>
                      <a:pt x="0" y="71"/>
                    </a:cubicBezTo>
                    <a:cubicBezTo>
                      <a:pt x="2" y="52"/>
                      <a:pt x="5" y="33"/>
                      <a:pt x="12" y="15"/>
                    </a:cubicBezTo>
                    <a:cubicBezTo>
                      <a:pt x="20" y="14"/>
                      <a:pt x="32" y="0"/>
                      <a:pt x="35" y="21"/>
                    </a:cubicBezTo>
                    <a:cubicBezTo>
                      <a:pt x="36" y="25"/>
                      <a:pt x="46" y="26"/>
                      <a:pt x="53" y="26"/>
                    </a:cubicBezTo>
                    <a:cubicBezTo>
                      <a:pt x="77" y="27"/>
                      <a:pt x="102" y="26"/>
                      <a:pt x="126" y="26"/>
                    </a:cubicBezTo>
                    <a:cubicBezTo>
                      <a:pt x="147" y="29"/>
                      <a:pt x="169" y="32"/>
                      <a:pt x="190" y="38"/>
                    </a:cubicBezTo>
                    <a:cubicBezTo>
                      <a:pt x="195" y="42"/>
                      <a:pt x="200" y="41"/>
                      <a:pt x="206" y="38"/>
                    </a:cubicBezTo>
                    <a:cubicBezTo>
                      <a:pt x="228" y="30"/>
                      <a:pt x="250" y="36"/>
                      <a:pt x="271" y="40"/>
                    </a:cubicBezTo>
                    <a:cubicBezTo>
                      <a:pt x="283" y="42"/>
                      <a:pt x="293" y="43"/>
                      <a:pt x="304" y="39"/>
                    </a:cubicBezTo>
                    <a:cubicBezTo>
                      <a:pt x="308" y="38"/>
                      <a:pt x="311" y="38"/>
                      <a:pt x="315" y="38"/>
                    </a:cubicBezTo>
                    <a:cubicBezTo>
                      <a:pt x="338" y="45"/>
                      <a:pt x="362" y="52"/>
                      <a:pt x="385" y="47"/>
                    </a:cubicBezTo>
                    <a:cubicBezTo>
                      <a:pt x="402" y="44"/>
                      <a:pt x="418" y="39"/>
                      <a:pt x="434" y="44"/>
                    </a:cubicBezTo>
                    <a:cubicBezTo>
                      <a:pt x="457" y="52"/>
                      <a:pt x="481" y="45"/>
                      <a:pt x="505" y="51"/>
                    </a:cubicBezTo>
                    <a:cubicBezTo>
                      <a:pt x="528" y="56"/>
                      <a:pt x="551" y="49"/>
                      <a:pt x="574" y="42"/>
                    </a:cubicBezTo>
                    <a:cubicBezTo>
                      <a:pt x="595" y="47"/>
                      <a:pt x="616" y="48"/>
                      <a:pt x="636" y="51"/>
                    </a:cubicBezTo>
                    <a:cubicBezTo>
                      <a:pt x="656" y="54"/>
                      <a:pt x="677" y="37"/>
                      <a:pt x="694" y="58"/>
                    </a:cubicBezTo>
                    <a:cubicBezTo>
                      <a:pt x="711" y="37"/>
                      <a:pt x="732" y="62"/>
                      <a:pt x="750" y="52"/>
                    </a:cubicBezTo>
                    <a:cubicBezTo>
                      <a:pt x="752" y="52"/>
                      <a:pt x="754" y="52"/>
                      <a:pt x="756" y="52"/>
                    </a:cubicBezTo>
                    <a:cubicBezTo>
                      <a:pt x="767" y="53"/>
                      <a:pt x="779" y="56"/>
                      <a:pt x="788" y="46"/>
                    </a:cubicBezTo>
                    <a:cubicBezTo>
                      <a:pt x="797" y="44"/>
                      <a:pt x="805" y="50"/>
                      <a:pt x="814" y="48"/>
                    </a:cubicBezTo>
                    <a:cubicBezTo>
                      <a:pt x="818" y="48"/>
                      <a:pt x="822" y="53"/>
                      <a:pt x="827" y="50"/>
                    </a:cubicBezTo>
                    <a:cubicBezTo>
                      <a:pt x="829" y="49"/>
                      <a:pt x="830" y="49"/>
                      <a:pt x="832" y="49"/>
                    </a:cubicBezTo>
                    <a:cubicBezTo>
                      <a:pt x="850" y="57"/>
                      <a:pt x="867" y="48"/>
                      <a:pt x="884" y="49"/>
                    </a:cubicBezTo>
                    <a:cubicBezTo>
                      <a:pt x="910" y="49"/>
                      <a:pt x="935" y="54"/>
                      <a:pt x="960" y="59"/>
                    </a:cubicBezTo>
                    <a:cubicBezTo>
                      <a:pt x="979" y="58"/>
                      <a:pt x="998" y="60"/>
                      <a:pt x="1016" y="52"/>
                    </a:cubicBezTo>
                    <a:cubicBezTo>
                      <a:pt x="1027" y="47"/>
                      <a:pt x="1040" y="52"/>
                      <a:pt x="1051" y="50"/>
                    </a:cubicBezTo>
                    <a:cubicBezTo>
                      <a:pt x="1070" y="46"/>
                      <a:pt x="1088" y="42"/>
                      <a:pt x="1107" y="51"/>
                    </a:cubicBezTo>
                    <a:cubicBezTo>
                      <a:pt x="1112" y="54"/>
                      <a:pt x="1119" y="49"/>
                      <a:pt x="1125" y="51"/>
                    </a:cubicBezTo>
                    <a:cubicBezTo>
                      <a:pt x="1162" y="53"/>
                      <a:pt x="1200" y="50"/>
                      <a:pt x="1238" y="45"/>
                    </a:cubicBezTo>
                    <a:cubicBezTo>
                      <a:pt x="1244" y="44"/>
                      <a:pt x="1250" y="44"/>
                      <a:pt x="1255" y="46"/>
                    </a:cubicBezTo>
                    <a:cubicBezTo>
                      <a:pt x="1293" y="58"/>
                      <a:pt x="1330" y="47"/>
                      <a:pt x="1367" y="46"/>
                    </a:cubicBezTo>
                    <a:cubicBezTo>
                      <a:pt x="1383" y="46"/>
                      <a:pt x="1401" y="49"/>
                      <a:pt x="1416" y="40"/>
                    </a:cubicBezTo>
                    <a:cubicBezTo>
                      <a:pt x="1418" y="40"/>
                      <a:pt x="1420" y="40"/>
                      <a:pt x="1422" y="41"/>
                    </a:cubicBezTo>
                    <a:cubicBezTo>
                      <a:pt x="1459" y="59"/>
                      <a:pt x="1497" y="41"/>
                      <a:pt x="1535" y="44"/>
                    </a:cubicBezTo>
                    <a:cubicBezTo>
                      <a:pt x="1556" y="46"/>
                      <a:pt x="1577" y="39"/>
                      <a:pt x="1598" y="46"/>
                    </a:cubicBezTo>
                    <a:cubicBezTo>
                      <a:pt x="1610" y="49"/>
                      <a:pt x="1623" y="49"/>
                      <a:pt x="1634" y="44"/>
                    </a:cubicBezTo>
                    <a:cubicBezTo>
                      <a:pt x="1653" y="34"/>
                      <a:pt x="1673" y="31"/>
                      <a:pt x="1694" y="37"/>
                    </a:cubicBezTo>
                    <a:cubicBezTo>
                      <a:pt x="1696" y="36"/>
                      <a:pt x="1698" y="36"/>
                      <a:pt x="1700" y="37"/>
                    </a:cubicBezTo>
                    <a:cubicBezTo>
                      <a:pt x="1715" y="35"/>
                      <a:pt x="1730" y="37"/>
                      <a:pt x="1745" y="36"/>
                    </a:cubicBezTo>
                    <a:cubicBezTo>
                      <a:pt x="1746" y="36"/>
                      <a:pt x="1748" y="37"/>
                      <a:pt x="1750" y="37"/>
                    </a:cubicBezTo>
                    <a:cubicBezTo>
                      <a:pt x="1761" y="43"/>
                      <a:pt x="1772" y="36"/>
                      <a:pt x="1783" y="35"/>
                    </a:cubicBezTo>
                    <a:cubicBezTo>
                      <a:pt x="1786" y="34"/>
                      <a:pt x="1788" y="34"/>
                      <a:pt x="1791" y="33"/>
                    </a:cubicBezTo>
                    <a:cubicBezTo>
                      <a:pt x="1803" y="29"/>
                      <a:pt x="1814" y="40"/>
                      <a:pt x="1826" y="35"/>
                    </a:cubicBezTo>
                    <a:cubicBezTo>
                      <a:pt x="1829" y="35"/>
                      <a:pt x="1832" y="34"/>
                      <a:pt x="1835" y="34"/>
                    </a:cubicBezTo>
                    <a:cubicBezTo>
                      <a:pt x="1874" y="33"/>
                      <a:pt x="1914" y="37"/>
                      <a:pt x="1953" y="33"/>
                    </a:cubicBezTo>
                    <a:cubicBezTo>
                      <a:pt x="1962" y="32"/>
                      <a:pt x="1967" y="36"/>
                      <a:pt x="1972" y="42"/>
                    </a:cubicBezTo>
                    <a:close/>
                  </a:path>
                </a:pathLst>
              </a:custGeom>
              <a:solidFill>
                <a:srgbClr val="E0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21"/>
              <p:cNvSpPr/>
              <p:nvPr/>
            </p:nvSpPr>
            <p:spPr bwMode="auto">
              <a:xfrm>
                <a:off x="153" y="3436"/>
                <a:ext cx="2200" cy="98"/>
              </a:xfrm>
              <a:custGeom>
                <a:avLst/>
                <a:gdLst>
                  <a:gd name="T0" fmla="*/ 0 w 1958"/>
                  <a:gd name="T1" fmla="*/ 54 h 87"/>
                  <a:gd name="T2" fmla="*/ 12 w 1958"/>
                  <a:gd name="T3" fmla="*/ 2 h 87"/>
                  <a:gd name="T4" fmla="*/ 88 w 1958"/>
                  <a:gd name="T5" fmla="*/ 12 h 87"/>
                  <a:gd name="T6" fmla="*/ 193 w 1958"/>
                  <a:gd name="T7" fmla="*/ 18 h 87"/>
                  <a:gd name="T8" fmla="*/ 284 w 1958"/>
                  <a:gd name="T9" fmla="*/ 19 h 87"/>
                  <a:gd name="T10" fmla="*/ 333 w 1958"/>
                  <a:gd name="T11" fmla="*/ 23 h 87"/>
                  <a:gd name="T12" fmla="*/ 339 w 1958"/>
                  <a:gd name="T13" fmla="*/ 24 h 87"/>
                  <a:gd name="T14" fmla="*/ 461 w 1958"/>
                  <a:gd name="T15" fmla="*/ 27 h 87"/>
                  <a:gd name="T16" fmla="*/ 519 w 1958"/>
                  <a:gd name="T17" fmla="*/ 31 h 87"/>
                  <a:gd name="T18" fmla="*/ 525 w 1958"/>
                  <a:gd name="T19" fmla="*/ 30 h 87"/>
                  <a:gd name="T20" fmla="*/ 666 w 1958"/>
                  <a:gd name="T21" fmla="*/ 21 h 87"/>
                  <a:gd name="T22" fmla="*/ 672 w 1958"/>
                  <a:gd name="T23" fmla="*/ 21 h 87"/>
                  <a:gd name="T24" fmla="*/ 695 w 1958"/>
                  <a:gd name="T25" fmla="*/ 30 h 87"/>
                  <a:gd name="T26" fmla="*/ 818 w 1958"/>
                  <a:gd name="T27" fmla="*/ 27 h 87"/>
                  <a:gd name="T28" fmla="*/ 903 w 1958"/>
                  <a:gd name="T29" fmla="*/ 19 h 87"/>
                  <a:gd name="T30" fmla="*/ 911 w 1958"/>
                  <a:gd name="T31" fmla="*/ 19 h 87"/>
                  <a:gd name="T32" fmla="*/ 937 w 1958"/>
                  <a:gd name="T33" fmla="*/ 21 h 87"/>
                  <a:gd name="T34" fmla="*/ 978 w 1958"/>
                  <a:gd name="T35" fmla="*/ 25 h 87"/>
                  <a:gd name="T36" fmla="*/ 1010 w 1958"/>
                  <a:gd name="T37" fmla="*/ 24 h 87"/>
                  <a:gd name="T38" fmla="*/ 1097 w 1958"/>
                  <a:gd name="T39" fmla="*/ 20 h 87"/>
                  <a:gd name="T40" fmla="*/ 1106 w 1958"/>
                  <a:gd name="T41" fmla="*/ 13 h 87"/>
                  <a:gd name="T42" fmla="*/ 1118 w 1958"/>
                  <a:gd name="T43" fmla="*/ 13 h 87"/>
                  <a:gd name="T44" fmla="*/ 1151 w 1958"/>
                  <a:gd name="T45" fmla="*/ 27 h 87"/>
                  <a:gd name="T46" fmla="*/ 1198 w 1958"/>
                  <a:gd name="T47" fmla="*/ 30 h 87"/>
                  <a:gd name="T48" fmla="*/ 1244 w 1958"/>
                  <a:gd name="T49" fmla="*/ 24 h 87"/>
                  <a:gd name="T50" fmla="*/ 1254 w 1958"/>
                  <a:gd name="T51" fmla="*/ 23 h 87"/>
                  <a:gd name="T52" fmla="*/ 1332 w 1958"/>
                  <a:gd name="T53" fmla="*/ 29 h 87"/>
                  <a:gd name="T54" fmla="*/ 1345 w 1958"/>
                  <a:gd name="T55" fmla="*/ 26 h 87"/>
                  <a:gd name="T56" fmla="*/ 1374 w 1958"/>
                  <a:gd name="T57" fmla="*/ 24 h 87"/>
                  <a:gd name="T58" fmla="*/ 1409 w 1958"/>
                  <a:gd name="T59" fmla="*/ 22 h 87"/>
                  <a:gd name="T60" fmla="*/ 1420 w 1958"/>
                  <a:gd name="T61" fmla="*/ 20 h 87"/>
                  <a:gd name="T62" fmla="*/ 1563 w 1958"/>
                  <a:gd name="T63" fmla="*/ 19 h 87"/>
                  <a:gd name="T64" fmla="*/ 1612 w 1958"/>
                  <a:gd name="T65" fmla="*/ 15 h 87"/>
                  <a:gd name="T66" fmla="*/ 1618 w 1958"/>
                  <a:gd name="T67" fmla="*/ 15 h 87"/>
                  <a:gd name="T68" fmla="*/ 1684 w 1958"/>
                  <a:gd name="T69" fmla="*/ 18 h 87"/>
                  <a:gd name="T70" fmla="*/ 1738 w 1958"/>
                  <a:gd name="T71" fmla="*/ 13 h 87"/>
                  <a:gd name="T72" fmla="*/ 1860 w 1958"/>
                  <a:gd name="T73" fmla="*/ 10 h 87"/>
                  <a:gd name="T74" fmla="*/ 1925 w 1958"/>
                  <a:gd name="T75" fmla="*/ 6 h 87"/>
                  <a:gd name="T76" fmla="*/ 1944 w 1958"/>
                  <a:gd name="T77" fmla="*/ 14 h 87"/>
                  <a:gd name="T78" fmla="*/ 1953 w 1958"/>
                  <a:gd name="T79" fmla="*/ 62 h 87"/>
                  <a:gd name="T80" fmla="*/ 1847 w 1958"/>
                  <a:gd name="T81" fmla="*/ 68 h 87"/>
                  <a:gd name="T82" fmla="*/ 1639 w 1958"/>
                  <a:gd name="T83" fmla="*/ 76 h 87"/>
                  <a:gd name="T84" fmla="*/ 1280 w 1958"/>
                  <a:gd name="T85" fmla="*/ 76 h 87"/>
                  <a:gd name="T86" fmla="*/ 1087 w 1958"/>
                  <a:gd name="T87" fmla="*/ 80 h 87"/>
                  <a:gd name="T88" fmla="*/ 907 w 1958"/>
                  <a:gd name="T89" fmla="*/ 85 h 87"/>
                  <a:gd name="T90" fmla="*/ 816 w 1958"/>
                  <a:gd name="T91" fmla="*/ 80 h 87"/>
                  <a:gd name="T92" fmla="*/ 796 w 1958"/>
                  <a:gd name="T93" fmla="*/ 79 h 87"/>
                  <a:gd name="T94" fmla="*/ 720 w 1958"/>
                  <a:gd name="T95" fmla="*/ 79 h 87"/>
                  <a:gd name="T96" fmla="*/ 646 w 1958"/>
                  <a:gd name="T97" fmla="*/ 82 h 87"/>
                  <a:gd name="T98" fmla="*/ 640 w 1958"/>
                  <a:gd name="T99" fmla="*/ 83 h 87"/>
                  <a:gd name="T100" fmla="*/ 565 w 1958"/>
                  <a:gd name="T101" fmla="*/ 75 h 87"/>
                  <a:gd name="T102" fmla="*/ 541 w 1958"/>
                  <a:gd name="T103" fmla="*/ 78 h 87"/>
                  <a:gd name="T104" fmla="*/ 522 w 1958"/>
                  <a:gd name="T105" fmla="*/ 78 h 87"/>
                  <a:gd name="T106" fmla="*/ 440 w 1958"/>
                  <a:gd name="T107" fmla="*/ 75 h 87"/>
                  <a:gd name="T108" fmla="*/ 412 w 1958"/>
                  <a:gd name="T109" fmla="*/ 73 h 87"/>
                  <a:gd name="T110" fmla="*/ 341 w 1958"/>
                  <a:gd name="T111" fmla="*/ 65 h 87"/>
                  <a:gd name="T112" fmla="*/ 293 w 1958"/>
                  <a:gd name="T113" fmla="*/ 68 h 87"/>
                  <a:gd name="T114" fmla="*/ 248 w 1958"/>
                  <a:gd name="T115" fmla="*/ 64 h 87"/>
                  <a:gd name="T116" fmla="*/ 126 w 1958"/>
                  <a:gd name="T117" fmla="*/ 54 h 87"/>
                  <a:gd name="T118" fmla="*/ 53 w 1958"/>
                  <a:gd name="T119" fmla="*/ 52 h 87"/>
                  <a:gd name="T120" fmla="*/ 23 w 1958"/>
                  <a:gd name="T121" fmla="*/ 55 h 87"/>
                  <a:gd name="T122" fmla="*/ 0 w 1958"/>
                  <a:gd name="T123" fmla="*/ 5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8" h="87">
                    <a:moveTo>
                      <a:pt x="0" y="54"/>
                    </a:moveTo>
                    <a:cubicBezTo>
                      <a:pt x="4" y="37"/>
                      <a:pt x="8" y="19"/>
                      <a:pt x="12" y="2"/>
                    </a:cubicBezTo>
                    <a:cubicBezTo>
                      <a:pt x="36" y="12"/>
                      <a:pt x="63" y="8"/>
                      <a:pt x="88" y="12"/>
                    </a:cubicBezTo>
                    <a:cubicBezTo>
                      <a:pt x="122" y="18"/>
                      <a:pt x="158" y="17"/>
                      <a:pt x="193" y="18"/>
                    </a:cubicBezTo>
                    <a:cubicBezTo>
                      <a:pt x="223" y="19"/>
                      <a:pt x="253" y="19"/>
                      <a:pt x="284" y="19"/>
                    </a:cubicBezTo>
                    <a:cubicBezTo>
                      <a:pt x="301" y="19"/>
                      <a:pt x="317" y="24"/>
                      <a:pt x="333" y="23"/>
                    </a:cubicBezTo>
                    <a:cubicBezTo>
                      <a:pt x="335" y="23"/>
                      <a:pt x="337" y="23"/>
                      <a:pt x="339" y="24"/>
                    </a:cubicBezTo>
                    <a:cubicBezTo>
                      <a:pt x="380" y="25"/>
                      <a:pt x="420" y="21"/>
                      <a:pt x="461" y="27"/>
                    </a:cubicBezTo>
                    <a:cubicBezTo>
                      <a:pt x="480" y="33"/>
                      <a:pt x="499" y="33"/>
                      <a:pt x="519" y="31"/>
                    </a:cubicBezTo>
                    <a:cubicBezTo>
                      <a:pt x="521" y="31"/>
                      <a:pt x="523" y="30"/>
                      <a:pt x="525" y="30"/>
                    </a:cubicBezTo>
                    <a:cubicBezTo>
                      <a:pt x="572" y="38"/>
                      <a:pt x="620" y="33"/>
                      <a:pt x="666" y="21"/>
                    </a:cubicBezTo>
                    <a:cubicBezTo>
                      <a:pt x="668" y="21"/>
                      <a:pt x="670" y="21"/>
                      <a:pt x="672" y="21"/>
                    </a:cubicBezTo>
                    <a:cubicBezTo>
                      <a:pt x="678" y="29"/>
                      <a:pt x="685" y="29"/>
                      <a:pt x="695" y="30"/>
                    </a:cubicBezTo>
                    <a:cubicBezTo>
                      <a:pt x="736" y="32"/>
                      <a:pt x="777" y="23"/>
                      <a:pt x="818" y="27"/>
                    </a:cubicBezTo>
                    <a:cubicBezTo>
                      <a:pt x="846" y="30"/>
                      <a:pt x="875" y="22"/>
                      <a:pt x="903" y="19"/>
                    </a:cubicBezTo>
                    <a:cubicBezTo>
                      <a:pt x="906" y="19"/>
                      <a:pt x="908" y="19"/>
                      <a:pt x="911" y="19"/>
                    </a:cubicBezTo>
                    <a:cubicBezTo>
                      <a:pt x="920" y="23"/>
                      <a:pt x="928" y="24"/>
                      <a:pt x="937" y="21"/>
                    </a:cubicBezTo>
                    <a:cubicBezTo>
                      <a:pt x="951" y="17"/>
                      <a:pt x="964" y="22"/>
                      <a:pt x="978" y="25"/>
                    </a:cubicBezTo>
                    <a:cubicBezTo>
                      <a:pt x="988" y="22"/>
                      <a:pt x="999" y="14"/>
                      <a:pt x="1010" y="24"/>
                    </a:cubicBezTo>
                    <a:cubicBezTo>
                      <a:pt x="1039" y="24"/>
                      <a:pt x="1068" y="21"/>
                      <a:pt x="1097" y="20"/>
                    </a:cubicBezTo>
                    <a:cubicBezTo>
                      <a:pt x="1102" y="20"/>
                      <a:pt x="1103" y="16"/>
                      <a:pt x="1106" y="13"/>
                    </a:cubicBezTo>
                    <a:cubicBezTo>
                      <a:pt x="1109" y="7"/>
                      <a:pt x="1115" y="6"/>
                      <a:pt x="1118" y="13"/>
                    </a:cubicBezTo>
                    <a:cubicBezTo>
                      <a:pt x="1123" y="31"/>
                      <a:pt x="1139" y="27"/>
                      <a:pt x="1151" y="27"/>
                    </a:cubicBezTo>
                    <a:cubicBezTo>
                      <a:pt x="1167" y="26"/>
                      <a:pt x="1182" y="27"/>
                      <a:pt x="1198" y="30"/>
                    </a:cubicBezTo>
                    <a:cubicBezTo>
                      <a:pt x="1214" y="34"/>
                      <a:pt x="1230" y="34"/>
                      <a:pt x="1244" y="24"/>
                    </a:cubicBezTo>
                    <a:cubicBezTo>
                      <a:pt x="1247" y="23"/>
                      <a:pt x="1250" y="21"/>
                      <a:pt x="1254" y="23"/>
                    </a:cubicBezTo>
                    <a:cubicBezTo>
                      <a:pt x="1278" y="37"/>
                      <a:pt x="1306" y="21"/>
                      <a:pt x="1332" y="29"/>
                    </a:cubicBezTo>
                    <a:cubicBezTo>
                      <a:pt x="1336" y="31"/>
                      <a:pt x="1340" y="26"/>
                      <a:pt x="1345" y="26"/>
                    </a:cubicBezTo>
                    <a:cubicBezTo>
                      <a:pt x="1355" y="26"/>
                      <a:pt x="1363" y="0"/>
                      <a:pt x="1374" y="24"/>
                    </a:cubicBezTo>
                    <a:cubicBezTo>
                      <a:pt x="1385" y="10"/>
                      <a:pt x="1397" y="28"/>
                      <a:pt x="1409" y="22"/>
                    </a:cubicBezTo>
                    <a:cubicBezTo>
                      <a:pt x="1412" y="20"/>
                      <a:pt x="1417" y="19"/>
                      <a:pt x="1420" y="20"/>
                    </a:cubicBezTo>
                    <a:cubicBezTo>
                      <a:pt x="1468" y="34"/>
                      <a:pt x="1515" y="11"/>
                      <a:pt x="1563" y="19"/>
                    </a:cubicBezTo>
                    <a:cubicBezTo>
                      <a:pt x="1579" y="22"/>
                      <a:pt x="1595" y="14"/>
                      <a:pt x="1612" y="15"/>
                    </a:cubicBezTo>
                    <a:cubicBezTo>
                      <a:pt x="1614" y="15"/>
                      <a:pt x="1616" y="15"/>
                      <a:pt x="1618" y="15"/>
                    </a:cubicBezTo>
                    <a:cubicBezTo>
                      <a:pt x="1640" y="17"/>
                      <a:pt x="1662" y="23"/>
                      <a:pt x="1684" y="18"/>
                    </a:cubicBezTo>
                    <a:cubicBezTo>
                      <a:pt x="1702" y="16"/>
                      <a:pt x="1720" y="17"/>
                      <a:pt x="1738" y="13"/>
                    </a:cubicBezTo>
                    <a:cubicBezTo>
                      <a:pt x="1778" y="12"/>
                      <a:pt x="1819" y="13"/>
                      <a:pt x="1860" y="10"/>
                    </a:cubicBezTo>
                    <a:cubicBezTo>
                      <a:pt x="1882" y="9"/>
                      <a:pt x="1903" y="5"/>
                      <a:pt x="1925" y="6"/>
                    </a:cubicBezTo>
                    <a:cubicBezTo>
                      <a:pt x="1932" y="7"/>
                      <a:pt x="1940" y="5"/>
                      <a:pt x="1944" y="14"/>
                    </a:cubicBezTo>
                    <a:cubicBezTo>
                      <a:pt x="1945" y="30"/>
                      <a:pt x="1958" y="44"/>
                      <a:pt x="1953" y="62"/>
                    </a:cubicBezTo>
                    <a:cubicBezTo>
                      <a:pt x="1917" y="64"/>
                      <a:pt x="1882" y="68"/>
                      <a:pt x="1847" y="68"/>
                    </a:cubicBezTo>
                    <a:cubicBezTo>
                      <a:pt x="1778" y="68"/>
                      <a:pt x="1708" y="65"/>
                      <a:pt x="1639" y="76"/>
                    </a:cubicBezTo>
                    <a:cubicBezTo>
                      <a:pt x="1519" y="76"/>
                      <a:pt x="1399" y="76"/>
                      <a:pt x="1280" y="76"/>
                    </a:cubicBezTo>
                    <a:cubicBezTo>
                      <a:pt x="1215" y="76"/>
                      <a:pt x="1151" y="75"/>
                      <a:pt x="1087" y="80"/>
                    </a:cubicBezTo>
                    <a:cubicBezTo>
                      <a:pt x="1027" y="85"/>
                      <a:pt x="967" y="81"/>
                      <a:pt x="907" y="85"/>
                    </a:cubicBezTo>
                    <a:cubicBezTo>
                      <a:pt x="878" y="87"/>
                      <a:pt x="847" y="83"/>
                      <a:pt x="816" y="80"/>
                    </a:cubicBezTo>
                    <a:cubicBezTo>
                      <a:pt x="810" y="79"/>
                      <a:pt x="803" y="77"/>
                      <a:pt x="796" y="79"/>
                    </a:cubicBezTo>
                    <a:cubicBezTo>
                      <a:pt x="771" y="87"/>
                      <a:pt x="745" y="85"/>
                      <a:pt x="720" y="79"/>
                    </a:cubicBezTo>
                    <a:cubicBezTo>
                      <a:pt x="695" y="74"/>
                      <a:pt x="670" y="80"/>
                      <a:pt x="646" y="82"/>
                    </a:cubicBezTo>
                    <a:cubicBezTo>
                      <a:pt x="644" y="82"/>
                      <a:pt x="642" y="83"/>
                      <a:pt x="640" y="83"/>
                    </a:cubicBezTo>
                    <a:cubicBezTo>
                      <a:pt x="614" y="85"/>
                      <a:pt x="591" y="72"/>
                      <a:pt x="565" y="75"/>
                    </a:cubicBezTo>
                    <a:cubicBezTo>
                      <a:pt x="557" y="76"/>
                      <a:pt x="549" y="75"/>
                      <a:pt x="541" y="78"/>
                    </a:cubicBezTo>
                    <a:cubicBezTo>
                      <a:pt x="535" y="79"/>
                      <a:pt x="528" y="79"/>
                      <a:pt x="522" y="78"/>
                    </a:cubicBezTo>
                    <a:cubicBezTo>
                      <a:pt x="495" y="80"/>
                      <a:pt x="467" y="77"/>
                      <a:pt x="440" y="75"/>
                    </a:cubicBezTo>
                    <a:cubicBezTo>
                      <a:pt x="430" y="85"/>
                      <a:pt x="422" y="76"/>
                      <a:pt x="412" y="73"/>
                    </a:cubicBezTo>
                    <a:cubicBezTo>
                      <a:pt x="389" y="66"/>
                      <a:pt x="365" y="64"/>
                      <a:pt x="341" y="65"/>
                    </a:cubicBezTo>
                    <a:cubicBezTo>
                      <a:pt x="325" y="73"/>
                      <a:pt x="310" y="75"/>
                      <a:pt x="293" y="68"/>
                    </a:cubicBezTo>
                    <a:cubicBezTo>
                      <a:pt x="279" y="62"/>
                      <a:pt x="263" y="63"/>
                      <a:pt x="248" y="64"/>
                    </a:cubicBezTo>
                    <a:cubicBezTo>
                      <a:pt x="207" y="57"/>
                      <a:pt x="166" y="57"/>
                      <a:pt x="126" y="54"/>
                    </a:cubicBezTo>
                    <a:cubicBezTo>
                      <a:pt x="102" y="52"/>
                      <a:pt x="77" y="60"/>
                      <a:pt x="53" y="52"/>
                    </a:cubicBezTo>
                    <a:cubicBezTo>
                      <a:pt x="43" y="50"/>
                      <a:pt x="32" y="51"/>
                      <a:pt x="23" y="55"/>
                    </a:cubicBezTo>
                    <a:cubicBezTo>
                      <a:pt x="15" y="59"/>
                      <a:pt x="8" y="58"/>
                      <a:pt x="0" y="54"/>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22"/>
              <p:cNvSpPr/>
              <p:nvPr/>
            </p:nvSpPr>
            <p:spPr bwMode="auto">
              <a:xfrm>
                <a:off x="76" y="3838"/>
                <a:ext cx="2321" cy="114"/>
              </a:xfrm>
              <a:custGeom>
                <a:avLst/>
                <a:gdLst>
                  <a:gd name="T0" fmla="*/ 0 w 2065"/>
                  <a:gd name="T1" fmla="*/ 48 h 101"/>
                  <a:gd name="T2" fmla="*/ 7 w 2065"/>
                  <a:gd name="T3" fmla="*/ 0 h 101"/>
                  <a:gd name="T4" fmla="*/ 120 w 2065"/>
                  <a:gd name="T5" fmla="*/ 18 h 101"/>
                  <a:gd name="T6" fmla="*/ 159 w 2065"/>
                  <a:gd name="T7" fmla="*/ 21 h 101"/>
                  <a:gd name="T8" fmla="*/ 262 w 2065"/>
                  <a:gd name="T9" fmla="*/ 27 h 101"/>
                  <a:gd name="T10" fmla="*/ 315 w 2065"/>
                  <a:gd name="T11" fmla="*/ 27 h 101"/>
                  <a:gd name="T12" fmla="*/ 356 w 2065"/>
                  <a:gd name="T13" fmla="*/ 30 h 101"/>
                  <a:gd name="T14" fmla="*/ 611 w 2065"/>
                  <a:gd name="T15" fmla="*/ 34 h 101"/>
                  <a:gd name="T16" fmla="*/ 778 w 2065"/>
                  <a:gd name="T17" fmla="*/ 41 h 101"/>
                  <a:gd name="T18" fmla="*/ 818 w 2065"/>
                  <a:gd name="T19" fmla="*/ 42 h 101"/>
                  <a:gd name="T20" fmla="*/ 958 w 2065"/>
                  <a:gd name="T21" fmla="*/ 42 h 101"/>
                  <a:gd name="T22" fmla="*/ 1112 w 2065"/>
                  <a:gd name="T23" fmla="*/ 42 h 101"/>
                  <a:gd name="T24" fmla="*/ 1296 w 2065"/>
                  <a:gd name="T25" fmla="*/ 44 h 101"/>
                  <a:gd name="T26" fmla="*/ 1369 w 2065"/>
                  <a:gd name="T27" fmla="*/ 43 h 101"/>
                  <a:gd name="T28" fmla="*/ 1485 w 2065"/>
                  <a:gd name="T29" fmla="*/ 42 h 101"/>
                  <a:gd name="T30" fmla="*/ 1640 w 2065"/>
                  <a:gd name="T31" fmla="*/ 40 h 101"/>
                  <a:gd name="T32" fmla="*/ 1764 w 2065"/>
                  <a:gd name="T33" fmla="*/ 35 h 101"/>
                  <a:gd name="T34" fmla="*/ 1821 w 2065"/>
                  <a:gd name="T35" fmla="*/ 34 h 101"/>
                  <a:gd name="T36" fmla="*/ 2011 w 2065"/>
                  <a:gd name="T37" fmla="*/ 26 h 101"/>
                  <a:gd name="T38" fmla="*/ 2046 w 2065"/>
                  <a:gd name="T39" fmla="*/ 24 h 101"/>
                  <a:gd name="T40" fmla="*/ 2060 w 2065"/>
                  <a:gd name="T41" fmla="*/ 7 h 101"/>
                  <a:gd name="T42" fmla="*/ 2064 w 2065"/>
                  <a:gd name="T43" fmla="*/ 80 h 101"/>
                  <a:gd name="T44" fmla="*/ 2061 w 2065"/>
                  <a:gd name="T45" fmla="*/ 97 h 101"/>
                  <a:gd name="T46" fmla="*/ 2058 w 2065"/>
                  <a:gd name="T47" fmla="*/ 95 h 101"/>
                  <a:gd name="T48" fmla="*/ 2013 w 2065"/>
                  <a:gd name="T49" fmla="*/ 72 h 101"/>
                  <a:gd name="T50" fmla="*/ 1905 w 2065"/>
                  <a:gd name="T51" fmla="*/ 79 h 101"/>
                  <a:gd name="T52" fmla="*/ 1836 w 2065"/>
                  <a:gd name="T53" fmla="*/ 84 h 101"/>
                  <a:gd name="T54" fmla="*/ 1770 w 2065"/>
                  <a:gd name="T55" fmla="*/ 84 h 101"/>
                  <a:gd name="T56" fmla="*/ 1642 w 2065"/>
                  <a:gd name="T57" fmla="*/ 88 h 101"/>
                  <a:gd name="T58" fmla="*/ 1635 w 2065"/>
                  <a:gd name="T59" fmla="*/ 89 h 101"/>
                  <a:gd name="T60" fmla="*/ 1585 w 2065"/>
                  <a:gd name="T61" fmla="*/ 90 h 101"/>
                  <a:gd name="T62" fmla="*/ 1352 w 2065"/>
                  <a:gd name="T63" fmla="*/ 95 h 101"/>
                  <a:gd name="T64" fmla="*/ 1233 w 2065"/>
                  <a:gd name="T65" fmla="*/ 96 h 101"/>
                  <a:gd name="T66" fmla="*/ 964 w 2065"/>
                  <a:gd name="T67" fmla="*/ 98 h 101"/>
                  <a:gd name="T68" fmla="*/ 655 w 2065"/>
                  <a:gd name="T69" fmla="*/ 89 h 101"/>
                  <a:gd name="T70" fmla="*/ 649 w 2065"/>
                  <a:gd name="T71" fmla="*/ 89 h 101"/>
                  <a:gd name="T72" fmla="*/ 580 w 2065"/>
                  <a:gd name="T73" fmla="*/ 84 h 101"/>
                  <a:gd name="T74" fmla="*/ 570 w 2065"/>
                  <a:gd name="T75" fmla="*/ 84 h 101"/>
                  <a:gd name="T76" fmla="*/ 501 w 2065"/>
                  <a:gd name="T77" fmla="*/ 83 h 101"/>
                  <a:gd name="T78" fmla="*/ 404 w 2065"/>
                  <a:gd name="T79" fmla="*/ 78 h 101"/>
                  <a:gd name="T80" fmla="*/ 215 w 2065"/>
                  <a:gd name="T81" fmla="*/ 69 h 101"/>
                  <a:gd name="T82" fmla="*/ 131 w 2065"/>
                  <a:gd name="T83" fmla="*/ 61 h 101"/>
                  <a:gd name="T84" fmla="*/ 105 w 2065"/>
                  <a:gd name="T85" fmla="*/ 61 h 101"/>
                  <a:gd name="T86" fmla="*/ 20 w 2065"/>
                  <a:gd name="T87" fmla="*/ 54 h 101"/>
                  <a:gd name="T88" fmla="*/ 0 w 2065"/>
                  <a:gd name="T89" fmla="*/ 4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65" h="101">
                    <a:moveTo>
                      <a:pt x="0" y="48"/>
                    </a:moveTo>
                    <a:cubicBezTo>
                      <a:pt x="2" y="32"/>
                      <a:pt x="5" y="16"/>
                      <a:pt x="7" y="0"/>
                    </a:cubicBezTo>
                    <a:cubicBezTo>
                      <a:pt x="43" y="20"/>
                      <a:pt x="82" y="15"/>
                      <a:pt x="120" y="18"/>
                    </a:cubicBezTo>
                    <a:cubicBezTo>
                      <a:pt x="133" y="19"/>
                      <a:pt x="146" y="19"/>
                      <a:pt x="159" y="21"/>
                    </a:cubicBezTo>
                    <a:cubicBezTo>
                      <a:pt x="193" y="26"/>
                      <a:pt x="228" y="28"/>
                      <a:pt x="262" y="27"/>
                    </a:cubicBezTo>
                    <a:cubicBezTo>
                      <a:pt x="280" y="26"/>
                      <a:pt x="297" y="25"/>
                      <a:pt x="315" y="27"/>
                    </a:cubicBezTo>
                    <a:cubicBezTo>
                      <a:pt x="328" y="31"/>
                      <a:pt x="342" y="31"/>
                      <a:pt x="356" y="30"/>
                    </a:cubicBezTo>
                    <a:cubicBezTo>
                      <a:pt x="441" y="36"/>
                      <a:pt x="526" y="36"/>
                      <a:pt x="611" y="34"/>
                    </a:cubicBezTo>
                    <a:cubicBezTo>
                      <a:pt x="667" y="32"/>
                      <a:pt x="723" y="38"/>
                      <a:pt x="778" y="41"/>
                    </a:cubicBezTo>
                    <a:cubicBezTo>
                      <a:pt x="792" y="42"/>
                      <a:pt x="805" y="43"/>
                      <a:pt x="818" y="42"/>
                    </a:cubicBezTo>
                    <a:cubicBezTo>
                      <a:pt x="865" y="38"/>
                      <a:pt x="911" y="41"/>
                      <a:pt x="958" y="42"/>
                    </a:cubicBezTo>
                    <a:cubicBezTo>
                      <a:pt x="1009" y="42"/>
                      <a:pt x="1060" y="42"/>
                      <a:pt x="1112" y="42"/>
                    </a:cubicBezTo>
                    <a:cubicBezTo>
                      <a:pt x="1173" y="43"/>
                      <a:pt x="1234" y="43"/>
                      <a:pt x="1296" y="44"/>
                    </a:cubicBezTo>
                    <a:cubicBezTo>
                      <a:pt x="1320" y="44"/>
                      <a:pt x="1345" y="40"/>
                      <a:pt x="1369" y="43"/>
                    </a:cubicBezTo>
                    <a:cubicBezTo>
                      <a:pt x="1408" y="43"/>
                      <a:pt x="1446" y="41"/>
                      <a:pt x="1485" y="42"/>
                    </a:cubicBezTo>
                    <a:cubicBezTo>
                      <a:pt x="1537" y="39"/>
                      <a:pt x="1589" y="42"/>
                      <a:pt x="1640" y="40"/>
                    </a:cubicBezTo>
                    <a:cubicBezTo>
                      <a:pt x="1681" y="38"/>
                      <a:pt x="1723" y="40"/>
                      <a:pt x="1764" y="35"/>
                    </a:cubicBezTo>
                    <a:cubicBezTo>
                      <a:pt x="1783" y="33"/>
                      <a:pt x="1802" y="34"/>
                      <a:pt x="1821" y="34"/>
                    </a:cubicBezTo>
                    <a:cubicBezTo>
                      <a:pt x="1885" y="36"/>
                      <a:pt x="1947" y="24"/>
                      <a:pt x="2011" y="26"/>
                    </a:cubicBezTo>
                    <a:cubicBezTo>
                      <a:pt x="2023" y="26"/>
                      <a:pt x="2035" y="29"/>
                      <a:pt x="2046" y="24"/>
                    </a:cubicBezTo>
                    <a:cubicBezTo>
                      <a:pt x="2053" y="21"/>
                      <a:pt x="2049" y="8"/>
                      <a:pt x="2060" y="7"/>
                    </a:cubicBezTo>
                    <a:cubicBezTo>
                      <a:pt x="2060" y="32"/>
                      <a:pt x="2058" y="56"/>
                      <a:pt x="2064" y="80"/>
                    </a:cubicBezTo>
                    <a:cubicBezTo>
                      <a:pt x="2065" y="85"/>
                      <a:pt x="2065" y="92"/>
                      <a:pt x="2061" y="97"/>
                    </a:cubicBezTo>
                    <a:cubicBezTo>
                      <a:pt x="2060" y="96"/>
                      <a:pt x="2059" y="95"/>
                      <a:pt x="2058" y="95"/>
                    </a:cubicBezTo>
                    <a:cubicBezTo>
                      <a:pt x="2048" y="71"/>
                      <a:pt x="2038" y="66"/>
                      <a:pt x="2013" y="72"/>
                    </a:cubicBezTo>
                    <a:cubicBezTo>
                      <a:pt x="1977" y="79"/>
                      <a:pt x="1941" y="77"/>
                      <a:pt x="1905" y="79"/>
                    </a:cubicBezTo>
                    <a:cubicBezTo>
                      <a:pt x="1882" y="80"/>
                      <a:pt x="1859" y="82"/>
                      <a:pt x="1836" y="84"/>
                    </a:cubicBezTo>
                    <a:cubicBezTo>
                      <a:pt x="1814" y="86"/>
                      <a:pt x="1792" y="86"/>
                      <a:pt x="1770" y="84"/>
                    </a:cubicBezTo>
                    <a:cubicBezTo>
                      <a:pt x="1727" y="88"/>
                      <a:pt x="1684" y="83"/>
                      <a:pt x="1642" y="88"/>
                    </a:cubicBezTo>
                    <a:cubicBezTo>
                      <a:pt x="1639" y="88"/>
                      <a:pt x="1637" y="89"/>
                      <a:pt x="1635" y="89"/>
                    </a:cubicBezTo>
                    <a:cubicBezTo>
                      <a:pt x="1618" y="91"/>
                      <a:pt x="1602" y="89"/>
                      <a:pt x="1585" y="90"/>
                    </a:cubicBezTo>
                    <a:cubicBezTo>
                      <a:pt x="1508" y="85"/>
                      <a:pt x="1430" y="96"/>
                      <a:pt x="1352" y="95"/>
                    </a:cubicBezTo>
                    <a:cubicBezTo>
                      <a:pt x="1312" y="94"/>
                      <a:pt x="1273" y="97"/>
                      <a:pt x="1233" y="96"/>
                    </a:cubicBezTo>
                    <a:cubicBezTo>
                      <a:pt x="1143" y="101"/>
                      <a:pt x="1054" y="95"/>
                      <a:pt x="964" y="98"/>
                    </a:cubicBezTo>
                    <a:cubicBezTo>
                      <a:pt x="861" y="89"/>
                      <a:pt x="758" y="89"/>
                      <a:pt x="655" y="89"/>
                    </a:cubicBezTo>
                    <a:cubicBezTo>
                      <a:pt x="653" y="90"/>
                      <a:pt x="651" y="90"/>
                      <a:pt x="649" y="89"/>
                    </a:cubicBezTo>
                    <a:cubicBezTo>
                      <a:pt x="626" y="83"/>
                      <a:pt x="603" y="84"/>
                      <a:pt x="580" y="84"/>
                    </a:cubicBezTo>
                    <a:cubicBezTo>
                      <a:pt x="576" y="85"/>
                      <a:pt x="573" y="84"/>
                      <a:pt x="570" y="84"/>
                    </a:cubicBezTo>
                    <a:cubicBezTo>
                      <a:pt x="547" y="81"/>
                      <a:pt x="524" y="85"/>
                      <a:pt x="501" y="83"/>
                    </a:cubicBezTo>
                    <a:cubicBezTo>
                      <a:pt x="469" y="80"/>
                      <a:pt x="436" y="73"/>
                      <a:pt x="404" y="78"/>
                    </a:cubicBezTo>
                    <a:cubicBezTo>
                      <a:pt x="341" y="76"/>
                      <a:pt x="278" y="68"/>
                      <a:pt x="215" y="69"/>
                    </a:cubicBezTo>
                    <a:cubicBezTo>
                      <a:pt x="187" y="70"/>
                      <a:pt x="158" y="68"/>
                      <a:pt x="131" y="61"/>
                    </a:cubicBezTo>
                    <a:cubicBezTo>
                      <a:pt x="122" y="59"/>
                      <a:pt x="114" y="62"/>
                      <a:pt x="105" y="61"/>
                    </a:cubicBezTo>
                    <a:cubicBezTo>
                      <a:pt x="77" y="55"/>
                      <a:pt x="48" y="57"/>
                      <a:pt x="20" y="54"/>
                    </a:cubicBezTo>
                    <a:cubicBezTo>
                      <a:pt x="13" y="53"/>
                      <a:pt x="5" y="54"/>
                      <a:pt x="0" y="48"/>
                    </a:cubicBezTo>
                    <a:close/>
                  </a:path>
                </a:pathLst>
              </a:custGeom>
              <a:solidFill>
                <a:srgbClr val="DE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23"/>
              <p:cNvSpPr/>
              <p:nvPr/>
            </p:nvSpPr>
            <p:spPr bwMode="auto">
              <a:xfrm>
                <a:off x="373" y="3616"/>
                <a:ext cx="2007" cy="89"/>
              </a:xfrm>
              <a:custGeom>
                <a:avLst/>
                <a:gdLst>
                  <a:gd name="T0" fmla="*/ 1777 w 1786"/>
                  <a:gd name="T1" fmla="*/ 2 h 80"/>
                  <a:gd name="T2" fmla="*/ 1784 w 1786"/>
                  <a:gd name="T3" fmla="*/ 51 h 80"/>
                  <a:gd name="T4" fmla="*/ 1750 w 1786"/>
                  <a:gd name="T5" fmla="*/ 60 h 80"/>
                  <a:gd name="T6" fmla="*/ 1579 w 1786"/>
                  <a:gd name="T7" fmla="*/ 68 h 80"/>
                  <a:gd name="T8" fmla="*/ 1570 w 1786"/>
                  <a:gd name="T9" fmla="*/ 70 h 80"/>
                  <a:gd name="T10" fmla="*/ 1514 w 1786"/>
                  <a:gd name="T11" fmla="*/ 73 h 80"/>
                  <a:gd name="T12" fmla="*/ 1429 w 1786"/>
                  <a:gd name="T13" fmla="*/ 73 h 80"/>
                  <a:gd name="T14" fmla="*/ 1318 w 1786"/>
                  <a:gd name="T15" fmla="*/ 77 h 80"/>
                  <a:gd name="T16" fmla="*/ 1225 w 1786"/>
                  <a:gd name="T17" fmla="*/ 72 h 80"/>
                  <a:gd name="T18" fmla="*/ 1104 w 1786"/>
                  <a:gd name="T19" fmla="*/ 72 h 80"/>
                  <a:gd name="T20" fmla="*/ 935 w 1786"/>
                  <a:gd name="T21" fmla="*/ 71 h 80"/>
                  <a:gd name="T22" fmla="*/ 817 w 1786"/>
                  <a:gd name="T23" fmla="*/ 74 h 80"/>
                  <a:gd name="T24" fmla="*/ 707 w 1786"/>
                  <a:gd name="T25" fmla="*/ 73 h 80"/>
                  <a:gd name="T26" fmla="*/ 618 w 1786"/>
                  <a:gd name="T27" fmla="*/ 79 h 80"/>
                  <a:gd name="T28" fmla="*/ 612 w 1786"/>
                  <a:gd name="T29" fmla="*/ 80 h 80"/>
                  <a:gd name="T30" fmla="*/ 561 w 1786"/>
                  <a:gd name="T31" fmla="*/ 72 h 80"/>
                  <a:gd name="T32" fmla="*/ 481 w 1786"/>
                  <a:gd name="T33" fmla="*/ 65 h 80"/>
                  <a:gd name="T34" fmla="*/ 417 w 1786"/>
                  <a:gd name="T35" fmla="*/ 64 h 80"/>
                  <a:gd name="T36" fmla="*/ 356 w 1786"/>
                  <a:gd name="T37" fmla="*/ 68 h 80"/>
                  <a:gd name="T38" fmla="*/ 259 w 1786"/>
                  <a:gd name="T39" fmla="*/ 67 h 80"/>
                  <a:gd name="T40" fmla="*/ 250 w 1786"/>
                  <a:gd name="T41" fmla="*/ 66 h 80"/>
                  <a:gd name="T42" fmla="*/ 84 w 1786"/>
                  <a:gd name="T43" fmla="*/ 60 h 80"/>
                  <a:gd name="T44" fmla="*/ 7 w 1786"/>
                  <a:gd name="T45" fmla="*/ 53 h 80"/>
                  <a:gd name="T46" fmla="*/ 7 w 1786"/>
                  <a:gd name="T47" fmla="*/ 39 h 80"/>
                  <a:gd name="T48" fmla="*/ 17 w 1786"/>
                  <a:gd name="T49" fmla="*/ 34 h 80"/>
                  <a:gd name="T50" fmla="*/ 55 w 1786"/>
                  <a:gd name="T51" fmla="*/ 7 h 80"/>
                  <a:gd name="T52" fmla="*/ 117 w 1786"/>
                  <a:gd name="T53" fmla="*/ 10 h 80"/>
                  <a:gd name="T54" fmla="*/ 167 w 1786"/>
                  <a:gd name="T55" fmla="*/ 8 h 80"/>
                  <a:gd name="T56" fmla="*/ 175 w 1786"/>
                  <a:gd name="T57" fmla="*/ 8 h 80"/>
                  <a:gd name="T58" fmla="*/ 191 w 1786"/>
                  <a:gd name="T59" fmla="*/ 14 h 80"/>
                  <a:gd name="T60" fmla="*/ 234 w 1786"/>
                  <a:gd name="T61" fmla="*/ 19 h 80"/>
                  <a:gd name="T62" fmla="*/ 258 w 1786"/>
                  <a:gd name="T63" fmla="*/ 14 h 80"/>
                  <a:gd name="T64" fmla="*/ 285 w 1786"/>
                  <a:gd name="T65" fmla="*/ 18 h 80"/>
                  <a:gd name="T66" fmla="*/ 309 w 1786"/>
                  <a:gd name="T67" fmla="*/ 16 h 80"/>
                  <a:gd name="T68" fmla="*/ 338 w 1786"/>
                  <a:gd name="T69" fmla="*/ 13 h 80"/>
                  <a:gd name="T70" fmla="*/ 369 w 1786"/>
                  <a:gd name="T71" fmla="*/ 14 h 80"/>
                  <a:gd name="T72" fmla="*/ 425 w 1786"/>
                  <a:gd name="T73" fmla="*/ 21 h 80"/>
                  <a:gd name="T74" fmla="*/ 448 w 1786"/>
                  <a:gd name="T75" fmla="*/ 18 h 80"/>
                  <a:gd name="T76" fmla="*/ 622 w 1786"/>
                  <a:gd name="T77" fmla="*/ 15 h 80"/>
                  <a:gd name="T78" fmla="*/ 715 w 1786"/>
                  <a:gd name="T79" fmla="*/ 16 h 80"/>
                  <a:gd name="T80" fmla="*/ 724 w 1786"/>
                  <a:gd name="T81" fmla="*/ 15 h 80"/>
                  <a:gd name="T82" fmla="*/ 867 w 1786"/>
                  <a:gd name="T83" fmla="*/ 17 h 80"/>
                  <a:gd name="T84" fmla="*/ 928 w 1786"/>
                  <a:gd name="T85" fmla="*/ 13 h 80"/>
                  <a:gd name="T86" fmla="*/ 941 w 1786"/>
                  <a:gd name="T87" fmla="*/ 15 h 80"/>
                  <a:gd name="T88" fmla="*/ 974 w 1786"/>
                  <a:gd name="T89" fmla="*/ 17 h 80"/>
                  <a:gd name="T90" fmla="*/ 1193 w 1786"/>
                  <a:gd name="T91" fmla="*/ 16 h 80"/>
                  <a:gd name="T92" fmla="*/ 1317 w 1786"/>
                  <a:gd name="T93" fmla="*/ 19 h 80"/>
                  <a:gd name="T94" fmla="*/ 1323 w 1786"/>
                  <a:gd name="T95" fmla="*/ 18 h 80"/>
                  <a:gd name="T96" fmla="*/ 1364 w 1786"/>
                  <a:gd name="T97" fmla="*/ 18 h 80"/>
                  <a:gd name="T98" fmla="*/ 1572 w 1786"/>
                  <a:gd name="T99" fmla="*/ 13 h 80"/>
                  <a:gd name="T100" fmla="*/ 1636 w 1786"/>
                  <a:gd name="T101" fmla="*/ 13 h 80"/>
                  <a:gd name="T102" fmla="*/ 1712 w 1786"/>
                  <a:gd name="T103" fmla="*/ 4 h 80"/>
                  <a:gd name="T104" fmla="*/ 1752 w 1786"/>
                  <a:gd name="T105" fmla="*/ 5 h 80"/>
                  <a:gd name="T106" fmla="*/ 1777 w 1786"/>
                  <a:gd name="T107"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86" h="80">
                    <a:moveTo>
                      <a:pt x="1777" y="2"/>
                    </a:moveTo>
                    <a:cubicBezTo>
                      <a:pt x="1777" y="18"/>
                      <a:pt x="1786" y="34"/>
                      <a:pt x="1784" y="51"/>
                    </a:cubicBezTo>
                    <a:cubicBezTo>
                      <a:pt x="1774" y="60"/>
                      <a:pt x="1762" y="59"/>
                      <a:pt x="1750" y="60"/>
                    </a:cubicBezTo>
                    <a:cubicBezTo>
                      <a:pt x="1693" y="65"/>
                      <a:pt x="1637" y="71"/>
                      <a:pt x="1579" y="68"/>
                    </a:cubicBezTo>
                    <a:cubicBezTo>
                      <a:pt x="1576" y="68"/>
                      <a:pt x="1573" y="69"/>
                      <a:pt x="1570" y="70"/>
                    </a:cubicBezTo>
                    <a:cubicBezTo>
                      <a:pt x="1551" y="73"/>
                      <a:pt x="1533" y="71"/>
                      <a:pt x="1514" y="73"/>
                    </a:cubicBezTo>
                    <a:cubicBezTo>
                      <a:pt x="1486" y="71"/>
                      <a:pt x="1457" y="72"/>
                      <a:pt x="1429" y="73"/>
                    </a:cubicBezTo>
                    <a:cubicBezTo>
                      <a:pt x="1392" y="75"/>
                      <a:pt x="1355" y="71"/>
                      <a:pt x="1318" y="77"/>
                    </a:cubicBezTo>
                    <a:cubicBezTo>
                      <a:pt x="1287" y="69"/>
                      <a:pt x="1256" y="74"/>
                      <a:pt x="1225" y="72"/>
                    </a:cubicBezTo>
                    <a:cubicBezTo>
                      <a:pt x="1185" y="71"/>
                      <a:pt x="1144" y="68"/>
                      <a:pt x="1104" y="72"/>
                    </a:cubicBezTo>
                    <a:cubicBezTo>
                      <a:pt x="1047" y="77"/>
                      <a:pt x="991" y="69"/>
                      <a:pt x="935" y="71"/>
                    </a:cubicBezTo>
                    <a:cubicBezTo>
                      <a:pt x="896" y="71"/>
                      <a:pt x="857" y="73"/>
                      <a:pt x="817" y="74"/>
                    </a:cubicBezTo>
                    <a:cubicBezTo>
                      <a:pt x="781" y="75"/>
                      <a:pt x="743" y="72"/>
                      <a:pt x="707" y="73"/>
                    </a:cubicBezTo>
                    <a:cubicBezTo>
                      <a:pt x="677" y="74"/>
                      <a:pt x="647" y="70"/>
                      <a:pt x="618" y="79"/>
                    </a:cubicBezTo>
                    <a:cubicBezTo>
                      <a:pt x="616" y="80"/>
                      <a:pt x="614" y="80"/>
                      <a:pt x="612" y="80"/>
                    </a:cubicBezTo>
                    <a:cubicBezTo>
                      <a:pt x="595" y="73"/>
                      <a:pt x="578" y="70"/>
                      <a:pt x="561" y="72"/>
                    </a:cubicBezTo>
                    <a:cubicBezTo>
                      <a:pt x="534" y="70"/>
                      <a:pt x="507" y="66"/>
                      <a:pt x="481" y="65"/>
                    </a:cubicBezTo>
                    <a:cubicBezTo>
                      <a:pt x="460" y="64"/>
                      <a:pt x="438" y="62"/>
                      <a:pt x="417" y="64"/>
                    </a:cubicBezTo>
                    <a:cubicBezTo>
                      <a:pt x="397" y="66"/>
                      <a:pt x="377" y="68"/>
                      <a:pt x="356" y="68"/>
                    </a:cubicBezTo>
                    <a:cubicBezTo>
                      <a:pt x="324" y="68"/>
                      <a:pt x="292" y="64"/>
                      <a:pt x="259" y="67"/>
                    </a:cubicBezTo>
                    <a:cubicBezTo>
                      <a:pt x="256" y="67"/>
                      <a:pt x="253" y="66"/>
                      <a:pt x="250" y="66"/>
                    </a:cubicBezTo>
                    <a:cubicBezTo>
                      <a:pt x="194" y="62"/>
                      <a:pt x="139" y="58"/>
                      <a:pt x="84" y="60"/>
                    </a:cubicBezTo>
                    <a:cubicBezTo>
                      <a:pt x="59" y="52"/>
                      <a:pt x="32" y="59"/>
                      <a:pt x="7" y="53"/>
                    </a:cubicBezTo>
                    <a:cubicBezTo>
                      <a:pt x="0" y="49"/>
                      <a:pt x="1" y="44"/>
                      <a:pt x="7" y="39"/>
                    </a:cubicBezTo>
                    <a:cubicBezTo>
                      <a:pt x="10" y="36"/>
                      <a:pt x="14" y="33"/>
                      <a:pt x="17" y="34"/>
                    </a:cubicBezTo>
                    <a:cubicBezTo>
                      <a:pt x="37" y="35"/>
                      <a:pt x="48" y="25"/>
                      <a:pt x="55" y="7"/>
                    </a:cubicBezTo>
                    <a:cubicBezTo>
                      <a:pt x="76" y="1"/>
                      <a:pt x="97" y="11"/>
                      <a:pt x="117" y="10"/>
                    </a:cubicBezTo>
                    <a:cubicBezTo>
                      <a:pt x="134" y="10"/>
                      <a:pt x="150" y="13"/>
                      <a:pt x="167" y="8"/>
                    </a:cubicBezTo>
                    <a:cubicBezTo>
                      <a:pt x="170" y="7"/>
                      <a:pt x="172" y="7"/>
                      <a:pt x="175" y="8"/>
                    </a:cubicBezTo>
                    <a:cubicBezTo>
                      <a:pt x="180" y="11"/>
                      <a:pt x="184" y="15"/>
                      <a:pt x="191" y="14"/>
                    </a:cubicBezTo>
                    <a:cubicBezTo>
                      <a:pt x="205" y="14"/>
                      <a:pt x="220" y="13"/>
                      <a:pt x="234" y="19"/>
                    </a:cubicBezTo>
                    <a:cubicBezTo>
                      <a:pt x="243" y="23"/>
                      <a:pt x="249" y="12"/>
                      <a:pt x="258" y="14"/>
                    </a:cubicBezTo>
                    <a:cubicBezTo>
                      <a:pt x="267" y="15"/>
                      <a:pt x="276" y="17"/>
                      <a:pt x="285" y="18"/>
                    </a:cubicBezTo>
                    <a:cubicBezTo>
                      <a:pt x="293" y="22"/>
                      <a:pt x="301" y="20"/>
                      <a:pt x="309" y="16"/>
                    </a:cubicBezTo>
                    <a:cubicBezTo>
                      <a:pt x="318" y="11"/>
                      <a:pt x="328" y="13"/>
                      <a:pt x="338" y="13"/>
                    </a:cubicBezTo>
                    <a:cubicBezTo>
                      <a:pt x="348" y="17"/>
                      <a:pt x="359" y="13"/>
                      <a:pt x="369" y="14"/>
                    </a:cubicBezTo>
                    <a:cubicBezTo>
                      <a:pt x="388" y="14"/>
                      <a:pt x="406" y="19"/>
                      <a:pt x="425" y="21"/>
                    </a:cubicBezTo>
                    <a:cubicBezTo>
                      <a:pt x="433" y="22"/>
                      <a:pt x="441" y="21"/>
                      <a:pt x="448" y="18"/>
                    </a:cubicBezTo>
                    <a:cubicBezTo>
                      <a:pt x="507" y="19"/>
                      <a:pt x="564" y="15"/>
                      <a:pt x="622" y="15"/>
                    </a:cubicBezTo>
                    <a:cubicBezTo>
                      <a:pt x="653" y="15"/>
                      <a:pt x="684" y="24"/>
                      <a:pt x="715" y="16"/>
                    </a:cubicBezTo>
                    <a:cubicBezTo>
                      <a:pt x="718" y="18"/>
                      <a:pt x="721" y="17"/>
                      <a:pt x="724" y="15"/>
                    </a:cubicBezTo>
                    <a:cubicBezTo>
                      <a:pt x="771" y="15"/>
                      <a:pt x="819" y="12"/>
                      <a:pt x="867" y="17"/>
                    </a:cubicBezTo>
                    <a:cubicBezTo>
                      <a:pt x="887" y="18"/>
                      <a:pt x="908" y="9"/>
                      <a:pt x="928" y="13"/>
                    </a:cubicBezTo>
                    <a:cubicBezTo>
                      <a:pt x="933" y="13"/>
                      <a:pt x="937" y="14"/>
                      <a:pt x="941" y="15"/>
                    </a:cubicBezTo>
                    <a:cubicBezTo>
                      <a:pt x="952" y="20"/>
                      <a:pt x="963" y="18"/>
                      <a:pt x="974" y="17"/>
                    </a:cubicBezTo>
                    <a:cubicBezTo>
                      <a:pt x="1047" y="11"/>
                      <a:pt x="1120" y="21"/>
                      <a:pt x="1193" y="16"/>
                    </a:cubicBezTo>
                    <a:cubicBezTo>
                      <a:pt x="1234" y="13"/>
                      <a:pt x="1276" y="17"/>
                      <a:pt x="1317" y="19"/>
                    </a:cubicBezTo>
                    <a:cubicBezTo>
                      <a:pt x="1319" y="19"/>
                      <a:pt x="1321" y="19"/>
                      <a:pt x="1323" y="18"/>
                    </a:cubicBezTo>
                    <a:cubicBezTo>
                      <a:pt x="1337" y="18"/>
                      <a:pt x="1350" y="19"/>
                      <a:pt x="1364" y="18"/>
                    </a:cubicBezTo>
                    <a:cubicBezTo>
                      <a:pt x="1433" y="19"/>
                      <a:pt x="1503" y="6"/>
                      <a:pt x="1572" y="13"/>
                    </a:cubicBezTo>
                    <a:cubicBezTo>
                      <a:pt x="1593" y="11"/>
                      <a:pt x="1614" y="14"/>
                      <a:pt x="1636" y="13"/>
                    </a:cubicBezTo>
                    <a:cubicBezTo>
                      <a:pt x="1661" y="12"/>
                      <a:pt x="1687" y="11"/>
                      <a:pt x="1712" y="4"/>
                    </a:cubicBezTo>
                    <a:cubicBezTo>
                      <a:pt x="1725" y="0"/>
                      <a:pt x="1738" y="3"/>
                      <a:pt x="1752" y="5"/>
                    </a:cubicBezTo>
                    <a:cubicBezTo>
                      <a:pt x="1760" y="5"/>
                      <a:pt x="1769" y="5"/>
                      <a:pt x="1777" y="2"/>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24"/>
              <p:cNvSpPr/>
              <p:nvPr/>
            </p:nvSpPr>
            <p:spPr bwMode="auto">
              <a:xfrm>
                <a:off x="918" y="978"/>
                <a:ext cx="581" cy="286"/>
              </a:xfrm>
              <a:custGeom>
                <a:avLst/>
                <a:gdLst>
                  <a:gd name="T0" fmla="*/ 335 w 517"/>
                  <a:gd name="T1" fmla="*/ 253 h 255"/>
                  <a:gd name="T2" fmla="*/ 315 w 517"/>
                  <a:gd name="T3" fmla="*/ 250 h 255"/>
                  <a:gd name="T4" fmla="*/ 303 w 517"/>
                  <a:gd name="T5" fmla="*/ 246 h 255"/>
                  <a:gd name="T6" fmla="*/ 275 w 517"/>
                  <a:gd name="T7" fmla="*/ 246 h 255"/>
                  <a:gd name="T8" fmla="*/ 230 w 517"/>
                  <a:gd name="T9" fmla="*/ 245 h 255"/>
                  <a:gd name="T10" fmla="*/ 227 w 517"/>
                  <a:gd name="T11" fmla="*/ 242 h 255"/>
                  <a:gd name="T12" fmla="*/ 174 w 517"/>
                  <a:gd name="T13" fmla="*/ 226 h 255"/>
                  <a:gd name="T14" fmla="*/ 111 w 517"/>
                  <a:gd name="T15" fmla="*/ 210 h 255"/>
                  <a:gd name="T16" fmla="*/ 90 w 517"/>
                  <a:gd name="T17" fmla="*/ 203 h 255"/>
                  <a:gd name="T18" fmla="*/ 63 w 517"/>
                  <a:gd name="T19" fmla="*/ 195 h 255"/>
                  <a:gd name="T20" fmla="*/ 41 w 517"/>
                  <a:gd name="T21" fmla="*/ 194 h 255"/>
                  <a:gd name="T22" fmla="*/ 10 w 517"/>
                  <a:gd name="T23" fmla="*/ 186 h 255"/>
                  <a:gd name="T24" fmla="*/ 27 w 517"/>
                  <a:gd name="T25" fmla="*/ 122 h 255"/>
                  <a:gd name="T26" fmla="*/ 46 w 517"/>
                  <a:gd name="T27" fmla="*/ 83 h 255"/>
                  <a:gd name="T28" fmla="*/ 59 w 517"/>
                  <a:gd name="T29" fmla="*/ 63 h 255"/>
                  <a:gd name="T30" fmla="*/ 68 w 517"/>
                  <a:gd name="T31" fmla="*/ 42 h 255"/>
                  <a:gd name="T32" fmla="*/ 84 w 517"/>
                  <a:gd name="T33" fmla="*/ 11 h 255"/>
                  <a:gd name="T34" fmla="*/ 108 w 517"/>
                  <a:gd name="T35" fmla="*/ 1 h 255"/>
                  <a:gd name="T36" fmla="*/ 155 w 517"/>
                  <a:gd name="T37" fmla="*/ 5 h 255"/>
                  <a:gd name="T38" fmla="*/ 205 w 517"/>
                  <a:gd name="T39" fmla="*/ 9 h 255"/>
                  <a:gd name="T40" fmla="*/ 233 w 517"/>
                  <a:gd name="T41" fmla="*/ 3 h 255"/>
                  <a:gd name="T42" fmla="*/ 291 w 517"/>
                  <a:gd name="T43" fmla="*/ 17 h 255"/>
                  <a:gd name="T44" fmla="*/ 316 w 517"/>
                  <a:gd name="T45" fmla="*/ 18 h 255"/>
                  <a:gd name="T46" fmla="*/ 342 w 517"/>
                  <a:gd name="T47" fmla="*/ 21 h 255"/>
                  <a:gd name="T48" fmla="*/ 371 w 517"/>
                  <a:gd name="T49" fmla="*/ 23 h 255"/>
                  <a:gd name="T50" fmla="*/ 388 w 517"/>
                  <a:gd name="T51" fmla="*/ 25 h 255"/>
                  <a:gd name="T52" fmla="*/ 408 w 517"/>
                  <a:gd name="T53" fmla="*/ 26 h 255"/>
                  <a:gd name="T54" fmla="*/ 446 w 517"/>
                  <a:gd name="T55" fmla="*/ 28 h 255"/>
                  <a:gd name="T56" fmla="*/ 467 w 517"/>
                  <a:gd name="T57" fmla="*/ 30 h 255"/>
                  <a:gd name="T58" fmla="*/ 502 w 517"/>
                  <a:gd name="T59" fmla="*/ 51 h 255"/>
                  <a:gd name="T60" fmla="*/ 446 w 517"/>
                  <a:gd name="T61" fmla="*/ 184 h 255"/>
                  <a:gd name="T62" fmla="*/ 432 w 517"/>
                  <a:gd name="T63" fmla="*/ 226 h 255"/>
                  <a:gd name="T64" fmla="*/ 411 w 517"/>
                  <a:gd name="T65" fmla="*/ 230 h 255"/>
                  <a:gd name="T66" fmla="*/ 371 w 517"/>
                  <a:gd name="T67" fmla="*/ 246 h 255"/>
                  <a:gd name="T68" fmla="*/ 359 w 517"/>
                  <a:gd name="T69" fmla="*/ 246 h 255"/>
                  <a:gd name="T70" fmla="*/ 347 w 517"/>
                  <a:gd name="T71" fmla="*/ 25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7" h="255">
                    <a:moveTo>
                      <a:pt x="347" y="250"/>
                    </a:moveTo>
                    <a:cubicBezTo>
                      <a:pt x="341" y="244"/>
                      <a:pt x="338" y="250"/>
                      <a:pt x="335" y="253"/>
                    </a:cubicBezTo>
                    <a:cubicBezTo>
                      <a:pt x="333" y="255"/>
                      <a:pt x="332" y="255"/>
                      <a:pt x="330" y="254"/>
                    </a:cubicBezTo>
                    <a:cubicBezTo>
                      <a:pt x="326" y="247"/>
                      <a:pt x="320" y="251"/>
                      <a:pt x="315" y="250"/>
                    </a:cubicBezTo>
                    <a:cubicBezTo>
                      <a:pt x="311" y="252"/>
                      <a:pt x="309" y="249"/>
                      <a:pt x="307" y="246"/>
                    </a:cubicBezTo>
                    <a:cubicBezTo>
                      <a:pt x="306" y="246"/>
                      <a:pt x="304" y="246"/>
                      <a:pt x="303" y="246"/>
                    </a:cubicBezTo>
                    <a:cubicBezTo>
                      <a:pt x="297" y="248"/>
                      <a:pt x="292" y="243"/>
                      <a:pt x="286" y="246"/>
                    </a:cubicBezTo>
                    <a:cubicBezTo>
                      <a:pt x="283" y="247"/>
                      <a:pt x="279" y="247"/>
                      <a:pt x="275" y="246"/>
                    </a:cubicBezTo>
                    <a:cubicBezTo>
                      <a:pt x="270" y="246"/>
                      <a:pt x="266" y="242"/>
                      <a:pt x="262" y="239"/>
                    </a:cubicBezTo>
                    <a:cubicBezTo>
                      <a:pt x="252" y="242"/>
                      <a:pt x="238" y="226"/>
                      <a:pt x="230" y="245"/>
                    </a:cubicBezTo>
                    <a:cubicBezTo>
                      <a:pt x="229" y="246"/>
                      <a:pt x="227" y="246"/>
                      <a:pt x="226" y="244"/>
                    </a:cubicBezTo>
                    <a:cubicBezTo>
                      <a:pt x="225" y="244"/>
                      <a:pt x="226" y="243"/>
                      <a:pt x="227" y="242"/>
                    </a:cubicBezTo>
                    <a:cubicBezTo>
                      <a:pt x="218" y="226"/>
                      <a:pt x="193" y="227"/>
                      <a:pt x="181" y="245"/>
                    </a:cubicBezTo>
                    <a:cubicBezTo>
                      <a:pt x="182" y="236"/>
                      <a:pt x="189" y="228"/>
                      <a:pt x="174" y="226"/>
                    </a:cubicBezTo>
                    <a:cubicBezTo>
                      <a:pt x="158" y="223"/>
                      <a:pt x="143" y="218"/>
                      <a:pt x="127" y="213"/>
                    </a:cubicBezTo>
                    <a:cubicBezTo>
                      <a:pt x="122" y="210"/>
                      <a:pt x="116" y="214"/>
                      <a:pt x="111" y="210"/>
                    </a:cubicBezTo>
                    <a:cubicBezTo>
                      <a:pt x="106" y="206"/>
                      <a:pt x="101" y="205"/>
                      <a:pt x="95" y="207"/>
                    </a:cubicBezTo>
                    <a:cubicBezTo>
                      <a:pt x="93" y="206"/>
                      <a:pt x="92" y="203"/>
                      <a:pt x="90" y="203"/>
                    </a:cubicBezTo>
                    <a:cubicBezTo>
                      <a:pt x="85" y="203"/>
                      <a:pt x="80" y="202"/>
                      <a:pt x="75" y="202"/>
                    </a:cubicBezTo>
                    <a:cubicBezTo>
                      <a:pt x="68" y="205"/>
                      <a:pt x="69" y="194"/>
                      <a:pt x="63" y="195"/>
                    </a:cubicBezTo>
                    <a:cubicBezTo>
                      <a:pt x="58" y="194"/>
                      <a:pt x="52" y="192"/>
                      <a:pt x="47" y="194"/>
                    </a:cubicBezTo>
                    <a:cubicBezTo>
                      <a:pt x="45" y="196"/>
                      <a:pt x="43" y="196"/>
                      <a:pt x="41" y="194"/>
                    </a:cubicBezTo>
                    <a:cubicBezTo>
                      <a:pt x="34" y="187"/>
                      <a:pt x="26" y="179"/>
                      <a:pt x="15" y="186"/>
                    </a:cubicBezTo>
                    <a:cubicBezTo>
                      <a:pt x="13" y="188"/>
                      <a:pt x="11" y="188"/>
                      <a:pt x="10" y="186"/>
                    </a:cubicBezTo>
                    <a:cubicBezTo>
                      <a:pt x="0" y="169"/>
                      <a:pt x="12" y="157"/>
                      <a:pt x="17" y="144"/>
                    </a:cubicBezTo>
                    <a:cubicBezTo>
                      <a:pt x="20" y="136"/>
                      <a:pt x="24" y="130"/>
                      <a:pt x="27" y="122"/>
                    </a:cubicBezTo>
                    <a:cubicBezTo>
                      <a:pt x="28" y="110"/>
                      <a:pt x="36" y="101"/>
                      <a:pt x="40" y="91"/>
                    </a:cubicBezTo>
                    <a:cubicBezTo>
                      <a:pt x="42" y="88"/>
                      <a:pt x="44" y="86"/>
                      <a:pt x="46" y="83"/>
                    </a:cubicBezTo>
                    <a:cubicBezTo>
                      <a:pt x="48" y="79"/>
                      <a:pt x="50" y="76"/>
                      <a:pt x="52" y="73"/>
                    </a:cubicBezTo>
                    <a:cubicBezTo>
                      <a:pt x="55" y="70"/>
                      <a:pt x="57" y="66"/>
                      <a:pt x="59" y="63"/>
                    </a:cubicBezTo>
                    <a:cubicBezTo>
                      <a:pt x="61" y="57"/>
                      <a:pt x="62" y="51"/>
                      <a:pt x="65" y="46"/>
                    </a:cubicBezTo>
                    <a:cubicBezTo>
                      <a:pt x="66" y="45"/>
                      <a:pt x="67" y="43"/>
                      <a:pt x="68" y="42"/>
                    </a:cubicBezTo>
                    <a:cubicBezTo>
                      <a:pt x="75" y="35"/>
                      <a:pt x="77" y="27"/>
                      <a:pt x="80" y="18"/>
                    </a:cubicBezTo>
                    <a:cubicBezTo>
                      <a:pt x="81" y="15"/>
                      <a:pt x="82" y="13"/>
                      <a:pt x="84" y="11"/>
                    </a:cubicBezTo>
                    <a:cubicBezTo>
                      <a:pt x="88" y="9"/>
                      <a:pt x="91" y="7"/>
                      <a:pt x="94" y="5"/>
                    </a:cubicBezTo>
                    <a:cubicBezTo>
                      <a:pt x="99" y="3"/>
                      <a:pt x="103" y="2"/>
                      <a:pt x="108" y="1"/>
                    </a:cubicBezTo>
                    <a:cubicBezTo>
                      <a:pt x="117" y="1"/>
                      <a:pt x="125" y="1"/>
                      <a:pt x="134" y="0"/>
                    </a:cubicBezTo>
                    <a:cubicBezTo>
                      <a:pt x="141" y="1"/>
                      <a:pt x="147" y="6"/>
                      <a:pt x="155" y="5"/>
                    </a:cubicBezTo>
                    <a:cubicBezTo>
                      <a:pt x="165" y="4"/>
                      <a:pt x="175" y="4"/>
                      <a:pt x="185" y="6"/>
                    </a:cubicBezTo>
                    <a:cubicBezTo>
                      <a:pt x="191" y="8"/>
                      <a:pt x="198" y="8"/>
                      <a:pt x="205" y="9"/>
                    </a:cubicBezTo>
                    <a:cubicBezTo>
                      <a:pt x="214" y="11"/>
                      <a:pt x="221" y="4"/>
                      <a:pt x="228" y="1"/>
                    </a:cubicBezTo>
                    <a:cubicBezTo>
                      <a:pt x="230" y="1"/>
                      <a:pt x="232" y="2"/>
                      <a:pt x="233" y="3"/>
                    </a:cubicBezTo>
                    <a:cubicBezTo>
                      <a:pt x="243" y="19"/>
                      <a:pt x="260" y="8"/>
                      <a:pt x="273" y="14"/>
                    </a:cubicBezTo>
                    <a:cubicBezTo>
                      <a:pt x="279" y="16"/>
                      <a:pt x="285" y="17"/>
                      <a:pt x="291" y="17"/>
                    </a:cubicBezTo>
                    <a:cubicBezTo>
                      <a:pt x="298" y="17"/>
                      <a:pt x="304" y="17"/>
                      <a:pt x="311" y="17"/>
                    </a:cubicBezTo>
                    <a:cubicBezTo>
                      <a:pt x="313" y="18"/>
                      <a:pt x="315" y="18"/>
                      <a:pt x="316" y="18"/>
                    </a:cubicBezTo>
                    <a:cubicBezTo>
                      <a:pt x="318" y="19"/>
                      <a:pt x="320" y="19"/>
                      <a:pt x="322" y="20"/>
                    </a:cubicBezTo>
                    <a:cubicBezTo>
                      <a:pt x="328" y="22"/>
                      <a:pt x="335" y="21"/>
                      <a:pt x="342" y="21"/>
                    </a:cubicBezTo>
                    <a:cubicBezTo>
                      <a:pt x="345" y="21"/>
                      <a:pt x="348" y="21"/>
                      <a:pt x="350" y="21"/>
                    </a:cubicBezTo>
                    <a:cubicBezTo>
                      <a:pt x="357" y="22"/>
                      <a:pt x="364" y="23"/>
                      <a:pt x="371" y="23"/>
                    </a:cubicBezTo>
                    <a:cubicBezTo>
                      <a:pt x="372" y="23"/>
                      <a:pt x="374" y="23"/>
                      <a:pt x="376" y="24"/>
                    </a:cubicBezTo>
                    <a:cubicBezTo>
                      <a:pt x="380" y="25"/>
                      <a:pt x="384" y="25"/>
                      <a:pt x="388" y="25"/>
                    </a:cubicBezTo>
                    <a:cubicBezTo>
                      <a:pt x="391" y="25"/>
                      <a:pt x="394" y="25"/>
                      <a:pt x="397" y="25"/>
                    </a:cubicBezTo>
                    <a:cubicBezTo>
                      <a:pt x="400" y="25"/>
                      <a:pt x="404" y="25"/>
                      <a:pt x="408" y="26"/>
                    </a:cubicBezTo>
                    <a:cubicBezTo>
                      <a:pt x="415" y="28"/>
                      <a:pt x="422" y="29"/>
                      <a:pt x="430" y="29"/>
                    </a:cubicBezTo>
                    <a:cubicBezTo>
                      <a:pt x="435" y="29"/>
                      <a:pt x="441" y="29"/>
                      <a:pt x="446" y="28"/>
                    </a:cubicBezTo>
                    <a:cubicBezTo>
                      <a:pt x="448" y="27"/>
                      <a:pt x="450" y="27"/>
                      <a:pt x="452" y="28"/>
                    </a:cubicBezTo>
                    <a:cubicBezTo>
                      <a:pt x="457" y="29"/>
                      <a:pt x="462" y="29"/>
                      <a:pt x="467" y="30"/>
                    </a:cubicBezTo>
                    <a:cubicBezTo>
                      <a:pt x="482" y="35"/>
                      <a:pt x="499" y="34"/>
                      <a:pt x="515" y="41"/>
                    </a:cubicBezTo>
                    <a:cubicBezTo>
                      <a:pt x="517" y="52"/>
                      <a:pt x="507" y="50"/>
                      <a:pt x="502" y="51"/>
                    </a:cubicBezTo>
                    <a:cubicBezTo>
                      <a:pt x="485" y="53"/>
                      <a:pt x="476" y="63"/>
                      <a:pt x="473" y="78"/>
                    </a:cubicBezTo>
                    <a:cubicBezTo>
                      <a:pt x="466" y="113"/>
                      <a:pt x="459" y="149"/>
                      <a:pt x="446" y="184"/>
                    </a:cubicBezTo>
                    <a:cubicBezTo>
                      <a:pt x="442" y="194"/>
                      <a:pt x="445" y="203"/>
                      <a:pt x="452" y="212"/>
                    </a:cubicBezTo>
                    <a:cubicBezTo>
                      <a:pt x="450" y="223"/>
                      <a:pt x="440" y="223"/>
                      <a:pt x="432" y="226"/>
                    </a:cubicBezTo>
                    <a:cubicBezTo>
                      <a:pt x="429" y="227"/>
                      <a:pt x="427" y="228"/>
                      <a:pt x="424" y="229"/>
                    </a:cubicBezTo>
                    <a:cubicBezTo>
                      <a:pt x="420" y="230"/>
                      <a:pt x="416" y="233"/>
                      <a:pt x="411" y="230"/>
                    </a:cubicBezTo>
                    <a:cubicBezTo>
                      <a:pt x="403" y="233"/>
                      <a:pt x="395" y="237"/>
                      <a:pt x="391" y="245"/>
                    </a:cubicBezTo>
                    <a:cubicBezTo>
                      <a:pt x="385" y="252"/>
                      <a:pt x="377" y="239"/>
                      <a:pt x="371" y="246"/>
                    </a:cubicBezTo>
                    <a:cubicBezTo>
                      <a:pt x="372" y="247"/>
                      <a:pt x="372" y="247"/>
                      <a:pt x="372" y="247"/>
                    </a:cubicBezTo>
                    <a:cubicBezTo>
                      <a:pt x="367" y="249"/>
                      <a:pt x="363" y="249"/>
                      <a:pt x="359" y="246"/>
                    </a:cubicBezTo>
                    <a:cubicBezTo>
                      <a:pt x="355" y="245"/>
                      <a:pt x="352" y="246"/>
                      <a:pt x="350" y="249"/>
                    </a:cubicBezTo>
                    <a:cubicBezTo>
                      <a:pt x="349" y="252"/>
                      <a:pt x="348" y="252"/>
                      <a:pt x="347" y="250"/>
                    </a:cubicBezTo>
                    <a:close/>
                  </a:path>
                </a:pathLst>
              </a:custGeom>
              <a:solidFill>
                <a:srgbClr val="2A48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25"/>
              <p:cNvSpPr/>
              <p:nvPr/>
            </p:nvSpPr>
            <p:spPr bwMode="auto">
              <a:xfrm>
                <a:off x="13" y="4144"/>
                <a:ext cx="2397" cy="119"/>
              </a:xfrm>
              <a:custGeom>
                <a:avLst/>
                <a:gdLst>
                  <a:gd name="T0" fmla="*/ 0 w 2132"/>
                  <a:gd name="T1" fmla="*/ 48 h 106"/>
                  <a:gd name="T2" fmla="*/ 8 w 2132"/>
                  <a:gd name="T3" fmla="*/ 0 h 106"/>
                  <a:gd name="T4" fmla="*/ 54 w 2132"/>
                  <a:gd name="T5" fmla="*/ 25 h 106"/>
                  <a:gd name="T6" fmla="*/ 178 w 2132"/>
                  <a:gd name="T7" fmla="*/ 32 h 106"/>
                  <a:gd name="T8" fmla="*/ 265 w 2132"/>
                  <a:gd name="T9" fmla="*/ 33 h 106"/>
                  <a:gd name="T10" fmla="*/ 390 w 2132"/>
                  <a:gd name="T11" fmla="*/ 42 h 106"/>
                  <a:gd name="T12" fmla="*/ 563 w 2132"/>
                  <a:gd name="T13" fmla="*/ 47 h 106"/>
                  <a:gd name="T14" fmla="*/ 690 w 2132"/>
                  <a:gd name="T15" fmla="*/ 53 h 106"/>
                  <a:gd name="T16" fmla="*/ 807 w 2132"/>
                  <a:gd name="T17" fmla="*/ 45 h 106"/>
                  <a:gd name="T18" fmla="*/ 830 w 2132"/>
                  <a:gd name="T19" fmla="*/ 48 h 106"/>
                  <a:gd name="T20" fmla="*/ 876 w 2132"/>
                  <a:gd name="T21" fmla="*/ 48 h 106"/>
                  <a:gd name="T22" fmla="*/ 910 w 2132"/>
                  <a:gd name="T23" fmla="*/ 46 h 106"/>
                  <a:gd name="T24" fmla="*/ 915 w 2132"/>
                  <a:gd name="T25" fmla="*/ 49 h 106"/>
                  <a:gd name="T26" fmla="*/ 959 w 2132"/>
                  <a:gd name="T27" fmla="*/ 55 h 106"/>
                  <a:gd name="T28" fmla="*/ 1082 w 2132"/>
                  <a:gd name="T29" fmla="*/ 56 h 106"/>
                  <a:gd name="T30" fmla="*/ 1163 w 2132"/>
                  <a:gd name="T31" fmla="*/ 50 h 106"/>
                  <a:gd name="T32" fmla="*/ 1272 w 2132"/>
                  <a:gd name="T33" fmla="*/ 50 h 106"/>
                  <a:gd name="T34" fmla="*/ 1295 w 2132"/>
                  <a:gd name="T35" fmla="*/ 49 h 106"/>
                  <a:gd name="T36" fmla="*/ 1379 w 2132"/>
                  <a:gd name="T37" fmla="*/ 42 h 106"/>
                  <a:gd name="T38" fmla="*/ 1385 w 2132"/>
                  <a:gd name="T39" fmla="*/ 44 h 106"/>
                  <a:gd name="T40" fmla="*/ 1438 w 2132"/>
                  <a:gd name="T41" fmla="*/ 41 h 106"/>
                  <a:gd name="T42" fmla="*/ 1521 w 2132"/>
                  <a:gd name="T43" fmla="*/ 43 h 106"/>
                  <a:gd name="T44" fmla="*/ 1589 w 2132"/>
                  <a:gd name="T45" fmla="*/ 41 h 106"/>
                  <a:gd name="T46" fmla="*/ 1620 w 2132"/>
                  <a:gd name="T47" fmla="*/ 38 h 106"/>
                  <a:gd name="T48" fmla="*/ 1768 w 2132"/>
                  <a:gd name="T49" fmla="*/ 38 h 106"/>
                  <a:gd name="T50" fmla="*/ 1790 w 2132"/>
                  <a:gd name="T51" fmla="*/ 36 h 106"/>
                  <a:gd name="T52" fmla="*/ 1807 w 2132"/>
                  <a:gd name="T53" fmla="*/ 35 h 106"/>
                  <a:gd name="T54" fmla="*/ 1878 w 2132"/>
                  <a:gd name="T55" fmla="*/ 32 h 106"/>
                  <a:gd name="T56" fmla="*/ 1972 w 2132"/>
                  <a:gd name="T57" fmla="*/ 31 h 106"/>
                  <a:gd name="T58" fmla="*/ 2082 w 2132"/>
                  <a:gd name="T59" fmla="*/ 23 h 106"/>
                  <a:gd name="T60" fmla="*/ 2124 w 2132"/>
                  <a:gd name="T61" fmla="*/ 27 h 106"/>
                  <a:gd name="T62" fmla="*/ 2125 w 2132"/>
                  <a:gd name="T63" fmla="*/ 92 h 106"/>
                  <a:gd name="T64" fmla="*/ 2123 w 2132"/>
                  <a:gd name="T65" fmla="*/ 91 h 106"/>
                  <a:gd name="T66" fmla="*/ 2086 w 2132"/>
                  <a:gd name="T67" fmla="*/ 74 h 106"/>
                  <a:gd name="T68" fmla="*/ 1987 w 2132"/>
                  <a:gd name="T69" fmla="*/ 74 h 106"/>
                  <a:gd name="T70" fmla="*/ 1981 w 2132"/>
                  <a:gd name="T71" fmla="*/ 73 h 106"/>
                  <a:gd name="T72" fmla="*/ 1916 w 2132"/>
                  <a:gd name="T73" fmla="*/ 74 h 106"/>
                  <a:gd name="T74" fmla="*/ 1807 w 2132"/>
                  <a:gd name="T75" fmla="*/ 82 h 106"/>
                  <a:gd name="T76" fmla="*/ 1690 w 2132"/>
                  <a:gd name="T77" fmla="*/ 95 h 106"/>
                  <a:gd name="T78" fmla="*/ 1685 w 2132"/>
                  <a:gd name="T79" fmla="*/ 96 h 106"/>
                  <a:gd name="T80" fmla="*/ 1484 w 2132"/>
                  <a:gd name="T81" fmla="*/ 93 h 106"/>
                  <a:gd name="T82" fmla="*/ 1401 w 2132"/>
                  <a:gd name="T83" fmla="*/ 98 h 106"/>
                  <a:gd name="T84" fmla="*/ 1318 w 2132"/>
                  <a:gd name="T85" fmla="*/ 101 h 106"/>
                  <a:gd name="T86" fmla="*/ 1293 w 2132"/>
                  <a:gd name="T87" fmla="*/ 98 h 106"/>
                  <a:gd name="T88" fmla="*/ 1275 w 2132"/>
                  <a:gd name="T89" fmla="*/ 101 h 106"/>
                  <a:gd name="T90" fmla="*/ 1195 w 2132"/>
                  <a:gd name="T91" fmla="*/ 104 h 106"/>
                  <a:gd name="T92" fmla="*/ 1167 w 2132"/>
                  <a:gd name="T93" fmla="*/ 100 h 106"/>
                  <a:gd name="T94" fmla="*/ 1140 w 2132"/>
                  <a:gd name="T95" fmla="*/ 98 h 106"/>
                  <a:gd name="T96" fmla="*/ 983 w 2132"/>
                  <a:gd name="T97" fmla="*/ 98 h 106"/>
                  <a:gd name="T98" fmla="*/ 893 w 2132"/>
                  <a:gd name="T99" fmla="*/ 94 h 106"/>
                  <a:gd name="T100" fmla="*/ 820 w 2132"/>
                  <a:gd name="T101" fmla="*/ 90 h 106"/>
                  <a:gd name="T102" fmla="*/ 727 w 2132"/>
                  <a:gd name="T103" fmla="*/ 86 h 106"/>
                  <a:gd name="T104" fmla="*/ 717 w 2132"/>
                  <a:gd name="T105" fmla="*/ 86 h 106"/>
                  <a:gd name="T106" fmla="*/ 611 w 2132"/>
                  <a:gd name="T107" fmla="*/ 88 h 106"/>
                  <a:gd name="T108" fmla="*/ 506 w 2132"/>
                  <a:gd name="T109" fmla="*/ 81 h 106"/>
                  <a:gd name="T110" fmla="*/ 413 w 2132"/>
                  <a:gd name="T111" fmla="*/ 82 h 106"/>
                  <a:gd name="T112" fmla="*/ 363 w 2132"/>
                  <a:gd name="T113" fmla="*/ 79 h 106"/>
                  <a:gd name="T114" fmla="*/ 282 w 2132"/>
                  <a:gd name="T115" fmla="*/ 74 h 106"/>
                  <a:gd name="T116" fmla="*/ 99 w 2132"/>
                  <a:gd name="T117" fmla="*/ 59 h 106"/>
                  <a:gd name="T118" fmla="*/ 78 w 2132"/>
                  <a:gd name="T119" fmla="*/ 54 h 106"/>
                  <a:gd name="T120" fmla="*/ 27 w 2132"/>
                  <a:gd name="T121" fmla="*/ 54 h 106"/>
                  <a:gd name="T122" fmla="*/ 0 w 2132"/>
                  <a:gd name="T123" fmla="*/ 4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2" h="106">
                    <a:moveTo>
                      <a:pt x="0" y="48"/>
                    </a:moveTo>
                    <a:cubicBezTo>
                      <a:pt x="3" y="32"/>
                      <a:pt x="2" y="15"/>
                      <a:pt x="8" y="0"/>
                    </a:cubicBezTo>
                    <a:cubicBezTo>
                      <a:pt x="16" y="21"/>
                      <a:pt x="34" y="26"/>
                      <a:pt x="54" y="25"/>
                    </a:cubicBezTo>
                    <a:cubicBezTo>
                      <a:pt x="96" y="24"/>
                      <a:pt x="137" y="28"/>
                      <a:pt x="178" y="32"/>
                    </a:cubicBezTo>
                    <a:cubicBezTo>
                      <a:pt x="207" y="35"/>
                      <a:pt x="236" y="32"/>
                      <a:pt x="265" y="33"/>
                    </a:cubicBezTo>
                    <a:cubicBezTo>
                      <a:pt x="307" y="35"/>
                      <a:pt x="348" y="45"/>
                      <a:pt x="390" y="42"/>
                    </a:cubicBezTo>
                    <a:cubicBezTo>
                      <a:pt x="448" y="38"/>
                      <a:pt x="505" y="48"/>
                      <a:pt x="563" y="47"/>
                    </a:cubicBezTo>
                    <a:cubicBezTo>
                      <a:pt x="605" y="47"/>
                      <a:pt x="648" y="55"/>
                      <a:pt x="690" y="53"/>
                    </a:cubicBezTo>
                    <a:cubicBezTo>
                      <a:pt x="729" y="52"/>
                      <a:pt x="769" y="54"/>
                      <a:pt x="807" y="45"/>
                    </a:cubicBezTo>
                    <a:cubicBezTo>
                      <a:pt x="815" y="43"/>
                      <a:pt x="823" y="47"/>
                      <a:pt x="830" y="48"/>
                    </a:cubicBezTo>
                    <a:cubicBezTo>
                      <a:pt x="846" y="51"/>
                      <a:pt x="861" y="51"/>
                      <a:pt x="876" y="48"/>
                    </a:cubicBezTo>
                    <a:cubicBezTo>
                      <a:pt x="887" y="47"/>
                      <a:pt x="899" y="53"/>
                      <a:pt x="910" y="46"/>
                    </a:cubicBezTo>
                    <a:cubicBezTo>
                      <a:pt x="912" y="47"/>
                      <a:pt x="914" y="48"/>
                      <a:pt x="915" y="49"/>
                    </a:cubicBezTo>
                    <a:cubicBezTo>
                      <a:pt x="928" y="60"/>
                      <a:pt x="945" y="56"/>
                      <a:pt x="959" y="55"/>
                    </a:cubicBezTo>
                    <a:cubicBezTo>
                      <a:pt x="1000" y="51"/>
                      <a:pt x="1041" y="55"/>
                      <a:pt x="1082" y="56"/>
                    </a:cubicBezTo>
                    <a:cubicBezTo>
                      <a:pt x="1109" y="57"/>
                      <a:pt x="1136" y="54"/>
                      <a:pt x="1163" y="50"/>
                    </a:cubicBezTo>
                    <a:cubicBezTo>
                      <a:pt x="1199" y="53"/>
                      <a:pt x="1235" y="45"/>
                      <a:pt x="1272" y="50"/>
                    </a:cubicBezTo>
                    <a:cubicBezTo>
                      <a:pt x="1280" y="51"/>
                      <a:pt x="1287" y="50"/>
                      <a:pt x="1295" y="49"/>
                    </a:cubicBezTo>
                    <a:cubicBezTo>
                      <a:pt x="1323" y="46"/>
                      <a:pt x="1352" y="47"/>
                      <a:pt x="1379" y="42"/>
                    </a:cubicBezTo>
                    <a:cubicBezTo>
                      <a:pt x="1381" y="43"/>
                      <a:pt x="1383" y="43"/>
                      <a:pt x="1385" y="44"/>
                    </a:cubicBezTo>
                    <a:cubicBezTo>
                      <a:pt x="1403" y="49"/>
                      <a:pt x="1421" y="40"/>
                      <a:pt x="1438" y="41"/>
                    </a:cubicBezTo>
                    <a:cubicBezTo>
                      <a:pt x="1466" y="43"/>
                      <a:pt x="1493" y="42"/>
                      <a:pt x="1521" y="43"/>
                    </a:cubicBezTo>
                    <a:cubicBezTo>
                      <a:pt x="1544" y="44"/>
                      <a:pt x="1566" y="43"/>
                      <a:pt x="1589" y="41"/>
                    </a:cubicBezTo>
                    <a:cubicBezTo>
                      <a:pt x="1599" y="38"/>
                      <a:pt x="1609" y="38"/>
                      <a:pt x="1620" y="38"/>
                    </a:cubicBezTo>
                    <a:cubicBezTo>
                      <a:pt x="1669" y="37"/>
                      <a:pt x="1719" y="34"/>
                      <a:pt x="1768" y="38"/>
                    </a:cubicBezTo>
                    <a:cubicBezTo>
                      <a:pt x="1776" y="39"/>
                      <a:pt x="1783" y="37"/>
                      <a:pt x="1790" y="36"/>
                    </a:cubicBezTo>
                    <a:cubicBezTo>
                      <a:pt x="1796" y="35"/>
                      <a:pt x="1801" y="35"/>
                      <a:pt x="1807" y="35"/>
                    </a:cubicBezTo>
                    <a:cubicBezTo>
                      <a:pt x="1831" y="34"/>
                      <a:pt x="1854" y="28"/>
                      <a:pt x="1878" y="32"/>
                    </a:cubicBezTo>
                    <a:cubicBezTo>
                      <a:pt x="1909" y="36"/>
                      <a:pt x="1941" y="31"/>
                      <a:pt x="1972" y="31"/>
                    </a:cubicBezTo>
                    <a:cubicBezTo>
                      <a:pt x="2009" y="34"/>
                      <a:pt x="2046" y="23"/>
                      <a:pt x="2082" y="23"/>
                    </a:cubicBezTo>
                    <a:cubicBezTo>
                      <a:pt x="2096" y="23"/>
                      <a:pt x="2110" y="22"/>
                      <a:pt x="2124" y="27"/>
                    </a:cubicBezTo>
                    <a:cubicBezTo>
                      <a:pt x="2120" y="49"/>
                      <a:pt x="2132" y="71"/>
                      <a:pt x="2125" y="92"/>
                    </a:cubicBezTo>
                    <a:cubicBezTo>
                      <a:pt x="2125" y="92"/>
                      <a:pt x="2123" y="91"/>
                      <a:pt x="2123" y="91"/>
                    </a:cubicBezTo>
                    <a:cubicBezTo>
                      <a:pt x="2116" y="74"/>
                      <a:pt x="2103" y="71"/>
                      <a:pt x="2086" y="74"/>
                    </a:cubicBezTo>
                    <a:cubicBezTo>
                      <a:pt x="2053" y="56"/>
                      <a:pt x="2020" y="66"/>
                      <a:pt x="1987" y="74"/>
                    </a:cubicBezTo>
                    <a:cubicBezTo>
                      <a:pt x="1984" y="74"/>
                      <a:pt x="1982" y="74"/>
                      <a:pt x="1981" y="73"/>
                    </a:cubicBezTo>
                    <a:cubicBezTo>
                      <a:pt x="1959" y="69"/>
                      <a:pt x="1937" y="70"/>
                      <a:pt x="1916" y="74"/>
                    </a:cubicBezTo>
                    <a:cubicBezTo>
                      <a:pt x="1879" y="81"/>
                      <a:pt x="1843" y="81"/>
                      <a:pt x="1807" y="82"/>
                    </a:cubicBezTo>
                    <a:cubicBezTo>
                      <a:pt x="1767" y="82"/>
                      <a:pt x="1728" y="83"/>
                      <a:pt x="1690" y="95"/>
                    </a:cubicBezTo>
                    <a:cubicBezTo>
                      <a:pt x="1688" y="95"/>
                      <a:pt x="1687" y="96"/>
                      <a:pt x="1685" y="96"/>
                    </a:cubicBezTo>
                    <a:cubicBezTo>
                      <a:pt x="1618" y="81"/>
                      <a:pt x="1551" y="98"/>
                      <a:pt x="1484" y="93"/>
                    </a:cubicBezTo>
                    <a:cubicBezTo>
                      <a:pt x="1456" y="92"/>
                      <a:pt x="1429" y="92"/>
                      <a:pt x="1401" y="98"/>
                    </a:cubicBezTo>
                    <a:cubicBezTo>
                      <a:pt x="1374" y="104"/>
                      <a:pt x="1346" y="103"/>
                      <a:pt x="1318" y="101"/>
                    </a:cubicBezTo>
                    <a:cubicBezTo>
                      <a:pt x="1310" y="100"/>
                      <a:pt x="1302" y="97"/>
                      <a:pt x="1293" y="98"/>
                    </a:cubicBezTo>
                    <a:cubicBezTo>
                      <a:pt x="1287" y="100"/>
                      <a:pt x="1281" y="101"/>
                      <a:pt x="1275" y="101"/>
                    </a:cubicBezTo>
                    <a:cubicBezTo>
                      <a:pt x="1248" y="103"/>
                      <a:pt x="1221" y="98"/>
                      <a:pt x="1195" y="104"/>
                    </a:cubicBezTo>
                    <a:cubicBezTo>
                      <a:pt x="1185" y="106"/>
                      <a:pt x="1177" y="99"/>
                      <a:pt x="1167" y="100"/>
                    </a:cubicBezTo>
                    <a:cubicBezTo>
                      <a:pt x="1158" y="101"/>
                      <a:pt x="1149" y="101"/>
                      <a:pt x="1140" y="98"/>
                    </a:cubicBezTo>
                    <a:cubicBezTo>
                      <a:pt x="1087" y="92"/>
                      <a:pt x="1035" y="93"/>
                      <a:pt x="983" y="98"/>
                    </a:cubicBezTo>
                    <a:cubicBezTo>
                      <a:pt x="953" y="101"/>
                      <a:pt x="923" y="97"/>
                      <a:pt x="893" y="94"/>
                    </a:cubicBezTo>
                    <a:cubicBezTo>
                      <a:pt x="869" y="92"/>
                      <a:pt x="844" y="92"/>
                      <a:pt x="820" y="90"/>
                    </a:cubicBezTo>
                    <a:cubicBezTo>
                      <a:pt x="789" y="88"/>
                      <a:pt x="758" y="93"/>
                      <a:pt x="727" y="86"/>
                    </a:cubicBezTo>
                    <a:cubicBezTo>
                      <a:pt x="724" y="86"/>
                      <a:pt x="720" y="85"/>
                      <a:pt x="717" y="86"/>
                    </a:cubicBezTo>
                    <a:cubicBezTo>
                      <a:pt x="682" y="100"/>
                      <a:pt x="647" y="86"/>
                      <a:pt x="611" y="88"/>
                    </a:cubicBezTo>
                    <a:cubicBezTo>
                      <a:pt x="576" y="90"/>
                      <a:pt x="541" y="81"/>
                      <a:pt x="506" y="81"/>
                    </a:cubicBezTo>
                    <a:cubicBezTo>
                      <a:pt x="475" y="82"/>
                      <a:pt x="444" y="77"/>
                      <a:pt x="413" y="82"/>
                    </a:cubicBezTo>
                    <a:cubicBezTo>
                      <a:pt x="396" y="84"/>
                      <a:pt x="380" y="82"/>
                      <a:pt x="363" y="79"/>
                    </a:cubicBezTo>
                    <a:cubicBezTo>
                      <a:pt x="337" y="73"/>
                      <a:pt x="309" y="75"/>
                      <a:pt x="282" y="74"/>
                    </a:cubicBezTo>
                    <a:cubicBezTo>
                      <a:pt x="221" y="70"/>
                      <a:pt x="160" y="70"/>
                      <a:pt x="99" y="59"/>
                    </a:cubicBezTo>
                    <a:cubicBezTo>
                      <a:pt x="92" y="58"/>
                      <a:pt x="85" y="56"/>
                      <a:pt x="78" y="54"/>
                    </a:cubicBezTo>
                    <a:cubicBezTo>
                      <a:pt x="61" y="52"/>
                      <a:pt x="44" y="54"/>
                      <a:pt x="27" y="54"/>
                    </a:cubicBezTo>
                    <a:cubicBezTo>
                      <a:pt x="17" y="55"/>
                      <a:pt x="8" y="56"/>
                      <a:pt x="0" y="48"/>
                    </a:cubicBezTo>
                    <a:close/>
                  </a:path>
                </a:pathLst>
              </a:custGeom>
              <a:solidFill>
                <a:srgbClr val="DFE8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26"/>
              <p:cNvSpPr/>
              <p:nvPr/>
            </p:nvSpPr>
            <p:spPr bwMode="auto">
              <a:xfrm>
                <a:off x="65" y="3901"/>
                <a:ext cx="1932" cy="126"/>
              </a:xfrm>
              <a:custGeom>
                <a:avLst/>
                <a:gdLst>
                  <a:gd name="T0" fmla="*/ 2 w 1719"/>
                  <a:gd name="T1" fmla="*/ 32 h 112"/>
                  <a:gd name="T2" fmla="*/ 6 w 1719"/>
                  <a:gd name="T3" fmla="*/ 4 h 112"/>
                  <a:gd name="T4" fmla="*/ 77 w 1719"/>
                  <a:gd name="T5" fmla="*/ 8 h 112"/>
                  <a:gd name="T6" fmla="*/ 164 w 1719"/>
                  <a:gd name="T7" fmla="*/ 18 h 112"/>
                  <a:gd name="T8" fmla="*/ 206 w 1719"/>
                  <a:gd name="T9" fmla="*/ 19 h 112"/>
                  <a:gd name="T10" fmla="*/ 213 w 1719"/>
                  <a:gd name="T11" fmla="*/ 21 h 112"/>
                  <a:gd name="T12" fmla="*/ 259 w 1719"/>
                  <a:gd name="T13" fmla="*/ 22 h 112"/>
                  <a:gd name="T14" fmla="*/ 547 w 1719"/>
                  <a:gd name="T15" fmla="*/ 36 h 112"/>
                  <a:gd name="T16" fmla="*/ 586 w 1719"/>
                  <a:gd name="T17" fmla="*/ 37 h 112"/>
                  <a:gd name="T18" fmla="*/ 643 w 1719"/>
                  <a:gd name="T19" fmla="*/ 41 h 112"/>
                  <a:gd name="T20" fmla="*/ 733 w 1719"/>
                  <a:gd name="T21" fmla="*/ 43 h 112"/>
                  <a:gd name="T22" fmla="*/ 836 w 1719"/>
                  <a:gd name="T23" fmla="*/ 46 h 112"/>
                  <a:gd name="T24" fmla="*/ 937 w 1719"/>
                  <a:gd name="T25" fmla="*/ 47 h 112"/>
                  <a:gd name="T26" fmla="*/ 1102 w 1719"/>
                  <a:gd name="T27" fmla="*/ 49 h 112"/>
                  <a:gd name="T28" fmla="*/ 1152 w 1719"/>
                  <a:gd name="T29" fmla="*/ 50 h 112"/>
                  <a:gd name="T30" fmla="*/ 1261 w 1719"/>
                  <a:gd name="T31" fmla="*/ 53 h 112"/>
                  <a:gd name="T32" fmla="*/ 1341 w 1719"/>
                  <a:gd name="T33" fmla="*/ 50 h 112"/>
                  <a:gd name="T34" fmla="*/ 1505 w 1719"/>
                  <a:gd name="T35" fmla="*/ 44 h 112"/>
                  <a:gd name="T36" fmla="*/ 1553 w 1719"/>
                  <a:gd name="T37" fmla="*/ 46 h 112"/>
                  <a:gd name="T38" fmla="*/ 1607 w 1719"/>
                  <a:gd name="T39" fmla="*/ 49 h 112"/>
                  <a:gd name="T40" fmla="*/ 1635 w 1719"/>
                  <a:gd name="T41" fmla="*/ 55 h 112"/>
                  <a:gd name="T42" fmla="*/ 1676 w 1719"/>
                  <a:gd name="T43" fmla="*/ 55 h 112"/>
                  <a:gd name="T44" fmla="*/ 1694 w 1719"/>
                  <a:gd name="T45" fmla="*/ 53 h 112"/>
                  <a:gd name="T46" fmla="*/ 1714 w 1719"/>
                  <a:gd name="T47" fmla="*/ 63 h 112"/>
                  <a:gd name="T48" fmla="*/ 1711 w 1719"/>
                  <a:gd name="T49" fmla="*/ 86 h 112"/>
                  <a:gd name="T50" fmla="*/ 1705 w 1719"/>
                  <a:gd name="T51" fmla="*/ 88 h 112"/>
                  <a:gd name="T52" fmla="*/ 1668 w 1719"/>
                  <a:gd name="T53" fmla="*/ 82 h 112"/>
                  <a:gd name="T54" fmla="*/ 1675 w 1719"/>
                  <a:gd name="T55" fmla="*/ 92 h 112"/>
                  <a:gd name="T56" fmla="*/ 1648 w 1719"/>
                  <a:gd name="T57" fmla="*/ 98 h 112"/>
                  <a:gd name="T58" fmla="*/ 1511 w 1719"/>
                  <a:gd name="T59" fmla="*/ 100 h 112"/>
                  <a:gd name="T60" fmla="*/ 1258 w 1719"/>
                  <a:gd name="T61" fmla="*/ 104 h 112"/>
                  <a:gd name="T62" fmla="*/ 1218 w 1719"/>
                  <a:gd name="T63" fmla="*/ 105 h 112"/>
                  <a:gd name="T64" fmla="*/ 986 w 1719"/>
                  <a:gd name="T65" fmla="*/ 104 h 112"/>
                  <a:gd name="T66" fmla="*/ 863 w 1719"/>
                  <a:gd name="T67" fmla="*/ 97 h 112"/>
                  <a:gd name="T68" fmla="*/ 716 w 1719"/>
                  <a:gd name="T69" fmla="*/ 92 h 112"/>
                  <a:gd name="T70" fmla="*/ 593 w 1719"/>
                  <a:gd name="T71" fmla="*/ 84 h 112"/>
                  <a:gd name="T72" fmla="*/ 488 w 1719"/>
                  <a:gd name="T73" fmla="*/ 79 h 112"/>
                  <a:gd name="T74" fmla="*/ 408 w 1719"/>
                  <a:gd name="T75" fmla="*/ 75 h 112"/>
                  <a:gd name="T76" fmla="*/ 365 w 1719"/>
                  <a:gd name="T77" fmla="*/ 69 h 112"/>
                  <a:gd name="T78" fmla="*/ 359 w 1719"/>
                  <a:gd name="T79" fmla="*/ 69 h 112"/>
                  <a:gd name="T80" fmla="*/ 110 w 1719"/>
                  <a:gd name="T81" fmla="*/ 47 h 112"/>
                  <a:gd name="T82" fmla="*/ 26 w 1719"/>
                  <a:gd name="T83" fmla="*/ 41 h 112"/>
                  <a:gd name="T84" fmla="*/ 2 w 1719"/>
                  <a:gd name="T85"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19" h="112">
                    <a:moveTo>
                      <a:pt x="2" y="32"/>
                    </a:moveTo>
                    <a:cubicBezTo>
                      <a:pt x="2" y="22"/>
                      <a:pt x="0" y="12"/>
                      <a:pt x="6" y="4"/>
                    </a:cubicBezTo>
                    <a:cubicBezTo>
                      <a:pt x="30" y="0"/>
                      <a:pt x="54" y="6"/>
                      <a:pt x="77" y="8"/>
                    </a:cubicBezTo>
                    <a:cubicBezTo>
                      <a:pt x="106" y="11"/>
                      <a:pt x="136" y="12"/>
                      <a:pt x="164" y="18"/>
                    </a:cubicBezTo>
                    <a:cubicBezTo>
                      <a:pt x="178" y="21"/>
                      <a:pt x="192" y="20"/>
                      <a:pt x="206" y="19"/>
                    </a:cubicBezTo>
                    <a:cubicBezTo>
                      <a:pt x="208" y="20"/>
                      <a:pt x="210" y="20"/>
                      <a:pt x="213" y="21"/>
                    </a:cubicBezTo>
                    <a:cubicBezTo>
                      <a:pt x="228" y="24"/>
                      <a:pt x="244" y="22"/>
                      <a:pt x="259" y="22"/>
                    </a:cubicBezTo>
                    <a:cubicBezTo>
                      <a:pt x="355" y="25"/>
                      <a:pt x="451" y="32"/>
                      <a:pt x="547" y="36"/>
                    </a:cubicBezTo>
                    <a:cubicBezTo>
                      <a:pt x="560" y="40"/>
                      <a:pt x="573" y="39"/>
                      <a:pt x="586" y="37"/>
                    </a:cubicBezTo>
                    <a:cubicBezTo>
                      <a:pt x="605" y="38"/>
                      <a:pt x="624" y="40"/>
                      <a:pt x="643" y="41"/>
                    </a:cubicBezTo>
                    <a:cubicBezTo>
                      <a:pt x="673" y="42"/>
                      <a:pt x="703" y="43"/>
                      <a:pt x="733" y="43"/>
                    </a:cubicBezTo>
                    <a:cubicBezTo>
                      <a:pt x="767" y="44"/>
                      <a:pt x="802" y="48"/>
                      <a:pt x="836" y="46"/>
                    </a:cubicBezTo>
                    <a:cubicBezTo>
                      <a:pt x="870" y="45"/>
                      <a:pt x="903" y="54"/>
                      <a:pt x="937" y="47"/>
                    </a:cubicBezTo>
                    <a:cubicBezTo>
                      <a:pt x="992" y="51"/>
                      <a:pt x="1047" y="41"/>
                      <a:pt x="1102" y="49"/>
                    </a:cubicBezTo>
                    <a:cubicBezTo>
                      <a:pt x="1119" y="51"/>
                      <a:pt x="1135" y="50"/>
                      <a:pt x="1152" y="50"/>
                    </a:cubicBezTo>
                    <a:cubicBezTo>
                      <a:pt x="1188" y="51"/>
                      <a:pt x="1225" y="50"/>
                      <a:pt x="1261" y="53"/>
                    </a:cubicBezTo>
                    <a:cubicBezTo>
                      <a:pt x="1288" y="56"/>
                      <a:pt x="1314" y="48"/>
                      <a:pt x="1341" y="50"/>
                    </a:cubicBezTo>
                    <a:cubicBezTo>
                      <a:pt x="1396" y="48"/>
                      <a:pt x="1450" y="46"/>
                      <a:pt x="1505" y="44"/>
                    </a:cubicBezTo>
                    <a:cubicBezTo>
                      <a:pt x="1521" y="43"/>
                      <a:pt x="1537" y="42"/>
                      <a:pt x="1553" y="46"/>
                    </a:cubicBezTo>
                    <a:cubicBezTo>
                      <a:pt x="1571" y="46"/>
                      <a:pt x="1589" y="47"/>
                      <a:pt x="1607" y="49"/>
                    </a:cubicBezTo>
                    <a:cubicBezTo>
                      <a:pt x="1615" y="56"/>
                      <a:pt x="1622" y="61"/>
                      <a:pt x="1635" y="55"/>
                    </a:cubicBezTo>
                    <a:cubicBezTo>
                      <a:pt x="1647" y="50"/>
                      <a:pt x="1662" y="57"/>
                      <a:pt x="1676" y="55"/>
                    </a:cubicBezTo>
                    <a:cubicBezTo>
                      <a:pt x="1682" y="55"/>
                      <a:pt x="1688" y="55"/>
                      <a:pt x="1694" y="53"/>
                    </a:cubicBezTo>
                    <a:cubicBezTo>
                      <a:pt x="1703" y="51"/>
                      <a:pt x="1710" y="56"/>
                      <a:pt x="1714" y="63"/>
                    </a:cubicBezTo>
                    <a:cubicBezTo>
                      <a:pt x="1719" y="71"/>
                      <a:pt x="1714" y="79"/>
                      <a:pt x="1711" y="86"/>
                    </a:cubicBezTo>
                    <a:cubicBezTo>
                      <a:pt x="1710" y="88"/>
                      <a:pt x="1707" y="89"/>
                      <a:pt x="1705" y="88"/>
                    </a:cubicBezTo>
                    <a:cubicBezTo>
                      <a:pt x="1692" y="79"/>
                      <a:pt x="1677" y="91"/>
                      <a:pt x="1668" y="82"/>
                    </a:cubicBezTo>
                    <a:cubicBezTo>
                      <a:pt x="1670" y="83"/>
                      <a:pt x="1678" y="82"/>
                      <a:pt x="1675" y="92"/>
                    </a:cubicBezTo>
                    <a:cubicBezTo>
                      <a:pt x="1667" y="99"/>
                      <a:pt x="1657" y="97"/>
                      <a:pt x="1648" y="98"/>
                    </a:cubicBezTo>
                    <a:cubicBezTo>
                      <a:pt x="1602" y="103"/>
                      <a:pt x="1557" y="97"/>
                      <a:pt x="1511" y="100"/>
                    </a:cubicBezTo>
                    <a:cubicBezTo>
                      <a:pt x="1427" y="104"/>
                      <a:pt x="1342" y="99"/>
                      <a:pt x="1258" y="104"/>
                    </a:cubicBezTo>
                    <a:cubicBezTo>
                      <a:pt x="1245" y="101"/>
                      <a:pt x="1232" y="106"/>
                      <a:pt x="1218" y="105"/>
                    </a:cubicBezTo>
                    <a:cubicBezTo>
                      <a:pt x="1141" y="103"/>
                      <a:pt x="1063" y="112"/>
                      <a:pt x="986" y="104"/>
                    </a:cubicBezTo>
                    <a:cubicBezTo>
                      <a:pt x="945" y="99"/>
                      <a:pt x="904" y="101"/>
                      <a:pt x="863" y="97"/>
                    </a:cubicBezTo>
                    <a:cubicBezTo>
                      <a:pt x="815" y="92"/>
                      <a:pt x="765" y="93"/>
                      <a:pt x="716" y="92"/>
                    </a:cubicBezTo>
                    <a:cubicBezTo>
                      <a:pt x="675" y="91"/>
                      <a:pt x="634" y="85"/>
                      <a:pt x="593" y="84"/>
                    </a:cubicBezTo>
                    <a:cubicBezTo>
                      <a:pt x="558" y="81"/>
                      <a:pt x="523" y="78"/>
                      <a:pt x="488" y="79"/>
                    </a:cubicBezTo>
                    <a:cubicBezTo>
                      <a:pt x="461" y="80"/>
                      <a:pt x="435" y="74"/>
                      <a:pt x="408" y="75"/>
                    </a:cubicBezTo>
                    <a:cubicBezTo>
                      <a:pt x="394" y="68"/>
                      <a:pt x="380" y="69"/>
                      <a:pt x="365" y="69"/>
                    </a:cubicBezTo>
                    <a:cubicBezTo>
                      <a:pt x="363" y="70"/>
                      <a:pt x="361" y="69"/>
                      <a:pt x="359" y="69"/>
                    </a:cubicBezTo>
                    <a:cubicBezTo>
                      <a:pt x="275" y="67"/>
                      <a:pt x="192" y="62"/>
                      <a:pt x="110" y="47"/>
                    </a:cubicBezTo>
                    <a:cubicBezTo>
                      <a:pt x="83" y="41"/>
                      <a:pt x="54" y="41"/>
                      <a:pt x="26" y="41"/>
                    </a:cubicBezTo>
                    <a:cubicBezTo>
                      <a:pt x="17" y="41"/>
                      <a:pt x="7" y="43"/>
                      <a:pt x="2" y="32"/>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27"/>
              <p:cNvSpPr/>
              <p:nvPr/>
            </p:nvSpPr>
            <p:spPr bwMode="auto">
              <a:xfrm>
                <a:off x="1507" y="1021"/>
                <a:ext cx="476" cy="259"/>
              </a:xfrm>
              <a:custGeom>
                <a:avLst/>
                <a:gdLst>
                  <a:gd name="T0" fmla="*/ 238 w 423"/>
                  <a:gd name="T1" fmla="*/ 16 h 231"/>
                  <a:gd name="T2" fmla="*/ 294 w 423"/>
                  <a:gd name="T3" fmla="*/ 20 h 231"/>
                  <a:gd name="T4" fmla="*/ 312 w 423"/>
                  <a:gd name="T5" fmla="*/ 23 h 231"/>
                  <a:gd name="T6" fmla="*/ 327 w 423"/>
                  <a:gd name="T7" fmla="*/ 23 h 231"/>
                  <a:gd name="T8" fmla="*/ 356 w 423"/>
                  <a:gd name="T9" fmla="*/ 27 h 231"/>
                  <a:gd name="T10" fmla="*/ 371 w 423"/>
                  <a:gd name="T11" fmla="*/ 49 h 231"/>
                  <a:gd name="T12" fmla="*/ 403 w 423"/>
                  <a:gd name="T13" fmla="*/ 117 h 231"/>
                  <a:gd name="T14" fmla="*/ 415 w 423"/>
                  <a:gd name="T15" fmla="*/ 221 h 231"/>
                  <a:gd name="T16" fmla="*/ 396 w 423"/>
                  <a:gd name="T17" fmla="*/ 221 h 231"/>
                  <a:gd name="T18" fmla="*/ 368 w 423"/>
                  <a:gd name="T19" fmla="*/ 220 h 231"/>
                  <a:gd name="T20" fmla="*/ 327 w 423"/>
                  <a:gd name="T21" fmla="*/ 220 h 231"/>
                  <a:gd name="T22" fmla="*/ 283 w 423"/>
                  <a:gd name="T23" fmla="*/ 220 h 231"/>
                  <a:gd name="T24" fmla="*/ 266 w 423"/>
                  <a:gd name="T25" fmla="*/ 221 h 231"/>
                  <a:gd name="T26" fmla="*/ 242 w 423"/>
                  <a:gd name="T27" fmla="*/ 226 h 231"/>
                  <a:gd name="T28" fmla="*/ 219 w 423"/>
                  <a:gd name="T29" fmla="*/ 221 h 231"/>
                  <a:gd name="T30" fmla="*/ 195 w 423"/>
                  <a:gd name="T31" fmla="*/ 226 h 231"/>
                  <a:gd name="T32" fmla="*/ 168 w 423"/>
                  <a:gd name="T33" fmla="*/ 223 h 231"/>
                  <a:gd name="T34" fmla="*/ 152 w 423"/>
                  <a:gd name="T35" fmla="*/ 216 h 231"/>
                  <a:gd name="T36" fmla="*/ 131 w 423"/>
                  <a:gd name="T37" fmla="*/ 208 h 231"/>
                  <a:gd name="T38" fmla="*/ 108 w 423"/>
                  <a:gd name="T39" fmla="*/ 203 h 231"/>
                  <a:gd name="T40" fmla="*/ 93 w 423"/>
                  <a:gd name="T41" fmla="*/ 198 h 231"/>
                  <a:gd name="T42" fmla="*/ 66 w 423"/>
                  <a:gd name="T43" fmla="*/ 183 h 231"/>
                  <a:gd name="T44" fmla="*/ 19 w 423"/>
                  <a:gd name="T45" fmla="*/ 39 h 231"/>
                  <a:gd name="T46" fmla="*/ 17 w 423"/>
                  <a:gd name="T47" fmla="*/ 0 h 231"/>
                  <a:gd name="T48" fmla="*/ 44 w 423"/>
                  <a:gd name="T49" fmla="*/ 3 h 231"/>
                  <a:gd name="T50" fmla="*/ 82 w 423"/>
                  <a:gd name="T51" fmla="*/ 7 h 231"/>
                  <a:gd name="T52" fmla="*/ 103 w 423"/>
                  <a:gd name="T53" fmla="*/ 11 h 231"/>
                  <a:gd name="T54" fmla="*/ 119 w 423"/>
                  <a:gd name="T55" fmla="*/ 9 h 231"/>
                  <a:gd name="T56" fmla="*/ 136 w 423"/>
                  <a:gd name="T57" fmla="*/ 11 h 231"/>
                  <a:gd name="T58" fmla="*/ 154 w 423"/>
                  <a:gd name="T59" fmla="*/ 12 h 231"/>
                  <a:gd name="T60" fmla="*/ 184 w 423"/>
                  <a:gd name="T61" fmla="*/ 19 h 231"/>
                  <a:gd name="T62" fmla="*/ 212 w 423"/>
                  <a:gd name="T63" fmla="*/ 19 h 231"/>
                  <a:gd name="T64" fmla="*/ 236 w 423"/>
                  <a:gd name="T65" fmla="*/ 1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3" h="231">
                    <a:moveTo>
                      <a:pt x="236" y="16"/>
                    </a:moveTo>
                    <a:cubicBezTo>
                      <a:pt x="237" y="16"/>
                      <a:pt x="237" y="16"/>
                      <a:pt x="238" y="16"/>
                    </a:cubicBezTo>
                    <a:cubicBezTo>
                      <a:pt x="245" y="18"/>
                      <a:pt x="253" y="19"/>
                      <a:pt x="260" y="20"/>
                    </a:cubicBezTo>
                    <a:cubicBezTo>
                      <a:pt x="271" y="23"/>
                      <a:pt x="283" y="26"/>
                      <a:pt x="294" y="20"/>
                    </a:cubicBezTo>
                    <a:cubicBezTo>
                      <a:pt x="296" y="21"/>
                      <a:pt x="297" y="21"/>
                      <a:pt x="299" y="22"/>
                    </a:cubicBezTo>
                    <a:cubicBezTo>
                      <a:pt x="303" y="23"/>
                      <a:pt x="308" y="23"/>
                      <a:pt x="312" y="23"/>
                    </a:cubicBezTo>
                    <a:cubicBezTo>
                      <a:pt x="315" y="23"/>
                      <a:pt x="319" y="23"/>
                      <a:pt x="322" y="23"/>
                    </a:cubicBezTo>
                    <a:cubicBezTo>
                      <a:pt x="324" y="23"/>
                      <a:pt x="326" y="23"/>
                      <a:pt x="327" y="23"/>
                    </a:cubicBezTo>
                    <a:cubicBezTo>
                      <a:pt x="335" y="23"/>
                      <a:pt x="343" y="25"/>
                      <a:pt x="351" y="25"/>
                    </a:cubicBezTo>
                    <a:cubicBezTo>
                      <a:pt x="352" y="26"/>
                      <a:pt x="354" y="26"/>
                      <a:pt x="356" y="27"/>
                    </a:cubicBezTo>
                    <a:cubicBezTo>
                      <a:pt x="359" y="29"/>
                      <a:pt x="361" y="31"/>
                      <a:pt x="363" y="35"/>
                    </a:cubicBezTo>
                    <a:cubicBezTo>
                      <a:pt x="366" y="39"/>
                      <a:pt x="368" y="44"/>
                      <a:pt x="371" y="49"/>
                    </a:cubicBezTo>
                    <a:cubicBezTo>
                      <a:pt x="379" y="73"/>
                      <a:pt x="394" y="95"/>
                      <a:pt x="399" y="120"/>
                    </a:cubicBezTo>
                    <a:cubicBezTo>
                      <a:pt x="399" y="121"/>
                      <a:pt x="401" y="118"/>
                      <a:pt x="403" y="117"/>
                    </a:cubicBezTo>
                    <a:cubicBezTo>
                      <a:pt x="411" y="148"/>
                      <a:pt x="422" y="179"/>
                      <a:pt x="423" y="212"/>
                    </a:cubicBezTo>
                    <a:cubicBezTo>
                      <a:pt x="420" y="214"/>
                      <a:pt x="422" y="221"/>
                      <a:pt x="415" y="221"/>
                    </a:cubicBezTo>
                    <a:cubicBezTo>
                      <a:pt x="410" y="220"/>
                      <a:pt x="406" y="217"/>
                      <a:pt x="401" y="221"/>
                    </a:cubicBezTo>
                    <a:cubicBezTo>
                      <a:pt x="399" y="221"/>
                      <a:pt x="397" y="222"/>
                      <a:pt x="396" y="221"/>
                    </a:cubicBezTo>
                    <a:cubicBezTo>
                      <a:pt x="394" y="221"/>
                      <a:pt x="392" y="220"/>
                      <a:pt x="391" y="219"/>
                    </a:cubicBezTo>
                    <a:cubicBezTo>
                      <a:pt x="383" y="215"/>
                      <a:pt x="376" y="220"/>
                      <a:pt x="368" y="220"/>
                    </a:cubicBezTo>
                    <a:cubicBezTo>
                      <a:pt x="363" y="221"/>
                      <a:pt x="357" y="221"/>
                      <a:pt x="351" y="220"/>
                    </a:cubicBezTo>
                    <a:cubicBezTo>
                      <a:pt x="343" y="215"/>
                      <a:pt x="335" y="220"/>
                      <a:pt x="327" y="220"/>
                    </a:cubicBezTo>
                    <a:cubicBezTo>
                      <a:pt x="327" y="220"/>
                      <a:pt x="327" y="220"/>
                      <a:pt x="327" y="220"/>
                    </a:cubicBezTo>
                    <a:cubicBezTo>
                      <a:pt x="312" y="216"/>
                      <a:pt x="298" y="218"/>
                      <a:pt x="283" y="220"/>
                    </a:cubicBezTo>
                    <a:cubicBezTo>
                      <a:pt x="280" y="220"/>
                      <a:pt x="277" y="220"/>
                      <a:pt x="275" y="220"/>
                    </a:cubicBezTo>
                    <a:cubicBezTo>
                      <a:pt x="272" y="222"/>
                      <a:pt x="269" y="222"/>
                      <a:pt x="266" y="221"/>
                    </a:cubicBezTo>
                    <a:cubicBezTo>
                      <a:pt x="261" y="220"/>
                      <a:pt x="256" y="220"/>
                      <a:pt x="251" y="220"/>
                    </a:cubicBezTo>
                    <a:cubicBezTo>
                      <a:pt x="249" y="223"/>
                      <a:pt x="247" y="226"/>
                      <a:pt x="242" y="226"/>
                    </a:cubicBezTo>
                    <a:cubicBezTo>
                      <a:pt x="238" y="225"/>
                      <a:pt x="233" y="225"/>
                      <a:pt x="229" y="225"/>
                    </a:cubicBezTo>
                    <a:cubicBezTo>
                      <a:pt x="225" y="224"/>
                      <a:pt x="222" y="223"/>
                      <a:pt x="219" y="221"/>
                    </a:cubicBezTo>
                    <a:cubicBezTo>
                      <a:pt x="212" y="222"/>
                      <a:pt x="202" y="213"/>
                      <a:pt x="198" y="227"/>
                    </a:cubicBezTo>
                    <a:cubicBezTo>
                      <a:pt x="197" y="231"/>
                      <a:pt x="196" y="227"/>
                      <a:pt x="195" y="226"/>
                    </a:cubicBezTo>
                    <a:cubicBezTo>
                      <a:pt x="191" y="216"/>
                      <a:pt x="182" y="221"/>
                      <a:pt x="175" y="220"/>
                    </a:cubicBezTo>
                    <a:cubicBezTo>
                      <a:pt x="173" y="222"/>
                      <a:pt x="171" y="223"/>
                      <a:pt x="168" y="223"/>
                    </a:cubicBezTo>
                    <a:cubicBezTo>
                      <a:pt x="165" y="222"/>
                      <a:pt x="161" y="221"/>
                      <a:pt x="158" y="220"/>
                    </a:cubicBezTo>
                    <a:cubicBezTo>
                      <a:pt x="156" y="219"/>
                      <a:pt x="153" y="218"/>
                      <a:pt x="152" y="216"/>
                    </a:cubicBezTo>
                    <a:cubicBezTo>
                      <a:pt x="149" y="214"/>
                      <a:pt x="146" y="213"/>
                      <a:pt x="143" y="211"/>
                    </a:cubicBezTo>
                    <a:cubicBezTo>
                      <a:pt x="139" y="209"/>
                      <a:pt x="134" y="212"/>
                      <a:pt x="131" y="208"/>
                    </a:cubicBezTo>
                    <a:cubicBezTo>
                      <a:pt x="126" y="206"/>
                      <a:pt x="120" y="204"/>
                      <a:pt x="115" y="201"/>
                    </a:cubicBezTo>
                    <a:cubicBezTo>
                      <a:pt x="113" y="203"/>
                      <a:pt x="111" y="203"/>
                      <a:pt x="108" y="203"/>
                    </a:cubicBezTo>
                    <a:cubicBezTo>
                      <a:pt x="105" y="202"/>
                      <a:pt x="101" y="201"/>
                      <a:pt x="98" y="200"/>
                    </a:cubicBezTo>
                    <a:cubicBezTo>
                      <a:pt x="97" y="199"/>
                      <a:pt x="95" y="199"/>
                      <a:pt x="93" y="198"/>
                    </a:cubicBezTo>
                    <a:cubicBezTo>
                      <a:pt x="88" y="195"/>
                      <a:pt x="82" y="193"/>
                      <a:pt x="76" y="191"/>
                    </a:cubicBezTo>
                    <a:cubicBezTo>
                      <a:pt x="72" y="189"/>
                      <a:pt x="68" y="188"/>
                      <a:pt x="66" y="183"/>
                    </a:cubicBezTo>
                    <a:cubicBezTo>
                      <a:pt x="68" y="164"/>
                      <a:pt x="62" y="149"/>
                      <a:pt x="53" y="132"/>
                    </a:cubicBezTo>
                    <a:cubicBezTo>
                      <a:pt x="38" y="103"/>
                      <a:pt x="26" y="71"/>
                      <a:pt x="19" y="39"/>
                    </a:cubicBezTo>
                    <a:cubicBezTo>
                      <a:pt x="16" y="26"/>
                      <a:pt x="0" y="18"/>
                      <a:pt x="2" y="3"/>
                    </a:cubicBezTo>
                    <a:cubicBezTo>
                      <a:pt x="7" y="0"/>
                      <a:pt x="12" y="0"/>
                      <a:pt x="17" y="0"/>
                    </a:cubicBezTo>
                    <a:cubicBezTo>
                      <a:pt x="24" y="2"/>
                      <a:pt x="31" y="3"/>
                      <a:pt x="38" y="3"/>
                    </a:cubicBezTo>
                    <a:cubicBezTo>
                      <a:pt x="40" y="3"/>
                      <a:pt x="42" y="3"/>
                      <a:pt x="44" y="3"/>
                    </a:cubicBezTo>
                    <a:cubicBezTo>
                      <a:pt x="48" y="3"/>
                      <a:pt x="52" y="3"/>
                      <a:pt x="56" y="3"/>
                    </a:cubicBezTo>
                    <a:cubicBezTo>
                      <a:pt x="65" y="3"/>
                      <a:pt x="73" y="6"/>
                      <a:pt x="82" y="7"/>
                    </a:cubicBezTo>
                    <a:cubicBezTo>
                      <a:pt x="85" y="7"/>
                      <a:pt x="89" y="7"/>
                      <a:pt x="92" y="7"/>
                    </a:cubicBezTo>
                    <a:cubicBezTo>
                      <a:pt x="96" y="7"/>
                      <a:pt x="100" y="9"/>
                      <a:pt x="103" y="11"/>
                    </a:cubicBezTo>
                    <a:cubicBezTo>
                      <a:pt x="104" y="11"/>
                      <a:pt x="105" y="11"/>
                      <a:pt x="107" y="11"/>
                    </a:cubicBezTo>
                    <a:cubicBezTo>
                      <a:pt x="111" y="11"/>
                      <a:pt x="115" y="9"/>
                      <a:pt x="119" y="9"/>
                    </a:cubicBezTo>
                    <a:cubicBezTo>
                      <a:pt x="121" y="8"/>
                      <a:pt x="124" y="9"/>
                      <a:pt x="126" y="9"/>
                    </a:cubicBezTo>
                    <a:cubicBezTo>
                      <a:pt x="130" y="10"/>
                      <a:pt x="133" y="11"/>
                      <a:pt x="136" y="11"/>
                    </a:cubicBezTo>
                    <a:cubicBezTo>
                      <a:pt x="139" y="11"/>
                      <a:pt x="141" y="11"/>
                      <a:pt x="144" y="11"/>
                    </a:cubicBezTo>
                    <a:cubicBezTo>
                      <a:pt x="147" y="11"/>
                      <a:pt x="151" y="11"/>
                      <a:pt x="154" y="12"/>
                    </a:cubicBezTo>
                    <a:cubicBezTo>
                      <a:pt x="156" y="11"/>
                      <a:pt x="157" y="11"/>
                      <a:pt x="159" y="11"/>
                    </a:cubicBezTo>
                    <a:cubicBezTo>
                      <a:pt x="171" y="3"/>
                      <a:pt x="177" y="13"/>
                      <a:pt x="184" y="19"/>
                    </a:cubicBezTo>
                    <a:cubicBezTo>
                      <a:pt x="186" y="18"/>
                      <a:pt x="188" y="16"/>
                      <a:pt x="190" y="15"/>
                    </a:cubicBezTo>
                    <a:cubicBezTo>
                      <a:pt x="198" y="14"/>
                      <a:pt x="205" y="15"/>
                      <a:pt x="212" y="19"/>
                    </a:cubicBezTo>
                    <a:cubicBezTo>
                      <a:pt x="214" y="19"/>
                      <a:pt x="216" y="19"/>
                      <a:pt x="218" y="19"/>
                    </a:cubicBezTo>
                    <a:cubicBezTo>
                      <a:pt x="224" y="19"/>
                      <a:pt x="230" y="18"/>
                      <a:pt x="236" y="16"/>
                    </a:cubicBezTo>
                    <a:close/>
                  </a:path>
                </a:pathLst>
              </a:custGeom>
              <a:solidFill>
                <a:srgbClr val="2A4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28"/>
              <p:cNvSpPr/>
              <p:nvPr/>
            </p:nvSpPr>
            <p:spPr bwMode="auto">
              <a:xfrm>
                <a:off x="1033" y="3263"/>
                <a:ext cx="1278" cy="95"/>
              </a:xfrm>
              <a:custGeom>
                <a:avLst/>
                <a:gdLst>
                  <a:gd name="T0" fmla="*/ 1121 w 1137"/>
                  <a:gd name="T1" fmla="*/ 4 h 85"/>
                  <a:gd name="T2" fmla="*/ 1137 w 1137"/>
                  <a:gd name="T3" fmla="*/ 45 h 85"/>
                  <a:gd name="T4" fmla="*/ 1102 w 1137"/>
                  <a:gd name="T5" fmla="*/ 49 h 85"/>
                  <a:gd name="T6" fmla="*/ 1070 w 1137"/>
                  <a:gd name="T7" fmla="*/ 52 h 85"/>
                  <a:gd name="T8" fmla="*/ 1045 w 1137"/>
                  <a:gd name="T9" fmla="*/ 55 h 85"/>
                  <a:gd name="T10" fmla="*/ 969 w 1137"/>
                  <a:gd name="T11" fmla="*/ 58 h 85"/>
                  <a:gd name="T12" fmla="*/ 888 w 1137"/>
                  <a:gd name="T13" fmla="*/ 65 h 85"/>
                  <a:gd name="T14" fmla="*/ 650 w 1137"/>
                  <a:gd name="T15" fmla="*/ 72 h 85"/>
                  <a:gd name="T16" fmla="*/ 634 w 1137"/>
                  <a:gd name="T17" fmla="*/ 73 h 85"/>
                  <a:gd name="T18" fmla="*/ 628 w 1137"/>
                  <a:gd name="T19" fmla="*/ 72 h 85"/>
                  <a:gd name="T20" fmla="*/ 526 w 1137"/>
                  <a:gd name="T21" fmla="*/ 78 h 85"/>
                  <a:gd name="T22" fmla="*/ 517 w 1137"/>
                  <a:gd name="T23" fmla="*/ 77 h 85"/>
                  <a:gd name="T24" fmla="*/ 419 w 1137"/>
                  <a:gd name="T25" fmla="*/ 84 h 85"/>
                  <a:gd name="T26" fmla="*/ 376 w 1137"/>
                  <a:gd name="T27" fmla="*/ 80 h 85"/>
                  <a:gd name="T28" fmla="*/ 301 w 1137"/>
                  <a:gd name="T29" fmla="*/ 79 h 85"/>
                  <a:gd name="T30" fmla="*/ 162 w 1137"/>
                  <a:gd name="T31" fmla="*/ 82 h 85"/>
                  <a:gd name="T32" fmla="*/ 19 w 1137"/>
                  <a:gd name="T33" fmla="*/ 77 h 85"/>
                  <a:gd name="T34" fmla="*/ 0 w 1137"/>
                  <a:gd name="T35" fmla="*/ 70 h 85"/>
                  <a:gd name="T36" fmla="*/ 15 w 1137"/>
                  <a:gd name="T37" fmla="*/ 58 h 85"/>
                  <a:gd name="T38" fmla="*/ 60 w 1137"/>
                  <a:gd name="T39" fmla="*/ 44 h 85"/>
                  <a:gd name="T40" fmla="*/ 78 w 1137"/>
                  <a:gd name="T41" fmla="*/ 23 h 85"/>
                  <a:gd name="T42" fmla="*/ 119 w 1137"/>
                  <a:gd name="T43" fmla="*/ 19 h 85"/>
                  <a:gd name="T44" fmla="*/ 276 w 1137"/>
                  <a:gd name="T45" fmla="*/ 23 h 85"/>
                  <a:gd name="T46" fmla="*/ 347 w 1137"/>
                  <a:gd name="T47" fmla="*/ 25 h 85"/>
                  <a:gd name="T48" fmla="*/ 431 w 1137"/>
                  <a:gd name="T49" fmla="*/ 20 h 85"/>
                  <a:gd name="T50" fmla="*/ 439 w 1137"/>
                  <a:gd name="T51" fmla="*/ 20 h 85"/>
                  <a:gd name="T52" fmla="*/ 499 w 1137"/>
                  <a:gd name="T53" fmla="*/ 21 h 85"/>
                  <a:gd name="T54" fmla="*/ 583 w 1137"/>
                  <a:gd name="T55" fmla="*/ 16 h 85"/>
                  <a:gd name="T56" fmla="*/ 713 w 1137"/>
                  <a:gd name="T57" fmla="*/ 16 h 85"/>
                  <a:gd name="T58" fmla="*/ 797 w 1137"/>
                  <a:gd name="T59" fmla="*/ 15 h 85"/>
                  <a:gd name="T60" fmla="*/ 1013 w 1137"/>
                  <a:gd name="T61" fmla="*/ 14 h 85"/>
                  <a:gd name="T62" fmla="*/ 1112 w 1137"/>
                  <a:gd name="T63" fmla="*/ 2 h 85"/>
                  <a:gd name="T64" fmla="*/ 1121 w 1137"/>
                  <a:gd name="T65" fmla="*/ 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7" h="85">
                    <a:moveTo>
                      <a:pt x="1121" y="4"/>
                    </a:moveTo>
                    <a:cubicBezTo>
                      <a:pt x="1130" y="16"/>
                      <a:pt x="1129" y="32"/>
                      <a:pt x="1137" y="45"/>
                    </a:cubicBezTo>
                    <a:cubicBezTo>
                      <a:pt x="1126" y="52"/>
                      <a:pt x="1114" y="49"/>
                      <a:pt x="1102" y="49"/>
                    </a:cubicBezTo>
                    <a:cubicBezTo>
                      <a:pt x="1091" y="50"/>
                      <a:pt x="1080" y="48"/>
                      <a:pt x="1070" y="52"/>
                    </a:cubicBezTo>
                    <a:cubicBezTo>
                      <a:pt x="1062" y="56"/>
                      <a:pt x="1053" y="54"/>
                      <a:pt x="1045" y="55"/>
                    </a:cubicBezTo>
                    <a:cubicBezTo>
                      <a:pt x="1020" y="59"/>
                      <a:pt x="994" y="52"/>
                      <a:pt x="969" y="58"/>
                    </a:cubicBezTo>
                    <a:cubicBezTo>
                      <a:pt x="943" y="64"/>
                      <a:pt x="915" y="65"/>
                      <a:pt x="888" y="65"/>
                    </a:cubicBezTo>
                    <a:cubicBezTo>
                      <a:pt x="809" y="67"/>
                      <a:pt x="729" y="67"/>
                      <a:pt x="650" y="72"/>
                    </a:cubicBezTo>
                    <a:cubicBezTo>
                      <a:pt x="645" y="73"/>
                      <a:pt x="639" y="73"/>
                      <a:pt x="634" y="73"/>
                    </a:cubicBezTo>
                    <a:cubicBezTo>
                      <a:pt x="632" y="73"/>
                      <a:pt x="630" y="72"/>
                      <a:pt x="628" y="72"/>
                    </a:cubicBezTo>
                    <a:cubicBezTo>
                      <a:pt x="594" y="72"/>
                      <a:pt x="560" y="77"/>
                      <a:pt x="526" y="78"/>
                    </a:cubicBezTo>
                    <a:cubicBezTo>
                      <a:pt x="523" y="78"/>
                      <a:pt x="520" y="77"/>
                      <a:pt x="517" y="77"/>
                    </a:cubicBezTo>
                    <a:cubicBezTo>
                      <a:pt x="484" y="81"/>
                      <a:pt x="452" y="81"/>
                      <a:pt x="419" y="84"/>
                    </a:cubicBezTo>
                    <a:cubicBezTo>
                      <a:pt x="405" y="85"/>
                      <a:pt x="390" y="85"/>
                      <a:pt x="376" y="80"/>
                    </a:cubicBezTo>
                    <a:cubicBezTo>
                      <a:pt x="351" y="72"/>
                      <a:pt x="326" y="80"/>
                      <a:pt x="301" y="79"/>
                    </a:cubicBezTo>
                    <a:cubicBezTo>
                      <a:pt x="255" y="78"/>
                      <a:pt x="208" y="79"/>
                      <a:pt x="162" y="82"/>
                    </a:cubicBezTo>
                    <a:cubicBezTo>
                      <a:pt x="114" y="85"/>
                      <a:pt x="67" y="73"/>
                      <a:pt x="19" y="77"/>
                    </a:cubicBezTo>
                    <a:cubicBezTo>
                      <a:pt x="12" y="78"/>
                      <a:pt x="4" y="78"/>
                      <a:pt x="0" y="70"/>
                    </a:cubicBezTo>
                    <a:cubicBezTo>
                      <a:pt x="1" y="62"/>
                      <a:pt x="9" y="61"/>
                      <a:pt x="15" y="58"/>
                    </a:cubicBezTo>
                    <a:cubicBezTo>
                      <a:pt x="29" y="52"/>
                      <a:pt x="45" y="48"/>
                      <a:pt x="60" y="44"/>
                    </a:cubicBezTo>
                    <a:cubicBezTo>
                      <a:pt x="71" y="40"/>
                      <a:pt x="78" y="35"/>
                      <a:pt x="78" y="23"/>
                    </a:cubicBezTo>
                    <a:cubicBezTo>
                      <a:pt x="91" y="10"/>
                      <a:pt x="106" y="18"/>
                      <a:pt x="119" y="19"/>
                    </a:cubicBezTo>
                    <a:cubicBezTo>
                      <a:pt x="172" y="21"/>
                      <a:pt x="224" y="25"/>
                      <a:pt x="276" y="23"/>
                    </a:cubicBezTo>
                    <a:cubicBezTo>
                      <a:pt x="300" y="22"/>
                      <a:pt x="323" y="21"/>
                      <a:pt x="347" y="25"/>
                    </a:cubicBezTo>
                    <a:cubicBezTo>
                      <a:pt x="374" y="31"/>
                      <a:pt x="403" y="29"/>
                      <a:pt x="431" y="20"/>
                    </a:cubicBezTo>
                    <a:cubicBezTo>
                      <a:pt x="433" y="19"/>
                      <a:pt x="436" y="19"/>
                      <a:pt x="439" y="20"/>
                    </a:cubicBezTo>
                    <a:cubicBezTo>
                      <a:pt x="459" y="31"/>
                      <a:pt x="479" y="24"/>
                      <a:pt x="499" y="21"/>
                    </a:cubicBezTo>
                    <a:cubicBezTo>
                      <a:pt x="527" y="19"/>
                      <a:pt x="555" y="22"/>
                      <a:pt x="583" y="16"/>
                    </a:cubicBezTo>
                    <a:cubicBezTo>
                      <a:pt x="626" y="14"/>
                      <a:pt x="670" y="20"/>
                      <a:pt x="713" y="16"/>
                    </a:cubicBezTo>
                    <a:cubicBezTo>
                      <a:pt x="741" y="13"/>
                      <a:pt x="769" y="12"/>
                      <a:pt x="797" y="15"/>
                    </a:cubicBezTo>
                    <a:cubicBezTo>
                      <a:pt x="869" y="18"/>
                      <a:pt x="941" y="16"/>
                      <a:pt x="1013" y="14"/>
                    </a:cubicBezTo>
                    <a:cubicBezTo>
                      <a:pt x="1046" y="13"/>
                      <a:pt x="1078" y="0"/>
                      <a:pt x="1112" y="2"/>
                    </a:cubicBezTo>
                    <a:cubicBezTo>
                      <a:pt x="1115" y="2"/>
                      <a:pt x="1118" y="2"/>
                      <a:pt x="1121" y="4"/>
                    </a:cubicBezTo>
                    <a:close/>
                  </a:path>
                </a:pathLst>
              </a:custGeom>
              <a:solidFill>
                <a:srgbClr val="DFE6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29"/>
              <p:cNvSpPr/>
              <p:nvPr/>
            </p:nvSpPr>
            <p:spPr bwMode="auto">
              <a:xfrm>
                <a:off x="1042" y="3021"/>
                <a:ext cx="1188" cy="92"/>
              </a:xfrm>
              <a:custGeom>
                <a:avLst/>
                <a:gdLst>
                  <a:gd name="T0" fmla="*/ 1045 w 1057"/>
                  <a:gd name="T1" fmla="*/ 7 h 82"/>
                  <a:gd name="T2" fmla="*/ 1057 w 1057"/>
                  <a:gd name="T3" fmla="*/ 47 h 82"/>
                  <a:gd name="T4" fmla="*/ 1024 w 1057"/>
                  <a:gd name="T5" fmla="*/ 54 h 82"/>
                  <a:gd name="T6" fmla="*/ 970 w 1057"/>
                  <a:gd name="T7" fmla="*/ 53 h 82"/>
                  <a:gd name="T8" fmla="*/ 964 w 1057"/>
                  <a:gd name="T9" fmla="*/ 54 h 82"/>
                  <a:gd name="T10" fmla="*/ 911 w 1057"/>
                  <a:gd name="T11" fmla="*/ 65 h 82"/>
                  <a:gd name="T12" fmla="*/ 906 w 1057"/>
                  <a:gd name="T13" fmla="*/ 64 h 82"/>
                  <a:gd name="T14" fmla="*/ 896 w 1057"/>
                  <a:gd name="T15" fmla="*/ 56 h 82"/>
                  <a:gd name="T16" fmla="*/ 812 w 1057"/>
                  <a:gd name="T17" fmla="*/ 65 h 82"/>
                  <a:gd name="T18" fmla="*/ 802 w 1057"/>
                  <a:gd name="T19" fmla="*/ 65 h 82"/>
                  <a:gd name="T20" fmla="*/ 679 w 1057"/>
                  <a:gd name="T21" fmla="*/ 71 h 82"/>
                  <a:gd name="T22" fmla="*/ 547 w 1057"/>
                  <a:gd name="T23" fmla="*/ 73 h 82"/>
                  <a:gd name="T24" fmla="*/ 472 w 1057"/>
                  <a:gd name="T25" fmla="*/ 71 h 82"/>
                  <a:gd name="T26" fmla="*/ 454 w 1057"/>
                  <a:gd name="T27" fmla="*/ 67 h 82"/>
                  <a:gd name="T28" fmla="*/ 352 w 1057"/>
                  <a:gd name="T29" fmla="*/ 79 h 82"/>
                  <a:gd name="T30" fmla="*/ 316 w 1057"/>
                  <a:gd name="T31" fmla="*/ 82 h 82"/>
                  <a:gd name="T32" fmla="*/ 307 w 1057"/>
                  <a:gd name="T33" fmla="*/ 77 h 82"/>
                  <a:gd name="T34" fmla="*/ 294 w 1057"/>
                  <a:gd name="T35" fmla="*/ 69 h 82"/>
                  <a:gd name="T36" fmla="*/ 202 w 1057"/>
                  <a:gd name="T37" fmla="*/ 69 h 82"/>
                  <a:gd name="T38" fmla="*/ 196 w 1057"/>
                  <a:gd name="T39" fmla="*/ 70 h 82"/>
                  <a:gd name="T40" fmla="*/ 143 w 1057"/>
                  <a:gd name="T41" fmla="*/ 64 h 82"/>
                  <a:gd name="T42" fmla="*/ 126 w 1057"/>
                  <a:gd name="T43" fmla="*/ 63 h 82"/>
                  <a:gd name="T44" fmla="*/ 12 w 1057"/>
                  <a:gd name="T45" fmla="*/ 63 h 82"/>
                  <a:gd name="T46" fmla="*/ 2 w 1057"/>
                  <a:gd name="T47" fmla="*/ 36 h 82"/>
                  <a:gd name="T48" fmla="*/ 1 w 1057"/>
                  <a:gd name="T49" fmla="*/ 29 h 82"/>
                  <a:gd name="T50" fmla="*/ 3 w 1057"/>
                  <a:gd name="T51" fmla="*/ 16 h 82"/>
                  <a:gd name="T52" fmla="*/ 61 w 1057"/>
                  <a:gd name="T53" fmla="*/ 14 h 82"/>
                  <a:gd name="T54" fmla="*/ 120 w 1057"/>
                  <a:gd name="T55" fmla="*/ 17 h 82"/>
                  <a:gd name="T56" fmla="*/ 127 w 1057"/>
                  <a:gd name="T57" fmla="*/ 17 h 82"/>
                  <a:gd name="T58" fmla="*/ 412 w 1057"/>
                  <a:gd name="T59" fmla="*/ 24 h 82"/>
                  <a:gd name="T60" fmla="*/ 549 w 1057"/>
                  <a:gd name="T61" fmla="*/ 19 h 82"/>
                  <a:gd name="T62" fmla="*/ 585 w 1057"/>
                  <a:gd name="T63" fmla="*/ 19 h 82"/>
                  <a:gd name="T64" fmla="*/ 707 w 1057"/>
                  <a:gd name="T65" fmla="*/ 19 h 82"/>
                  <a:gd name="T66" fmla="*/ 862 w 1057"/>
                  <a:gd name="T67" fmla="*/ 12 h 82"/>
                  <a:gd name="T68" fmla="*/ 1012 w 1057"/>
                  <a:gd name="T69" fmla="*/ 3 h 82"/>
                  <a:gd name="T70" fmla="*/ 1045 w 1057"/>
                  <a:gd name="T71"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57" h="82">
                    <a:moveTo>
                      <a:pt x="1045" y="7"/>
                    </a:moveTo>
                    <a:cubicBezTo>
                      <a:pt x="1049" y="20"/>
                      <a:pt x="1053" y="34"/>
                      <a:pt x="1057" y="47"/>
                    </a:cubicBezTo>
                    <a:cubicBezTo>
                      <a:pt x="1048" y="56"/>
                      <a:pt x="1037" y="56"/>
                      <a:pt x="1024" y="54"/>
                    </a:cubicBezTo>
                    <a:cubicBezTo>
                      <a:pt x="1007" y="51"/>
                      <a:pt x="988" y="43"/>
                      <a:pt x="970" y="53"/>
                    </a:cubicBezTo>
                    <a:cubicBezTo>
                      <a:pt x="968" y="54"/>
                      <a:pt x="966" y="54"/>
                      <a:pt x="964" y="54"/>
                    </a:cubicBezTo>
                    <a:cubicBezTo>
                      <a:pt x="946" y="53"/>
                      <a:pt x="928" y="57"/>
                      <a:pt x="911" y="65"/>
                    </a:cubicBezTo>
                    <a:cubicBezTo>
                      <a:pt x="909" y="65"/>
                      <a:pt x="907" y="64"/>
                      <a:pt x="906" y="64"/>
                    </a:cubicBezTo>
                    <a:cubicBezTo>
                      <a:pt x="902" y="63"/>
                      <a:pt x="909" y="53"/>
                      <a:pt x="896" y="56"/>
                    </a:cubicBezTo>
                    <a:cubicBezTo>
                      <a:pt x="869" y="63"/>
                      <a:pt x="840" y="69"/>
                      <a:pt x="812" y="65"/>
                    </a:cubicBezTo>
                    <a:cubicBezTo>
                      <a:pt x="808" y="64"/>
                      <a:pt x="805" y="64"/>
                      <a:pt x="802" y="65"/>
                    </a:cubicBezTo>
                    <a:cubicBezTo>
                      <a:pt x="762" y="82"/>
                      <a:pt x="720" y="67"/>
                      <a:pt x="679" y="71"/>
                    </a:cubicBezTo>
                    <a:cubicBezTo>
                      <a:pt x="635" y="74"/>
                      <a:pt x="591" y="69"/>
                      <a:pt x="547" y="73"/>
                    </a:cubicBezTo>
                    <a:cubicBezTo>
                      <a:pt x="522" y="76"/>
                      <a:pt x="497" y="72"/>
                      <a:pt x="472" y="71"/>
                    </a:cubicBezTo>
                    <a:cubicBezTo>
                      <a:pt x="467" y="67"/>
                      <a:pt x="460" y="65"/>
                      <a:pt x="454" y="67"/>
                    </a:cubicBezTo>
                    <a:cubicBezTo>
                      <a:pt x="421" y="79"/>
                      <a:pt x="385" y="68"/>
                      <a:pt x="352" y="79"/>
                    </a:cubicBezTo>
                    <a:cubicBezTo>
                      <a:pt x="342" y="82"/>
                      <a:pt x="328" y="73"/>
                      <a:pt x="316" y="82"/>
                    </a:cubicBezTo>
                    <a:cubicBezTo>
                      <a:pt x="312" y="82"/>
                      <a:pt x="309" y="81"/>
                      <a:pt x="307" y="77"/>
                    </a:cubicBezTo>
                    <a:cubicBezTo>
                      <a:pt x="304" y="72"/>
                      <a:pt x="300" y="68"/>
                      <a:pt x="294" y="69"/>
                    </a:cubicBezTo>
                    <a:cubicBezTo>
                      <a:pt x="263" y="74"/>
                      <a:pt x="233" y="67"/>
                      <a:pt x="202" y="69"/>
                    </a:cubicBezTo>
                    <a:cubicBezTo>
                      <a:pt x="200" y="70"/>
                      <a:pt x="198" y="70"/>
                      <a:pt x="196" y="70"/>
                    </a:cubicBezTo>
                    <a:cubicBezTo>
                      <a:pt x="179" y="61"/>
                      <a:pt x="162" y="59"/>
                      <a:pt x="143" y="64"/>
                    </a:cubicBezTo>
                    <a:cubicBezTo>
                      <a:pt x="137" y="65"/>
                      <a:pt x="132" y="64"/>
                      <a:pt x="126" y="63"/>
                    </a:cubicBezTo>
                    <a:cubicBezTo>
                      <a:pt x="88" y="57"/>
                      <a:pt x="50" y="70"/>
                      <a:pt x="12" y="63"/>
                    </a:cubicBezTo>
                    <a:cubicBezTo>
                      <a:pt x="4" y="56"/>
                      <a:pt x="5" y="45"/>
                      <a:pt x="2" y="36"/>
                    </a:cubicBezTo>
                    <a:cubicBezTo>
                      <a:pt x="1" y="33"/>
                      <a:pt x="1" y="31"/>
                      <a:pt x="1" y="29"/>
                    </a:cubicBezTo>
                    <a:cubicBezTo>
                      <a:pt x="0" y="25"/>
                      <a:pt x="1" y="20"/>
                      <a:pt x="3" y="16"/>
                    </a:cubicBezTo>
                    <a:cubicBezTo>
                      <a:pt x="23" y="10"/>
                      <a:pt x="42" y="12"/>
                      <a:pt x="61" y="14"/>
                    </a:cubicBezTo>
                    <a:cubicBezTo>
                      <a:pt x="81" y="17"/>
                      <a:pt x="101" y="18"/>
                      <a:pt x="120" y="17"/>
                    </a:cubicBezTo>
                    <a:cubicBezTo>
                      <a:pt x="123" y="17"/>
                      <a:pt x="125" y="17"/>
                      <a:pt x="127" y="17"/>
                    </a:cubicBezTo>
                    <a:cubicBezTo>
                      <a:pt x="222" y="18"/>
                      <a:pt x="317" y="29"/>
                      <a:pt x="412" y="24"/>
                    </a:cubicBezTo>
                    <a:cubicBezTo>
                      <a:pt x="458" y="22"/>
                      <a:pt x="503" y="23"/>
                      <a:pt x="549" y="19"/>
                    </a:cubicBezTo>
                    <a:cubicBezTo>
                      <a:pt x="561" y="16"/>
                      <a:pt x="573" y="17"/>
                      <a:pt x="585" y="19"/>
                    </a:cubicBezTo>
                    <a:cubicBezTo>
                      <a:pt x="626" y="24"/>
                      <a:pt x="667" y="23"/>
                      <a:pt x="707" y="19"/>
                    </a:cubicBezTo>
                    <a:cubicBezTo>
                      <a:pt x="759" y="15"/>
                      <a:pt x="811" y="14"/>
                      <a:pt x="862" y="12"/>
                    </a:cubicBezTo>
                    <a:cubicBezTo>
                      <a:pt x="912" y="11"/>
                      <a:pt x="962" y="4"/>
                      <a:pt x="1012" y="3"/>
                    </a:cubicBezTo>
                    <a:cubicBezTo>
                      <a:pt x="1023" y="2"/>
                      <a:pt x="1034" y="0"/>
                      <a:pt x="1045" y="7"/>
                    </a:cubicBezTo>
                    <a:close/>
                  </a:path>
                </a:pathLst>
              </a:custGeom>
              <a:solidFill>
                <a:srgbClr val="DEE6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30"/>
              <p:cNvSpPr/>
              <p:nvPr/>
            </p:nvSpPr>
            <p:spPr bwMode="auto">
              <a:xfrm>
                <a:off x="1058" y="3110"/>
                <a:ext cx="1203" cy="80"/>
              </a:xfrm>
              <a:custGeom>
                <a:avLst/>
                <a:gdLst>
                  <a:gd name="T0" fmla="*/ 1055 w 1071"/>
                  <a:gd name="T1" fmla="*/ 0 h 71"/>
                  <a:gd name="T2" fmla="*/ 1071 w 1071"/>
                  <a:gd name="T3" fmla="*/ 48 h 71"/>
                  <a:gd name="T4" fmla="*/ 1019 w 1071"/>
                  <a:gd name="T5" fmla="*/ 58 h 71"/>
                  <a:gd name="T6" fmla="*/ 1003 w 1071"/>
                  <a:gd name="T7" fmla="*/ 60 h 71"/>
                  <a:gd name="T8" fmla="*/ 987 w 1071"/>
                  <a:gd name="T9" fmla="*/ 61 h 71"/>
                  <a:gd name="T10" fmla="*/ 931 w 1071"/>
                  <a:gd name="T11" fmla="*/ 55 h 71"/>
                  <a:gd name="T12" fmla="*/ 838 w 1071"/>
                  <a:gd name="T13" fmla="*/ 59 h 71"/>
                  <a:gd name="T14" fmla="*/ 781 w 1071"/>
                  <a:gd name="T15" fmla="*/ 63 h 71"/>
                  <a:gd name="T16" fmla="*/ 773 w 1071"/>
                  <a:gd name="T17" fmla="*/ 61 h 71"/>
                  <a:gd name="T18" fmla="*/ 626 w 1071"/>
                  <a:gd name="T19" fmla="*/ 65 h 71"/>
                  <a:gd name="T20" fmla="*/ 535 w 1071"/>
                  <a:gd name="T21" fmla="*/ 66 h 71"/>
                  <a:gd name="T22" fmla="*/ 426 w 1071"/>
                  <a:gd name="T23" fmla="*/ 64 h 71"/>
                  <a:gd name="T24" fmla="*/ 335 w 1071"/>
                  <a:gd name="T25" fmla="*/ 61 h 71"/>
                  <a:gd name="T26" fmla="*/ 238 w 1071"/>
                  <a:gd name="T27" fmla="*/ 58 h 71"/>
                  <a:gd name="T28" fmla="*/ 106 w 1071"/>
                  <a:gd name="T29" fmla="*/ 60 h 71"/>
                  <a:gd name="T30" fmla="*/ 23 w 1071"/>
                  <a:gd name="T31" fmla="*/ 60 h 71"/>
                  <a:gd name="T32" fmla="*/ 17 w 1071"/>
                  <a:gd name="T33" fmla="*/ 59 h 71"/>
                  <a:gd name="T34" fmla="*/ 13 w 1071"/>
                  <a:gd name="T35" fmla="*/ 55 h 71"/>
                  <a:gd name="T36" fmla="*/ 3 w 1071"/>
                  <a:gd name="T37" fmla="*/ 27 h 71"/>
                  <a:gd name="T38" fmla="*/ 10 w 1071"/>
                  <a:gd name="T39" fmla="*/ 9 h 71"/>
                  <a:gd name="T40" fmla="*/ 119 w 1071"/>
                  <a:gd name="T41" fmla="*/ 9 h 71"/>
                  <a:gd name="T42" fmla="*/ 315 w 1071"/>
                  <a:gd name="T43" fmla="*/ 16 h 71"/>
                  <a:gd name="T44" fmla="*/ 427 w 1071"/>
                  <a:gd name="T45" fmla="*/ 15 h 71"/>
                  <a:gd name="T46" fmla="*/ 579 w 1071"/>
                  <a:gd name="T47" fmla="*/ 17 h 71"/>
                  <a:gd name="T48" fmla="*/ 642 w 1071"/>
                  <a:gd name="T49" fmla="*/ 10 h 71"/>
                  <a:gd name="T50" fmla="*/ 653 w 1071"/>
                  <a:gd name="T51" fmla="*/ 8 h 71"/>
                  <a:gd name="T52" fmla="*/ 784 w 1071"/>
                  <a:gd name="T53" fmla="*/ 9 h 71"/>
                  <a:gd name="T54" fmla="*/ 898 w 1071"/>
                  <a:gd name="T55" fmla="*/ 11 h 71"/>
                  <a:gd name="T56" fmla="*/ 904 w 1071"/>
                  <a:gd name="T57" fmla="*/ 12 h 71"/>
                  <a:gd name="T58" fmla="*/ 989 w 1071"/>
                  <a:gd name="T59" fmla="*/ 7 h 71"/>
                  <a:gd name="T60" fmla="*/ 1040 w 1071"/>
                  <a:gd name="T61" fmla="*/ 9 h 71"/>
                  <a:gd name="T62" fmla="*/ 1055 w 1071"/>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1" h="71">
                    <a:moveTo>
                      <a:pt x="1055" y="0"/>
                    </a:moveTo>
                    <a:cubicBezTo>
                      <a:pt x="1061" y="16"/>
                      <a:pt x="1066" y="32"/>
                      <a:pt x="1071" y="48"/>
                    </a:cubicBezTo>
                    <a:cubicBezTo>
                      <a:pt x="1054" y="57"/>
                      <a:pt x="1036" y="57"/>
                      <a:pt x="1019" y="58"/>
                    </a:cubicBezTo>
                    <a:cubicBezTo>
                      <a:pt x="1013" y="57"/>
                      <a:pt x="1008" y="59"/>
                      <a:pt x="1003" y="60"/>
                    </a:cubicBezTo>
                    <a:cubicBezTo>
                      <a:pt x="997" y="61"/>
                      <a:pt x="992" y="61"/>
                      <a:pt x="987" y="61"/>
                    </a:cubicBezTo>
                    <a:cubicBezTo>
                      <a:pt x="968" y="58"/>
                      <a:pt x="948" y="67"/>
                      <a:pt x="931" y="55"/>
                    </a:cubicBezTo>
                    <a:cubicBezTo>
                      <a:pt x="900" y="67"/>
                      <a:pt x="869" y="54"/>
                      <a:pt x="838" y="59"/>
                    </a:cubicBezTo>
                    <a:cubicBezTo>
                      <a:pt x="819" y="61"/>
                      <a:pt x="799" y="59"/>
                      <a:pt x="781" y="63"/>
                    </a:cubicBezTo>
                    <a:cubicBezTo>
                      <a:pt x="778" y="63"/>
                      <a:pt x="775" y="60"/>
                      <a:pt x="773" y="61"/>
                    </a:cubicBezTo>
                    <a:cubicBezTo>
                      <a:pt x="724" y="71"/>
                      <a:pt x="675" y="59"/>
                      <a:pt x="626" y="65"/>
                    </a:cubicBezTo>
                    <a:cubicBezTo>
                      <a:pt x="596" y="69"/>
                      <a:pt x="565" y="65"/>
                      <a:pt x="535" y="66"/>
                    </a:cubicBezTo>
                    <a:cubicBezTo>
                      <a:pt x="498" y="66"/>
                      <a:pt x="462" y="63"/>
                      <a:pt x="426" y="64"/>
                    </a:cubicBezTo>
                    <a:cubicBezTo>
                      <a:pt x="395" y="64"/>
                      <a:pt x="365" y="68"/>
                      <a:pt x="335" y="61"/>
                    </a:cubicBezTo>
                    <a:cubicBezTo>
                      <a:pt x="303" y="53"/>
                      <a:pt x="270" y="55"/>
                      <a:pt x="238" y="58"/>
                    </a:cubicBezTo>
                    <a:cubicBezTo>
                      <a:pt x="194" y="61"/>
                      <a:pt x="150" y="59"/>
                      <a:pt x="106" y="60"/>
                    </a:cubicBezTo>
                    <a:cubicBezTo>
                      <a:pt x="78" y="61"/>
                      <a:pt x="51" y="59"/>
                      <a:pt x="23" y="60"/>
                    </a:cubicBezTo>
                    <a:cubicBezTo>
                      <a:pt x="21" y="60"/>
                      <a:pt x="19" y="59"/>
                      <a:pt x="17" y="59"/>
                    </a:cubicBezTo>
                    <a:cubicBezTo>
                      <a:pt x="15" y="58"/>
                      <a:pt x="14" y="57"/>
                      <a:pt x="13" y="55"/>
                    </a:cubicBezTo>
                    <a:cubicBezTo>
                      <a:pt x="9" y="46"/>
                      <a:pt x="7" y="36"/>
                      <a:pt x="3" y="27"/>
                    </a:cubicBezTo>
                    <a:cubicBezTo>
                      <a:pt x="1" y="20"/>
                      <a:pt x="0" y="13"/>
                      <a:pt x="10" y="9"/>
                    </a:cubicBezTo>
                    <a:cubicBezTo>
                      <a:pt x="46" y="15"/>
                      <a:pt x="83" y="7"/>
                      <a:pt x="119" y="9"/>
                    </a:cubicBezTo>
                    <a:cubicBezTo>
                      <a:pt x="184" y="13"/>
                      <a:pt x="249" y="14"/>
                      <a:pt x="315" y="16"/>
                    </a:cubicBezTo>
                    <a:cubicBezTo>
                      <a:pt x="352" y="19"/>
                      <a:pt x="389" y="19"/>
                      <a:pt x="427" y="15"/>
                    </a:cubicBezTo>
                    <a:cubicBezTo>
                      <a:pt x="478" y="13"/>
                      <a:pt x="528" y="9"/>
                      <a:pt x="579" y="17"/>
                    </a:cubicBezTo>
                    <a:cubicBezTo>
                      <a:pt x="600" y="20"/>
                      <a:pt x="622" y="17"/>
                      <a:pt x="642" y="10"/>
                    </a:cubicBezTo>
                    <a:cubicBezTo>
                      <a:pt x="646" y="8"/>
                      <a:pt x="649" y="7"/>
                      <a:pt x="653" y="8"/>
                    </a:cubicBezTo>
                    <a:cubicBezTo>
                      <a:pt x="697" y="18"/>
                      <a:pt x="740" y="16"/>
                      <a:pt x="784" y="9"/>
                    </a:cubicBezTo>
                    <a:cubicBezTo>
                      <a:pt x="821" y="17"/>
                      <a:pt x="860" y="6"/>
                      <a:pt x="898" y="11"/>
                    </a:cubicBezTo>
                    <a:cubicBezTo>
                      <a:pt x="900" y="12"/>
                      <a:pt x="902" y="12"/>
                      <a:pt x="904" y="12"/>
                    </a:cubicBezTo>
                    <a:cubicBezTo>
                      <a:pt x="932" y="6"/>
                      <a:pt x="961" y="18"/>
                      <a:pt x="989" y="7"/>
                    </a:cubicBezTo>
                    <a:cubicBezTo>
                      <a:pt x="1005" y="1"/>
                      <a:pt x="1023" y="15"/>
                      <a:pt x="1040" y="9"/>
                    </a:cubicBezTo>
                    <a:cubicBezTo>
                      <a:pt x="1047" y="8"/>
                      <a:pt x="1050" y="3"/>
                      <a:pt x="1055" y="0"/>
                    </a:cubicBezTo>
                    <a:close/>
                  </a:path>
                </a:pathLst>
              </a:custGeom>
              <a:solidFill>
                <a:srgbClr val="DEE6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31"/>
              <p:cNvSpPr/>
              <p:nvPr/>
            </p:nvSpPr>
            <p:spPr bwMode="auto">
              <a:xfrm>
                <a:off x="1027" y="2935"/>
                <a:ext cx="1180" cy="96"/>
              </a:xfrm>
              <a:custGeom>
                <a:avLst/>
                <a:gdLst>
                  <a:gd name="T0" fmla="*/ 1033 w 1050"/>
                  <a:gd name="T1" fmla="*/ 11 h 86"/>
                  <a:gd name="T2" fmla="*/ 1050 w 1050"/>
                  <a:gd name="T3" fmla="*/ 60 h 86"/>
                  <a:gd name="T4" fmla="*/ 984 w 1050"/>
                  <a:gd name="T5" fmla="*/ 54 h 86"/>
                  <a:gd name="T6" fmla="*/ 953 w 1050"/>
                  <a:gd name="T7" fmla="*/ 57 h 86"/>
                  <a:gd name="T8" fmla="*/ 829 w 1050"/>
                  <a:gd name="T9" fmla="*/ 61 h 86"/>
                  <a:gd name="T10" fmla="*/ 786 w 1050"/>
                  <a:gd name="T11" fmla="*/ 67 h 86"/>
                  <a:gd name="T12" fmla="*/ 781 w 1050"/>
                  <a:gd name="T13" fmla="*/ 67 h 86"/>
                  <a:gd name="T14" fmla="*/ 738 w 1050"/>
                  <a:gd name="T15" fmla="*/ 74 h 86"/>
                  <a:gd name="T16" fmla="*/ 681 w 1050"/>
                  <a:gd name="T17" fmla="*/ 75 h 86"/>
                  <a:gd name="T18" fmla="*/ 625 w 1050"/>
                  <a:gd name="T19" fmla="*/ 83 h 86"/>
                  <a:gd name="T20" fmla="*/ 612 w 1050"/>
                  <a:gd name="T21" fmla="*/ 79 h 86"/>
                  <a:gd name="T22" fmla="*/ 589 w 1050"/>
                  <a:gd name="T23" fmla="*/ 71 h 86"/>
                  <a:gd name="T24" fmla="*/ 540 w 1050"/>
                  <a:gd name="T25" fmla="*/ 73 h 86"/>
                  <a:gd name="T26" fmla="*/ 507 w 1050"/>
                  <a:gd name="T27" fmla="*/ 76 h 86"/>
                  <a:gd name="T28" fmla="*/ 455 w 1050"/>
                  <a:gd name="T29" fmla="*/ 77 h 86"/>
                  <a:gd name="T30" fmla="*/ 370 w 1050"/>
                  <a:gd name="T31" fmla="*/ 76 h 86"/>
                  <a:gd name="T32" fmla="*/ 289 w 1050"/>
                  <a:gd name="T33" fmla="*/ 74 h 86"/>
                  <a:gd name="T34" fmla="*/ 278 w 1050"/>
                  <a:gd name="T35" fmla="*/ 78 h 86"/>
                  <a:gd name="T36" fmla="*/ 264 w 1050"/>
                  <a:gd name="T37" fmla="*/ 79 h 86"/>
                  <a:gd name="T38" fmla="*/ 245 w 1050"/>
                  <a:gd name="T39" fmla="*/ 76 h 86"/>
                  <a:gd name="T40" fmla="*/ 213 w 1050"/>
                  <a:gd name="T41" fmla="*/ 76 h 86"/>
                  <a:gd name="T42" fmla="*/ 208 w 1050"/>
                  <a:gd name="T43" fmla="*/ 75 h 86"/>
                  <a:gd name="T44" fmla="*/ 184 w 1050"/>
                  <a:gd name="T45" fmla="*/ 77 h 86"/>
                  <a:gd name="T46" fmla="*/ 138 w 1050"/>
                  <a:gd name="T47" fmla="*/ 74 h 86"/>
                  <a:gd name="T48" fmla="*/ 101 w 1050"/>
                  <a:gd name="T49" fmla="*/ 71 h 86"/>
                  <a:gd name="T50" fmla="*/ 58 w 1050"/>
                  <a:gd name="T51" fmla="*/ 69 h 86"/>
                  <a:gd name="T52" fmla="*/ 33 w 1050"/>
                  <a:gd name="T53" fmla="*/ 70 h 86"/>
                  <a:gd name="T54" fmla="*/ 5 w 1050"/>
                  <a:gd name="T55" fmla="*/ 60 h 86"/>
                  <a:gd name="T56" fmla="*/ 4 w 1050"/>
                  <a:gd name="T57" fmla="*/ 38 h 86"/>
                  <a:gd name="T58" fmla="*/ 40 w 1050"/>
                  <a:gd name="T59" fmla="*/ 26 h 86"/>
                  <a:gd name="T60" fmla="*/ 171 w 1050"/>
                  <a:gd name="T61" fmla="*/ 30 h 86"/>
                  <a:gd name="T62" fmla="*/ 209 w 1050"/>
                  <a:gd name="T63" fmla="*/ 30 h 86"/>
                  <a:gd name="T64" fmla="*/ 386 w 1050"/>
                  <a:gd name="T65" fmla="*/ 31 h 86"/>
                  <a:gd name="T66" fmla="*/ 459 w 1050"/>
                  <a:gd name="T67" fmla="*/ 26 h 86"/>
                  <a:gd name="T68" fmla="*/ 640 w 1050"/>
                  <a:gd name="T69" fmla="*/ 21 h 86"/>
                  <a:gd name="T70" fmla="*/ 969 w 1050"/>
                  <a:gd name="T71" fmla="*/ 10 h 86"/>
                  <a:gd name="T72" fmla="*/ 1033 w 1050"/>
                  <a:gd name="T73"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0" h="86">
                    <a:moveTo>
                      <a:pt x="1033" y="11"/>
                    </a:moveTo>
                    <a:cubicBezTo>
                      <a:pt x="1039" y="28"/>
                      <a:pt x="1044" y="44"/>
                      <a:pt x="1050" y="60"/>
                    </a:cubicBezTo>
                    <a:cubicBezTo>
                      <a:pt x="1028" y="58"/>
                      <a:pt x="1006" y="55"/>
                      <a:pt x="984" y="54"/>
                    </a:cubicBezTo>
                    <a:cubicBezTo>
                      <a:pt x="974" y="52"/>
                      <a:pt x="963" y="55"/>
                      <a:pt x="953" y="57"/>
                    </a:cubicBezTo>
                    <a:cubicBezTo>
                      <a:pt x="912" y="61"/>
                      <a:pt x="871" y="65"/>
                      <a:pt x="829" y="61"/>
                    </a:cubicBezTo>
                    <a:cubicBezTo>
                      <a:pt x="814" y="60"/>
                      <a:pt x="801" y="68"/>
                      <a:pt x="786" y="67"/>
                    </a:cubicBezTo>
                    <a:cubicBezTo>
                      <a:pt x="784" y="67"/>
                      <a:pt x="783" y="67"/>
                      <a:pt x="781" y="67"/>
                    </a:cubicBezTo>
                    <a:cubicBezTo>
                      <a:pt x="766" y="65"/>
                      <a:pt x="753" y="70"/>
                      <a:pt x="738" y="74"/>
                    </a:cubicBezTo>
                    <a:cubicBezTo>
                      <a:pt x="720" y="78"/>
                      <a:pt x="700" y="76"/>
                      <a:pt x="681" y="75"/>
                    </a:cubicBezTo>
                    <a:cubicBezTo>
                      <a:pt x="662" y="74"/>
                      <a:pt x="643" y="77"/>
                      <a:pt x="625" y="83"/>
                    </a:cubicBezTo>
                    <a:cubicBezTo>
                      <a:pt x="620" y="84"/>
                      <a:pt x="616" y="83"/>
                      <a:pt x="612" y="79"/>
                    </a:cubicBezTo>
                    <a:cubicBezTo>
                      <a:pt x="606" y="71"/>
                      <a:pt x="598" y="68"/>
                      <a:pt x="589" y="71"/>
                    </a:cubicBezTo>
                    <a:cubicBezTo>
                      <a:pt x="573" y="75"/>
                      <a:pt x="557" y="76"/>
                      <a:pt x="540" y="73"/>
                    </a:cubicBezTo>
                    <a:cubicBezTo>
                      <a:pt x="530" y="71"/>
                      <a:pt x="519" y="81"/>
                      <a:pt x="507" y="76"/>
                    </a:cubicBezTo>
                    <a:cubicBezTo>
                      <a:pt x="490" y="70"/>
                      <a:pt x="472" y="72"/>
                      <a:pt x="455" y="77"/>
                    </a:cubicBezTo>
                    <a:cubicBezTo>
                      <a:pt x="426" y="86"/>
                      <a:pt x="398" y="73"/>
                      <a:pt x="370" y="76"/>
                    </a:cubicBezTo>
                    <a:cubicBezTo>
                      <a:pt x="343" y="79"/>
                      <a:pt x="316" y="73"/>
                      <a:pt x="289" y="74"/>
                    </a:cubicBezTo>
                    <a:cubicBezTo>
                      <a:pt x="285" y="75"/>
                      <a:pt x="282" y="77"/>
                      <a:pt x="278" y="78"/>
                    </a:cubicBezTo>
                    <a:cubicBezTo>
                      <a:pt x="273" y="80"/>
                      <a:pt x="269" y="81"/>
                      <a:pt x="264" y="79"/>
                    </a:cubicBezTo>
                    <a:cubicBezTo>
                      <a:pt x="258" y="76"/>
                      <a:pt x="254" y="69"/>
                      <a:pt x="245" y="76"/>
                    </a:cubicBezTo>
                    <a:cubicBezTo>
                      <a:pt x="235" y="84"/>
                      <a:pt x="224" y="73"/>
                      <a:pt x="213" y="76"/>
                    </a:cubicBezTo>
                    <a:cubicBezTo>
                      <a:pt x="211" y="75"/>
                      <a:pt x="209" y="75"/>
                      <a:pt x="208" y="75"/>
                    </a:cubicBezTo>
                    <a:cubicBezTo>
                      <a:pt x="200" y="72"/>
                      <a:pt x="192" y="73"/>
                      <a:pt x="184" y="77"/>
                    </a:cubicBezTo>
                    <a:cubicBezTo>
                      <a:pt x="169" y="83"/>
                      <a:pt x="154" y="82"/>
                      <a:pt x="138" y="74"/>
                    </a:cubicBezTo>
                    <a:cubicBezTo>
                      <a:pt x="127" y="68"/>
                      <a:pt x="114" y="69"/>
                      <a:pt x="101" y="71"/>
                    </a:cubicBezTo>
                    <a:cubicBezTo>
                      <a:pt x="87" y="73"/>
                      <a:pt x="73" y="76"/>
                      <a:pt x="58" y="69"/>
                    </a:cubicBezTo>
                    <a:cubicBezTo>
                      <a:pt x="50" y="65"/>
                      <a:pt x="41" y="69"/>
                      <a:pt x="33" y="70"/>
                    </a:cubicBezTo>
                    <a:cubicBezTo>
                      <a:pt x="21" y="72"/>
                      <a:pt x="12" y="70"/>
                      <a:pt x="5" y="60"/>
                    </a:cubicBezTo>
                    <a:cubicBezTo>
                      <a:pt x="1" y="53"/>
                      <a:pt x="0" y="45"/>
                      <a:pt x="4" y="38"/>
                    </a:cubicBezTo>
                    <a:cubicBezTo>
                      <a:pt x="13" y="26"/>
                      <a:pt x="27" y="27"/>
                      <a:pt x="40" y="26"/>
                    </a:cubicBezTo>
                    <a:cubicBezTo>
                      <a:pt x="83" y="25"/>
                      <a:pt x="127" y="31"/>
                      <a:pt x="171" y="30"/>
                    </a:cubicBezTo>
                    <a:cubicBezTo>
                      <a:pt x="183" y="30"/>
                      <a:pt x="196" y="31"/>
                      <a:pt x="209" y="30"/>
                    </a:cubicBezTo>
                    <a:cubicBezTo>
                      <a:pt x="268" y="38"/>
                      <a:pt x="327" y="31"/>
                      <a:pt x="386" y="31"/>
                    </a:cubicBezTo>
                    <a:cubicBezTo>
                      <a:pt x="411" y="32"/>
                      <a:pt x="435" y="23"/>
                      <a:pt x="459" y="26"/>
                    </a:cubicBezTo>
                    <a:cubicBezTo>
                      <a:pt x="520" y="24"/>
                      <a:pt x="581" y="26"/>
                      <a:pt x="640" y="21"/>
                    </a:cubicBezTo>
                    <a:cubicBezTo>
                      <a:pt x="750" y="11"/>
                      <a:pt x="859" y="17"/>
                      <a:pt x="969" y="10"/>
                    </a:cubicBezTo>
                    <a:cubicBezTo>
                      <a:pt x="990" y="8"/>
                      <a:pt x="1012" y="0"/>
                      <a:pt x="1033" y="11"/>
                    </a:cubicBezTo>
                    <a:close/>
                  </a:path>
                </a:pathLst>
              </a:custGeom>
              <a:solidFill>
                <a:srgbClr val="DDE6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32"/>
              <p:cNvSpPr/>
              <p:nvPr/>
            </p:nvSpPr>
            <p:spPr bwMode="auto">
              <a:xfrm>
                <a:off x="1088" y="3182"/>
                <a:ext cx="1196" cy="89"/>
              </a:xfrm>
              <a:custGeom>
                <a:avLst/>
                <a:gdLst>
                  <a:gd name="T0" fmla="*/ 1049 w 1064"/>
                  <a:gd name="T1" fmla="*/ 0 h 79"/>
                  <a:gd name="T2" fmla="*/ 1064 w 1064"/>
                  <a:gd name="T3" fmla="*/ 48 h 79"/>
                  <a:gd name="T4" fmla="*/ 985 w 1064"/>
                  <a:gd name="T5" fmla="*/ 62 h 79"/>
                  <a:gd name="T6" fmla="*/ 937 w 1064"/>
                  <a:gd name="T7" fmla="*/ 63 h 79"/>
                  <a:gd name="T8" fmla="*/ 909 w 1064"/>
                  <a:gd name="T9" fmla="*/ 71 h 79"/>
                  <a:gd name="T10" fmla="*/ 877 w 1064"/>
                  <a:gd name="T11" fmla="*/ 69 h 79"/>
                  <a:gd name="T12" fmla="*/ 871 w 1064"/>
                  <a:gd name="T13" fmla="*/ 64 h 79"/>
                  <a:gd name="T14" fmla="*/ 782 w 1064"/>
                  <a:gd name="T15" fmla="*/ 68 h 79"/>
                  <a:gd name="T16" fmla="*/ 621 w 1064"/>
                  <a:gd name="T17" fmla="*/ 69 h 79"/>
                  <a:gd name="T18" fmla="*/ 510 w 1064"/>
                  <a:gd name="T19" fmla="*/ 73 h 79"/>
                  <a:gd name="T20" fmla="*/ 397 w 1064"/>
                  <a:gd name="T21" fmla="*/ 74 h 79"/>
                  <a:gd name="T22" fmla="*/ 132 w 1064"/>
                  <a:gd name="T23" fmla="*/ 75 h 79"/>
                  <a:gd name="T24" fmla="*/ 19 w 1064"/>
                  <a:gd name="T25" fmla="*/ 68 h 79"/>
                  <a:gd name="T26" fmla="*/ 0 w 1064"/>
                  <a:gd name="T27" fmla="*/ 33 h 79"/>
                  <a:gd name="T28" fmla="*/ 18 w 1064"/>
                  <a:gd name="T29" fmla="*/ 23 h 79"/>
                  <a:gd name="T30" fmla="*/ 115 w 1064"/>
                  <a:gd name="T31" fmla="*/ 19 h 79"/>
                  <a:gd name="T32" fmla="*/ 199 w 1064"/>
                  <a:gd name="T33" fmla="*/ 24 h 79"/>
                  <a:gd name="T34" fmla="*/ 214 w 1064"/>
                  <a:gd name="T35" fmla="*/ 26 h 79"/>
                  <a:gd name="T36" fmla="*/ 319 w 1064"/>
                  <a:gd name="T37" fmla="*/ 26 h 79"/>
                  <a:gd name="T38" fmla="*/ 446 w 1064"/>
                  <a:gd name="T39" fmla="*/ 28 h 79"/>
                  <a:gd name="T40" fmla="*/ 654 w 1064"/>
                  <a:gd name="T41" fmla="*/ 32 h 79"/>
                  <a:gd name="T42" fmla="*/ 699 w 1064"/>
                  <a:gd name="T43" fmla="*/ 25 h 79"/>
                  <a:gd name="T44" fmla="*/ 802 w 1064"/>
                  <a:gd name="T45" fmla="*/ 19 h 79"/>
                  <a:gd name="T46" fmla="*/ 931 w 1064"/>
                  <a:gd name="T47" fmla="*/ 18 h 79"/>
                  <a:gd name="T48" fmla="*/ 1040 w 1064"/>
                  <a:gd name="T49" fmla="*/ 8 h 79"/>
                  <a:gd name="T50" fmla="*/ 1046 w 1064"/>
                  <a:gd name="T51" fmla="*/ 1 h 79"/>
                  <a:gd name="T52" fmla="*/ 1049 w 1064"/>
                  <a:gd name="T5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4" h="79">
                    <a:moveTo>
                      <a:pt x="1049" y="0"/>
                    </a:moveTo>
                    <a:cubicBezTo>
                      <a:pt x="1058" y="15"/>
                      <a:pt x="1055" y="33"/>
                      <a:pt x="1064" y="48"/>
                    </a:cubicBezTo>
                    <a:cubicBezTo>
                      <a:pt x="1039" y="62"/>
                      <a:pt x="1011" y="58"/>
                      <a:pt x="985" y="62"/>
                    </a:cubicBezTo>
                    <a:cubicBezTo>
                      <a:pt x="969" y="64"/>
                      <a:pt x="953" y="64"/>
                      <a:pt x="937" y="63"/>
                    </a:cubicBezTo>
                    <a:cubicBezTo>
                      <a:pt x="927" y="63"/>
                      <a:pt x="918" y="64"/>
                      <a:pt x="909" y="71"/>
                    </a:cubicBezTo>
                    <a:cubicBezTo>
                      <a:pt x="900" y="79"/>
                      <a:pt x="882" y="77"/>
                      <a:pt x="877" y="69"/>
                    </a:cubicBezTo>
                    <a:cubicBezTo>
                      <a:pt x="874" y="64"/>
                      <a:pt x="874" y="63"/>
                      <a:pt x="871" y="64"/>
                    </a:cubicBezTo>
                    <a:cubicBezTo>
                      <a:pt x="841" y="72"/>
                      <a:pt x="811" y="61"/>
                      <a:pt x="782" y="68"/>
                    </a:cubicBezTo>
                    <a:cubicBezTo>
                      <a:pt x="728" y="70"/>
                      <a:pt x="674" y="65"/>
                      <a:pt x="621" y="69"/>
                    </a:cubicBezTo>
                    <a:cubicBezTo>
                      <a:pt x="584" y="71"/>
                      <a:pt x="547" y="64"/>
                      <a:pt x="510" y="73"/>
                    </a:cubicBezTo>
                    <a:cubicBezTo>
                      <a:pt x="472" y="75"/>
                      <a:pt x="434" y="74"/>
                      <a:pt x="397" y="74"/>
                    </a:cubicBezTo>
                    <a:cubicBezTo>
                      <a:pt x="309" y="76"/>
                      <a:pt x="220" y="74"/>
                      <a:pt x="132" y="75"/>
                    </a:cubicBezTo>
                    <a:cubicBezTo>
                      <a:pt x="95" y="75"/>
                      <a:pt x="57" y="71"/>
                      <a:pt x="19" y="68"/>
                    </a:cubicBezTo>
                    <a:cubicBezTo>
                      <a:pt x="5" y="60"/>
                      <a:pt x="3" y="47"/>
                      <a:pt x="0" y="33"/>
                    </a:cubicBezTo>
                    <a:cubicBezTo>
                      <a:pt x="1" y="21"/>
                      <a:pt x="10" y="21"/>
                      <a:pt x="18" y="23"/>
                    </a:cubicBezTo>
                    <a:cubicBezTo>
                      <a:pt x="51" y="28"/>
                      <a:pt x="83" y="24"/>
                      <a:pt x="115" y="19"/>
                    </a:cubicBezTo>
                    <a:cubicBezTo>
                      <a:pt x="143" y="15"/>
                      <a:pt x="171" y="23"/>
                      <a:pt x="199" y="24"/>
                    </a:cubicBezTo>
                    <a:cubicBezTo>
                      <a:pt x="204" y="25"/>
                      <a:pt x="210" y="28"/>
                      <a:pt x="214" y="26"/>
                    </a:cubicBezTo>
                    <a:cubicBezTo>
                      <a:pt x="249" y="11"/>
                      <a:pt x="284" y="28"/>
                      <a:pt x="319" y="26"/>
                    </a:cubicBezTo>
                    <a:cubicBezTo>
                      <a:pt x="361" y="24"/>
                      <a:pt x="404" y="26"/>
                      <a:pt x="446" y="28"/>
                    </a:cubicBezTo>
                    <a:cubicBezTo>
                      <a:pt x="516" y="32"/>
                      <a:pt x="585" y="22"/>
                      <a:pt x="654" y="32"/>
                    </a:cubicBezTo>
                    <a:cubicBezTo>
                      <a:pt x="670" y="34"/>
                      <a:pt x="684" y="26"/>
                      <a:pt x="699" y="25"/>
                    </a:cubicBezTo>
                    <a:cubicBezTo>
                      <a:pt x="733" y="21"/>
                      <a:pt x="768" y="26"/>
                      <a:pt x="802" y="19"/>
                    </a:cubicBezTo>
                    <a:cubicBezTo>
                      <a:pt x="845" y="17"/>
                      <a:pt x="888" y="16"/>
                      <a:pt x="931" y="18"/>
                    </a:cubicBezTo>
                    <a:cubicBezTo>
                      <a:pt x="967" y="19"/>
                      <a:pt x="1004" y="19"/>
                      <a:pt x="1040" y="8"/>
                    </a:cubicBezTo>
                    <a:cubicBezTo>
                      <a:pt x="1043" y="7"/>
                      <a:pt x="1044" y="4"/>
                      <a:pt x="1046" y="1"/>
                    </a:cubicBezTo>
                    <a:cubicBezTo>
                      <a:pt x="1047" y="1"/>
                      <a:pt x="1048" y="0"/>
                      <a:pt x="1049" y="0"/>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33"/>
              <p:cNvSpPr/>
              <p:nvPr/>
            </p:nvSpPr>
            <p:spPr bwMode="auto">
              <a:xfrm>
                <a:off x="1013" y="2867"/>
                <a:ext cx="1162" cy="85"/>
              </a:xfrm>
              <a:custGeom>
                <a:avLst/>
                <a:gdLst>
                  <a:gd name="T0" fmla="*/ 1023 w 1034"/>
                  <a:gd name="T1" fmla="*/ 0 h 75"/>
                  <a:gd name="T2" fmla="*/ 1034 w 1034"/>
                  <a:gd name="T3" fmla="*/ 41 h 75"/>
                  <a:gd name="T4" fmla="*/ 985 w 1034"/>
                  <a:gd name="T5" fmla="*/ 50 h 75"/>
                  <a:gd name="T6" fmla="*/ 849 w 1034"/>
                  <a:gd name="T7" fmla="*/ 57 h 75"/>
                  <a:gd name="T8" fmla="*/ 800 w 1034"/>
                  <a:gd name="T9" fmla="*/ 56 h 75"/>
                  <a:gd name="T10" fmla="*/ 795 w 1034"/>
                  <a:gd name="T11" fmla="*/ 55 h 75"/>
                  <a:gd name="T12" fmla="*/ 752 w 1034"/>
                  <a:gd name="T13" fmla="*/ 58 h 75"/>
                  <a:gd name="T14" fmla="*/ 747 w 1034"/>
                  <a:gd name="T15" fmla="*/ 58 h 75"/>
                  <a:gd name="T16" fmla="*/ 666 w 1034"/>
                  <a:gd name="T17" fmla="*/ 53 h 75"/>
                  <a:gd name="T18" fmla="*/ 626 w 1034"/>
                  <a:gd name="T19" fmla="*/ 56 h 75"/>
                  <a:gd name="T20" fmla="*/ 581 w 1034"/>
                  <a:gd name="T21" fmla="*/ 60 h 75"/>
                  <a:gd name="T22" fmla="*/ 536 w 1034"/>
                  <a:gd name="T23" fmla="*/ 65 h 75"/>
                  <a:gd name="T24" fmla="*/ 517 w 1034"/>
                  <a:gd name="T25" fmla="*/ 69 h 75"/>
                  <a:gd name="T26" fmla="*/ 492 w 1034"/>
                  <a:gd name="T27" fmla="*/ 65 h 75"/>
                  <a:gd name="T28" fmla="*/ 435 w 1034"/>
                  <a:gd name="T29" fmla="*/ 72 h 75"/>
                  <a:gd name="T30" fmla="*/ 418 w 1034"/>
                  <a:gd name="T31" fmla="*/ 70 h 75"/>
                  <a:gd name="T32" fmla="*/ 410 w 1034"/>
                  <a:gd name="T33" fmla="*/ 68 h 75"/>
                  <a:gd name="T34" fmla="*/ 319 w 1034"/>
                  <a:gd name="T35" fmla="*/ 70 h 75"/>
                  <a:gd name="T36" fmla="*/ 234 w 1034"/>
                  <a:gd name="T37" fmla="*/ 70 h 75"/>
                  <a:gd name="T38" fmla="*/ 228 w 1034"/>
                  <a:gd name="T39" fmla="*/ 69 h 75"/>
                  <a:gd name="T40" fmla="*/ 167 w 1034"/>
                  <a:gd name="T41" fmla="*/ 71 h 75"/>
                  <a:gd name="T42" fmla="*/ 76 w 1034"/>
                  <a:gd name="T43" fmla="*/ 72 h 75"/>
                  <a:gd name="T44" fmla="*/ 60 w 1034"/>
                  <a:gd name="T45" fmla="*/ 74 h 75"/>
                  <a:gd name="T46" fmla="*/ 49 w 1034"/>
                  <a:gd name="T47" fmla="*/ 72 h 75"/>
                  <a:gd name="T48" fmla="*/ 28 w 1034"/>
                  <a:gd name="T49" fmla="*/ 70 h 75"/>
                  <a:gd name="T50" fmla="*/ 8 w 1034"/>
                  <a:gd name="T51" fmla="*/ 66 h 75"/>
                  <a:gd name="T52" fmla="*/ 4 w 1034"/>
                  <a:gd name="T53" fmla="*/ 30 h 75"/>
                  <a:gd name="T54" fmla="*/ 9 w 1034"/>
                  <a:gd name="T55" fmla="*/ 26 h 75"/>
                  <a:gd name="T56" fmla="*/ 65 w 1034"/>
                  <a:gd name="T57" fmla="*/ 24 h 75"/>
                  <a:gd name="T58" fmla="*/ 89 w 1034"/>
                  <a:gd name="T59" fmla="*/ 23 h 75"/>
                  <a:gd name="T60" fmla="*/ 95 w 1034"/>
                  <a:gd name="T61" fmla="*/ 24 h 75"/>
                  <a:gd name="T62" fmla="*/ 153 w 1034"/>
                  <a:gd name="T63" fmla="*/ 22 h 75"/>
                  <a:gd name="T64" fmla="*/ 199 w 1034"/>
                  <a:gd name="T65" fmla="*/ 20 h 75"/>
                  <a:gd name="T66" fmla="*/ 304 w 1034"/>
                  <a:gd name="T67" fmla="*/ 20 h 75"/>
                  <a:gd name="T68" fmla="*/ 555 w 1034"/>
                  <a:gd name="T69" fmla="*/ 15 h 75"/>
                  <a:gd name="T70" fmla="*/ 646 w 1034"/>
                  <a:gd name="T71" fmla="*/ 19 h 75"/>
                  <a:gd name="T72" fmla="*/ 821 w 1034"/>
                  <a:gd name="T73" fmla="*/ 7 h 75"/>
                  <a:gd name="T74" fmla="*/ 923 w 1034"/>
                  <a:gd name="T75" fmla="*/ 6 h 75"/>
                  <a:gd name="T76" fmla="*/ 1023 w 1034"/>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4" h="75">
                    <a:moveTo>
                      <a:pt x="1023" y="0"/>
                    </a:moveTo>
                    <a:cubicBezTo>
                      <a:pt x="1027" y="13"/>
                      <a:pt x="1031" y="27"/>
                      <a:pt x="1034" y="41"/>
                    </a:cubicBezTo>
                    <a:cubicBezTo>
                      <a:pt x="1020" y="55"/>
                      <a:pt x="1002" y="49"/>
                      <a:pt x="985" y="50"/>
                    </a:cubicBezTo>
                    <a:cubicBezTo>
                      <a:pt x="940" y="52"/>
                      <a:pt x="894" y="47"/>
                      <a:pt x="849" y="57"/>
                    </a:cubicBezTo>
                    <a:cubicBezTo>
                      <a:pt x="833" y="61"/>
                      <a:pt x="817" y="55"/>
                      <a:pt x="800" y="56"/>
                    </a:cubicBezTo>
                    <a:cubicBezTo>
                      <a:pt x="798" y="56"/>
                      <a:pt x="796" y="56"/>
                      <a:pt x="795" y="55"/>
                    </a:cubicBezTo>
                    <a:cubicBezTo>
                      <a:pt x="780" y="53"/>
                      <a:pt x="767" y="60"/>
                      <a:pt x="752" y="58"/>
                    </a:cubicBezTo>
                    <a:cubicBezTo>
                      <a:pt x="750" y="58"/>
                      <a:pt x="749" y="58"/>
                      <a:pt x="747" y="58"/>
                    </a:cubicBezTo>
                    <a:cubicBezTo>
                      <a:pt x="720" y="53"/>
                      <a:pt x="693" y="56"/>
                      <a:pt x="666" y="53"/>
                    </a:cubicBezTo>
                    <a:cubicBezTo>
                      <a:pt x="652" y="52"/>
                      <a:pt x="640" y="75"/>
                      <a:pt x="626" y="56"/>
                    </a:cubicBezTo>
                    <a:cubicBezTo>
                      <a:pt x="612" y="61"/>
                      <a:pt x="596" y="59"/>
                      <a:pt x="581" y="60"/>
                    </a:cubicBezTo>
                    <a:cubicBezTo>
                      <a:pt x="566" y="62"/>
                      <a:pt x="551" y="65"/>
                      <a:pt x="536" y="65"/>
                    </a:cubicBezTo>
                    <a:cubicBezTo>
                      <a:pt x="529" y="65"/>
                      <a:pt x="523" y="65"/>
                      <a:pt x="517" y="69"/>
                    </a:cubicBezTo>
                    <a:cubicBezTo>
                      <a:pt x="507" y="74"/>
                      <a:pt x="500" y="65"/>
                      <a:pt x="492" y="65"/>
                    </a:cubicBezTo>
                    <a:cubicBezTo>
                      <a:pt x="473" y="65"/>
                      <a:pt x="453" y="62"/>
                      <a:pt x="435" y="72"/>
                    </a:cubicBezTo>
                    <a:cubicBezTo>
                      <a:pt x="429" y="75"/>
                      <a:pt x="423" y="72"/>
                      <a:pt x="418" y="70"/>
                    </a:cubicBezTo>
                    <a:cubicBezTo>
                      <a:pt x="415" y="69"/>
                      <a:pt x="412" y="69"/>
                      <a:pt x="410" y="68"/>
                    </a:cubicBezTo>
                    <a:cubicBezTo>
                      <a:pt x="379" y="66"/>
                      <a:pt x="349" y="74"/>
                      <a:pt x="319" y="70"/>
                    </a:cubicBezTo>
                    <a:cubicBezTo>
                      <a:pt x="291" y="66"/>
                      <a:pt x="262" y="71"/>
                      <a:pt x="234" y="70"/>
                    </a:cubicBezTo>
                    <a:cubicBezTo>
                      <a:pt x="232" y="70"/>
                      <a:pt x="230" y="69"/>
                      <a:pt x="228" y="69"/>
                    </a:cubicBezTo>
                    <a:cubicBezTo>
                      <a:pt x="208" y="66"/>
                      <a:pt x="188" y="71"/>
                      <a:pt x="167" y="71"/>
                    </a:cubicBezTo>
                    <a:cubicBezTo>
                      <a:pt x="137" y="71"/>
                      <a:pt x="106" y="75"/>
                      <a:pt x="76" y="72"/>
                    </a:cubicBezTo>
                    <a:cubicBezTo>
                      <a:pt x="70" y="71"/>
                      <a:pt x="65" y="73"/>
                      <a:pt x="60" y="74"/>
                    </a:cubicBezTo>
                    <a:cubicBezTo>
                      <a:pt x="56" y="75"/>
                      <a:pt x="53" y="74"/>
                      <a:pt x="49" y="72"/>
                    </a:cubicBezTo>
                    <a:cubicBezTo>
                      <a:pt x="43" y="66"/>
                      <a:pt x="35" y="70"/>
                      <a:pt x="28" y="70"/>
                    </a:cubicBezTo>
                    <a:cubicBezTo>
                      <a:pt x="21" y="70"/>
                      <a:pt x="13" y="74"/>
                      <a:pt x="8" y="66"/>
                    </a:cubicBezTo>
                    <a:cubicBezTo>
                      <a:pt x="4" y="54"/>
                      <a:pt x="0" y="43"/>
                      <a:pt x="4" y="30"/>
                    </a:cubicBezTo>
                    <a:cubicBezTo>
                      <a:pt x="5" y="28"/>
                      <a:pt x="7" y="27"/>
                      <a:pt x="9" y="26"/>
                    </a:cubicBezTo>
                    <a:cubicBezTo>
                      <a:pt x="28" y="26"/>
                      <a:pt x="46" y="24"/>
                      <a:pt x="65" y="24"/>
                    </a:cubicBezTo>
                    <a:cubicBezTo>
                      <a:pt x="73" y="23"/>
                      <a:pt x="81" y="23"/>
                      <a:pt x="89" y="23"/>
                    </a:cubicBezTo>
                    <a:cubicBezTo>
                      <a:pt x="91" y="23"/>
                      <a:pt x="93" y="24"/>
                      <a:pt x="95" y="24"/>
                    </a:cubicBezTo>
                    <a:cubicBezTo>
                      <a:pt x="114" y="26"/>
                      <a:pt x="134" y="22"/>
                      <a:pt x="153" y="22"/>
                    </a:cubicBezTo>
                    <a:cubicBezTo>
                      <a:pt x="169" y="22"/>
                      <a:pt x="184" y="24"/>
                      <a:pt x="199" y="20"/>
                    </a:cubicBezTo>
                    <a:cubicBezTo>
                      <a:pt x="234" y="17"/>
                      <a:pt x="269" y="19"/>
                      <a:pt x="304" y="20"/>
                    </a:cubicBezTo>
                    <a:cubicBezTo>
                      <a:pt x="387" y="20"/>
                      <a:pt x="471" y="20"/>
                      <a:pt x="555" y="15"/>
                    </a:cubicBezTo>
                    <a:cubicBezTo>
                      <a:pt x="586" y="13"/>
                      <a:pt x="616" y="19"/>
                      <a:pt x="646" y="19"/>
                    </a:cubicBezTo>
                    <a:cubicBezTo>
                      <a:pt x="705" y="18"/>
                      <a:pt x="763" y="10"/>
                      <a:pt x="821" y="7"/>
                    </a:cubicBezTo>
                    <a:cubicBezTo>
                      <a:pt x="855" y="6"/>
                      <a:pt x="889" y="7"/>
                      <a:pt x="923" y="6"/>
                    </a:cubicBezTo>
                    <a:cubicBezTo>
                      <a:pt x="957" y="7"/>
                      <a:pt x="990" y="2"/>
                      <a:pt x="1023" y="0"/>
                    </a:cubicBezTo>
                    <a:close/>
                  </a:path>
                </a:pathLst>
              </a:custGeom>
              <a:solidFill>
                <a:srgbClr val="DEE6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34"/>
              <p:cNvSpPr/>
              <p:nvPr/>
            </p:nvSpPr>
            <p:spPr bwMode="auto">
              <a:xfrm>
                <a:off x="1003" y="2794"/>
                <a:ext cx="1159" cy="86"/>
              </a:xfrm>
              <a:custGeom>
                <a:avLst/>
                <a:gdLst>
                  <a:gd name="T0" fmla="*/ 140 w 1032"/>
                  <a:gd name="T1" fmla="*/ 25 h 76"/>
                  <a:gd name="T2" fmla="*/ 183 w 1032"/>
                  <a:gd name="T3" fmla="*/ 32 h 76"/>
                  <a:gd name="T4" fmla="*/ 277 w 1032"/>
                  <a:gd name="T5" fmla="*/ 41 h 76"/>
                  <a:gd name="T6" fmla="*/ 394 w 1032"/>
                  <a:gd name="T7" fmla="*/ 39 h 76"/>
                  <a:gd name="T8" fmla="*/ 459 w 1032"/>
                  <a:gd name="T9" fmla="*/ 38 h 76"/>
                  <a:gd name="T10" fmla="*/ 543 w 1032"/>
                  <a:gd name="T11" fmla="*/ 28 h 76"/>
                  <a:gd name="T12" fmla="*/ 674 w 1032"/>
                  <a:gd name="T13" fmla="*/ 16 h 76"/>
                  <a:gd name="T14" fmla="*/ 721 w 1032"/>
                  <a:gd name="T15" fmla="*/ 8 h 76"/>
                  <a:gd name="T16" fmla="*/ 740 w 1032"/>
                  <a:gd name="T17" fmla="*/ 7 h 76"/>
                  <a:gd name="T18" fmla="*/ 786 w 1032"/>
                  <a:gd name="T19" fmla="*/ 12 h 76"/>
                  <a:gd name="T20" fmla="*/ 949 w 1032"/>
                  <a:gd name="T21" fmla="*/ 3 h 76"/>
                  <a:gd name="T22" fmla="*/ 993 w 1032"/>
                  <a:gd name="T23" fmla="*/ 1 h 76"/>
                  <a:gd name="T24" fmla="*/ 1012 w 1032"/>
                  <a:gd name="T25" fmla="*/ 5 h 76"/>
                  <a:gd name="T26" fmla="*/ 1032 w 1032"/>
                  <a:gd name="T27" fmla="*/ 62 h 76"/>
                  <a:gd name="T28" fmla="*/ 979 w 1032"/>
                  <a:gd name="T29" fmla="*/ 56 h 76"/>
                  <a:gd name="T30" fmla="*/ 839 w 1032"/>
                  <a:gd name="T31" fmla="*/ 61 h 76"/>
                  <a:gd name="T32" fmla="*/ 764 w 1032"/>
                  <a:gd name="T33" fmla="*/ 59 h 76"/>
                  <a:gd name="T34" fmla="*/ 724 w 1032"/>
                  <a:gd name="T35" fmla="*/ 63 h 76"/>
                  <a:gd name="T36" fmla="*/ 601 w 1032"/>
                  <a:gd name="T37" fmla="*/ 69 h 76"/>
                  <a:gd name="T38" fmla="*/ 595 w 1032"/>
                  <a:gd name="T39" fmla="*/ 70 h 76"/>
                  <a:gd name="T40" fmla="*/ 571 w 1032"/>
                  <a:gd name="T41" fmla="*/ 67 h 76"/>
                  <a:gd name="T42" fmla="*/ 523 w 1032"/>
                  <a:gd name="T43" fmla="*/ 70 h 76"/>
                  <a:gd name="T44" fmla="*/ 490 w 1032"/>
                  <a:gd name="T45" fmla="*/ 73 h 76"/>
                  <a:gd name="T46" fmla="*/ 447 w 1032"/>
                  <a:gd name="T47" fmla="*/ 73 h 76"/>
                  <a:gd name="T48" fmla="*/ 405 w 1032"/>
                  <a:gd name="T49" fmla="*/ 73 h 76"/>
                  <a:gd name="T50" fmla="*/ 376 w 1032"/>
                  <a:gd name="T51" fmla="*/ 70 h 76"/>
                  <a:gd name="T52" fmla="*/ 255 w 1032"/>
                  <a:gd name="T53" fmla="*/ 71 h 76"/>
                  <a:gd name="T54" fmla="*/ 229 w 1032"/>
                  <a:gd name="T55" fmla="*/ 74 h 76"/>
                  <a:gd name="T56" fmla="*/ 132 w 1032"/>
                  <a:gd name="T57" fmla="*/ 68 h 76"/>
                  <a:gd name="T58" fmla="*/ 12 w 1032"/>
                  <a:gd name="T59" fmla="*/ 67 h 76"/>
                  <a:gd name="T60" fmla="*/ 5 w 1032"/>
                  <a:gd name="T61" fmla="*/ 57 h 76"/>
                  <a:gd name="T62" fmla="*/ 1 w 1032"/>
                  <a:gd name="T63" fmla="*/ 38 h 76"/>
                  <a:gd name="T64" fmla="*/ 29 w 1032"/>
                  <a:gd name="T65" fmla="*/ 18 h 76"/>
                  <a:gd name="T66" fmla="*/ 140 w 1032"/>
                  <a:gd name="T67" fmla="*/ 2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2" h="76">
                    <a:moveTo>
                      <a:pt x="140" y="25"/>
                    </a:moveTo>
                    <a:cubicBezTo>
                      <a:pt x="154" y="27"/>
                      <a:pt x="169" y="29"/>
                      <a:pt x="183" y="32"/>
                    </a:cubicBezTo>
                    <a:cubicBezTo>
                      <a:pt x="214" y="39"/>
                      <a:pt x="246" y="39"/>
                      <a:pt x="277" y="41"/>
                    </a:cubicBezTo>
                    <a:cubicBezTo>
                      <a:pt x="316" y="43"/>
                      <a:pt x="355" y="41"/>
                      <a:pt x="394" y="39"/>
                    </a:cubicBezTo>
                    <a:cubicBezTo>
                      <a:pt x="415" y="38"/>
                      <a:pt x="437" y="26"/>
                      <a:pt x="459" y="38"/>
                    </a:cubicBezTo>
                    <a:cubicBezTo>
                      <a:pt x="486" y="22"/>
                      <a:pt x="516" y="33"/>
                      <a:pt x="543" y="28"/>
                    </a:cubicBezTo>
                    <a:cubicBezTo>
                      <a:pt x="587" y="22"/>
                      <a:pt x="630" y="15"/>
                      <a:pt x="674" y="16"/>
                    </a:cubicBezTo>
                    <a:cubicBezTo>
                      <a:pt x="690" y="16"/>
                      <a:pt x="706" y="16"/>
                      <a:pt x="721" y="8"/>
                    </a:cubicBezTo>
                    <a:cubicBezTo>
                      <a:pt x="727" y="5"/>
                      <a:pt x="734" y="3"/>
                      <a:pt x="740" y="7"/>
                    </a:cubicBezTo>
                    <a:cubicBezTo>
                      <a:pt x="755" y="17"/>
                      <a:pt x="771" y="11"/>
                      <a:pt x="786" y="12"/>
                    </a:cubicBezTo>
                    <a:cubicBezTo>
                      <a:pt x="841" y="14"/>
                      <a:pt x="895" y="0"/>
                      <a:pt x="949" y="3"/>
                    </a:cubicBezTo>
                    <a:cubicBezTo>
                      <a:pt x="964" y="4"/>
                      <a:pt x="979" y="4"/>
                      <a:pt x="993" y="1"/>
                    </a:cubicBezTo>
                    <a:cubicBezTo>
                      <a:pt x="1000" y="0"/>
                      <a:pt x="1006" y="0"/>
                      <a:pt x="1012" y="5"/>
                    </a:cubicBezTo>
                    <a:cubicBezTo>
                      <a:pt x="1015" y="25"/>
                      <a:pt x="1029" y="41"/>
                      <a:pt x="1032" y="62"/>
                    </a:cubicBezTo>
                    <a:cubicBezTo>
                      <a:pt x="1015" y="53"/>
                      <a:pt x="997" y="54"/>
                      <a:pt x="979" y="56"/>
                    </a:cubicBezTo>
                    <a:cubicBezTo>
                      <a:pt x="932" y="48"/>
                      <a:pt x="886" y="57"/>
                      <a:pt x="839" y="61"/>
                    </a:cubicBezTo>
                    <a:cubicBezTo>
                      <a:pt x="814" y="63"/>
                      <a:pt x="789" y="57"/>
                      <a:pt x="764" y="59"/>
                    </a:cubicBezTo>
                    <a:cubicBezTo>
                      <a:pt x="751" y="61"/>
                      <a:pt x="737" y="61"/>
                      <a:pt x="724" y="63"/>
                    </a:cubicBezTo>
                    <a:cubicBezTo>
                      <a:pt x="683" y="70"/>
                      <a:pt x="642" y="65"/>
                      <a:pt x="601" y="69"/>
                    </a:cubicBezTo>
                    <a:cubicBezTo>
                      <a:pt x="599" y="69"/>
                      <a:pt x="597" y="70"/>
                      <a:pt x="595" y="70"/>
                    </a:cubicBezTo>
                    <a:cubicBezTo>
                      <a:pt x="587" y="71"/>
                      <a:pt x="579" y="70"/>
                      <a:pt x="571" y="67"/>
                    </a:cubicBezTo>
                    <a:cubicBezTo>
                      <a:pt x="555" y="62"/>
                      <a:pt x="539" y="62"/>
                      <a:pt x="523" y="70"/>
                    </a:cubicBezTo>
                    <a:cubicBezTo>
                      <a:pt x="513" y="74"/>
                      <a:pt x="502" y="75"/>
                      <a:pt x="490" y="73"/>
                    </a:cubicBezTo>
                    <a:cubicBezTo>
                      <a:pt x="476" y="70"/>
                      <a:pt x="461" y="70"/>
                      <a:pt x="447" y="73"/>
                    </a:cubicBezTo>
                    <a:cubicBezTo>
                      <a:pt x="433" y="76"/>
                      <a:pt x="419" y="76"/>
                      <a:pt x="405" y="73"/>
                    </a:cubicBezTo>
                    <a:cubicBezTo>
                      <a:pt x="395" y="71"/>
                      <a:pt x="386" y="71"/>
                      <a:pt x="376" y="70"/>
                    </a:cubicBezTo>
                    <a:cubicBezTo>
                      <a:pt x="335" y="70"/>
                      <a:pt x="295" y="75"/>
                      <a:pt x="255" y="71"/>
                    </a:cubicBezTo>
                    <a:cubicBezTo>
                      <a:pt x="246" y="70"/>
                      <a:pt x="237" y="70"/>
                      <a:pt x="229" y="74"/>
                    </a:cubicBezTo>
                    <a:cubicBezTo>
                      <a:pt x="197" y="73"/>
                      <a:pt x="164" y="71"/>
                      <a:pt x="132" y="68"/>
                    </a:cubicBezTo>
                    <a:cubicBezTo>
                      <a:pt x="92" y="70"/>
                      <a:pt x="52" y="68"/>
                      <a:pt x="12" y="67"/>
                    </a:cubicBezTo>
                    <a:cubicBezTo>
                      <a:pt x="9" y="65"/>
                      <a:pt x="7" y="61"/>
                      <a:pt x="5" y="57"/>
                    </a:cubicBezTo>
                    <a:cubicBezTo>
                      <a:pt x="2" y="51"/>
                      <a:pt x="0" y="45"/>
                      <a:pt x="1" y="38"/>
                    </a:cubicBezTo>
                    <a:cubicBezTo>
                      <a:pt x="4" y="22"/>
                      <a:pt x="15" y="18"/>
                      <a:pt x="29" y="18"/>
                    </a:cubicBezTo>
                    <a:cubicBezTo>
                      <a:pt x="66" y="19"/>
                      <a:pt x="103" y="24"/>
                      <a:pt x="140" y="25"/>
                    </a:cubicBezTo>
                    <a:close/>
                  </a:path>
                </a:pathLst>
              </a:custGeom>
              <a:solidFill>
                <a:srgbClr val="DB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35"/>
              <p:cNvSpPr/>
              <p:nvPr/>
            </p:nvSpPr>
            <p:spPr bwMode="auto">
              <a:xfrm>
                <a:off x="20" y="4130"/>
                <a:ext cx="1108" cy="92"/>
              </a:xfrm>
              <a:custGeom>
                <a:avLst/>
                <a:gdLst>
                  <a:gd name="T0" fmla="*/ 874 w 986"/>
                  <a:gd name="T1" fmla="*/ 64 h 82"/>
                  <a:gd name="T2" fmla="*/ 828 w 986"/>
                  <a:gd name="T3" fmla="*/ 66 h 82"/>
                  <a:gd name="T4" fmla="*/ 804 w 986"/>
                  <a:gd name="T5" fmla="*/ 60 h 82"/>
                  <a:gd name="T6" fmla="*/ 776 w 986"/>
                  <a:gd name="T7" fmla="*/ 65 h 82"/>
                  <a:gd name="T8" fmla="*/ 563 w 986"/>
                  <a:gd name="T9" fmla="*/ 63 h 82"/>
                  <a:gd name="T10" fmla="*/ 513 w 986"/>
                  <a:gd name="T11" fmla="*/ 64 h 82"/>
                  <a:gd name="T12" fmla="*/ 427 w 986"/>
                  <a:gd name="T13" fmla="*/ 59 h 82"/>
                  <a:gd name="T14" fmla="*/ 234 w 986"/>
                  <a:gd name="T15" fmla="*/ 51 h 82"/>
                  <a:gd name="T16" fmla="*/ 94 w 986"/>
                  <a:gd name="T17" fmla="*/ 44 h 82"/>
                  <a:gd name="T18" fmla="*/ 26 w 986"/>
                  <a:gd name="T19" fmla="*/ 41 h 82"/>
                  <a:gd name="T20" fmla="*/ 2 w 986"/>
                  <a:gd name="T21" fmla="*/ 12 h 82"/>
                  <a:gd name="T22" fmla="*/ 2 w 986"/>
                  <a:gd name="T23" fmla="*/ 8 h 82"/>
                  <a:gd name="T24" fmla="*/ 75 w 986"/>
                  <a:gd name="T25" fmla="*/ 6 h 82"/>
                  <a:gd name="T26" fmla="*/ 106 w 986"/>
                  <a:gd name="T27" fmla="*/ 8 h 82"/>
                  <a:gd name="T28" fmla="*/ 212 w 986"/>
                  <a:gd name="T29" fmla="*/ 12 h 82"/>
                  <a:gd name="T30" fmla="*/ 304 w 986"/>
                  <a:gd name="T31" fmla="*/ 22 h 82"/>
                  <a:gd name="T32" fmla="*/ 351 w 986"/>
                  <a:gd name="T33" fmla="*/ 19 h 82"/>
                  <a:gd name="T34" fmla="*/ 450 w 986"/>
                  <a:gd name="T35" fmla="*/ 31 h 82"/>
                  <a:gd name="T36" fmla="*/ 480 w 986"/>
                  <a:gd name="T37" fmla="*/ 26 h 82"/>
                  <a:gd name="T38" fmla="*/ 612 w 986"/>
                  <a:gd name="T39" fmla="*/ 34 h 82"/>
                  <a:gd name="T40" fmla="*/ 765 w 986"/>
                  <a:gd name="T41" fmla="*/ 32 h 82"/>
                  <a:gd name="T42" fmla="*/ 864 w 986"/>
                  <a:gd name="T43" fmla="*/ 36 h 82"/>
                  <a:gd name="T44" fmla="*/ 940 w 986"/>
                  <a:gd name="T45" fmla="*/ 35 h 82"/>
                  <a:gd name="T46" fmla="*/ 969 w 986"/>
                  <a:gd name="T47" fmla="*/ 36 h 82"/>
                  <a:gd name="T48" fmla="*/ 985 w 986"/>
                  <a:gd name="T49" fmla="*/ 44 h 82"/>
                  <a:gd name="T50" fmla="*/ 976 w 986"/>
                  <a:gd name="T51" fmla="*/ 61 h 82"/>
                  <a:gd name="T52" fmla="*/ 906 w 986"/>
                  <a:gd name="T53" fmla="*/ 60 h 82"/>
                  <a:gd name="T54" fmla="*/ 906 w 986"/>
                  <a:gd name="T55" fmla="*/ 60 h 82"/>
                  <a:gd name="T56" fmla="*/ 874 w 986"/>
                  <a:gd name="T57"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6" h="82">
                    <a:moveTo>
                      <a:pt x="874" y="64"/>
                    </a:moveTo>
                    <a:cubicBezTo>
                      <a:pt x="859" y="72"/>
                      <a:pt x="842" y="71"/>
                      <a:pt x="828" y="66"/>
                    </a:cubicBezTo>
                    <a:cubicBezTo>
                      <a:pt x="820" y="64"/>
                      <a:pt x="805" y="82"/>
                      <a:pt x="804" y="60"/>
                    </a:cubicBezTo>
                    <a:cubicBezTo>
                      <a:pt x="799" y="80"/>
                      <a:pt x="785" y="64"/>
                      <a:pt x="776" y="65"/>
                    </a:cubicBezTo>
                    <a:cubicBezTo>
                      <a:pt x="705" y="73"/>
                      <a:pt x="634" y="75"/>
                      <a:pt x="563" y="63"/>
                    </a:cubicBezTo>
                    <a:cubicBezTo>
                      <a:pt x="547" y="61"/>
                      <a:pt x="530" y="63"/>
                      <a:pt x="513" y="64"/>
                    </a:cubicBezTo>
                    <a:cubicBezTo>
                      <a:pt x="484" y="66"/>
                      <a:pt x="455" y="57"/>
                      <a:pt x="427" y="59"/>
                    </a:cubicBezTo>
                    <a:cubicBezTo>
                      <a:pt x="362" y="64"/>
                      <a:pt x="299" y="48"/>
                      <a:pt x="234" y="51"/>
                    </a:cubicBezTo>
                    <a:cubicBezTo>
                      <a:pt x="187" y="52"/>
                      <a:pt x="141" y="46"/>
                      <a:pt x="94" y="44"/>
                    </a:cubicBezTo>
                    <a:cubicBezTo>
                      <a:pt x="71" y="43"/>
                      <a:pt x="48" y="44"/>
                      <a:pt x="26" y="41"/>
                    </a:cubicBezTo>
                    <a:cubicBezTo>
                      <a:pt x="7" y="38"/>
                      <a:pt x="0" y="30"/>
                      <a:pt x="2" y="12"/>
                    </a:cubicBezTo>
                    <a:cubicBezTo>
                      <a:pt x="2" y="11"/>
                      <a:pt x="2" y="9"/>
                      <a:pt x="2" y="8"/>
                    </a:cubicBezTo>
                    <a:cubicBezTo>
                      <a:pt x="26" y="0"/>
                      <a:pt x="51" y="3"/>
                      <a:pt x="75" y="6"/>
                    </a:cubicBezTo>
                    <a:cubicBezTo>
                      <a:pt x="85" y="8"/>
                      <a:pt x="96" y="7"/>
                      <a:pt x="106" y="8"/>
                    </a:cubicBezTo>
                    <a:cubicBezTo>
                      <a:pt x="141" y="13"/>
                      <a:pt x="177" y="10"/>
                      <a:pt x="212" y="12"/>
                    </a:cubicBezTo>
                    <a:cubicBezTo>
                      <a:pt x="243" y="14"/>
                      <a:pt x="274" y="19"/>
                      <a:pt x="304" y="22"/>
                    </a:cubicBezTo>
                    <a:cubicBezTo>
                      <a:pt x="320" y="23"/>
                      <a:pt x="335" y="20"/>
                      <a:pt x="351" y="19"/>
                    </a:cubicBezTo>
                    <a:cubicBezTo>
                      <a:pt x="385" y="19"/>
                      <a:pt x="418" y="18"/>
                      <a:pt x="450" y="31"/>
                    </a:cubicBezTo>
                    <a:cubicBezTo>
                      <a:pt x="460" y="35"/>
                      <a:pt x="469" y="25"/>
                      <a:pt x="480" y="26"/>
                    </a:cubicBezTo>
                    <a:cubicBezTo>
                      <a:pt x="524" y="30"/>
                      <a:pt x="568" y="30"/>
                      <a:pt x="612" y="34"/>
                    </a:cubicBezTo>
                    <a:cubicBezTo>
                      <a:pt x="663" y="40"/>
                      <a:pt x="714" y="27"/>
                      <a:pt x="765" y="32"/>
                    </a:cubicBezTo>
                    <a:cubicBezTo>
                      <a:pt x="798" y="34"/>
                      <a:pt x="831" y="30"/>
                      <a:pt x="864" y="36"/>
                    </a:cubicBezTo>
                    <a:cubicBezTo>
                      <a:pt x="889" y="40"/>
                      <a:pt x="915" y="36"/>
                      <a:pt x="940" y="35"/>
                    </a:cubicBezTo>
                    <a:cubicBezTo>
                      <a:pt x="950" y="35"/>
                      <a:pt x="960" y="37"/>
                      <a:pt x="969" y="36"/>
                    </a:cubicBezTo>
                    <a:cubicBezTo>
                      <a:pt x="978" y="33"/>
                      <a:pt x="984" y="33"/>
                      <a:pt x="985" y="44"/>
                    </a:cubicBezTo>
                    <a:cubicBezTo>
                      <a:pt x="986" y="51"/>
                      <a:pt x="982" y="63"/>
                      <a:pt x="976" y="61"/>
                    </a:cubicBezTo>
                    <a:cubicBezTo>
                      <a:pt x="952" y="53"/>
                      <a:pt x="929" y="69"/>
                      <a:pt x="906" y="60"/>
                    </a:cubicBezTo>
                    <a:cubicBezTo>
                      <a:pt x="906" y="60"/>
                      <a:pt x="906" y="60"/>
                      <a:pt x="906" y="60"/>
                    </a:cubicBezTo>
                    <a:cubicBezTo>
                      <a:pt x="894" y="53"/>
                      <a:pt x="885" y="64"/>
                      <a:pt x="874" y="64"/>
                    </a:cubicBezTo>
                    <a:close/>
                  </a:path>
                </a:pathLst>
              </a:custGeom>
              <a:solidFill>
                <a:srgbClr val="8FC1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36"/>
              <p:cNvSpPr/>
              <p:nvPr/>
            </p:nvSpPr>
            <p:spPr bwMode="auto">
              <a:xfrm>
                <a:off x="198" y="3249"/>
                <a:ext cx="676" cy="108"/>
              </a:xfrm>
              <a:custGeom>
                <a:avLst/>
                <a:gdLst>
                  <a:gd name="T0" fmla="*/ 0 w 602"/>
                  <a:gd name="T1" fmla="*/ 68 h 96"/>
                  <a:gd name="T2" fmla="*/ 32 w 602"/>
                  <a:gd name="T3" fmla="*/ 0 h 96"/>
                  <a:gd name="T4" fmla="*/ 50 w 602"/>
                  <a:gd name="T5" fmla="*/ 11 h 96"/>
                  <a:gd name="T6" fmla="*/ 146 w 602"/>
                  <a:gd name="T7" fmla="*/ 17 h 96"/>
                  <a:gd name="T8" fmla="*/ 243 w 602"/>
                  <a:gd name="T9" fmla="*/ 20 h 96"/>
                  <a:gd name="T10" fmla="*/ 287 w 602"/>
                  <a:gd name="T11" fmla="*/ 21 h 96"/>
                  <a:gd name="T12" fmla="*/ 353 w 602"/>
                  <a:gd name="T13" fmla="*/ 25 h 96"/>
                  <a:gd name="T14" fmla="*/ 372 w 602"/>
                  <a:gd name="T15" fmla="*/ 21 h 96"/>
                  <a:gd name="T16" fmla="*/ 378 w 602"/>
                  <a:gd name="T17" fmla="*/ 22 h 96"/>
                  <a:gd name="T18" fmla="*/ 444 w 602"/>
                  <a:gd name="T19" fmla="*/ 27 h 96"/>
                  <a:gd name="T20" fmla="*/ 529 w 602"/>
                  <a:gd name="T21" fmla="*/ 23 h 96"/>
                  <a:gd name="T22" fmla="*/ 578 w 602"/>
                  <a:gd name="T23" fmla="*/ 16 h 96"/>
                  <a:gd name="T24" fmla="*/ 589 w 602"/>
                  <a:gd name="T25" fmla="*/ 18 h 96"/>
                  <a:gd name="T26" fmla="*/ 574 w 602"/>
                  <a:gd name="T27" fmla="*/ 34 h 96"/>
                  <a:gd name="T28" fmla="*/ 598 w 602"/>
                  <a:gd name="T29" fmla="*/ 39 h 96"/>
                  <a:gd name="T30" fmla="*/ 600 w 602"/>
                  <a:gd name="T31" fmla="*/ 45 h 96"/>
                  <a:gd name="T32" fmla="*/ 601 w 602"/>
                  <a:gd name="T33" fmla="*/ 79 h 96"/>
                  <a:gd name="T34" fmla="*/ 587 w 602"/>
                  <a:gd name="T35" fmla="*/ 90 h 96"/>
                  <a:gd name="T36" fmla="*/ 565 w 602"/>
                  <a:gd name="T37" fmla="*/ 91 h 96"/>
                  <a:gd name="T38" fmla="*/ 411 w 602"/>
                  <a:gd name="T39" fmla="*/ 86 h 96"/>
                  <a:gd name="T40" fmla="*/ 385 w 602"/>
                  <a:gd name="T41" fmla="*/ 86 h 96"/>
                  <a:gd name="T42" fmla="*/ 256 w 602"/>
                  <a:gd name="T43" fmla="*/ 84 h 96"/>
                  <a:gd name="T44" fmla="*/ 163 w 602"/>
                  <a:gd name="T45" fmla="*/ 81 h 96"/>
                  <a:gd name="T46" fmla="*/ 120 w 602"/>
                  <a:gd name="T47" fmla="*/ 77 h 96"/>
                  <a:gd name="T48" fmla="*/ 0 w 602"/>
                  <a:gd name="T49"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2" h="96">
                    <a:moveTo>
                      <a:pt x="0" y="68"/>
                    </a:moveTo>
                    <a:cubicBezTo>
                      <a:pt x="10" y="45"/>
                      <a:pt x="21" y="22"/>
                      <a:pt x="32" y="0"/>
                    </a:cubicBezTo>
                    <a:cubicBezTo>
                      <a:pt x="37" y="4"/>
                      <a:pt x="42" y="10"/>
                      <a:pt x="50" y="11"/>
                    </a:cubicBezTo>
                    <a:cubicBezTo>
                      <a:pt x="82" y="13"/>
                      <a:pt x="114" y="20"/>
                      <a:pt x="146" y="17"/>
                    </a:cubicBezTo>
                    <a:cubicBezTo>
                      <a:pt x="179" y="14"/>
                      <a:pt x="211" y="19"/>
                      <a:pt x="243" y="20"/>
                    </a:cubicBezTo>
                    <a:cubicBezTo>
                      <a:pt x="258" y="24"/>
                      <a:pt x="272" y="23"/>
                      <a:pt x="287" y="21"/>
                    </a:cubicBezTo>
                    <a:cubicBezTo>
                      <a:pt x="309" y="25"/>
                      <a:pt x="331" y="19"/>
                      <a:pt x="353" y="25"/>
                    </a:cubicBezTo>
                    <a:cubicBezTo>
                      <a:pt x="360" y="27"/>
                      <a:pt x="366" y="21"/>
                      <a:pt x="372" y="21"/>
                    </a:cubicBezTo>
                    <a:cubicBezTo>
                      <a:pt x="374" y="21"/>
                      <a:pt x="376" y="21"/>
                      <a:pt x="378" y="22"/>
                    </a:cubicBezTo>
                    <a:cubicBezTo>
                      <a:pt x="400" y="29"/>
                      <a:pt x="422" y="24"/>
                      <a:pt x="444" y="27"/>
                    </a:cubicBezTo>
                    <a:cubicBezTo>
                      <a:pt x="472" y="26"/>
                      <a:pt x="500" y="20"/>
                      <a:pt x="529" y="23"/>
                    </a:cubicBezTo>
                    <a:cubicBezTo>
                      <a:pt x="545" y="25"/>
                      <a:pt x="560" y="12"/>
                      <a:pt x="578" y="16"/>
                    </a:cubicBezTo>
                    <a:cubicBezTo>
                      <a:pt x="581" y="17"/>
                      <a:pt x="586" y="16"/>
                      <a:pt x="589" y="18"/>
                    </a:cubicBezTo>
                    <a:cubicBezTo>
                      <a:pt x="589" y="27"/>
                      <a:pt x="589" y="27"/>
                      <a:pt x="574" y="34"/>
                    </a:cubicBezTo>
                    <a:cubicBezTo>
                      <a:pt x="583" y="29"/>
                      <a:pt x="592" y="27"/>
                      <a:pt x="598" y="39"/>
                    </a:cubicBezTo>
                    <a:cubicBezTo>
                      <a:pt x="599" y="41"/>
                      <a:pt x="600" y="43"/>
                      <a:pt x="600" y="45"/>
                    </a:cubicBezTo>
                    <a:cubicBezTo>
                      <a:pt x="602" y="56"/>
                      <a:pt x="602" y="67"/>
                      <a:pt x="601" y="79"/>
                    </a:cubicBezTo>
                    <a:cubicBezTo>
                      <a:pt x="599" y="87"/>
                      <a:pt x="594" y="90"/>
                      <a:pt x="587" y="90"/>
                    </a:cubicBezTo>
                    <a:cubicBezTo>
                      <a:pt x="579" y="89"/>
                      <a:pt x="572" y="91"/>
                      <a:pt x="565" y="91"/>
                    </a:cubicBezTo>
                    <a:cubicBezTo>
                      <a:pt x="514" y="87"/>
                      <a:pt x="462" y="96"/>
                      <a:pt x="411" y="86"/>
                    </a:cubicBezTo>
                    <a:cubicBezTo>
                      <a:pt x="403" y="84"/>
                      <a:pt x="394" y="84"/>
                      <a:pt x="385" y="86"/>
                    </a:cubicBezTo>
                    <a:cubicBezTo>
                      <a:pt x="342" y="93"/>
                      <a:pt x="299" y="84"/>
                      <a:pt x="256" y="84"/>
                    </a:cubicBezTo>
                    <a:cubicBezTo>
                      <a:pt x="225" y="84"/>
                      <a:pt x="195" y="73"/>
                      <a:pt x="163" y="81"/>
                    </a:cubicBezTo>
                    <a:cubicBezTo>
                      <a:pt x="149" y="85"/>
                      <a:pt x="135" y="78"/>
                      <a:pt x="120" y="77"/>
                    </a:cubicBezTo>
                    <a:cubicBezTo>
                      <a:pt x="80" y="73"/>
                      <a:pt x="39" y="81"/>
                      <a:pt x="0" y="68"/>
                    </a:cubicBezTo>
                    <a:close/>
                  </a:path>
                </a:pathLst>
              </a:custGeom>
              <a:solidFill>
                <a:srgbClr val="DFE6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37"/>
              <p:cNvSpPr/>
              <p:nvPr/>
            </p:nvSpPr>
            <p:spPr bwMode="auto">
              <a:xfrm>
                <a:off x="742" y="535"/>
                <a:ext cx="409" cy="454"/>
              </a:xfrm>
              <a:custGeom>
                <a:avLst/>
                <a:gdLst>
                  <a:gd name="T0" fmla="*/ 292 w 364"/>
                  <a:gd name="T1" fmla="*/ 397 h 404"/>
                  <a:gd name="T2" fmla="*/ 265 w 364"/>
                  <a:gd name="T3" fmla="*/ 400 h 404"/>
                  <a:gd name="T4" fmla="*/ 270 w 364"/>
                  <a:gd name="T5" fmla="*/ 383 h 404"/>
                  <a:gd name="T6" fmla="*/ 288 w 364"/>
                  <a:gd name="T7" fmla="*/ 326 h 404"/>
                  <a:gd name="T8" fmla="*/ 217 w 364"/>
                  <a:gd name="T9" fmla="*/ 239 h 404"/>
                  <a:gd name="T10" fmla="*/ 171 w 364"/>
                  <a:gd name="T11" fmla="*/ 209 h 404"/>
                  <a:gd name="T12" fmla="*/ 111 w 364"/>
                  <a:gd name="T13" fmla="*/ 153 h 404"/>
                  <a:gd name="T14" fmla="*/ 127 w 364"/>
                  <a:gd name="T15" fmla="*/ 170 h 404"/>
                  <a:gd name="T16" fmla="*/ 131 w 364"/>
                  <a:gd name="T17" fmla="*/ 180 h 404"/>
                  <a:gd name="T18" fmla="*/ 119 w 364"/>
                  <a:gd name="T19" fmla="*/ 179 h 404"/>
                  <a:gd name="T20" fmla="*/ 73 w 364"/>
                  <a:gd name="T21" fmla="*/ 137 h 404"/>
                  <a:gd name="T22" fmla="*/ 36 w 364"/>
                  <a:gd name="T23" fmla="*/ 96 h 404"/>
                  <a:gd name="T24" fmla="*/ 32 w 364"/>
                  <a:gd name="T25" fmla="*/ 88 h 404"/>
                  <a:gd name="T26" fmla="*/ 32 w 364"/>
                  <a:gd name="T27" fmla="*/ 82 h 404"/>
                  <a:gd name="T28" fmla="*/ 17 w 364"/>
                  <a:gd name="T29" fmla="*/ 59 h 404"/>
                  <a:gd name="T30" fmla="*/ 0 w 364"/>
                  <a:gd name="T31" fmla="*/ 41 h 404"/>
                  <a:gd name="T32" fmla="*/ 32 w 364"/>
                  <a:gd name="T33" fmla="*/ 32 h 404"/>
                  <a:gd name="T34" fmla="*/ 189 w 364"/>
                  <a:gd name="T35" fmla="*/ 167 h 404"/>
                  <a:gd name="T36" fmla="*/ 283 w 364"/>
                  <a:gd name="T37" fmla="*/ 272 h 404"/>
                  <a:gd name="T38" fmla="*/ 314 w 364"/>
                  <a:gd name="T39" fmla="*/ 332 h 404"/>
                  <a:gd name="T40" fmla="*/ 256 w 364"/>
                  <a:gd name="T41" fmla="*/ 241 h 404"/>
                  <a:gd name="T42" fmla="*/ 232 w 364"/>
                  <a:gd name="T43" fmla="*/ 212 h 404"/>
                  <a:gd name="T44" fmla="*/ 187 w 364"/>
                  <a:gd name="T45" fmla="*/ 165 h 404"/>
                  <a:gd name="T46" fmla="*/ 114 w 364"/>
                  <a:gd name="T47" fmla="*/ 92 h 404"/>
                  <a:gd name="T48" fmla="*/ 46 w 364"/>
                  <a:gd name="T49" fmla="*/ 19 h 404"/>
                  <a:gd name="T50" fmla="*/ 44 w 364"/>
                  <a:gd name="T51" fmla="*/ 12 h 404"/>
                  <a:gd name="T52" fmla="*/ 54 w 364"/>
                  <a:gd name="T53" fmla="*/ 0 h 404"/>
                  <a:gd name="T54" fmla="*/ 100 w 364"/>
                  <a:gd name="T55" fmla="*/ 35 h 404"/>
                  <a:gd name="T56" fmla="*/ 103 w 364"/>
                  <a:gd name="T57" fmla="*/ 41 h 404"/>
                  <a:gd name="T58" fmla="*/ 103 w 364"/>
                  <a:gd name="T59" fmla="*/ 37 h 404"/>
                  <a:gd name="T60" fmla="*/ 124 w 364"/>
                  <a:gd name="T61" fmla="*/ 28 h 404"/>
                  <a:gd name="T62" fmla="*/ 158 w 364"/>
                  <a:gd name="T63" fmla="*/ 55 h 404"/>
                  <a:gd name="T64" fmla="*/ 144 w 364"/>
                  <a:gd name="T65" fmla="*/ 36 h 404"/>
                  <a:gd name="T66" fmla="*/ 152 w 364"/>
                  <a:gd name="T67" fmla="*/ 36 h 404"/>
                  <a:gd name="T68" fmla="*/ 194 w 364"/>
                  <a:gd name="T69" fmla="*/ 77 h 404"/>
                  <a:gd name="T70" fmla="*/ 192 w 364"/>
                  <a:gd name="T71" fmla="*/ 81 h 404"/>
                  <a:gd name="T72" fmla="*/ 208 w 364"/>
                  <a:gd name="T73" fmla="*/ 115 h 404"/>
                  <a:gd name="T74" fmla="*/ 276 w 364"/>
                  <a:gd name="T75" fmla="*/ 173 h 404"/>
                  <a:gd name="T76" fmla="*/ 343 w 364"/>
                  <a:gd name="T77" fmla="*/ 259 h 404"/>
                  <a:gd name="T78" fmla="*/ 359 w 364"/>
                  <a:gd name="T79" fmla="*/ 292 h 404"/>
                  <a:gd name="T80" fmla="*/ 363 w 364"/>
                  <a:gd name="T81" fmla="*/ 303 h 404"/>
                  <a:gd name="T82" fmla="*/ 353 w 364"/>
                  <a:gd name="T83" fmla="*/ 323 h 404"/>
                  <a:gd name="T84" fmla="*/ 337 w 364"/>
                  <a:gd name="T85" fmla="*/ 313 h 404"/>
                  <a:gd name="T86" fmla="*/ 331 w 364"/>
                  <a:gd name="T87" fmla="*/ 304 h 404"/>
                  <a:gd name="T88" fmla="*/ 328 w 364"/>
                  <a:gd name="T89" fmla="*/ 300 h 404"/>
                  <a:gd name="T90" fmla="*/ 226 w 364"/>
                  <a:gd name="T91" fmla="*/ 180 h 404"/>
                  <a:gd name="T92" fmla="*/ 293 w 364"/>
                  <a:gd name="T93" fmla="*/ 254 h 404"/>
                  <a:gd name="T94" fmla="*/ 333 w 364"/>
                  <a:gd name="T95" fmla="*/ 325 h 404"/>
                  <a:gd name="T96" fmla="*/ 333 w 364"/>
                  <a:gd name="T97" fmla="*/ 348 h 404"/>
                  <a:gd name="T98" fmla="*/ 292 w 364"/>
                  <a:gd name="T99" fmla="*/ 3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4" h="404">
                    <a:moveTo>
                      <a:pt x="292" y="397"/>
                    </a:moveTo>
                    <a:cubicBezTo>
                      <a:pt x="284" y="404"/>
                      <a:pt x="274" y="398"/>
                      <a:pt x="265" y="400"/>
                    </a:cubicBezTo>
                    <a:cubicBezTo>
                      <a:pt x="259" y="391"/>
                      <a:pt x="264" y="388"/>
                      <a:pt x="270" y="383"/>
                    </a:cubicBezTo>
                    <a:cubicBezTo>
                      <a:pt x="294" y="364"/>
                      <a:pt x="297" y="351"/>
                      <a:pt x="288" y="326"/>
                    </a:cubicBezTo>
                    <a:cubicBezTo>
                      <a:pt x="275" y="288"/>
                      <a:pt x="244" y="265"/>
                      <a:pt x="217" y="239"/>
                    </a:cubicBezTo>
                    <a:cubicBezTo>
                      <a:pt x="204" y="227"/>
                      <a:pt x="186" y="219"/>
                      <a:pt x="171" y="209"/>
                    </a:cubicBezTo>
                    <a:cubicBezTo>
                      <a:pt x="148" y="193"/>
                      <a:pt x="131" y="171"/>
                      <a:pt x="111" y="153"/>
                    </a:cubicBezTo>
                    <a:cubicBezTo>
                      <a:pt x="116" y="158"/>
                      <a:pt x="122" y="163"/>
                      <a:pt x="127" y="170"/>
                    </a:cubicBezTo>
                    <a:cubicBezTo>
                      <a:pt x="130" y="172"/>
                      <a:pt x="134" y="176"/>
                      <a:pt x="131" y="180"/>
                    </a:cubicBezTo>
                    <a:cubicBezTo>
                      <a:pt x="128" y="184"/>
                      <a:pt x="123" y="181"/>
                      <a:pt x="119" y="179"/>
                    </a:cubicBezTo>
                    <a:cubicBezTo>
                      <a:pt x="102" y="166"/>
                      <a:pt x="86" y="153"/>
                      <a:pt x="73" y="137"/>
                    </a:cubicBezTo>
                    <a:cubicBezTo>
                      <a:pt x="61" y="123"/>
                      <a:pt x="47" y="110"/>
                      <a:pt x="36" y="96"/>
                    </a:cubicBezTo>
                    <a:cubicBezTo>
                      <a:pt x="35" y="93"/>
                      <a:pt x="33" y="90"/>
                      <a:pt x="32" y="88"/>
                    </a:cubicBezTo>
                    <a:cubicBezTo>
                      <a:pt x="30" y="86"/>
                      <a:pt x="30" y="84"/>
                      <a:pt x="32" y="82"/>
                    </a:cubicBezTo>
                    <a:cubicBezTo>
                      <a:pt x="34" y="69"/>
                      <a:pt x="22" y="66"/>
                      <a:pt x="17" y="59"/>
                    </a:cubicBezTo>
                    <a:cubicBezTo>
                      <a:pt x="12" y="53"/>
                      <a:pt x="7" y="49"/>
                      <a:pt x="0" y="41"/>
                    </a:cubicBezTo>
                    <a:cubicBezTo>
                      <a:pt x="13" y="41"/>
                      <a:pt x="27" y="48"/>
                      <a:pt x="32" y="32"/>
                    </a:cubicBezTo>
                    <a:cubicBezTo>
                      <a:pt x="91" y="70"/>
                      <a:pt x="142" y="116"/>
                      <a:pt x="189" y="167"/>
                    </a:cubicBezTo>
                    <a:cubicBezTo>
                      <a:pt x="225" y="197"/>
                      <a:pt x="251" y="237"/>
                      <a:pt x="283" y="272"/>
                    </a:cubicBezTo>
                    <a:cubicBezTo>
                      <a:pt x="298" y="288"/>
                      <a:pt x="308" y="313"/>
                      <a:pt x="314" y="332"/>
                    </a:cubicBezTo>
                    <a:cubicBezTo>
                      <a:pt x="300" y="302"/>
                      <a:pt x="286" y="266"/>
                      <a:pt x="256" y="241"/>
                    </a:cubicBezTo>
                    <a:cubicBezTo>
                      <a:pt x="246" y="233"/>
                      <a:pt x="239" y="222"/>
                      <a:pt x="232" y="212"/>
                    </a:cubicBezTo>
                    <a:cubicBezTo>
                      <a:pt x="219" y="195"/>
                      <a:pt x="203" y="180"/>
                      <a:pt x="187" y="165"/>
                    </a:cubicBezTo>
                    <a:cubicBezTo>
                      <a:pt x="161" y="142"/>
                      <a:pt x="142" y="111"/>
                      <a:pt x="114" y="92"/>
                    </a:cubicBezTo>
                    <a:cubicBezTo>
                      <a:pt x="85" y="72"/>
                      <a:pt x="73" y="39"/>
                      <a:pt x="46" y="19"/>
                    </a:cubicBezTo>
                    <a:cubicBezTo>
                      <a:pt x="44" y="18"/>
                      <a:pt x="43" y="15"/>
                      <a:pt x="44" y="12"/>
                    </a:cubicBezTo>
                    <a:cubicBezTo>
                      <a:pt x="50" y="11"/>
                      <a:pt x="49" y="4"/>
                      <a:pt x="54" y="0"/>
                    </a:cubicBezTo>
                    <a:cubicBezTo>
                      <a:pt x="62" y="23"/>
                      <a:pt x="88" y="20"/>
                      <a:pt x="100" y="35"/>
                    </a:cubicBezTo>
                    <a:cubicBezTo>
                      <a:pt x="101" y="37"/>
                      <a:pt x="100" y="40"/>
                      <a:pt x="103" y="41"/>
                    </a:cubicBezTo>
                    <a:cubicBezTo>
                      <a:pt x="103" y="39"/>
                      <a:pt x="103" y="38"/>
                      <a:pt x="103" y="37"/>
                    </a:cubicBezTo>
                    <a:cubicBezTo>
                      <a:pt x="110" y="34"/>
                      <a:pt x="123" y="45"/>
                      <a:pt x="124" y="28"/>
                    </a:cubicBezTo>
                    <a:cubicBezTo>
                      <a:pt x="141" y="31"/>
                      <a:pt x="146" y="49"/>
                      <a:pt x="158" y="55"/>
                    </a:cubicBezTo>
                    <a:cubicBezTo>
                      <a:pt x="154" y="49"/>
                      <a:pt x="143" y="47"/>
                      <a:pt x="144" y="36"/>
                    </a:cubicBezTo>
                    <a:cubicBezTo>
                      <a:pt x="147" y="36"/>
                      <a:pt x="149" y="36"/>
                      <a:pt x="152" y="36"/>
                    </a:cubicBezTo>
                    <a:cubicBezTo>
                      <a:pt x="169" y="47"/>
                      <a:pt x="185" y="59"/>
                      <a:pt x="194" y="77"/>
                    </a:cubicBezTo>
                    <a:cubicBezTo>
                      <a:pt x="194" y="78"/>
                      <a:pt x="193" y="80"/>
                      <a:pt x="192" y="81"/>
                    </a:cubicBezTo>
                    <a:cubicBezTo>
                      <a:pt x="195" y="103"/>
                      <a:pt x="194" y="104"/>
                      <a:pt x="208" y="115"/>
                    </a:cubicBezTo>
                    <a:cubicBezTo>
                      <a:pt x="231" y="134"/>
                      <a:pt x="252" y="155"/>
                      <a:pt x="276" y="173"/>
                    </a:cubicBezTo>
                    <a:cubicBezTo>
                      <a:pt x="304" y="196"/>
                      <a:pt x="324" y="227"/>
                      <a:pt x="343" y="259"/>
                    </a:cubicBezTo>
                    <a:cubicBezTo>
                      <a:pt x="342" y="273"/>
                      <a:pt x="353" y="281"/>
                      <a:pt x="359" y="292"/>
                    </a:cubicBezTo>
                    <a:cubicBezTo>
                      <a:pt x="361" y="296"/>
                      <a:pt x="363" y="299"/>
                      <a:pt x="363" y="303"/>
                    </a:cubicBezTo>
                    <a:cubicBezTo>
                      <a:pt x="364" y="312"/>
                      <a:pt x="360" y="320"/>
                      <a:pt x="353" y="323"/>
                    </a:cubicBezTo>
                    <a:cubicBezTo>
                      <a:pt x="344" y="328"/>
                      <a:pt x="341" y="318"/>
                      <a:pt x="337" y="313"/>
                    </a:cubicBezTo>
                    <a:cubicBezTo>
                      <a:pt x="335" y="310"/>
                      <a:pt x="333" y="307"/>
                      <a:pt x="331" y="304"/>
                    </a:cubicBezTo>
                    <a:cubicBezTo>
                      <a:pt x="330" y="303"/>
                      <a:pt x="329" y="301"/>
                      <a:pt x="328" y="300"/>
                    </a:cubicBezTo>
                    <a:cubicBezTo>
                      <a:pt x="293" y="257"/>
                      <a:pt x="264" y="208"/>
                      <a:pt x="226" y="180"/>
                    </a:cubicBezTo>
                    <a:cubicBezTo>
                      <a:pt x="245" y="200"/>
                      <a:pt x="272" y="224"/>
                      <a:pt x="293" y="254"/>
                    </a:cubicBezTo>
                    <a:cubicBezTo>
                      <a:pt x="309" y="277"/>
                      <a:pt x="318" y="303"/>
                      <a:pt x="333" y="325"/>
                    </a:cubicBezTo>
                    <a:cubicBezTo>
                      <a:pt x="338" y="332"/>
                      <a:pt x="337" y="341"/>
                      <a:pt x="333" y="348"/>
                    </a:cubicBezTo>
                    <a:cubicBezTo>
                      <a:pt x="322" y="366"/>
                      <a:pt x="310" y="384"/>
                      <a:pt x="292" y="397"/>
                    </a:cubicBezTo>
                    <a:close/>
                  </a:path>
                </a:pathLst>
              </a:custGeom>
              <a:solidFill>
                <a:srgbClr val="F2DC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38"/>
              <p:cNvSpPr/>
              <p:nvPr/>
            </p:nvSpPr>
            <p:spPr bwMode="auto">
              <a:xfrm>
                <a:off x="1766" y="464"/>
                <a:ext cx="192" cy="526"/>
              </a:xfrm>
              <a:custGeom>
                <a:avLst/>
                <a:gdLst>
                  <a:gd name="T0" fmla="*/ 0 w 171"/>
                  <a:gd name="T1" fmla="*/ 363 h 468"/>
                  <a:gd name="T2" fmla="*/ 8 w 171"/>
                  <a:gd name="T3" fmla="*/ 312 h 468"/>
                  <a:gd name="T4" fmla="*/ 16 w 171"/>
                  <a:gd name="T5" fmla="*/ 280 h 468"/>
                  <a:gd name="T6" fmla="*/ 58 w 171"/>
                  <a:gd name="T7" fmla="*/ 138 h 468"/>
                  <a:gd name="T8" fmla="*/ 72 w 171"/>
                  <a:gd name="T9" fmla="*/ 42 h 468"/>
                  <a:gd name="T10" fmla="*/ 89 w 171"/>
                  <a:gd name="T11" fmla="*/ 55 h 468"/>
                  <a:gd name="T12" fmla="*/ 89 w 171"/>
                  <a:gd name="T13" fmla="*/ 70 h 468"/>
                  <a:gd name="T14" fmla="*/ 75 w 171"/>
                  <a:gd name="T15" fmla="*/ 152 h 468"/>
                  <a:gd name="T16" fmla="*/ 27 w 171"/>
                  <a:gd name="T17" fmla="*/ 319 h 468"/>
                  <a:gd name="T18" fmla="*/ 48 w 171"/>
                  <a:gd name="T19" fmla="*/ 242 h 468"/>
                  <a:gd name="T20" fmla="*/ 88 w 171"/>
                  <a:gd name="T21" fmla="*/ 96 h 468"/>
                  <a:gd name="T22" fmla="*/ 130 w 171"/>
                  <a:gd name="T23" fmla="*/ 0 h 468"/>
                  <a:gd name="T24" fmla="*/ 119 w 171"/>
                  <a:gd name="T25" fmla="*/ 68 h 468"/>
                  <a:gd name="T26" fmla="*/ 80 w 171"/>
                  <a:gd name="T27" fmla="*/ 196 h 468"/>
                  <a:gd name="T28" fmla="*/ 42 w 171"/>
                  <a:gd name="T29" fmla="*/ 330 h 468"/>
                  <a:gd name="T30" fmla="*/ 93 w 171"/>
                  <a:gd name="T31" fmla="*/ 157 h 468"/>
                  <a:gd name="T32" fmla="*/ 120 w 171"/>
                  <a:gd name="T33" fmla="*/ 94 h 468"/>
                  <a:gd name="T34" fmla="*/ 111 w 171"/>
                  <a:gd name="T35" fmla="*/ 148 h 468"/>
                  <a:gd name="T36" fmla="*/ 126 w 171"/>
                  <a:gd name="T37" fmla="*/ 87 h 468"/>
                  <a:gd name="T38" fmla="*/ 128 w 171"/>
                  <a:gd name="T39" fmla="*/ 114 h 468"/>
                  <a:gd name="T40" fmla="*/ 145 w 171"/>
                  <a:gd name="T41" fmla="*/ 79 h 468"/>
                  <a:gd name="T42" fmla="*/ 110 w 171"/>
                  <a:gd name="T43" fmla="*/ 221 h 468"/>
                  <a:gd name="T44" fmla="*/ 133 w 171"/>
                  <a:gd name="T45" fmla="*/ 167 h 468"/>
                  <a:gd name="T46" fmla="*/ 123 w 171"/>
                  <a:gd name="T47" fmla="*/ 228 h 468"/>
                  <a:gd name="T48" fmla="*/ 137 w 171"/>
                  <a:gd name="T49" fmla="*/ 165 h 468"/>
                  <a:gd name="T50" fmla="*/ 149 w 171"/>
                  <a:gd name="T51" fmla="*/ 71 h 468"/>
                  <a:gd name="T52" fmla="*/ 161 w 171"/>
                  <a:gd name="T53" fmla="*/ 27 h 468"/>
                  <a:gd name="T54" fmla="*/ 163 w 171"/>
                  <a:gd name="T55" fmla="*/ 90 h 468"/>
                  <a:gd name="T56" fmla="*/ 168 w 171"/>
                  <a:gd name="T57" fmla="*/ 103 h 468"/>
                  <a:gd name="T58" fmla="*/ 154 w 171"/>
                  <a:gd name="T59" fmla="*/ 197 h 468"/>
                  <a:gd name="T60" fmla="*/ 73 w 171"/>
                  <a:gd name="T61" fmla="*/ 408 h 468"/>
                  <a:gd name="T62" fmla="*/ 84 w 171"/>
                  <a:gd name="T63" fmla="*/ 363 h 468"/>
                  <a:gd name="T64" fmla="*/ 96 w 171"/>
                  <a:gd name="T65" fmla="*/ 344 h 468"/>
                  <a:gd name="T66" fmla="*/ 94 w 171"/>
                  <a:gd name="T67" fmla="*/ 377 h 468"/>
                  <a:gd name="T68" fmla="*/ 110 w 171"/>
                  <a:gd name="T69" fmla="*/ 331 h 468"/>
                  <a:gd name="T70" fmla="*/ 86 w 171"/>
                  <a:gd name="T71" fmla="*/ 453 h 468"/>
                  <a:gd name="T72" fmla="*/ 32 w 171"/>
                  <a:gd name="T73" fmla="*/ 403 h 468"/>
                  <a:gd name="T74" fmla="*/ 63 w 171"/>
                  <a:gd name="T75" fmla="*/ 367 h 468"/>
                  <a:gd name="T76" fmla="*/ 105 w 171"/>
                  <a:gd name="T77" fmla="*/ 275 h 468"/>
                  <a:gd name="T78" fmla="*/ 67 w 171"/>
                  <a:gd name="T79" fmla="*/ 334 h 468"/>
                  <a:gd name="T80" fmla="*/ 106 w 171"/>
                  <a:gd name="T81" fmla="*/ 181 h 468"/>
                  <a:gd name="T82" fmla="*/ 92 w 171"/>
                  <a:gd name="T83" fmla="*/ 216 h 468"/>
                  <a:gd name="T84" fmla="*/ 53 w 171"/>
                  <a:gd name="T85" fmla="*/ 353 h 468"/>
                  <a:gd name="T86" fmla="*/ 43 w 171"/>
                  <a:gd name="T87" fmla="*/ 35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1" h="468">
                    <a:moveTo>
                      <a:pt x="28" y="402"/>
                    </a:moveTo>
                    <a:cubicBezTo>
                      <a:pt x="18" y="390"/>
                      <a:pt x="6" y="379"/>
                      <a:pt x="0" y="363"/>
                    </a:cubicBezTo>
                    <a:cubicBezTo>
                      <a:pt x="0" y="352"/>
                      <a:pt x="5" y="342"/>
                      <a:pt x="7" y="331"/>
                    </a:cubicBezTo>
                    <a:cubicBezTo>
                      <a:pt x="9" y="325"/>
                      <a:pt x="12" y="318"/>
                      <a:pt x="8" y="312"/>
                    </a:cubicBezTo>
                    <a:cubicBezTo>
                      <a:pt x="7" y="310"/>
                      <a:pt x="6" y="308"/>
                      <a:pt x="6" y="306"/>
                    </a:cubicBezTo>
                    <a:cubicBezTo>
                      <a:pt x="7" y="297"/>
                      <a:pt x="12" y="289"/>
                      <a:pt x="16" y="280"/>
                    </a:cubicBezTo>
                    <a:cubicBezTo>
                      <a:pt x="34" y="246"/>
                      <a:pt x="36" y="206"/>
                      <a:pt x="47" y="170"/>
                    </a:cubicBezTo>
                    <a:cubicBezTo>
                      <a:pt x="50" y="159"/>
                      <a:pt x="55" y="148"/>
                      <a:pt x="58" y="138"/>
                    </a:cubicBezTo>
                    <a:cubicBezTo>
                      <a:pt x="63" y="120"/>
                      <a:pt x="70" y="103"/>
                      <a:pt x="67" y="85"/>
                    </a:cubicBezTo>
                    <a:cubicBezTo>
                      <a:pt x="67" y="70"/>
                      <a:pt x="69" y="56"/>
                      <a:pt x="72" y="42"/>
                    </a:cubicBezTo>
                    <a:cubicBezTo>
                      <a:pt x="73" y="37"/>
                      <a:pt x="74" y="31"/>
                      <a:pt x="81" y="31"/>
                    </a:cubicBezTo>
                    <a:cubicBezTo>
                      <a:pt x="93" y="36"/>
                      <a:pt x="81" y="48"/>
                      <a:pt x="89" y="55"/>
                    </a:cubicBezTo>
                    <a:cubicBezTo>
                      <a:pt x="92" y="58"/>
                      <a:pt x="92" y="61"/>
                      <a:pt x="92" y="65"/>
                    </a:cubicBezTo>
                    <a:cubicBezTo>
                      <a:pt x="91" y="67"/>
                      <a:pt x="90" y="68"/>
                      <a:pt x="89" y="70"/>
                    </a:cubicBezTo>
                    <a:cubicBezTo>
                      <a:pt x="80" y="78"/>
                      <a:pt x="82" y="87"/>
                      <a:pt x="87" y="96"/>
                    </a:cubicBezTo>
                    <a:cubicBezTo>
                      <a:pt x="87" y="116"/>
                      <a:pt x="83" y="134"/>
                      <a:pt x="75" y="152"/>
                    </a:cubicBezTo>
                    <a:cubicBezTo>
                      <a:pt x="63" y="179"/>
                      <a:pt x="52" y="206"/>
                      <a:pt x="48" y="236"/>
                    </a:cubicBezTo>
                    <a:cubicBezTo>
                      <a:pt x="46" y="265"/>
                      <a:pt x="33" y="291"/>
                      <a:pt x="27" y="319"/>
                    </a:cubicBezTo>
                    <a:cubicBezTo>
                      <a:pt x="24" y="331"/>
                      <a:pt x="29" y="344"/>
                      <a:pt x="25" y="352"/>
                    </a:cubicBezTo>
                    <a:cubicBezTo>
                      <a:pt x="22" y="316"/>
                      <a:pt x="43" y="280"/>
                      <a:pt x="48" y="242"/>
                    </a:cubicBezTo>
                    <a:cubicBezTo>
                      <a:pt x="53" y="196"/>
                      <a:pt x="80" y="157"/>
                      <a:pt x="87" y="111"/>
                    </a:cubicBezTo>
                    <a:cubicBezTo>
                      <a:pt x="87" y="106"/>
                      <a:pt x="89" y="101"/>
                      <a:pt x="88" y="96"/>
                    </a:cubicBezTo>
                    <a:cubicBezTo>
                      <a:pt x="97" y="73"/>
                      <a:pt x="98" y="46"/>
                      <a:pt x="117" y="27"/>
                    </a:cubicBezTo>
                    <a:cubicBezTo>
                      <a:pt x="126" y="21"/>
                      <a:pt x="123" y="9"/>
                      <a:pt x="130" y="0"/>
                    </a:cubicBezTo>
                    <a:cubicBezTo>
                      <a:pt x="137" y="13"/>
                      <a:pt x="127" y="24"/>
                      <a:pt x="129" y="35"/>
                    </a:cubicBezTo>
                    <a:cubicBezTo>
                      <a:pt x="119" y="44"/>
                      <a:pt x="131" y="60"/>
                      <a:pt x="119" y="68"/>
                    </a:cubicBezTo>
                    <a:cubicBezTo>
                      <a:pt x="111" y="73"/>
                      <a:pt x="110" y="81"/>
                      <a:pt x="109" y="89"/>
                    </a:cubicBezTo>
                    <a:cubicBezTo>
                      <a:pt x="103" y="126"/>
                      <a:pt x="90" y="161"/>
                      <a:pt x="80" y="196"/>
                    </a:cubicBezTo>
                    <a:cubicBezTo>
                      <a:pt x="69" y="237"/>
                      <a:pt x="55" y="276"/>
                      <a:pt x="46" y="317"/>
                    </a:cubicBezTo>
                    <a:cubicBezTo>
                      <a:pt x="45" y="321"/>
                      <a:pt x="44" y="326"/>
                      <a:pt x="42" y="330"/>
                    </a:cubicBezTo>
                    <a:cubicBezTo>
                      <a:pt x="47" y="294"/>
                      <a:pt x="66" y="261"/>
                      <a:pt x="71" y="225"/>
                    </a:cubicBezTo>
                    <a:cubicBezTo>
                      <a:pt x="75" y="201"/>
                      <a:pt x="86" y="179"/>
                      <a:pt x="93" y="157"/>
                    </a:cubicBezTo>
                    <a:cubicBezTo>
                      <a:pt x="101" y="131"/>
                      <a:pt x="105" y="104"/>
                      <a:pt x="113" y="78"/>
                    </a:cubicBezTo>
                    <a:cubicBezTo>
                      <a:pt x="123" y="80"/>
                      <a:pt x="121" y="87"/>
                      <a:pt x="120" y="94"/>
                    </a:cubicBezTo>
                    <a:cubicBezTo>
                      <a:pt x="118" y="112"/>
                      <a:pt x="113" y="130"/>
                      <a:pt x="110" y="144"/>
                    </a:cubicBezTo>
                    <a:cubicBezTo>
                      <a:pt x="109" y="151"/>
                      <a:pt x="114" y="148"/>
                      <a:pt x="111" y="148"/>
                    </a:cubicBezTo>
                    <a:cubicBezTo>
                      <a:pt x="110" y="149"/>
                      <a:pt x="109" y="148"/>
                      <a:pt x="110" y="147"/>
                    </a:cubicBezTo>
                    <a:cubicBezTo>
                      <a:pt x="117" y="127"/>
                      <a:pt x="114" y="105"/>
                      <a:pt x="126" y="87"/>
                    </a:cubicBezTo>
                    <a:cubicBezTo>
                      <a:pt x="127" y="87"/>
                      <a:pt x="127" y="87"/>
                      <a:pt x="128" y="87"/>
                    </a:cubicBezTo>
                    <a:cubicBezTo>
                      <a:pt x="137" y="96"/>
                      <a:pt x="121" y="106"/>
                      <a:pt x="128" y="114"/>
                    </a:cubicBezTo>
                    <a:cubicBezTo>
                      <a:pt x="128" y="104"/>
                      <a:pt x="128" y="92"/>
                      <a:pt x="136" y="82"/>
                    </a:cubicBezTo>
                    <a:cubicBezTo>
                      <a:pt x="142" y="87"/>
                      <a:pt x="142" y="79"/>
                      <a:pt x="145" y="79"/>
                    </a:cubicBezTo>
                    <a:cubicBezTo>
                      <a:pt x="150" y="93"/>
                      <a:pt x="147" y="106"/>
                      <a:pt x="142" y="119"/>
                    </a:cubicBezTo>
                    <a:cubicBezTo>
                      <a:pt x="132" y="153"/>
                      <a:pt x="121" y="187"/>
                      <a:pt x="110" y="221"/>
                    </a:cubicBezTo>
                    <a:cubicBezTo>
                      <a:pt x="115" y="207"/>
                      <a:pt x="120" y="192"/>
                      <a:pt x="124" y="178"/>
                    </a:cubicBezTo>
                    <a:cubicBezTo>
                      <a:pt x="125" y="173"/>
                      <a:pt x="125" y="165"/>
                      <a:pt x="133" y="167"/>
                    </a:cubicBezTo>
                    <a:cubicBezTo>
                      <a:pt x="141" y="170"/>
                      <a:pt x="139" y="177"/>
                      <a:pt x="137" y="182"/>
                    </a:cubicBezTo>
                    <a:cubicBezTo>
                      <a:pt x="132" y="198"/>
                      <a:pt x="126" y="214"/>
                      <a:pt x="123" y="228"/>
                    </a:cubicBezTo>
                    <a:cubicBezTo>
                      <a:pt x="127" y="210"/>
                      <a:pt x="135" y="191"/>
                      <a:pt x="141" y="172"/>
                    </a:cubicBezTo>
                    <a:cubicBezTo>
                      <a:pt x="142" y="169"/>
                      <a:pt x="147" y="167"/>
                      <a:pt x="137" y="165"/>
                    </a:cubicBezTo>
                    <a:cubicBezTo>
                      <a:pt x="130" y="164"/>
                      <a:pt x="132" y="152"/>
                      <a:pt x="135" y="144"/>
                    </a:cubicBezTo>
                    <a:cubicBezTo>
                      <a:pt x="143" y="121"/>
                      <a:pt x="150" y="97"/>
                      <a:pt x="149" y="71"/>
                    </a:cubicBezTo>
                    <a:cubicBezTo>
                      <a:pt x="150" y="56"/>
                      <a:pt x="153" y="41"/>
                      <a:pt x="161" y="27"/>
                    </a:cubicBezTo>
                    <a:cubicBezTo>
                      <a:pt x="161" y="27"/>
                      <a:pt x="161" y="27"/>
                      <a:pt x="161" y="27"/>
                    </a:cubicBezTo>
                    <a:cubicBezTo>
                      <a:pt x="161" y="32"/>
                      <a:pt x="161" y="37"/>
                      <a:pt x="166" y="40"/>
                    </a:cubicBezTo>
                    <a:cubicBezTo>
                      <a:pt x="171" y="57"/>
                      <a:pt x="163" y="73"/>
                      <a:pt x="163" y="90"/>
                    </a:cubicBezTo>
                    <a:cubicBezTo>
                      <a:pt x="162" y="93"/>
                      <a:pt x="155" y="98"/>
                      <a:pt x="165" y="99"/>
                    </a:cubicBezTo>
                    <a:cubicBezTo>
                      <a:pt x="166" y="100"/>
                      <a:pt x="167" y="102"/>
                      <a:pt x="168" y="103"/>
                    </a:cubicBezTo>
                    <a:cubicBezTo>
                      <a:pt x="169" y="103"/>
                      <a:pt x="170" y="104"/>
                      <a:pt x="170" y="104"/>
                    </a:cubicBezTo>
                    <a:cubicBezTo>
                      <a:pt x="165" y="135"/>
                      <a:pt x="165" y="168"/>
                      <a:pt x="154" y="197"/>
                    </a:cubicBezTo>
                    <a:cubicBezTo>
                      <a:pt x="136" y="248"/>
                      <a:pt x="113" y="297"/>
                      <a:pt x="89" y="346"/>
                    </a:cubicBezTo>
                    <a:cubicBezTo>
                      <a:pt x="80" y="366"/>
                      <a:pt x="77" y="387"/>
                      <a:pt x="73" y="408"/>
                    </a:cubicBezTo>
                    <a:cubicBezTo>
                      <a:pt x="72" y="415"/>
                      <a:pt x="70" y="422"/>
                      <a:pt x="68" y="429"/>
                    </a:cubicBezTo>
                    <a:cubicBezTo>
                      <a:pt x="75" y="408"/>
                      <a:pt x="76" y="385"/>
                      <a:pt x="84" y="363"/>
                    </a:cubicBezTo>
                    <a:cubicBezTo>
                      <a:pt x="85" y="359"/>
                      <a:pt x="85" y="355"/>
                      <a:pt x="87" y="352"/>
                    </a:cubicBezTo>
                    <a:cubicBezTo>
                      <a:pt x="90" y="348"/>
                      <a:pt x="90" y="341"/>
                      <a:pt x="96" y="344"/>
                    </a:cubicBezTo>
                    <a:cubicBezTo>
                      <a:pt x="101" y="346"/>
                      <a:pt x="101" y="352"/>
                      <a:pt x="100" y="356"/>
                    </a:cubicBezTo>
                    <a:cubicBezTo>
                      <a:pt x="97" y="364"/>
                      <a:pt x="95" y="373"/>
                      <a:pt x="94" y="377"/>
                    </a:cubicBezTo>
                    <a:cubicBezTo>
                      <a:pt x="96" y="369"/>
                      <a:pt x="101" y="357"/>
                      <a:pt x="102" y="344"/>
                    </a:cubicBezTo>
                    <a:cubicBezTo>
                      <a:pt x="103" y="339"/>
                      <a:pt x="105" y="332"/>
                      <a:pt x="110" y="331"/>
                    </a:cubicBezTo>
                    <a:cubicBezTo>
                      <a:pt x="118" y="330"/>
                      <a:pt x="120" y="337"/>
                      <a:pt x="121" y="343"/>
                    </a:cubicBezTo>
                    <a:cubicBezTo>
                      <a:pt x="116" y="382"/>
                      <a:pt x="105" y="419"/>
                      <a:pt x="86" y="453"/>
                    </a:cubicBezTo>
                    <a:cubicBezTo>
                      <a:pt x="82" y="459"/>
                      <a:pt x="80" y="468"/>
                      <a:pt x="70" y="468"/>
                    </a:cubicBezTo>
                    <a:cubicBezTo>
                      <a:pt x="56" y="447"/>
                      <a:pt x="40" y="427"/>
                      <a:pt x="32" y="403"/>
                    </a:cubicBezTo>
                    <a:cubicBezTo>
                      <a:pt x="35" y="375"/>
                      <a:pt x="49" y="353"/>
                      <a:pt x="68" y="334"/>
                    </a:cubicBezTo>
                    <a:cubicBezTo>
                      <a:pt x="76" y="347"/>
                      <a:pt x="67" y="357"/>
                      <a:pt x="63" y="367"/>
                    </a:cubicBezTo>
                    <a:cubicBezTo>
                      <a:pt x="58" y="377"/>
                      <a:pt x="53" y="386"/>
                      <a:pt x="52" y="393"/>
                    </a:cubicBezTo>
                    <a:cubicBezTo>
                      <a:pt x="69" y="353"/>
                      <a:pt x="86" y="308"/>
                      <a:pt x="105" y="275"/>
                    </a:cubicBezTo>
                    <a:cubicBezTo>
                      <a:pt x="100" y="289"/>
                      <a:pt x="86" y="308"/>
                      <a:pt x="77" y="329"/>
                    </a:cubicBezTo>
                    <a:cubicBezTo>
                      <a:pt x="76" y="333"/>
                      <a:pt x="74" y="339"/>
                      <a:pt x="67" y="334"/>
                    </a:cubicBezTo>
                    <a:cubicBezTo>
                      <a:pt x="67" y="333"/>
                      <a:pt x="67" y="332"/>
                      <a:pt x="67" y="332"/>
                    </a:cubicBezTo>
                    <a:cubicBezTo>
                      <a:pt x="78" y="281"/>
                      <a:pt x="85" y="229"/>
                      <a:pt x="106" y="181"/>
                    </a:cubicBezTo>
                    <a:cubicBezTo>
                      <a:pt x="107" y="177"/>
                      <a:pt x="108" y="173"/>
                      <a:pt x="110" y="172"/>
                    </a:cubicBezTo>
                    <a:cubicBezTo>
                      <a:pt x="101" y="184"/>
                      <a:pt x="98" y="201"/>
                      <a:pt x="92" y="216"/>
                    </a:cubicBezTo>
                    <a:cubicBezTo>
                      <a:pt x="82" y="248"/>
                      <a:pt x="79" y="282"/>
                      <a:pt x="69" y="314"/>
                    </a:cubicBezTo>
                    <a:cubicBezTo>
                      <a:pt x="65" y="328"/>
                      <a:pt x="59" y="340"/>
                      <a:pt x="53" y="353"/>
                    </a:cubicBezTo>
                    <a:cubicBezTo>
                      <a:pt x="51" y="356"/>
                      <a:pt x="48" y="364"/>
                      <a:pt x="43" y="354"/>
                    </a:cubicBezTo>
                    <a:cubicBezTo>
                      <a:pt x="42" y="355"/>
                      <a:pt x="43" y="357"/>
                      <a:pt x="43" y="358"/>
                    </a:cubicBezTo>
                    <a:cubicBezTo>
                      <a:pt x="40" y="373"/>
                      <a:pt x="37" y="389"/>
                      <a:pt x="28" y="402"/>
                    </a:cubicBezTo>
                    <a:close/>
                  </a:path>
                </a:pathLst>
              </a:custGeom>
              <a:solidFill>
                <a:srgbClr val="F0D8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39"/>
              <p:cNvSpPr/>
              <p:nvPr/>
            </p:nvSpPr>
            <p:spPr bwMode="auto">
              <a:xfrm>
                <a:off x="1521" y="3758"/>
                <a:ext cx="867" cy="77"/>
              </a:xfrm>
              <a:custGeom>
                <a:avLst/>
                <a:gdLst>
                  <a:gd name="T0" fmla="*/ 771 w 772"/>
                  <a:gd name="T1" fmla="*/ 27 h 68"/>
                  <a:gd name="T2" fmla="*/ 693 w 772"/>
                  <a:gd name="T3" fmla="*/ 34 h 68"/>
                  <a:gd name="T4" fmla="*/ 611 w 772"/>
                  <a:gd name="T5" fmla="*/ 43 h 68"/>
                  <a:gd name="T6" fmla="*/ 521 w 772"/>
                  <a:gd name="T7" fmla="*/ 50 h 68"/>
                  <a:gd name="T8" fmla="*/ 425 w 772"/>
                  <a:gd name="T9" fmla="*/ 55 h 68"/>
                  <a:gd name="T10" fmla="*/ 385 w 772"/>
                  <a:gd name="T11" fmla="*/ 56 h 68"/>
                  <a:gd name="T12" fmla="*/ 372 w 772"/>
                  <a:gd name="T13" fmla="*/ 43 h 68"/>
                  <a:gd name="T14" fmla="*/ 356 w 772"/>
                  <a:gd name="T15" fmla="*/ 55 h 68"/>
                  <a:gd name="T16" fmla="*/ 333 w 772"/>
                  <a:gd name="T17" fmla="*/ 54 h 68"/>
                  <a:gd name="T18" fmla="*/ 238 w 772"/>
                  <a:gd name="T19" fmla="*/ 50 h 68"/>
                  <a:gd name="T20" fmla="*/ 215 w 772"/>
                  <a:gd name="T21" fmla="*/ 52 h 68"/>
                  <a:gd name="T22" fmla="*/ 182 w 772"/>
                  <a:gd name="T23" fmla="*/ 54 h 68"/>
                  <a:gd name="T24" fmla="*/ 178 w 772"/>
                  <a:gd name="T25" fmla="*/ 40 h 68"/>
                  <a:gd name="T26" fmla="*/ 133 w 772"/>
                  <a:gd name="T27" fmla="*/ 55 h 68"/>
                  <a:gd name="T28" fmla="*/ 51 w 772"/>
                  <a:gd name="T29" fmla="*/ 59 h 68"/>
                  <a:gd name="T30" fmla="*/ 16 w 772"/>
                  <a:gd name="T31" fmla="*/ 57 h 68"/>
                  <a:gd name="T32" fmla="*/ 10 w 772"/>
                  <a:gd name="T33" fmla="*/ 45 h 68"/>
                  <a:gd name="T34" fmla="*/ 15 w 772"/>
                  <a:gd name="T35" fmla="*/ 27 h 68"/>
                  <a:gd name="T36" fmla="*/ 19 w 772"/>
                  <a:gd name="T37" fmla="*/ 27 h 68"/>
                  <a:gd name="T38" fmla="*/ 55 w 772"/>
                  <a:gd name="T39" fmla="*/ 31 h 68"/>
                  <a:gd name="T40" fmla="*/ 98 w 772"/>
                  <a:gd name="T41" fmla="*/ 24 h 68"/>
                  <a:gd name="T42" fmla="*/ 124 w 772"/>
                  <a:gd name="T43" fmla="*/ 27 h 68"/>
                  <a:gd name="T44" fmla="*/ 202 w 772"/>
                  <a:gd name="T45" fmla="*/ 25 h 68"/>
                  <a:gd name="T46" fmla="*/ 261 w 772"/>
                  <a:gd name="T47" fmla="*/ 22 h 68"/>
                  <a:gd name="T48" fmla="*/ 424 w 772"/>
                  <a:gd name="T49" fmla="*/ 20 h 68"/>
                  <a:gd name="T50" fmla="*/ 502 w 772"/>
                  <a:gd name="T51" fmla="*/ 19 h 68"/>
                  <a:gd name="T52" fmla="*/ 557 w 772"/>
                  <a:gd name="T53" fmla="*/ 17 h 68"/>
                  <a:gd name="T54" fmla="*/ 600 w 772"/>
                  <a:gd name="T55" fmla="*/ 14 h 68"/>
                  <a:gd name="T56" fmla="*/ 713 w 772"/>
                  <a:gd name="T57" fmla="*/ 4 h 68"/>
                  <a:gd name="T58" fmla="*/ 767 w 772"/>
                  <a:gd name="T59" fmla="*/ 3 h 68"/>
                  <a:gd name="T60" fmla="*/ 771 w 772"/>
                  <a:gd name="T61"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2" h="68">
                    <a:moveTo>
                      <a:pt x="771" y="27"/>
                    </a:moveTo>
                    <a:cubicBezTo>
                      <a:pt x="746" y="39"/>
                      <a:pt x="719" y="31"/>
                      <a:pt x="693" y="34"/>
                    </a:cubicBezTo>
                    <a:cubicBezTo>
                      <a:pt x="666" y="38"/>
                      <a:pt x="638" y="46"/>
                      <a:pt x="611" y="43"/>
                    </a:cubicBezTo>
                    <a:cubicBezTo>
                      <a:pt x="580" y="39"/>
                      <a:pt x="552" y="56"/>
                      <a:pt x="521" y="50"/>
                    </a:cubicBezTo>
                    <a:cubicBezTo>
                      <a:pt x="489" y="43"/>
                      <a:pt x="457" y="49"/>
                      <a:pt x="425" y="55"/>
                    </a:cubicBezTo>
                    <a:cubicBezTo>
                      <a:pt x="411" y="57"/>
                      <a:pt x="398" y="51"/>
                      <a:pt x="385" y="56"/>
                    </a:cubicBezTo>
                    <a:cubicBezTo>
                      <a:pt x="383" y="56"/>
                      <a:pt x="378" y="49"/>
                      <a:pt x="372" y="43"/>
                    </a:cubicBezTo>
                    <a:cubicBezTo>
                      <a:pt x="375" y="61"/>
                      <a:pt x="366" y="58"/>
                      <a:pt x="356" y="55"/>
                    </a:cubicBezTo>
                    <a:cubicBezTo>
                      <a:pt x="349" y="52"/>
                      <a:pt x="341" y="53"/>
                      <a:pt x="333" y="54"/>
                    </a:cubicBezTo>
                    <a:cubicBezTo>
                      <a:pt x="301" y="57"/>
                      <a:pt x="269" y="55"/>
                      <a:pt x="238" y="50"/>
                    </a:cubicBezTo>
                    <a:cubicBezTo>
                      <a:pt x="230" y="49"/>
                      <a:pt x="221" y="47"/>
                      <a:pt x="215" y="52"/>
                    </a:cubicBezTo>
                    <a:cubicBezTo>
                      <a:pt x="204" y="61"/>
                      <a:pt x="193" y="50"/>
                      <a:pt x="182" y="54"/>
                    </a:cubicBezTo>
                    <a:cubicBezTo>
                      <a:pt x="176" y="56"/>
                      <a:pt x="186" y="45"/>
                      <a:pt x="178" y="40"/>
                    </a:cubicBezTo>
                    <a:cubicBezTo>
                      <a:pt x="171" y="68"/>
                      <a:pt x="148" y="53"/>
                      <a:pt x="133" y="55"/>
                    </a:cubicBezTo>
                    <a:cubicBezTo>
                      <a:pt x="106" y="58"/>
                      <a:pt x="78" y="57"/>
                      <a:pt x="51" y="59"/>
                    </a:cubicBezTo>
                    <a:cubicBezTo>
                      <a:pt x="40" y="53"/>
                      <a:pt x="28" y="57"/>
                      <a:pt x="16" y="57"/>
                    </a:cubicBezTo>
                    <a:cubicBezTo>
                      <a:pt x="7" y="57"/>
                      <a:pt x="0" y="54"/>
                      <a:pt x="10" y="45"/>
                    </a:cubicBezTo>
                    <a:cubicBezTo>
                      <a:pt x="16" y="39"/>
                      <a:pt x="8" y="31"/>
                      <a:pt x="15" y="27"/>
                    </a:cubicBezTo>
                    <a:cubicBezTo>
                      <a:pt x="16" y="27"/>
                      <a:pt x="18" y="27"/>
                      <a:pt x="19" y="27"/>
                    </a:cubicBezTo>
                    <a:cubicBezTo>
                      <a:pt x="31" y="25"/>
                      <a:pt x="43" y="28"/>
                      <a:pt x="55" y="31"/>
                    </a:cubicBezTo>
                    <a:cubicBezTo>
                      <a:pt x="70" y="30"/>
                      <a:pt x="85" y="31"/>
                      <a:pt x="98" y="24"/>
                    </a:cubicBezTo>
                    <a:cubicBezTo>
                      <a:pt x="107" y="19"/>
                      <a:pt x="116" y="26"/>
                      <a:pt x="124" y="27"/>
                    </a:cubicBezTo>
                    <a:cubicBezTo>
                      <a:pt x="150" y="31"/>
                      <a:pt x="175" y="20"/>
                      <a:pt x="202" y="25"/>
                    </a:cubicBezTo>
                    <a:cubicBezTo>
                      <a:pt x="219" y="28"/>
                      <a:pt x="241" y="22"/>
                      <a:pt x="261" y="22"/>
                    </a:cubicBezTo>
                    <a:cubicBezTo>
                      <a:pt x="316" y="25"/>
                      <a:pt x="370" y="25"/>
                      <a:pt x="424" y="20"/>
                    </a:cubicBezTo>
                    <a:cubicBezTo>
                      <a:pt x="450" y="18"/>
                      <a:pt x="476" y="17"/>
                      <a:pt x="502" y="19"/>
                    </a:cubicBezTo>
                    <a:cubicBezTo>
                      <a:pt x="520" y="20"/>
                      <a:pt x="539" y="20"/>
                      <a:pt x="557" y="17"/>
                    </a:cubicBezTo>
                    <a:cubicBezTo>
                      <a:pt x="571" y="14"/>
                      <a:pt x="585" y="15"/>
                      <a:pt x="600" y="14"/>
                    </a:cubicBezTo>
                    <a:cubicBezTo>
                      <a:pt x="638" y="12"/>
                      <a:pt x="675" y="7"/>
                      <a:pt x="713" y="4"/>
                    </a:cubicBezTo>
                    <a:cubicBezTo>
                      <a:pt x="731" y="3"/>
                      <a:pt x="749" y="0"/>
                      <a:pt x="767" y="3"/>
                    </a:cubicBezTo>
                    <a:cubicBezTo>
                      <a:pt x="772" y="11"/>
                      <a:pt x="772" y="19"/>
                      <a:pt x="771" y="27"/>
                    </a:cubicBezTo>
                    <a:close/>
                  </a:path>
                </a:pathLst>
              </a:custGeom>
              <a:solidFill>
                <a:srgbClr val="6EAE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40"/>
              <p:cNvSpPr/>
              <p:nvPr/>
            </p:nvSpPr>
            <p:spPr bwMode="auto">
              <a:xfrm>
                <a:off x="324" y="3010"/>
                <a:ext cx="548" cy="81"/>
              </a:xfrm>
              <a:custGeom>
                <a:avLst/>
                <a:gdLst>
                  <a:gd name="T0" fmla="*/ 0 w 488"/>
                  <a:gd name="T1" fmla="*/ 46 h 72"/>
                  <a:gd name="T2" fmla="*/ 20 w 488"/>
                  <a:gd name="T3" fmla="*/ 5 h 72"/>
                  <a:gd name="T4" fmla="*/ 54 w 488"/>
                  <a:gd name="T5" fmla="*/ 3 h 72"/>
                  <a:gd name="T6" fmla="*/ 368 w 488"/>
                  <a:gd name="T7" fmla="*/ 7 h 72"/>
                  <a:gd name="T8" fmla="*/ 458 w 488"/>
                  <a:gd name="T9" fmla="*/ 11 h 72"/>
                  <a:gd name="T10" fmla="*/ 480 w 488"/>
                  <a:gd name="T11" fmla="*/ 18 h 72"/>
                  <a:gd name="T12" fmla="*/ 485 w 488"/>
                  <a:gd name="T13" fmla="*/ 56 h 72"/>
                  <a:gd name="T14" fmla="*/ 470 w 488"/>
                  <a:gd name="T15" fmla="*/ 69 h 72"/>
                  <a:gd name="T16" fmla="*/ 261 w 488"/>
                  <a:gd name="T17" fmla="*/ 68 h 72"/>
                  <a:gd name="T18" fmla="*/ 198 w 488"/>
                  <a:gd name="T19" fmla="*/ 68 h 72"/>
                  <a:gd name="T20" fmla="*/ 192 w 488"/>
                  <a:gd name="T21" fmla="*/ 68 h 72"/>
                  <a:gd name="T22" fmla="*/ 153 w 488"/>
                  <a:gd name="T23" fmla="*/ 64 h 72"/>
                  <a:gd name="T24" fmla="*/ 147 w 488"/>
                  <a:gd name="T25" fmla="*/ 64 h 72"/>
                  <a:gd name="T26" fmla="*/ 101 w 488"/>
                  <a:gd name="T27" fmla="*/ 60 h 72"/>
                  <a:gd name="T28" fmla="*/ 20 w 488"/>
                  <a:gd name="T29" fmla="*/ 52 h 72"/>
                  <a:gd name="T30" fmla="*/ 0 w 488"/>
                  <a:gd name="T31" fmla="*/ 4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72">
                    <a:moveTo>
                      <a:pt x="0" y="46"/>
                    </a:moveTo>
                    <a:cubicBezTo>
                      <a:pt x="7" y="32"/>
                      <a:pt x="14" y="18"/>
                      <a:pt x="20" y="5"/>
                    </a:cubicBezTo>
                    <a:cubicBezTo>
                      <a:pt x="31" y="0"/>
                      <a:pt x="43" y="3"/>
                      <a:pt x="54" y="3"/>
                    </a:cubicBezTo>
                    <a:cubicBezTo>
                      <a:pt x="159" y="0"/>
                      <a:pt x="264" y="7"/>
                      <a:pt x="368" y="7"/>
                    </a:cubicBezTo>
                    <a:cubicBezTo>
                      <a:pt x="398" y="8"/>
                      <a:pt x="428" y="10"/>
                      <a:pt x="458" y="11"/>
                    </a:cubicBezTo>
                    <a:cubicBezTo>
                      <a:pt x="466" y="11"/>
                      <a:pt x="474" y="13"/>
                      <a:pt x="480" y="18"/>
                    </a:cubicBezTo>
                    <a:cubicBezTo>
                      <a:pt x="488" y="30"/>
                      <a:pt x="486" y="43"/>
                      <a:pt x="485" y="56"/>
                    </a:cubicBezTo>
                    <a:cubicBezTo>
                      <a:pt x="482" y="63"/>
                      <a:pt x="480" y="69"/>
                      <a:pt x="470" y="69"/>
                    </a:cubicBezTo>
                    <a:cubicBezTo>
                      <a:pt x="400" y="70"/>
                      <a:pt x="331" y="66"/>
                      <a:pt x="261" y="68"/>
                    </a:cubicBezTo>
                    <a:cubicBezTo>
                      <a:pt x="240" y="61"/>
                      <a:pt x="219" y="72"/>
                      <a:pt x="198" y="68"/>
                    </a:cubicBezTo>
                    <a:cubicBezTo>
                      <a:pt x="196" y="68"/>
                      <a:pt x="194" y="68"/>
                      <a:pt x="192" y="68"/>
                    </a:cubicBezTo>
                    <a:cubicBezTo>
                      <a:pt x="180" y="63"/>
                      <a:pt x="167" y="60"/>
                      <a:pt x="153" y="64"/>
                    </a:cubicBezTo>
                    <a:cubicBezTo>
                      <a:pt x="151" y="64"/>
                      <a:pt x="149" y="64"/>
                      <a:pt x="147" y="64"/>
                    </a:cubicBezTo>
                    <a:cubicBezTo>
                      <a:pt x="132" y="60"/>
                      <a:pt x="116" y="67"/>
                      <a:pt x="101" y="60"/>
                    </a:cubicBezTo>
                    <a:cubicBezTo>
                      <a:pt x="74" y="59"/>
                      <a:pt x="48" y="53"/>
                      <a:pt x="20" y="52"/>
                    </a:cubicBezTo>
                    <a:cubicBezTo>
                      <a:pt x="13" y="52"/>
                      <a:pt x="6" y="52"/>
                      <a:pt x="0" y="46"/>
                    </a:cubicBezTo>
                    <a:close/>
                  </a:path>
                </a:pathLst>
              </a:custGeom>
              <a:solidFill>
                <a:srgbClr val="DCE4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41"/>
              <p:cNvSpPr/>
              <p:nvPr/>
            </p:nvSpPr>
            <p:spPr bwMode="auto">
              <a:xfrm>
                <a:off x="184" y="3320"/>
                <a:ext cx="697" cy="74"/>
              </a:xfrm>
              <a:custGeom>
                <a:avLst/>
                <a:gdLst>
                  <a:gd name="T0" fmla="*/ 12 w 620"/>
                  <a:gd name="T1" fmla="*/ 5 h 66"/>
                  <a:gd name="T2" fmla="*/ 27 w 620"/>
                  <a:gd name="T3" fmla="*/ 1 h 66"/>
                  <a:gd name="T4" fmla="*/ 176 w 620"/>
                  <a:gd name="T5" fmla="*/ 11 h 66"/>
                  <a:gd name="T6" fmla="*/ 311 w 620"/>
                  <a:gd name="T7" fmla="*/ 19 h 66"/>
                  <a:gd name="T8" fmla="*/ 477 w 620"/>
                  <a:gd name="T9" fmla="*/ 21 h 66"/>
                  <a:gd name="T10" fmla="*/ 542 w 620"/>
                  <a:gd name="T11" fmla="*/ 16 h 66"/>
                  <a:gd name="T12" fmla="*/ 600 w 620"/>
                  <a:gd name="T13" fmla="*/ 22 h 66"/>
                  <a:gd name="T14" fmla="*/ 609 w 620"/>
                  <a:gd name="T15" fmla="*/ 17 h 66"/>
                  <a:gd name="T16" fmla="*/ 614 w 620"/>
                  <a:gd name="T17" fmla="*/ 19 h 66"/>
                  <a:gd name="T18" fmla="*/ 617 w 620"/>
                  <a:gd name="T19" fmla="*/ 28 h 66"/>
                  <a:gd name="T20" fmla="*/ 612 w 620"/>
                  <a:gd name="T21" fmla="*/ 61 h 66"/>
                  <a:gd name="T22" fmla="*/ 547 w 620"/>
                  <a:gd name="T23" fmla="*/ 53 h 66"/>
                  <a:gd name="T24" fmla="*/ 406 w 620"/>
                  <a:gd name="T25" fmla="*/ 58 h 66"/>
                  <a:gd name="T26" fmla="*/ 353 w 620"/>
                  <a:gd name="T27" fmla="*/ 55 h 66"/>
                  <a:gd name="T28" fmla="*/ 203 w 620"/>
                  <a:gd name="T29" fmla="*/ 48 h 66"/>
                  <a:gd name="T30" fmla="*/ 129 w 620"/>
                  <a:gd name="T31" fmla="*/ 45 h 66"/>
                  <a:gd name="T32" fmla="*/ 8 w 620"/>
                  <a:gd name="T33" fmla="*/ 34 h 66"/>
                  <a:gd name="T34" fmla="*/ 0 w 620"/>
                  <a:gd name="T35" fmla="*/ 29 h 66"/>
                  <a:gd name="T36" fmla="*/ 12 w 620"/>
                  <a:gd name="T3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0" h="66">
                    <a:moveTo>
                      <a:pt x="12" y="5"/>
                    </a:moveTo>
                    <a:cubicBezTo>
                      <a:pt x="17" y="3"/>
                      <a:pt x="22" y="0"/>
                      <a:pt x="27" y="1"/>
                    </a:cubicBezTo>
                    <a:cubicBezTo>
                      <a:pt x="76" y="17"/>
                      <a:pt x="127" y="9"/>
                      <a:pt x="176" y="11"/>
                    </a:cubicBezTo>
                    <a:cubicBezTo>
                      <a:pt x="221" y="13"/>
                      <a:pt x="266" y="18"/>
                      <a:pt x="311" y="19"/>
                    </a:cubicBezTo>
                    <a:cubicBezTo>
                      <a:pt x="366" y="20"/>
                      <a:pt x="421" y="16"/>
                      <a:pt x="477" y="21"/>
                    </a:cubicBezTo>
                    <a:cubicBezTo>
                      <a:pt x="498" y="23"/>
                      <a:pt x="522" y="32"/>
                      <a:pt x="542" y="16"/>
                    </a:cubicBezTo>
                    <a:cubicBezTo>
                      <a:pt x="560" y="30"/>
                      <a:pt x="581" y="18"/>
                      <a:pt x="600" y="22"/>
                    </a:cubicBezTo>
                    <a:cubicBezTo>
                      <a:pt x="606" y="23"/>
                      <a:pt x="608" y="21"/>
                      <a:pt x="609" y="17"/>
                    </a:cubicBezTo>
                    <a:cubicBezTo>
                      <a:pt x="611" y="16"/>
                      <a:pt x="613" y="17"/>
                      <a:pt x="614" y="19"/>
                    </a:cubicBezTo>
                    <a:cubicBezTo>
                      <a:pt x="616" y="22"/>
                      <a:pt x="617" y="25"/>
                      <a:pt x="617" y="28"/>
                    </a:cubicBezTo>
                    <a:cubicBezTo>
                      <a:pt x="617" y="39"/>
                      <a:pt x="620" y="51"/>
                      <a:pt x="612" y="61"/>
                    </a:cubicBezTo>
                    <a:cubicBezTo>
                      <a:pt x="590" y="58"/>
                      <a:pt x="567" y="66"/>
                      <a:pt x="547" y="53"/>
                    </a:cubicBezTo>
                    <a:cubicBezTo>
                      <a:pt x="500" y="62"/>
                      <a:pt x="453" y="40"/>
                      <a:pt x="406" y="58"/>
                    </a:cubicBezTo>
                    <a:cubicBezTo>
                      <a:pt x="391" y="64"/>
                      <a:pt x="371" y="53"/>
                      <a:pt x="353" y="55"/>
                    </a:cubicBezTo>
                    <a:cubicBezTo>
                      <a:pt x="303" y="59"/>
                      <a:pt x="253" y="47"/>
                      <a:pt x="203" y="48"/>
                    </a:cubicBezTo>
                    <a:cubicBezTo>
                      <a:pt x="178" y="49"/>
                      <a:pt x="153" y="48"/>
                      <a:pt x="129" y="45"/>
                    </a:cubicBezTo>
                    <a:cubicBezTo>
                      <a:pt x="89" y="40"/>
                      <a:pt x="48" y="47"/>
                      <a:pt x="8" y="34"/>
                    </a:cubicBezTo>
                    <a:cubicBezTo>
                      <a:pt x="5" y="32"/>
                      <a:pt x="3" y="31"/>
                      <a:pt x="0" y="29"/>
                    </a:cubicBezTo>
                    <a:cubicBezTo>
                      <a:pt x="4" y="21"/>
                      <a:pt x="8" y="13"/>
                      <a:pt x="12" y="5"/>
                    </a:cubicBezTo>
                    <a:close/>
                  </a:path>
                </a:pathLst>
              </a:custGeom>
              <a:solidFill>
                <a:srgbClr val="A3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42"/>
              <p:cNvSpPr/>
              <p:nvPr/>
            </p:nvSpPr>
            <p:spPr bwMode="auto">
              <a:xfrm>
                <a:off x="565" y="2447"/>
                <a:ext cx="210" cy="238"/>
              </a:xfrm>
              <a:custGeom>
                <a:avLst/>
                <a:gdLst>
                  <a:gd name="T0" fmla="*/ 105 w 187"/>
                  <a:gd name="T1" fmla="*/ 38 h 212"/>
                  <a:gd name="T2" fmla="*/ 121 w 187"/>
                  <a:gd name="T3" fmla="*/ 40 h 212"/>
                  <a:gd name="T4" fmla="*/ 129 w 187"/>
                  <a:gd name="T5" fmla="*/ 50 h 212"/>
                  <a:gd name="T6" fmla="*/ 144 w 187"/>
                  <a:gd name="T7" fmla="*/ 57 h 212"/>
                  <a:gd name="T8" fmla="*/ 149 w 187"/>
                  <a:gd name="T9" fmla="*/ 58 h 212"/>
                  <a:gd name="T10" fmla="*/ 177 w 187"/>
                  <a:gd name="T11" fmla="*/ 78 h 212"/>
                  <a:gd name="T12" fmla="*/ 178 w 187"/>
                  <a:gd name="T13" fmla="*/ 116 h 212"/>
                  <a:gd name="T14" fmla="*/ 163 w 187"/>
                  <a:gd name="T15" fmla="*/ 134 h 212"/>
                  <a:gd name="T16" fmla="*/ 140 w 187"/>
                  <a:gd name="T17" fmla="*/ 122 h 212"/>
                  <a:gd name="T18" fmla="*/ 138 w 187"/>
                  <a:gd name="T19" fmla="*/ 118 h 212"/>
                  <a:gd name="T20" fmla="*/ 138 w 187"/>
                  <a:gd name="T21" fmla="*/ 124 h 212"/>
                  <a:gd name="T22" fmla="*/ 158 w 187"/>
                  <a:gd name="T23" fmla="*/ 177 h 212"/>
                  <a:gd name="T24" fmla="*/ 150 w 187"/>
                  <a:gd name="T25" fmla="*/ 185 h 212"/>
                  <a:gd name="T26" fmla="*/ 170 w 187"/>
                  <a:gd name="T27" fmla="*/ 179 h 212"/>
                  <a:gd name="T28" fmla="*/ 176 w 187"/>
                  <a:gd name="T29" fmla="*/ 181 h 212"/>
                  <a:gd name="T30" fmla="*/ 176 w 187"/>
                  <a:gd name="T31" fmla="*/ 202 h 212"/>
                  <a:gd name="T32" fmla="*/ 153 w 187"/>
                  <a:gd name="T33" fmla="*/ 212 h 212"/>
                  <a:gd name="T34" fmla="*/ 96 w 187"/>
                  <a:gd name="T35" fmla="*/ 189 h 212"/>
                  <a:gd name="T36" fmla="*/ 47 w 187"/>
                  <a:gd name="T37" fmla="*/ 164 h 212"/>
                  <a:gd name="T38" fmla="*/ 29 w 187"/>
                  <a:gd name="T39" fmla="*/ 146 h 212"/>
                  <a:gd name="T40" fmla="*/ 0 w 187"/>
                  <a:gd name="T41" fmla="*/ 125 h 212"/>
                  <a:gd name="T42" fmla="*/ 21 w 187"/>
                  <a:gd name="T43" fmla="*/ 75 h 212"/>
                  <a:gd name="T44" fmla="*/ 37 w 187"/>
                  <a:gd name="T45" fmla="*/ 14 h 212"/>
                  <a:gd name="T46" fmla="*/ 44 w 187"/>
                  <a:gd name="T47" fmla="*/ 0 h 212"/>
                  <a:gd name="T48" fmla="*/ 57 w 187"/>
                  <a:gd name="T49" fmla="*/ 6 h 212"/>
                  <a:gd name="T50" fmla="*/ 77 w 187"/>
                  <a:gd name="T51" fmla="*/ 22 h 212"/>
                  <a:gd name="T52" fmla="*/ 89 w 187"/>
                  <a:gd name="T53" fmla="*/ 26 h 212"/>
                  <a:gd name="T54" fmla="*/ 101 w 187"/>
                  <a:gd name="T55" fmla="*/ 33 h 212"/>
                  <a:gd name="T56" fmla="*/ 105 w 187"/>
                  <a:gd name="T57" fmla="*/ 3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212">
                    <a:moveTo>
                      <a:pt x="105" y="38"/>
                    </a:moveTo>
                    <a:cubicBezTo>
                      <a:pt x="110" y="40"/>
                      <a:pt x="115" y="42"/>
                      <a:pt x="121" y="40"/>
                    </a:cubicBezTo>
                    <a:cubicBezTo>
                      <a:pt x="124" y="43"/>
                      <a:pt x="124" y="48"/>
                      <a:pt x="129" y="50"/>
                    </a:cubicBezTo>
                    <a:cubicBezTo>
                      <a:pt x="134" y="53"/>
                      <a:pt x="139" y="55"/>
                      <a:pt x="144" y="57"/>
                    </a:cubicBezTo>
                    <a:cubicBezTo>
                      <a:pt x="146" y="56"/>
                      <a:pt x="148" y="56"/>
                      <a:pt x="149" y="58"/>
                    </a:cubicBezTo>
                    <a:cubicBezTo>
                      <a:pt x="154" y="70"/>
                      <a:pt x="168" y="70"/>
                      <a:pt x="177" y="78"/>
                    </a:cubicBezTo>
                    <a:cubicBezTo>
                      <a:pt x="175" y="91"/>
                      <a:pt x="178" y="103"/>
                      <a:pt x="178" y="116"/>
                    </a:cubicBezTo>
                    <a:cubicBezTo>
                      <a:pt x="177" y="129"/>
                      <a:pt x="172" y="132"/>
                      <a:pt x="163" y="134"/>
                    </a:cubicBezTo>
                    <a:cubicBezTo>
                      <a:pt x="153" y="136"/>
                      <a:pt x="145" y="133"/>
                      <a:pt x="140" y="122"/>
                    </a:cubicBezTo>
                    <a:cubicBezTo>
                      <a:pt x="140" y="121"/>
                      <a:pt x="146" y="116"/>
                      <a:pt x="138" y="118"/>
                    </a:cubicBezTo>
                    <a:cubicBezTo>
                      <a:pt x="132" y="119"/>
                      <a:pt x="137" y="122"/>
                      <a:pt x="138" y="124"/>
                    </a:cubicBezTo>
                    <a:cubicBezTo>
                      <a:pt x="150" y="140"/>
                      <a:pt x="149" y="160"/>
                      <a:pt x="158" y="177"/>
                    </a:cubicBezTo>
                    <a:cubicBezTo>
                      <a:pt x="161" y="181"/>
                      <a:pt x="156" y="184"/>
                      <a:pt x="150" y="185"/>
                    </a:cubicBezTo>
                    <a:cubicBezTo>
                      <a:pt x="158" y="184"/>
                      <a:pt x="162" y="177"/>
                      <a:pt x="170" y="179"/>
                    </a:cubicBezTo>
                    <a:cubicBezTo>
                      <a:pt x="172" y="179"/>
                      <a:pt x="174" y="180"/>
                      <a:pt x="176" y="181"/>
                    </a:cubicBezTo>
                    <a:cubicBezTo>
                      <a:pt x="187" y="188"/>
                      <a:pt x="184" y="195"/>
                      <a:pt x="176" y="202"/>
                    </a:cubicBezTo>
                    <a:cubicBezTo>
                      <a:pt x="170" y="208"/>
                      <a:pt x="162" y="211"/>
                      <a:pt x="153" y="212"/>
                    </a:cubicBezTo>
                    <a:cubicBezTo>
                      <a:pt x="133" y="208"/>
                      <a:pt x="115" y="197"/>
                      <a:pt x="96" y="189"/>
                    </a:cubicBezTo>
                    <a:cubicBezTo>
                      <a:pt x="80" y="180"/>
                      <a:pt x="63" y="173"/>
                      <a:pt x="47" y="164"/>
                    </a:cubicBezTo>
                    <a:cubicBezTo>
                      <a:pt x="40" y="159"/>
                      <a:pt x="32" y="155"/>
                      <a:pt x="29" y="146"/>
                    </a:cubicBezTo>
                    <a:cubicBezTo>
                      <a:pt x="20" y="140"/>
                      <a:pt x="11" y="133"/>
                      <a:pt x="0" y="125"/>
                    </a:cubicBezTo>
                    <a:cubicBezTo>
                      <a:pt x="23" y="114"/>
                      <a:pt x="14" y="92"/>
                      <a:pt x="21" y="75"/>
                    </a:cubicBezTo>
                    <a:cubicBezTo>
                      <a:pt x="29" y="56"/>
                      <a:pt x="29" y="34"/>
                      <a:pt x="37" y="14"/>
                    </a:cubicBezTo>
                    <a:cubicBezTo>
                      <a:pt x="41" y="10"/>
                      <a:pt x="36" y="2"/>
                      <a:pt x="44" y="0"/>
                    </a:cubicBezTo>
                    <a:cubicBezTo>
                      <a:pt x="49" y="1"/>
                      <a:pt x="54" y="2"/>
                      <a:pt x="57" y="6"/>
                    </a:cubicBezTo>
                    <a:cubicBezTo>
                      <a:pt x="60" y="16"/>
                      <a:pt x="71" y="16"/>
                      <a:pt x="77" y="22"/>
                    </a:cubicBezTo>
                    <a:cubicBezTo>
                      <a:pt x="80" y="26"/>
                      <a:pt x="86" y="22"/>
                      <a:pt x="89" y="26"/>
                    </a:cubicBezTo>
                    <a:cubicBezTo>
                      <a:pt x="91" y="31"/>
                      <a:pt x="96" y="32"/>
                      <a:pt x="101" y="33"/>
                    </a:cubicBezTo>
                    <a:cubicBezTo>
                      <a:pt x="103" y="34"/>
                      <a:pt x="104" y="36"/>
                      <a:pt x="105" y="38"/>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43"/>
              <p:cNvSpPr/>
              <p:nvPr/>
            </p:nvSpPr>
            <p:spPr bwMode="auto">
              <a:xfrm>
                <a:off x="247" y="3177"/>
                <a:ext cx="624" cy="85"/>
              </a:xfrm>
              <a:custGeom>
                <a:avLst/>
                <a:gdLst>
                  <a:gd name="T0" fmla="*/ 0 w 555"/>
                  <a:gd name="T1" fmla="*/ 44 h 75"/>
                  <a:gd name="T2" fmla="*/ 16 w 555"/>
                  <a:gd name="T3" fmla="*/ 8 h 75"/>
                  <a:gd name="T4" fmla="*/ 141 w 555"/>
                  <a:gd name="T5" fmla="*/ 8 h 75"/>
                  <a:gd name="T6" fmla="*/ 190 w 555"/>
                  <a:gd name="T7" fmla="*/ 7 h 75"/>
                  <a:gd name="T8" fmla="*/ 229 w 555"/>
                  <a:gd name="T9" fmla="*/ 12 h 75"/>
                  <a:gd name="T10" fmla="*/ 339 w 555"/>
                  <a:gd name="T11" fmla="*/ 16 h 75"/>
                  <a:gd name="T12" fmla="*/ 414 w 555"/>
                  <a:gd name="T13" fmla="*/ 23 h 75"/>
                  <a:gd name="T14" fmla="*/ 435 w 555"/>
                  <a:gd name="T15" fmla="*/ 21 h 75"/>
                  <a:gd name="T16" fmla="*/ 479 w 555"/>
                  <a:gd name="T17" fmla="*/ 22 h 75"/>
                  <a:gd name="T18" fmla="*/ 526 w 555"/>
                  <a:gd name="T19" fmla="*/ 21 h 75"/>
                  <a:gd name="T20" fmla="*/ 551 w 555"/>
                  <a:gd name="T21" fmla="*/ 27 h 75"/>
                  <a:gd name="T22" fmla="*/ 550 w 555"/>
                  <a:gd name="T23" fmla="*/ 64 h 75"/>
                  <a:gd name="T24" fmla="*/ 493 w 555"/>
                  <a:gd name="T25" fmla="*/ 70 h 75"/>
                  <a:gd name="T26" fmla="*/ 294 w 555"/>
                  <a:gd name="T27" fmla="*/ 58 h 75"/>
                  <a:gd name="T28" fmla="*/ 250 w 555"/>
                  <a:gd name="T29" fmla="*/ 58 h 75"/>
                  <a:gd name="T30" fmla="*/ 240 w 555"/>
                  <a:gd name="T31" fmla="*/ 58 h 75"/>
                  <a:gd name="T32" fmla="*/ 230 w 555"/>
                  <a:gd name="T33" fmla="*/ 57 h 75"/>
                  <a:gd name="T34" fmla="*/ 24 w 555"/>
                  <a:gd name="T35" fmla="*/ 50 h 75"/>
                  <a:gd name="T36" fmla="*/ 0 w 555"/>
                  <a:gd name="T37"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5" h="75">
                    <a:moveTo>
                      <a:pt x="0" y="44"/>
                    </a:moveTo>
                    <a:cubicBezTo>
                      <a:pt x="1" y="30"/>
                      <a:pt x="11" y="20"/>
                      <a:pt x="16" y="8"/>
                    </a:cubicBezTo>
                    <a:cubicBezTo>
                      <a:pt x="58" y="6"/>
                      <a:pt x="99" y="0"/>
                      <a:pt x="141" y="8"/>
                    </a:cubicBezTo>
                    <a:cubicBezTo>
                      <a:pt x="157" y="11"/>
                      <a:pt x="173" y="12"/>
                      <a:pt x="190" y="7"/>
                    </a:cubicBezTo>
                    <a:cubicBezTo>
                      <a:pt x="203" y="4"/>
                      <a:pt x="216" y="11"/>
                      <a:pt x="229" y="12"/>
                    </a:cubicBezTo>
                    <a:cubicBezTo>
                      <a:pt x="266" y="14"/>
                      <a:pt x="302" y="14"/>
                      <a:pt x="339" y="16"/>
                    </a:cubicBezTo>
                    <a:cubicBezTo>
                      <a:pt x="364" y="17"/>
                      <a:pt x="388" y="25"/>
                      <a:pt x="414" y="23"/>
                    </a:cubicBezTo>
                    <a:cubicBezTo>
                      <a:pt x="421" y="22"/>
                      <a:pt x="428" y="23"/>
                      <a:pt x="435" y="21"/>
                    </a:cubicBezTo>
                    <a:cubicBezTo>
                      <a:pt x="450" y="20"/>
                      <a:pt x="464" y="20"/>
                      <a:pt x="479" y="22"/>
                    </a:cubicBezTo>
                    <a:cubicBezTo>
                      <a:pt x="494" y="24"/>
                      <a:pt x="510" y="25"/>
                      <a:pt x="526" y="21"/>
                    </a:cubicBezTo>
                    <a:cubicBezTo>
                      <a:pt x="534" y="20"/>
                      <a:pt x="544" y="17"/>
                      <a:pt x="551" y="27"/>
                    </a:cubicBezTo>
                    <a:cubicBezTo>
                      <a:pt x="555" y="39"/>
                      <a:pt x="555" y="52"/>
                      <a:pt x="550" y="64"/>
                    </a:cubicBezTo>
                    <a:cubicBezTo>
                      <a:pt x="532" y="75"/>
                      <a:pt x="512" y="69"/>
                      <a:pt x="493" y="70"/>
                    </a:cubicBezTo>
                    <a:cubicBezTo>
                      <a:pt x="427" y="71"/>
                      <a:pt x="360" y="65"/>
                      <a:pt x="294" y="58"/>
                    </a:cubicBezTo>
                    <a:cubicBezTo>
                      <a:pt x="280" y="57"/>
                      <a:pt x="265" y="58"/>
                      <a:pt x="250" y="58"/>
                    </a:cubicBezTo>
                    <a:cubicBezTo>
                      <a:pt x="247" y="58"/>
                      <a:pt x="244" y="58"/>
                      <a:pt x="240" y="58"/>
                    </a:cubicBezTo>
                    <a:cubicBezTo>
                      <a:pt x="237" y="58"/>
                      <a:pt x="233" y="58"/>
                      <a:pt x="230" y="57"/>
                    </a:cubicBezTo>
                    <a:cubicBezTo>
                      <a:pt x="161" y="52"/>
                      <a:pt x="92" y="57"/>
                      <a:pt x="24" y="50"/>
                    </a:cubicBezTo>
                    <a:cubicBezTo>
                      <a:pt x="16" y="49"/>
                      <a:pt x="6" y="51"/>
                      <a:pt x="0" y="44"/>
                    </a:cubicBezTo>
                    <a:close/>
                  </a:path>
                </a:pathLst>
              </a:custGeom>
              <a:solidFill>
                <a:srgbClr val="DDE6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44"/>
              <p:cNvSpPr/>
              <p:nvPr/>
            </p:nvSpPr>
            <p:spPr bwMode="auto">
              <a:xfrm>
                <a:off x="1915" y="594"/>
                <a:ext cx="222" cy="571"/>
              </a:xfrm>
              <a:custGeom>
                <a:avLst/>
                <a:gdLst>
                  <a:gd name="T0" fmla="*/ 40 w 197"/>
                  <a:gd name="T1" fmla="*/ 497 h 509"/>
                  <a:gd name="T2" fmla="*/ 40 w 197"/>
                  <a:gd name="T3" fmla="*/ 508 h 509"/>
                  <a:gd name="T4" fmla="*/ 36 w 197"/>
                  <a:gd name="T5" fmla="*/ 509 h 509"/>
                  <a:gd name="T6" fmla="*/ 4 w 197"/>
                  <a:gd name="T7" fmla="*/ 428 h 509"/>
                  <a:gd name="T8" fmla="*/ 8 w 197"/>
                  <a:gd name="T9" fmla="*/ 404 h 509"/>
                  <a:gd name="T10" fmla="*/ 6 w 197"/>
                  <a:gd name="T11" fmla="*/ 382 h 509"/>
                  <a:gd name="T12" fmla="*/ 48 w 197"/>
                  <a:gd name="T13" fmla="*/ 310 h 509"/>
                  <a:gd name="T14" fmla="*/ 85 w 197"/>
                  <a:gd name="T15" fmla="*/ 259 h 509"/>
                  <a:gd name="T16" fmla="*/ 77 w 197"/>
                  <a:gd name="T17" fmla="*/ 268 h 509"/>
                  <a:gd name="T18" fmla="*/ 73 w 197"/>
                  <a:gd name="T19" fmla="*/ 258 h 509"/>
                  <a:gd name="T20" fmla="*/ 75 w 197"/>
                  <a:gd name="T21" fmla="*/ 247 h 509"/>
                  <a:gd name="T22" fmla="*/ 78 w 197"/>
                  <a:gd name="T23" fmla="*/ 241 h 509"/>
                  <a:gd name="T24" fmla="*/ 93 w 197"/>
                  <a:gd name="T25" fmla="*/ 193 h 509"/>
                  <a:gd name="T26" fmla="*/ 96 w 197"/>
                  <a:gd name="T27" fmla="*/ 180 h 509"/>
                  <a:gd name="T28" fmla="*/ 150 w 197"/>
                  <a:gd name="T29" fmla="*/ 49 h 509"/>
                  <a:gd name="T30" fmla="*/ 155 w 197"/>
                  <a:gd name="T31" fmla="*/ 48 h 509"/>
                  <a:gd name="T32" fmla="*/ 159 w 197"/>
                  <a:gd name="T33" fmla="*/ 47 h 509"/>
                  <a:gd name="T34" fmla="*/ 159 w 197"/>
                  <a:gd name="T35" fmla="*/ 78 h 509"/>
                  <a:gd name="T36" fmla="*/ 119 w 197"/>
                  <a:gd name="T37" fmla="*/ 199 h 509"/>
                  <a:gd name="T38" fmla="*/ 72 w 197"/>
                  <a:gd name="T39" fmla="*/ 320 h 509"/>
                  <a:gd name="T40" fmla="*/ 60 w 197"/>
                  <a:gd name="T41" fmla="*/ 326 h 509"/>
                  <a:gd name="T42" fmla="*/ 28 w 197"/>
                  <a:gd name="T43" fmla="*/ 376 h 509"/>
                  <a:gd name="T44" fmla="*/ 57 w 197"/>
                  <a:gd name="T45" fmla="*/ 333 h 509"/>
                  <a:gd name="T46" fmla="*/ 66 w 197"/>
                  <a:gd name="T47" fmla="*/ 329 h 509"/>
                  <a:gd name="T48" fmla="*/ 46 w 197"/>
                  <a:gd name="T49" fmla="*/ 378 h 509"/>
                  <a:gd name="T50" fmla="*/ 18 w 197"/>
                  <a:gd name="T51" fmla="*/ 436 h 509"/>
                  <a:gd name="T52" fmla="*/ 60 w 197"/>
                  <a:gd name="T53" fmla="*/ 351 h 509"/>
                  <a:gd name="T54" fmla="*/ 115 w 197"/>
                  <a:gd name="T55" fmla="*/ 232 h 509"/>
                  <a:gd name="T56" fmla="*/ 122 w 197"/>
                  <a:gd name="T57" fmla="*/ 179 h 509"/>
                  <a:gd name="T58" fmla="*/ 148 w 197"/>
                  <a:gd name="T59" fmla="*/ 106 h 509"/>
                  <a:gd name="T60" fmla="*/ 170 w 197"/>
                  <a:gd name="T61" fmla="*/ 40 h 509"/>
                  <a:gd name="T62" fmla="*/ 183 w 197"/>
                  <a:gd name="T63" fmla="*/ 0 h 509"/>
                  <a:gd name="T64" fmla="*/ 188 w 197"/>
                  <a:gd name="T65" fmla="*/ 12 h 509"/>
                  <a:gd name="T66" fmla="*/ 186 w 197"/>
                  <a:gd name="T67" fmla="*/ 45 h 509"/>
                  <a:gd name="T68" fmla="*/ 182 w 197"/>
                  <a:gd name="T69" fmla="*/ 65 h 509"/>
                  <a:gd name="T70" fmla="*/ 173 w 197"/>
                  <a:gd name="T71" fmla="*/ 105 h 509"/>
                  <a:gd name="T72" fmla="*/ 143 w 197"/>
                  <a:gd name="T73" fmla="*/ 223 h 509"/>
                  <a:gd name="T74" fmla="*/ 127 w 197"/>
                  <a:gd name="T75" fmla="*/ 261 h 509"/>
                  <a:gd name="T76" fmla="*/ 99 w 197"/>
                  <a:gd name="T77" fmla="*/ 313 h 509"/>
                  <a:gd name="T78" fmla="*/ 114 w 197"/>
                  <a:gd name="T79" fmla="*/ 282 h 509"/>
                  <a:gd name="T80" fmla="*/ 130 w 197"/>
                  <a:gd name="T81" fmla="*/ 271 h 509"/>
                  <a:gd name="T82" fmla="*/ 124 w 197"/>
                  <a:gd name="T83" fmla="*/ 304 h 509"/>
                  <a:gd name="T84" fmla="*/ 86 w 197"/>
                  <a:gd name="T85" fmla="*/ 357 h 509"/>
                  <a:gd name="T86" fmla="*/ 110 w 197"/>
                  <a:gd name="T87" fmla="*/ 321 h 509"/>
                  <a:gd name="T88" fmla="*/ 124 w 197"/>
                  <a:gd name="T89" fmla="*/ 321 h 509"/>
                  <a:gd name="T90" fmla="*/ 127 w 197"/>
                  <a:gd name="T91" fmla="*/ 328 h 509"/>
                  <a:gd name="T92" fmla="*/ 108 w 197"/>
                  <a:gd name="T93" fmla="*/ 369 h 509"/>
                  <a:gd name="T94" fmla="*/ 89 w 197"/>
                  <a:gd name="T95" fmla="*/ 401 h 509"/>
                  <a:gd name="T96" fmla="*/ 111 w 197"/>
                  <a:gd name="T97" fmla="*/ 372 h 509"/>
                  <a:gd name="T98" fmla="*/ 101 w 197"/>
                  <a:gd name="T99" fmla="*/ 401 h 509"/>
                  <a:gd name="T100" fmla="*/ 88 w 197"/>
                  <a:gd name="T101" fmla="*/ 414 h 509"/>
                  <a:gd name="T102" fmla="*/ 81 w 197"/>
                  <a:gd name="T103" fmla="*/ 400 h 509"/>
                  <a:gd name="T104" fmla="*/ 72 w 197"/>
                  <a:gd name="T105" fmla="*/ 410 h 509"/>
                  <a:gd name="T106" fmla="*/ 40 w 197"/>
                  <a:gd name="T107" fmla="*/ 476 h 509"/>
                  <a:gd name="T108" fmla="*/ 40 w 197"/>
                  <a:gd name="T109" fmla="*/ 497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 h="509">
                    <a:moveTo>
                      <a:pt x="40" y="497"/>
                    </a:moveTo>
                    <a:cubicBezTo>
                      <a:pt x="40" y="501"/>
                      <a:pt x="40" y="504"/>
                      <a:pt x="40" y="508"/>
                    </a:cubicBezTo>
                    <a:cubicBezTo>
                      <a:pt x="39" y="509"/>
                      <a:pt x="38" y="509"/>
                      <a:pt x="36" y="509"/>
                    </a:cubicBezTo>
                    <a:cubicBezTo>
                      <a:pt x="25" y="482"/>
                      <a:pt x="14" y="455"/>
                      <a:pt x="4" y="428"/>
                    </a:cubicBezTo>
                    <a:cubicBezTo>
                      <a:pt x="0" y="419"/>
                      <a:pt x="5" y="412"/>
                      <a:pt x="8" y="404"/>
                    </a:cubicBezTo>
                    <a:cubicBezTo>
                      <a:pt x="10" y="396"/>
                      <a:pt x="13" y="389"/>
                      <a:pt x="6" y="382"/>
                    </a:cubicBezTo>
                    <a:cubicBezTo>
                      <a:pt x="8" y="351"/>
                      <a:pt x="26" y="329"/>
                      <a:pt x="48" y="310"/>
                    </a:cubicBezTo>
                    <a:cubicBezTo>
                      <a:pt x="57" y="290"/>
                      <a:pt x="75" y="277"/>
                      <a:pt x="85" y="259"/>
                    </a:cubicBezTo>
                    <a:cubicBezTo>
                      <a:pt x="83" y="263"/>
                      <a:pt x="83" y="268"/>
                      <a:pt x="77" y="268"/>
                    </a:cubicBezTo>
                    <a:cubicBezTo>
                      <a:pt x="73" y="267"/>
                      <a:pt x="73" y="262"/>
                      <a:pt x="73" y="258"/>
                    </a:cubicBezTo>
                    <a:cubicBezTo>
                      <a:pt x="72" y="254"/>
                      <a:pt x="74" y="250"/>
                      <a:pt x="75" y="247"/>
                    </a:cubicBezTo>
                    <a:cubicBezTo>
                      <a:pt x="76" y="245"/>
                      <a:pt x="77" y="243"/>
                      <a:pt x="78" y="241"/>
                    </a:cubicBezTo>
                    <a:cubicBezTo>
                      <a:pt x="86" y="226"/>
                      <a:pt x="96" y="212"/>
                      <a:pt x="93" y="193"/>
                    </a:cubicBezTo>
                    <a:cubicBezTo>
                      <a:pt x="93" y="189"/>
                      <a:pt x="94" y="184"/>
                      <a:pt x="96" y="180"/>
                    </a:cubicBezTo>
                    <a:cubicBezTo>
                      <a:pt x="113" y="136"/>
                      <a:pt x="129" y="91"/>
                      <a:pt x="150" y="49"/>
                    </a:cubicBezTo>
                    <a:cubicBezTo>
                      <a:pt x="151" y="47"/>
                      <a:pt x="153" y="47"/>
                      <a:pt x="155" y="48"/>
                    </a:cubicBezTo>
                    <a:cubicBezTo>
                      <a:pt x="156" y="47"/>
                      <a:pt x="158" y="47"/>
                      <a:pt x="159" y="47"/>
                    </a:cubicBezTo>
                    <a:cubicBezTo>
                      <a:pt x="165" y="58"/>
                      <a:pt x="157" y="68"/>
                      <a:pt x="159" y="78"/>
                    </a:cubicBezTo>
                    <a:cubicBezTo>
                      <a:pt x="143" y="118"/>
                      <a:pt x="122" y="156"/>
                      <a:pt x="119" y="199"/>
                    </a:cubicBezTo>
                    <a:cubicBezTo>
                      <a:pt x="115" y="245"/>
                      <a:pt x="90" y="281"/>
                      <a:pt x="72" y="320"/>
                    </a:cubicBezTo>
                    <a:cubicBezTo>
                      <a:pt x="67" y="321"/>
                      <a:pt x="63" y="321"/>
                      <a:pt x="60" y="326"/>
                    </a:cubicBezTo>
                    <a:cubicBezTo>
                      <a:pt x="50" y="343"/>
                      <a:pt x="38" y="359"/>
                      <a:pt x="28" y="376"/>
                    </a:cubicBezTo>
                    <a:cubicBezTo>
                      <a:pt x="37" y="362"/>
                      <a:pt x="47" y="347"/>
                      <a:pt x="57" y="333"/>
                    </a:cubicBezTo>
                    <a:cubicBezTo>
                      <a:pt x="59" y="330"/>
                      <a:pt x="60" y="325"/>
                      <a:pt x="66" y="329"/>
                    </a:cubicBezTo>
                    <a:cubicBezTo>
                      <a:pt x="65" y="348"/>
                      <a:pt x="54" y="362"/>
                      <a:pt x="46" y="378"/>
                    </a:cubicBezTo>
                    <a:cubicBezTo>
                      <a:pt x="36" y="397"/>
                      <a:pt x="24" y="415"/>
                      <a:pt x="18" y="436"/>
                    </a:cubicBezTo>
                    <a:cubicBezTo>
                      <a:pt x="26" y="405"/>
                      <a:pt x="48" y="380"/>
                      <a:pt x="60" y="351"/>
                    </a:cubicBezTo>
                    <a:cubicBezTo>
                      <a:pt x="76" y="310"/>
                      <a:pt x="99" y="273"/>
                      <a:pt x="115" y="232"/>
                    </a:cubicBezTo>
                    <a:cubicBezTo>
                      <a:pt x="121" y="215"/>
                      <a:pt x="117" y="197"/>
                      <a:pt x="122" y="179"/>
                    </a:cubicBezTo>
                    <a:cubicBezTo>
                      <a:pt x="130" y="155"/>
                      <a:pt x="138" y="130"/>
                      <a:pt x="148" y="106"/>
                    </a:cubicBezTo>
                    <a:cubicBezTo>
                      <a:pt x="158" y="85"/>
                      <a:pt x="165" y="63"/>
                      <a:pt x="170" y="40"/>
                    </a:cubicBezTo>
                    <a:cubicBezTo>
                      <a:pt x="173" y="26"/>
                      <a:pt x="169" y="10"/>
                      <a:pt x="183" y="0"/>
                    </a:cubicBezTo>
                    <a:cubicBezTo>
                      <a:pt x="185" y="4"/>
                      <a:pt x="183" y="9"/>
                      <a:pt x="188" y="12"/>
                    </a:cubicBezTo>
                    <a:cubicBezTo>
                      <a:pt x="197" y="23"/>
                      <a:pt x="187" y="34"/>
                      <a:pt x="186" y="45"/>
                    </a:cubicBezTo>
                    <a:cubicBezTo>
                      <a:pt x="185" y="51"/>
                      <a:pt x="180" y="57"/>
                      <a:pt x="182" y="65"/>
                    </a:cubicBezTo>
                    <a:cubicBezTo>
                      <a:pt x="182" y="79"/>
                      <a:pt x="178" y="93"/>
                      <a:pt x="173" y="105"/>
                    </a:cubicBezTo>
                    <a:cubicBezTo>
                      <a:pt x="158" y="143"/>
                      <a:pt x="150" y="183"/>
                      <a:pt x="143" y="223"/>
                    </a:cubicBezTo>
                    <a:cubicBezTo>
                      <a:pt x="141" y="237"/>
                      <a:pt x="136" y="249"/>
                      <a:pt x="127" y="261"/>
                    </a:cubicBezTo>
                    <a:cubicBezTo>
                      <a:pt x="115" y="277"/>
                      <a:pt x="105" y="295"/>
                      <a:pt x="99" y="313"/>
                    </a:cubicBezTo>
                    <a:cubicBezTo>
                      <a:pt x="103" y="304"/>
                      <a:pt x="108" y="293"/>
                      <a:pt x="114" y="282"/>
                    </a:cubicBezTo>
                    <a:cubicBezTo>
                      <a:pt x="118" y="276"/>
                      <a:pt x="121" y="269"/>
                      <a:pt x="130" y="271"/>
                    </a:cubicBezTo>
                    <a:cubicBezTo>
                      <a:pt x="141" y="284"/>
                      <a:pt x="130" y="295"/>
                      <a:pt x="124" y="304"/>
                    </a:cubicBezTo>
                    <a:cubicBezTo>
                      <a:pt x="110" y="323"/>
                      <a:pt x="95" y="340"/>
                      <a:pt x="86" y="357"/>
                    </a:cubicBezTo>
                    <a:cubicBezTo>
                      <a:pt x="92" y="347"/>
                      <a:pt x="100" y="334"/>
                      <a:pt x="110" y="321"/>
                    </a:cubicBezTo>
                    <a:cubicBezTo>
                      <a:pt x="114" y="316"/>
                      <a:pt x="119" y="310"/>
                      <a:pt x="124" y="321"/>
                    </a:cubicBezTo>
                    <a:cubicBezTo>
                      <a:pt x="125" y="323"/>
                      <a:pt x="126" y="326"/>
                      <a:pt x="127" y="328"/>
                    </a:cubicBezTo>
                    <a:cubicBezTo>
                      <a:pt x="127" y="345"/>
                      <a:pt x="115" y="356"/>
                      <a:pt x="108" y="369"/>
                    </a:cubicBezTo>
                    <a:cubicBezTo>
                      <a:pt x="102" y="380"/>
                      <a:pt x="97" y="391"/>
                      <a:pt x="89" y="401"/>
                    </a:cubicBezTo>
                    <a:cubicBezTo>
                      <a:pt x="99" y="393"/>
                      <a:pt x="98" y="377"/>
                      <a:pt x="111" y="372"/>
                    </a:cubicBezTo>
                    <a:cubicBezTo>
                      <a:pt x="113" y="383"/>
                      <a:pt x="105" y="392"/>
                      <a:pt x="101" y="401"/>
                    </a:cubicBezTo>
                    <a:cubicBezTo>
                      <a:pt x="99" y="407"/>
                      <a:pt x="96" y="415"/>
                      <a:pt x="88" y="414"/>
                    </a:cubicBezTo>
                    <a:cubicBezTo>
                      <a:pt x="80" y="414"/>
                      <a:pt x="86" y="403"/>
                      <a:pt x="81" y="400"/>
                    </a:cubicBezTo>
                    <a:cubicBezTo>
                      <a:pt x="72" y="399"/>
                      <a:pt x="74" y="406"/>
                      <a:pt x="72" y="410"/>
                    </a:cubicBezTo>
                    <a:cubicBezTo>
                      <a:pt x="63" y="433"/>
                      <a:pt x="56" y="456"/>
                      <a:pt x="40" y="476"/>
                    </a:cubicBezTo>
                    <a:cubicBezTo>
                      <a:pt x="40" y="483"/>
                      <a:pt x="40" y="490"/>
                      <a:pt x="40" y="497"/>
                    </a:cubicBezTo>
                    <a:close/>
                  </a:path>
                </a:pathLst>
              </a:custGeom>
              <a:solidFill>
                <a:srgbClr val="F0D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45"/>
              <p:cNvSpPr/>
              <p:nvPr/>
            </p:nvSpPr>
            <p:spPr bwMode="auto">
              <a:xfrm>
                <a:off x="265" y="3135"/>
                <a:ext cx="578" cy="78"/>
              </a:xfrm>
              <a:custGeom>
                <a:avLst/>
                <a:gdLst>
                  <a:gd name="T0" fmla="*/ 420 w 514"/>
                  <a:gd name="T1" fmla="*/ 62 h 70"/>
                  <a:gd name="T2" fmla="*/ 354 w 514"/>
                  <a:gd name="T3" fmla="*/ 64 h 70"/>
                  <a:gd name="T4" fmla="*/ 248 w 514"/>
                  <a:gd name="T5" fmla="*/ 57 h 70"/>
                  <a:gd name="T6" fmla="*/ 198 w 514"/>
                  <a:gd name="T7" fmla="*/ 52 h 70"/>
                  <a:gd name="T8" fmla="*/ 129 w 514"/>
                  <a:gd name="T9" fmla="*/ 52 h 70"/>
                  <a:gd name="T10" fmla="*/ 97 w 514"/>
                  <a:gd name="T11" fmla="*/ 48 h 70"/>
                  <a:gd name="T12" fmla="*/ 19 w 514"/>
                  <a:gd name="T13" fmla="*/ 50 h 70"/>
                  <a:gd name="T14" fmla="*/ 0 w 514"/>
                  <a:gd name="T15" fmla="*/ 46 h 70"/>
                  <a:gd name="T16" fmla="*/ 20 w 514"/>
                  <a:gd name="T17" fmla="*/ 6 h 70"/>
                  <a:gd name="T18" fmla="*/ 42 w 514"/>
                  <a:gd name="T19" fmla="*/ 0 h 70"/>
                  <a:gd name="T20" fmla="*/ 177 w 514"/>
                  <a:gd name="T21" fmla="*/ 9 h 70"/>
                  <a:gd name="T22" fmla="*/ 315 w 514"/>
                  <a:gd name="T23" fmla="*/ 21 h 70"/>
                  <a:gd name="T24" fmla="*/ 321 w 514"/>
                  <a:gd name="T25" fmla="*/ 21 h 70"/>
                  <a:gd name="T26" fmla="*/ 477 w 514"/>
                  <a:gd name="T27" fmla="*/ 17 h 70"/>
                  <a:gd name="T28" fmla="*/ 514 w 514"/>
                  <a:gd name="T29" fmla="*/ 28 h 70"/>
                  <a:gd name="T30" fmla="*/ 488 w 514"/>
                  <a:gd name="T31" fmla="*/ 45 h 70"/>
                  <a:gd name="T32" fmla="*/ 463 w 514"/>
                  <a:gd name="T33" fmla="*/ 42 h 70"/>
                  <a:gd name="T34" fmla="*/ 445 w 514"/>
                  <a:gd name="T35" fmla="*/ 38 h 70"/>
                  <a:gd name="T36" fmla="*/ 423 w 514"/>
                  <a:gd name="T37" fmla="*/ 38 h 70"/>
                  <a:gd name="T38" fmla="*/ 420 w 514"/>
                  <a:gd name="T39"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4" h="70">
                    <a:moveTo>
                      <a:pt x="420" y="62"/>
                    </a:moveTo>
                    <a:cubicBezTo>
                      <a:pt x="398" y="70"/>
                      <a:pt x="375" y="68"/>
                      <a:pt x="354" y="64"/>
                    </a:cubicBezTo>
                    <a:cubicBezTo>
                      <a:pt x="319" y="57"/>
                      <a:pt x="283" y="59"/>
                      <a:pt x="248" y="57"/>
                    </a:cubicBezTo>
                    <a:cubicBezTo>
                      <a:pt x="231" y="56"/>
                      <a:pt x="215" y="58"/>
                      <a:pt x="198" y="52"/>
                    </a:cubicBezTo>
                    <a:cubicBezTo>
                      <a:pt x="176" y="45"/>
                      <a:pt x="152" y="59"/>
                      <a:pt x="129" y="52"/>
                    </a:cubicBezTo>
                    <a:cubicBezTo>
                      <a:pt x="119" y="49"/>
                      <a:pt x="108" y="50"/>
                      <a:pt x="97" y="48"/>
                    </a:cubicBezTo>
                    <a:cubicBezTo>
                      <a:pt x="71" y="44"/>
                      <a:pt x="45" y="51"/>
                      <a:pt x="19" y="50"/>
                    </a:cubicBezTo>
                    <a:cubicBezTo>
                      <a:pt x="12" y="50"/>
                      <a:pt x="5" y="53"/>
                      <a:pt x="0" y="46"/>
                    </a:cubicBezTo>
                    <a:cubicBezTo>
                      <a:pt x="4" y="31"/>
                      <a:pt x="12" y="19"/>
                      <a:pt x="20" y="6"/>
                    </a:cubicBezTo>
                    <a:cubicBezTo>
                      <a:pt x="26" y="0"/>
                      <a:pt x="34" y="0"/>
                      <a:pt x="42" y="0"/>
                    </a:cubicBezTo>
                    <a:cubicBezTo>
                      <a:pt x="87" y="5"/>
                      <a:pt x="132" y="5"/>
                      <a:pt x="177" y="9"/>
                    </a:cubicBezTo>
                    <a:cubicBezTo>
                      <a:pt x="223" y="14"/>
                      <a:pt x="269" y="21"/>
                      <a:pt x="315" y="21"/>
                    </a:cubicBezTo>
                    <a:cubicBezTo>
                      <a:pt x="317" y="21"/>
                      <a:pt x="319" y="21"/>
                      <a:pt x="321" y="21"/>
                    </a:cubicBezTo>
                    <a:cubicBezTo>
                      <a:pt x="373" y="16"/>
                      <a:pt x="425" y="16"/>
                      <a:pt x="477" y="17"/>
                    </a:cubicBezTo>
                    <a:cubicBezTo>
                      <a:pt x="491" y="17"/>
                      <a:pt x="503" y="20"/>
                      <a:pt x="514" y="28"/>
                    </a:cubicBezTo>
                    <a:cubicBezTo>
                      <a:pt x="510" y="44"/>
                      <a:pt x="502" y="50"/>
                      <a:pt x="488" y="45"/>
                    </a:cubicBezTo>
                    <a:cubicBezTo>
                      <a:pt x="480" y="41"/>
                      <a:pt x="472" y="40"/>
                      <a:pt x="463" y="42"/>
                    </a:cubicBezTo>
                    <a:cubicBezTo>
                      <a:pt x="457" y="44"/>
                      <a:pt x="450" y="44"/>
                      <a:pt x="445" y="38"/>
                    </a:cubicBezTo>
                    <a:cubicBezTo>
                      <a:pt x="437" y="29"/>
                      <a:pt x="430" y="33"/>
                      <a:pt x="423" y="38"/>
                    </a:cubicBezTo>
                    <a:cubicBezTo>
                      <a:pt x="414" y="45"/>
                      <a:pt x="411" y="53"/>
                      <a:pt x="420" y="62"/>
                    </a:cubicBezTo>
                    <a:close/>
                  </a:path>
                </a:pathLst>
              </a:custGeom>
              <a:solidFill>
                <a:srgbClr val="A3C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46"/>
              <p:cNvSpPr/>
              <p:nvPr/>
            </p:nvSpPr>
            <p:spPr bwMode="auto">
              <a:xfrm>
                <a:off x="288" y="3099"/>
                <a:ext cx="583" cy="76"/>
              </a:xfrm>
              <a:custGeom>
                <a:avLst/>
                <a:gdLst>
                  <a:gd name="T0" fmla="*/ 492 w 519"/>
                  <a:gd name="T1" fmla="*/ 62 h 68"/>
                  <a:gd name="T2" fmla="*/ 380 w 519"/>
                  <a:gd name="T3" fmla="*/ 56 h 68"/>
                  <a:gd name="T4" fmla="*/ 321 w 519"/>
                  <a:gd name="T5" fmla="*/ 57 h 68"/>
                  <a:gd name="T6" fmla="*/ 224 w 519"/>
                  <a:gd name="T7" fmla="*/ 57 h 68"/>
                  <a:gd name="T8" fmla="*/ 185 w 519"/>
                  <a:gd name="T9" fmla="*/ 47 h 68"/>
                  <a:gd name="T10" fmla="*/ 101 w 519"/>
                  <a:gd name="T11" fmla="*/ 40 h 68"/>
                  <a:gd name="T12" fmla="*/ 0 w 519"/>
                  <a:gd name="T13" fmla="*/ 38 h 68"/>
                  <a:gd name="T14" fmla="*/ 16 w 519"/>
                  <a:gd name="T15" fmla="*/ 2 h 68"/>
                  <a:gd name="T16" fmla="*/ 67 w 519"/>
                  <a:gd name="T17" fmla="*/ 0 h 68"/>
                  <a:gd name="T18" fmla="*/ 205 w 519"/>
                  <a:gd name="T19" fmla="*/ 15 h 68"/>
                  <a:gd name="T20" fmla="*/ 249 w 519"/>
                  <a:gd name="T21" fmla="*/ 13 h 68"/>
                  <a:gd name="T22" fmla="*/ 263 w 519"/>
                  <a:gd name="T23" fmla="*/ 12 h 68"/>
                  <a:gd name="T24" fmla="*/ 432 w 519"/>
                  <a:gd name="T25" fmla="*/ 17 h 68"/>
                  <a:gd name="T26" fmla="*/ 480 w 519"/>
                  <a:gd name="T27" fmla="*/ 12 h 68"/>
                  <a:gd name="T28" fmla="*/ 512 w 519"/>
                  <a:gd name="T29" fmla="*/ 19 h 68"/>
                  <a:gd name="T30" fmla="*/ 515 w 519"/>
                  <a:gd name="T31" fmla="*/ 38 h 68"/>
                  <a:gd name="T32" fmla="*/ 512 w 519"/>
                  <a:gd name="T33" fmla="*/ 64 h 68"/>
                  <a:gd name="T34" fmla="*/ 492 w 519"/>
                  <a:gd name="T35"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9" h="68">
                    <a:moveTo>
                      <a:pt x="492" y="62"/>
                    </a:moveTo>
                    <a:cubicBezTo>
                      <a:pt x="455" y="51"/>
                      <a:pt x="418" y="52"/>
                      <a:pt x="380" y="56"/>
                    </a:cubicBezTo>
                    <a:cubicBezTo>
                      <a:pt x="361" y="58"/>
                      <a:pt x="340" y="53"/>
                      <a:pt x="321" y="57"/>
                    </a:cubicBezTo>
                    <a:cubicBezTo>
                      <a:pt x="289" y="63"/>
                      <a:pt x="257" y="49"/>
                      <a:pt x="224" y="57"/>
                    </a:cubicBezTo>
                    <a:cubicBezTo>
                      <a:pt x="211" y="60"/>
                      <a:pt x="201" y="47"/>
                      <a:pt x="185" y="47"/>
                    </a:cubicBezTo>
                    <a:cubicBezTo>
                      <a:pt x="157" y="49"/>
                      <a:pt x="129" y="42"/>
                      <a:pt x="101" y="40"/>
                    </a:cubicBezTo>
                    <a:cubicBezTo>
                      <a:pt x="67" y="38"/>
                      <a:pt x="34" y="39"/>
                      <a:pt x="0" y="38"/>
                    </a:cubicBezTo>
                    <a:cubicBezTo>
                      <a:pt x="5" y="26"/>
                      <a:pt x="11" y="14"/>
                      <a:pt x="16" y="2"/>
                    </a:cubicBezTo>
                    <a:cubicBezTo>
                      <a:pt x="33" y="0"/>
                      <a:pt x="50" y="0"/>
                      <a:pt x="67" y="0"/>
                    </a:cubicBezTo>
                    <a:cubicBezTo>
                      <a:pt x="112" y="10"/>
                      <a:pt x="159" y="11"/>
                      <a:pt x="205" y="15"/>
                    </a:cubicBezTo>
                    <a:cubicBezTo>
                      <a:pt x="220" y="17"/>
                      <a:pt x="235" y="18"/>
                      <a:pt x="249" y="13"/>
                    </a:cubicBezTo>
                    <a:cubicBezTo>
                      <a:pt x="254" y="12"/>
                      <a:pt x="258" y="12"/>
                      <a:pt x="263" y="12"/>
                    </a:cubicBezTo>
                    <a:cubicBezTo>
                      <a:pt x="319" y="19"/>
                      <a:pt x="376" y="14"/>
                      <a:pt x="432" y="17"/>
                    </a:cubicBezTo>
                    <a:cubicBezTo>
                      <a:pt x="448" y="17"/>
                      <a:pt x="464" y="16"/>
                      <a:pt x="480" y="12"/>
                    </a:cubicBezTo>
                    <a:cubicBezTo>
                      <a:pt x="491" y="10"/>
                      <a:pt x="502" y="11"/>
                      <a:pt x="512" y="19"/>
                    </a:cubicBezTo>
                    <a:cubicBezTo>
                      <a:pt x="517" y="25"/>
                      <a:pt x="514" y="32"/>
                      <a:pt x="515" y="38"/>
                    </a:cubicBezTo>
                    <a:cubicBezTo>
                      <a:pt x="516" y="47"/>
                      <a:pt x="519" y="56"/>
                      <a:pt x="512" y="64"/>
                    </a:cubicBezTo>
                    <a:cubicBezTo>
                      <a:pt x="505" y="68"/>
                      <a:pt x="498" y="67"/>
                      <a:pt x="492" y="62"/>
                    </a:cubicBezTo>
                    <a:close/>
                  </a:path>
                </a:pathLst>
              </a:custGeom>
              <a:solidFill>
                <a:srgbClr val="DBE4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47"/>
              <p:cNvSpPr/>
              <p:nvPr/>
            </p:nvSpPr>
            <p:spPr bwMode="auto">
              <a:xfrm>
                <a:off x="1839" y="4057"/>
                <a:ext cx="557" cy="68"/>
              </a:xfrm>
              <a:custGeom>
                <a:avLst/>
                <a:gdLst>
                  <a:gd name="T0" fmla="*/ 0 w 496"/>
                  <a:gd name="T1" fmla="*/ 25 h 60"/>
                  <a:gd name="T2" fmla="*/ 54 w 496"/>
                  <a:gd name="T3" fmla="*/ 20 h 60"/>
                  <a:gd name="T4" fmla="*/ 125 w 496"/>
                  <a:gd name="T5" fmla="*/ 15 h 60"/>
                  <a:gd name="T6" fmla="*/ 138 w 496"/>
                  <a:gd name="T7" fmla="*/ 16 h 60"/>
                  <a:gd name="T8" fmla="*/ 200 w 496"/>
                  <a:gd name="T9" fmla="*/ 14 h 60"/>
                  <a:gd name="T10" fmla="*/ 249 w 496"/>
                  <a:gd name="T11" fmla="*/ 19 h 60"/>
                  <a:gd name="T12" fmla="*/ 259 w 496"/>
                  <a:gd name="T13" fmla="*/ 21 h 60"/>
                  <a:gd name="T14" fmla="*/ 330 w 496"/>
                  <a:gd name="T15" fmla="*/ 17 h 60"/>
                  <a:gd name="T16" fmla="*/ 366 w 496"/>
                  <a:gd name="T17" fmla="*/ 9 h 60"/>
                  <a:gd name="T18" fmla="*/ 483 w 496"/>
                  <a:gd name="T19" fmla="*/ 10 h 60"/>
                  <a:gd name="T20" fmla="*/ 496 w 496"/>
                  <a:gd name="T21" fmla="*/ 5 h 60"/>
                  <a:gd name="T22" fmla="*/ 496 w 496"/>
                  <a:gd name="T23" fmla="*/ 17 h 60"/>
                  <a:gd name="T24" fmla="*/ 496 w 496"/>
                  <a:gd name="T25" fmla="*/ 21 h 60"/>
                  <a:gd name="T26" fmla="*/ 467 w 496"/>
                  <a:gd name="T27" fmla="*/ 36 h 60"/>
                  <a:gd name="T28" fmla="*/ 476 w 496"/>
                  <a:gd name="T29" fmla="*/ 41 h 60"/>
                  <a:gd name="T30" fmla="*/ 371 w 496"/>
                  <a:gd name="T31" fmla="*/ 43 h 60"/>
                  <a:gd name="T32" fmla="*/ 183 w 496"/>
                  <a:gd name="T33" fmla="*/ 55 h 60"/>
                  <a:gd name="T34" fmla="*/ 140 w 496"/>
                  <a:gd name="T35" fmla="*/ 49 h 60"/>
                  <a:gd name="T36" fmla="*/ 99 w 496"/>
                  <a:gd name="T37" fmla="*/ 54 h 60"/>
                  <a:gd name="T38" fmla="*/ 44 w 496"/>
                  <a:gd name="T39" fmla="*/ 53 h 60"/>
                  <a:gd name="T40" fmla="*/ 65 w 496"/>
                  <a:gd name="T41" fmla="*/ 41 h 60"/>
                  <a:gd name="T42" fmla="*/ 18 w 496"/>
                  <a:gd name="T43" fmla="*/ 39 h 60"/>
                  <a:gd name="T44" fmla="*/ 0 w 496"/>
                  <a:gd name="T45"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6" h="60">
                    <a:moveTo>
                      <a:pt x="0" y="25"/>
                    </a:moveTo>
                    <a:cubicBezTo>
                      <a:pt x="17" y="16"/>
                      <a:pt x="37" y="21"/>
                      <a:pt x="54" y="20"/>
                    </a:cubicBezTo>
                    <a:cubicBezTo>
                      <a:pt x="78" y="20"/>
                      <a:pt x="101" y="18"/>
                      <a:pt x="125" y="15"/>
                    </a:cubicBezTo>
                    <a:cubicBezTo>
                      <a:pt x="129" y="14"/>
                      <a:pt x="135" y="14"/>
                      <a:pt x="138" y="16"/>
                    </a:cubicBezTo>
                    <a:cubicBezTo>
                      <a:pt x="159" y="27"/>
                      <a:pt x="179" y="20"/>
                      <a:pt x="200" y="14"/>
                    </a:cubicBezTo>
                    <a:cubicBezTo>
                      <a:pt x="216" y="9"/>
                      <a:pt x="233" y="12"/>
                      <a:pt x="249" y="19"/>
                    </a:cubicBezTo>
                    <a:cubicBezTo>
                      <a:pt x="253" y="21"/>
                      <a:pt x="255" y="23"/>
                      <a:pt x="259" y="21"/>
                    </a:cubicBezTo>
                    <a:cubicBezTo>
                      <a:pt x="282" y="11"/>
                      <a:pt x="306" y="19"/>
                      <a:pt x="330" y="17"/>
                    </a:cubicBezTo>
                    <a:cubicBezTo>
                      <a:pt x="341" y="16"/>
                      <a:pt x="353" y="8"/>
                      <a:pt x="366" y="9"/>
                    </a:cubicBezTo>
                    <a:cubicBezTo>
                      <a:pt x="405" y="12"/>
                      <a:pt x="444" y="0"/>
                      <a:pt x="483" y="10"/>
                    </a:cubicBezTo>
                    <a:cubicBezTo>
                      <a:pt x="487" y="11"/>
                      <a:pt x="492" y="7"/>
                      <a:pt x="496" y="5"/>
                    </a:cubicBezTo>
                    <a:cubicBezTo>
                      <a:pt x="496" y="9"/>
                      <a:pt x="496" y="13"/>
                      <a:pt x="496" y="17"/>
                    </a:cubicBezTo>
                    <a:cubicBezTo>
                      <a:pt x="496" y="18"/>
                      <a:pt x="496" y="20"/>
                      <a:pt x="496" y="21"/>
                    </a:cubicBezTo>
                    <a:cubicBezTo>
                      <a:pt x="487" y="31"/>
                      <a:pt x="477" y="38"/>
                      <a:pt x="467" y="36"/>
                    </a:cubicBezTo>
                    <a:cubicBezTo>
                      <a:pt x="469" y="36"/>
                      <a:pt x="475" y="31"/>
                      <a:pt x="476" y="41"/>
                    </a:cubicBezTo>
                    <a:cubicBezTo>
                      <a:pt x="441" y="33"/>
                      <a:pt x="406" y="39"/>
                      <a:pt x="371" y="43"/>
                    </a:cubicBezTo>
                    <a:cubicBezTo>
                      <a:pt x="309" y="51"/>
                      <a:pt x="246" y="48"/>
                      <a:pt x="183" y="55"/>
                    </a:cubicBezTo>
                    <a:cubicBezTo>
                      <a:pt x="170" y="57"/>
                      <a:pt x="155" y="54"/>
                      <a:pt x="140" y="49"/>
                    </a:cubicBezTo>
                    <a:cubicBezTo>
                      <a:pt x="130" y="46"/>
                      <a:pt x="113" y="50"/>
                      <a:pt x="99" y="54"/>
                    </a:cubicBezTo>
                    <a:cubicBezTo>
                      <a:pt x="81" y="59"/>
                      <a:pt x="62" y="60"/>
                      <a:pt x="44" y="53"/>
                    </a:cubicBezTo>
                    <a:cubicBezTo>
                      <a:pt x="50" y="44"/>
                      <a:pt x="50" y="44"/>
                      <a:pt x="65" y="41"/>
                    </a:cubicBezTo>
                    <a:cubicBezTo>
                      <a:pt x="48" y="42"/>
                      <a:pt x="33" y="38"/>
                      <a:pt x="18" y="39"/>
                    </a:cubicBezTo>
                    <a:cubicBezTo>
                      <a:pt x="10" y="40"/>
                      <a:pt x="1" y="36"/>
                      <a:pt x="0" y="25"/>
                    </a:cubicBezTo>
                    <a:close/>
                  </a:path>
                </a:pathLst>
              </a:custGeom>
              <a:solidFill>
                <a:srgbClr val="AE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48"/>
              <p:cNvSpPr/>
              <p:nvPr/>
            </p:nvSpPr>
            <p:spPr bwMode="auto">
              <a:xfrm>
                <a:off x="432" y="2802"/>
                <a:ext cx="451" cy="74"/>
              </a:xfrm>
              <a:custGeom>
                <a:avLst/>
                <a:gdLst>
                  <a:gd name="T0" fmla="*/ 0 w 402"/>
                  <a:gd name="T1" fmla="*/ 38 h 66"/>
                  <a:gd name="T2" fmla="*/ 19 w 402"/>
                  <a:gd name="T3" fmla="*/ 2 h 66"/>
                  <a:gd name="T4" fmla="*/ 73 w 402"/>
                  <a:gd name="T5" fmla="*/ 5 h 66"/>
                  <a:gd name="T6" fmla="*/ 184 w 402"/>
                  <a:gd name="T7" fmla="*/ 4 h 66"/>
                  <a:gd name="T8" fmla="*/ 311 w 402"/>
                  <a:gd name="T9" fmla="*/ 8 h 66"/>
                  <a:gd name="T10" fmla="*/ 371 w 402"/>
                  <a:gd name="T11" fmla="*/ 7 h 66"/>
                  <a:gd name="T12" fmla="*/ 397 w 402"/>
                  <a:gd name="T13" fmla="*/ 16 h 66"/>
                  <a:gd name="T14" fmla="*/ 398 w 402"/>
                  <a:gd name="T15" fmla="*/ 38 h 66"/>
                  <a:gd name="T16" fmla="*/ 397 w 402"/>
                  <a:gd name="T17" fmla="*/ 44 h 66"/>
                  <a:gd name="T18" fmla="*/ 392 w 402"/>
                  <a:gd name="T19" fmla="*/ 53 h 66"/>
                  <a:gd name="T20" fmla="*/ 381 w 402"/>
                  <a:gd name="T21" fmla="*/ 57 h 66"/>
                  <a:gd name="T22" fmla="*/ 215 w 402"/>
                  <a:gd name="T23" fmla="*/ 52 h 66"/>
                  <a:gd name="T24" fmla="*/ 175 w 402"/>
                  <a:gd name="T25" fmla="*/ 56 h 66"/>
                  <a:gd name="T26" fmla="*/ 72 w 402"/>
                  <a:gd name="T27" fmla="*/ 46 h 66"/>
                  <a:gd name="T28" fmla="*/ 22 w 402"/>
                  <a:gd name="T29" fmla="*/ 45 h 66"/>
                  <a:gd name="T30" fmla="*/ 0 w 402"/>
                  <a:gd name="T31"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66">
                    <a:moveTo>
                      <a:pt x="0" y="38"/>
                    </a:moveTo>
                    <a:cubicBezTo>
                      <a:pt x="2" y="24"/>
                      <a:pt x="13" y="14"/>
                      <a:pt x="19" y="2"/>
                    </a:cubicBezTo>
                    <a:cubicBezTo>
                      <a:pt x="37" y="0"/>
                      <a:pt x="55" y="3"/>
                      <a:pt x="73" y="5"/>
                    </a:cubicBezTo>
                    <a:cubicBezTo>
                      <a:pt x="110" y="9"/>
                      <a:pt x="147" y="3"/>
                      <a:pt x="184" y="4"/>
                    </a:cubicBezTo>
                    <a:cubicBezTo>
                      <a:pt x="226" y="4"/>
                      <a:pt x="269" y="8"/>
                      <a:pt x="311" y="8"/>
                    </a:cubicBezTo>
                    <a:cubicBezTo>
                      <a:pt x="331" y="7"/>
                      <a:pt x="351" y="5"/>
                      <a:pt x="371" y="7"/>
                    </a:cubicBezTo>
                    <a:cubicBezTo>
                      <a:pt x="381" y="7"/>
                      <a:pt x="390" y="8"/>
                      <a:pt x="397" y="16"/>
                    </a:cubicBezTo>
                    <a:cubicBezTo>
                      <a:pt x="402" y="23"/>
                      <a:pt x="399" y="30"/>
                      <a:pt x="398" y="38"/>
                    </a:cubicBezTo>
                    <a:cubicBezTo>
                      <a:pt x="397" y="40"/>
                      <a:pt x="397" y="42"/>
                      <a:pt x="397" y="44"/>
                    </a:cubicBezTo>
                    <a:cubicBezTo>
                      <a:pt x="396" y="47"/>
                      <a:pt x="394" y="50"/>
                      <a:pt x="392" y="53"/>
                    </a:cubicBezTo>
                    <a:cubicBezTo>
                      <a:pt x="389" y="56"/>
                      <a:pt x="385" y="57"/>
                      <a:pt x="381" y="57"/>
                    </a:cubicBezTo>
                    <a:cubicBezTo>
                      <a:pt x="326" y="56"/>
                      <a:pt x="270" y="66"/>
                      <a:pt x="215" y="52"/>
                    </a:cubicBezTo>
                    <a:cubicBezTo>
                      <a:pt x="201" y="49"/>
                      <a:pt x="188" y="55"/>
                      <a:pt x="175" y="56"/>
                    </a:cubicBezTo>
                    <a:cubicBezTo>
                      <a:pt x="140" y="57"/>
                      <a:pt x="106" y="55"/>
                      <a:pt x="72" y="46"/>
                    </a:cubicBezTo>
                    <a:cubicBezTo>
                      <a:pt x="55" y="41"/>
                      <a:pt x="39" y="49"/>
                      <a:pt x="22" y="45"/>
                    </a:cubicBezTo>
                    <a:cubicBezTo>
                      <a:pt x="15" y="44"/>
                      <a:pt x="6" y="45"/>
                      <a:pt x="0" y="38"/>
                    </a:cubicBezTo>
                    <a:close/>
                  </a:path>
                </a:pathLst>
              </a:custGeom>
              <a:solidFill>
                <a:srgbClr val="DD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49"/>
              <p:cNvSpPr/>
              <p:nvPr/>
            </p:nvSpPr>
            <p:spPr bwMode="auto">
              <a:xfrm>
                <a:off x="1987" y="3938"/>
                <a:ext cx="411" cy="76"/>
              </a:xfrm>
              <a:custGeom>
                <a:avLst/>
                <a:gdLst>
                  <a:gd name="T0" fmla="*/ 361 w 366"/>
                  <a:gd name="T1" fmla="*/ 8 h 68"/>
                  <a:gd name="T2" fmla="*/ 363 w 366"/>
                  <a:gd name="T3" fmla="*/ 48 h 68"/>
                  <a:gd name="T4" fmla="*/ 319 w 366"/>
                  <a:gd name="T5" fmla="*/ 53 h 68"/>
                  <a:gd name="T6" fmla="*/ 212 w 366"/>
                  <a:gd name="T7" fmla="*/ 56 h 68"/>
                  <a:gd name="T8" fmla="*/ 192 w 366"/>
                  <a:gd name="T9" fmla="*/ 63 h 68"/>
                  <a:gd name="T10" fmla="*/ 133 w 366"/>
                  <a:gd name="T11" fmla="*/ 65 h 68"/>
                  <a:gd name="T12" fmla="*/ 70 w 366"/>
                  <a:gd name="T13" fmla="*/ 66 h 68"/>
                  <a:gd name="T14" fmla="*/ 54 w 366"/>
                  <a:gd name="T15" fmla="*/ 66 h 68"/>
                  <a:gd name="T16" fmla="*/ 12 w 366"/>
                  <a:gd name="T17" fmla="*/ 38 h 68"/>
                  <a:gd name="T18" fmla="*/ 13 w 366"/>
                  <a:gd name="T19" fmla="*/ 15 h 68"/>
                  <a:gd name="T20" fmla="*/ 100 w 366"/>
                  <a:gd name="T21" fmla="*/ 9 h 68"/>
                  <a:gd name="T22" fmla="*/ 210 w 366"/>
                  <a:gd name="T23" fmla="*/ 5 h 68"/>
                  <a:gd name="T24" fmla="*/ 335 w 366"/>
                  <a:gd name="T25" fmla="*/ 1 h 68"/>
                  <a:gd name="T26" fmla="*/ 359 w 366"/>
                  <a:gd name="T27" fmla="*/ 6 h 68"/>
                  <a:gd name="T28" fmla="*/ 361 w 366"/>
                  <a:gd name="T29"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6" h="68">
                    <a:moveTo>
                      <a:pt x="361" y="8"/>
                    </a:moveTo>
                    <a:cubicBezTo>
                      <a:pt x="357" y="21"/>
                      <a:pt x="366" y="34"/>
                      <a:pt x="363" y="48"/>
                    </a:cubicBezTo>
                    <a:cubicBezTo>
                      <a:pt x="349" y="56"/>
                      <a:pt x="333" y="52"/>
                      <a:pt x="319" y="53"/>
                    </a:cubicBezTo>
                    <a:cubicBezTo>
                      <a:pt x="283" y="53"/>
                      <a:pt x="248" y="53"/>
                      <a:pt x="212" y="56"/>
                    </a:cubicBezTo>
                    <a:cubicBezTo>
                      <a:pt x="205" y="57"/>
                      <a:pt x="198" y="59"/>
                      <a:pt x="192" y="63"/>
                    </a:cubicBezTo>
                    <a:cubicBezTo>
                      <a:pt x="172" y="67"/>
                      <a:pt x="153" y="64"/>
                      <a:pt x="133" y="65"/>
                    </a:cubicBezTo>
                    <a:cubicBezTo>
                      <a:pt x="112" y="65"/>
                      <a:pt x="91" y="63"/>
                      <a:pt x="70" y="66"/>
                    </a:cubicBezTo>
                    <a:cubicBezTo>
                      <a:pt x="65" y="68"/>
                      <a:pt x="59" y="68"/>
                      <a:pt x="54" y="66"/>
                    </a:cubicBezTo>
                    <a:cubicBezTo>
                      <a:pt x="38" y="60"/>
                      <a:pt x="30" y="43"/>
                      <a:pt x="12" y="38"/>
                    </a:cubicBezTo>
                    <a:cubicBezTo>
                      <a:pt x="5" y="36"/>
                      <a:pt x="0" y="22"/>
                      <a:pt x="13" y="15"/>
                    </a:cubicBezTo>
                    <a:cubicBezTo>
                      <a:pt x="42" y="3"/>
                      <a:pt x="71" y="11"/>
                      <a:pt x="100" y="9"/>
                    </a:cubicBezTo>
                    <a:cubicBezTo>
                      <a:pt x="137" y="8"/>
                      <a:pt x="173" y="4"/>
                      <a:pt x="210" y="5"/>
                    </a:cubicBezTo>
                    <a:cubicBezTo>
                      <a:pt x="251" y="7"/>
                      <a:pt x="293" y="2"/>
                      <a:pt x="335" y="1"/>
                    </a:cubicBezTo>
                    <a:cubicBezTo>
                      <a:pt x="343" y="1"/>
                      <a:pt x="352" y="0"/>
                      <a:pt x="359" y="6"/>
                    </a:cubicBezTo>
                    <a:lnTo>
                      <a:pt x="361" y="8"/>
                    </a:ln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50"/>
              <p:cNvSpPr/>
              <p:nvPr/>
            </p:nvSpPr>
            <p:spPr bwMode="auto">
              <a:xfrm>
                <a:off x="1716" y="3312"/>
                <a:ext cx="599" cy="62"/>
              </a:xfrm>
              <a:custGeom>
                <a:avLst/>
                <a:gdLst>
                  <a:gd name="T0" fmla="*/ 21 w 533"/>
                  <a:gd name="T1" fmla="*/ 24 h 55"/>
                  <a:gd name="T2" fmla="*/ 25 w 533"/>
                  <a:gd name="T3" fmla="*/ 24 h 55"/>
                  <a:gd name="T4" fmla="*/ 41 w 533"/>
                  <a:gd name="T5" fmla="*/ 24 h 55"/>
                  <a:gd name="T6" fmla="*/ 96 w 533"/>
                  <a:gd name="T7" fmla="*/ 20 h 55"/>
                  <a:gd name="T8" fmla="*/ 291 w 533"/>
                  <a:gd name="T9" fmla="*/ 16 h 55"/>
                  <a:gd name="T10" fmla="*/ 369 w 533"/>
                  <a:gd name="T11" fmla="*/ 6 h 55"/>
                  <a:gd name="T12" fmla="*/ 393 w 533"/>
                  <a:gd name="T13" fmla="*/ 6 h 55"/>
                  <a:gd name="T14" fmla="*/ 413 w 533"/>
                  <a:gd name="T15" fmla="*/ 7 h 55"/>
                  <a:gd name="T16" fmla="*/ 445 w 533"/>
                  <a:gd name="T17" fmla="*/ 8 h 55"/>
                  <a:gd name="T18" fmla="*/ 457 w 533"/>
                  <a:gd name="T19" fmla="*/ 4 h 55"/>
                  <a:gd name="T20" fmla="*/ 519 w 533"/>
                  <a:gd name="T21" fmla="*/ 2 h 55"/>
                  <a:gd name="T22" fmla="*/ 529 w 533"/>
                  <a:gd name="T23" fmla="*/ 8 h 55"/>
                  <a:gd name="T24" fmla="*/ 533 w 533"/>
                  <a:gd name="T25" fmla="*/ 24 h 55"/>
                  <a:gd name="T26" fmla="*/ 489 w 533"/>
                  <a:gd name="T27" fmla="*/ 32 h 55"/>
                  <a:gd name="T28" fmla="*/ 473 w 533"/>
                  <a:gd name="T29" fmla="*/ 32 h 55"/>
                  <a:gd name="T30" fmla="*/ 377 w 533"/>
                  <a:gd name="T31" fmla="*/ 40 h 55"/>
                  <a:gd name="T32" fmla="*/ 337 w 533"/>
                  <a:gd name="T33" fmla="*/ 40 h 55"/>
                  <a:gd name="T34" fmla="*/ 180 w 533"/>
                  <a:gd name="T35" fmla="*/ 52 h 55"/>
                  <a:gd name="T36" fmla="*/ 154 w 533"/>
                  <a:gd name="T37" fmla="*/ 48 h 55"/>
                  <a:gd name="T38" fmla="*/ 56 w 533"/>
                  <a:gd name="T39" fmla="*/ 49 h 55"/>
                  <a:gd name="T40" fmla="*/ 35 w 533"/>
                  <a:gd name="T41" fmla="*/ 52 h 55"/>
                  <a:gd name="T42" fmla="*/ 23 w 533"/>
                  <a:gd name="T43" fmla="*/ 53 h 55"/>
                  <a:gd name="T44" fmla="*/ 0 w 533"/>
                  <a:gd name="T45" fmla="*/ 38 h 55"/>
                  <a:gd name="T46" fmla="*/ 21 w 533"/>
                  <a:gd name="T4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3" h="55">
                    <a:moveTo>
                      <a:pt x="21" y="24"/>
                    </a:moveTo>
                    <a:cubicBezTo>
                      <a:pt x="23" y="24"/>
                      <a:pt x="24" y="24"/>
                      <a:pt x="25" y="24"/>
                    </a:cubicBezTo>
                    <a:cubicBezTo>
                      <a:pt x="30" y="25"/>
                      <a:pt x="36" y="33"/>
                      <a:pt x="41" y="24"/>
                    </a:cubicBezTo>
                    <a:cubicBezTo>
                      <a:pt x="59" y="18"/>
                      <a:pt x="78" y="21"/>
                      <a:pt x="96" y="20"/>
                    </a:cubicBezTo>
                    <a:cubicBezTo>
                      <a:pt x="161" y="18"/>
                      <a:pt x="226" y="18"/>
                      <a:pt x="291" y="16"/>
                    </a:cubicBezTo>
                    <a:cubicBezTo>
                      <a:pt x="316" y="15"/>
                      <a:pt x="344" y="18"/>
                      <a:pt x="369" y="6"/>
                    </a:cubicBezTo>
                    <a:cubicBezTo>
                      <a:pt x="376" y="2"/>
                      <a:pt x="385" y="3"/>
                      <a:pt x="393" y="6"/>
                    </a:cubicBezTo>
                    <a:cubicBezTo>
                      <a:pt x="400" y="10"/>
                      <a:pt x="407" y="10"/>
                      <a:pt x="413" y="7"/>
                    </a:cubicBezTo>
                    <a:cubicBezTo>
                      <a:pt x="424" y="3"/>
                      <a:pt x="434" y="0"/>
                      <a:pt x="445" y="8"/>
                    </a:cubicBezTo>
                    <a:cubicBezTo>
                      <a:pt x="450" y="12"/>
                      <a:pt x="452" y="4"/>
                      <a:pt x="457" y="4"/>
                    </a:cubicBezTo>
                    <a:cubicBezTo>
                      <a:pt x="478" y="3"/>
                      <a:pt x="499" y="2"/>
                      <a:pt x="519" y="2"/>
                    </a:cubicBezTo>
                    <a:cubicBezTo>
                      <a:pt x="524" y="2"/>
                      <a:pt x="527" y="4"/>
                      <a:pt x="529" y="8"/>
                    </a:cubicBezTo>
                    <a:cubicBezTo>
                      <a:pt x="530" y="13"/>
                      <a:pt x="532" y="19"/>
                      <a:pt x="533" y="24"/>
                    </a:cubicBezTo>
                    <a:cubicBezTo>
                      <a:pt x="517" y="22"/>
                      <a:pt x="502" y="23"/>
                      <a:pt x="489" y="32"/>
                    </a:cubicBezTo>
                    <a:cubicBezTo>
                      <a:pt x="483" y="32"/>
                      <a:pt x="478" y="32"/>
                      <a:pt x="473" y="32"/>
                    </a:cubicBezTo>
                    <a:cubicBezTo>
                      <a:pt x="441" y="27"/>
                      <a:pt x="409" y="35"/>
                      <a:pt x="377" y="40"/>
                    </a:cubicBezTo>
                    <a:cubicBezTo>
                      <a:pt x="363" y="42"/>
                      <a:pt x="350" y="32"/>
                      <a:pt x="337" y="40"/>
                    </a:cubicBezTo>
                    <a:cubicBezTo>
                      <a:pt x="285" y="52"/>
                      <a:pt x="232" y="41"/>
                      <a:pt x="180" y="52"/>
                    </a:cubicBezTo>
                    <a:cubicBezTo>
                      <a:pt x="170" y="54"/>
                      <a:pt x="162" y="53"/>
                      <a:pt x="154" y="48"/>
                    </a:cubicBezTo>
                    <a:cubicBezTo>
                      <a:pt x="121" y="52"/>
                      <a:pt x="88" y="50"/>
                      <a:pt x="56" y="49"/>
                    </a:cubicBezTo>
                    <a:cubicBezTo>
                      <a:pt x="48" y="49"/>
                      <a:pt x="41" y="50"/>
                      <a:pt x="35" y="52"/>
                    </a:cubicBezTo>
                    <a:cubicBezTo>
                      <a:pt x="31" y="53"/>
                      <a:pt x="27" y="55"/>
                      <a:pt x="23" y="53"/>
                    </a:cubicBezTo>
                    <a:cubicBezTo>
                      <a:pt x="14" y="50"/>
                      <a:pt x="1" y="50"/>
                      <a:pt x="0" y="38"/>
                    </a:cubicBezTo>
                    <a:cubicBezTo>
                      <a:pt x="0" y="27"/>
                      <a:pt x="11" y="24"/>
                      <a:pt x="21" y="24"/>
                    </a:cubicBezTo>
                    <a:close/>
                  </a:path>
                </a:pathLst>
              </a:custGeom>
              <a:solidFill>
                <a:srgbClr val="5CA7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51"/>
              <p:cNvSpPr/>
              <p:nvPr/>
            </p:nvSpPr>
            <p:spPr bwMode="auto">
              <a:xfrm>
                <a:off x="391" y="2874"/>
                <a:ext cx="483" cy="78"/>
              </a:xfrm>
              <a:custGeom>
                <a:avLst/>
                <a:gdLst>
                  <a:gd name="T0" fmla="*/ 0 w 430"/>
                  <a:gd name="T1" fmla="*/ 46 h 69"/>
                  <a:gd name="T2" fmla="*/ 21 w 430"/>
                  <a:gd name="T3" fmla="*/ 5 h 69"/>
                  <a:gd name="T4" fmla="*/ 38 w 430"/>
                  <a:gd name="T5" fmla="*/ 1 h 69"/>
                  <a:gd name="T6" fmla="*/ 117 w 430"/>
                  <a:gd name="T7" fmla="*/ 6 h 69"/>
                  <a:gd name="T8" fmla="*/ 176 w 430"/>
                  <a:gd name="T9" fmla="*/ 9 h 69"/>
                  <a:gd name="T10" fmla="*/ 307 w 430"/>
                  <a:gd name="T11" fmla="*/ 12 h 69"/>
                  <a:gd name="T12" fmla="*/ 357 w 430"/>
                  <a:gd name="T13" fmla="*/ 9 h 69"/>
                  <a:gd name="T14" fmla="*/ 425 w 430"/>
                  <a:gd name="T15" fmla="*/ 18 h 69"/>
                  <a:gd name="T16" fmla="*/ 428 w 430"/>
                  <a:gd name="T17" fmla="*/ 39 h 69"/>
                  <a:gd name="T18" fmla="*/ 374 w 430"/>
                  <a:gd name="T19" fmla="*/ 62 h 69"/>
                  <a:gd name="T20" fmla="*/ 308 w 430"/>
                  <a:gd name="T21" fmla="*/ 54 h 69"/>
                  <a:gd name="T22" fmla="*/ 207 w 430"/>
                  <a:gd name="T23" fmla="*/ 47 h 69"/>
                  <a:gd name="T24" fmla="*/ 193 w 430"/>
                  <a:gd name="T25" fmla="*/ 46 h 69"/>
                  <a:gd name="T26" fmla="*/ 111 w 430"/>
                  <a:gd name="T27" fmla="*/ 51 h 69"/>
                  <a:gd name="T28" fmla="*/ 15 w 430"/>
                  <a:gd name="T29" fmla="*/ 45 h 69"/>
                  <a:gd name="T30" fmla="*/ 0 w 430"/>
                  <a:gd name="T3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0" h="69">
                    <a:moveTo>
                      <a:pt x="0" y="46"/>
                    </a:moveTo>
                    <a:cubicBezTo>
                      <a:pt x="2" y="30"/>
                      <a:pt x="17" y="21"/>
                      <a:pt x="21" y="5"/>
                    </a:cubicBezTo>
                    <a:cubicBezTo>
                      <a:pt x="26" y="1"/>
                      <a:pt x="32" y="0"/>
                      <a:pt x="38" y="1"/>
                    </a:cubicBezTo>
                    <a:cubicBezTo>
                      <a:pt x="64" y="5"/>
                      <a:pt x="91" y="2"/>
                      <a:pt x="117" y="6"/>
                    </a:cubicBezTo>
                    <a:cubicBezTo>
                      <a:pt x="137" y="10"/>
                      <a:pt x="157" y="8"/>
                      <a:pt x="176" y="9"/>
                    </a:cubicBezTo>
                    <a:cubicBezTo>
                      <a:pt x="220" y="10"/>
                      <a:pt x="264" y="9"/>
                      <a:pt x="307" y="12"/>
                    </a:cubicBezTo>
                    <a:cubicBezTo>
                      <a:pt x="324" y="13"/>
                      <a:pt x="340" y="8"/>
                      <a:pt x="357" y="9"/>
                    </a:cubicBezTo>
                    <a:cubicBezTo>
                      <a:pt x="380" y="11"/>
                      <a:pt x="402" y="17"/>
                      <a:pt x="425" y="18"/>
                    </a:cubicBezTo>
                    <a:cubicBezTo>
                      <a:pt x="430" y="25"/>
                      <a:pt x="429" y="32"/>
                      <a:pt x="428" y="39"/>
                    </a:cubicBezTo>
                    <a:cubicBezTo>
                      <a:pt x="416" y="65"/>
                      <a:pt x="407" y="69"/>
                      <a:pt x="374" y="62"/>
                    </a:cubicBezTo>
                    <a:cubicBezTo>
                      <a:pt x="353" y="52"/>
                      <a:pt x="331" y="52"/>
                      <a:pt x="308" y="54"/>
                    </a:cubicBezTo>
                    <a:cubicBezTo>
                      <a:pt x="274" y="57"/>
                      <a:pt x="240" y="51"/>
                      <a:pt x="207" y="47"/>
                    </a:cubicBezTo>
                    <a:cubicBezTo>
                      <a:pt x="202" y="46"/>
                      <a:pt x="197" y="44"/>
                      <a:pt x="193" y="46"/>
                    </a:cubicBezTo>
                    <a:cubicBezTo>
                      <a:pt x="166" y="60"/>
                      <a:pt x="138" y="49"/>
                      <a:pt x="111" y="51"/>
                    </a:cubicBezTo>
                    <a:cubicBezTo>
                      <a:pt x="79" y="44"/>
                      <a:pt x="48" y="38"/>
                      <a:pt x="15" y="45"/>
                    </a:cubicBezTo>
                    <a:cubicBezTo>
                      <a:pt x="10" y="46"/>
                      <a:pt x="5" y="49"/>
                      <a:pt x="0" y="46"/>
                    </a:cubicBezTo>
                    <a:close/>
                  </a:path>
                </a:pathLst>
              </a:custGeom>
              <a:solidFill>
                <a:srgbClr val="DAE4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52"/>
              <p:cNvSpPr/>
              <p:nvPr/>
            </p:nvSpPr>
            <p:spPr bwMode="auto">
              <a:xfrm>
                <a:off x="1899" y="1262"/>
                <a:ext cx="116" cy="639"/>
              </a:xfrm>
              <a:custGeom>
                <a:avLst/>
                <a:gdLst>
                  <a:gd name="T0" fmla="*/ 2 w 103"/>
                  <a:gd name="T1" fmla="*/ 2 h 569"/>
                  <a:gd name="T2" fmla="*/ 22 w 103"/>
                  <a:gd name="T3" fmla="*/ 1 h 569"/>
                  <a:gd name="T4" fmla="*/ 30 w 103"/>
                  <a:gd name="T5" fmla="*/ 18 h 569"/>
                  <a:gd name="T6" fmla="*/ 39 w 103"/>
                  <a:gd name="T7" fmla="*/ 109 h 569"/>
                  <a:gd name="T8" fmla="*/ 40 w 103"/>
                  <a:gd name="T9" fmla="*/ 107 h 569"/>
                  <a:gd name="T10" fmla="*/ 50 w 103"/>
                  <a:gd name="T11" fmla="*/ 104 h 569"/>
                  <a:gd name="T12" fmla="*/ 58 w 103"/>
                  <a:gd name="T13" fmla="*/ 155 h 569"/>
                  <a:gd name="T14" fmla="*/ 57 w 103"/>
                  <a:gd name="T15" fmla="*/ 185 h 569"/>
                  <a:gd name="T16" fmla="*/ 48 w 103"/>
                  <a:gd name="T17" fmla="*/ 172 h 569"/>
                  <a:gd name="T18" fmla="*/ 72 w 103"/>
                  <a:gd name="T19" fmla="*/ 250 h 569"/>
                  <a:gd name="T20" fmla="*/ 85 w 103"/>
                  <a:gd name="T21" fmla="*/ 316 h 569"/>
                  <a:gd name="T22" fmla="*/ 95 w 103"/>
                  <a:gd name="T23" fmla="*/ 337 h 569"/>
                  <a:gd name="T24" fmla="*/ 97 w 103"/>
                  <a:gd name="T25" fmla="*/ 397 h 569"/>
                  <a:gd name="T26" fmla="*/ 89 w 103"/>
                  <a:gd name="T27" fmla="*/ 422 h 569"/>
                  <a:gd name="T28" fmla="*/ 83 w 103"/>
                  <a:gd name="T29" fmla="*/ 415 h 569"/>
                  <a:gd name="T30" fmla="*/ 60 w 103"/>
                  <a:gd name="T31" fmla="*/ 280 h 569"/>
                  <a:gd name="T32" fmla="*/ 58 w 103"/>
                  <a:gd name="T33" fmla="*/ 251 h 569"/>
                  <a:gd name="T34" fmla="*/ 70 w 103"/>
                  <a:gd name="T35" fmla="*/ 356 h 569"/>
                  <a:gd name="T36" fmla="*/ 85 w 103"/>
                  <a:gd name="T37" fmla="*/ 433 h 569"/>
                  <a:gd name="T38" fmla="*/ 88 w 103"/>
                  <a:gd name="T39" fmla="*/ 512 h 569"/>
                  <a:gd name="T40" fmla="*/ 89 w 103"/>
                  <a:gd name="T41" fmla="*/ 569 h 569"/>
                  <a:gd name="T42" fmla="*/ 79 w 103"/>
                  <a:gd name="T43" fmla="*/ 540 h 569"/>
                  <a:gd name="T44" fmla="*/ 61 w 103"/>
                  <a:gd name="T45" fmla="*/ 428 h 569"/>
                  <a:gd name="T46" fmla="*/ 50 w 103"/>
                  <a:gd name="T47" fmla="*/ 400 h 569"/>
                  <a:gd name="T48" fmla="*/ 46 w 103"/>
                  <a:gd name="T49" fmla="*/ 319 h 569"/>
                  <a:gd name="T50" fmla="*/ 34 w 103"/>
                  <a:gd name="T51" fmla="*/ 253 h 569"/>
                  <a:gd name="T52" fmla="*/ 9 w 103"/>
                  <a:gd name="T53" fmla="*/ 177 h 569"/>
                  <a:gd name="T54" fmla="*/ 6 w 103"/>
                  <a:gd name="T55" fmla="*/ 153 h 569"/>
                  <a:gd name="T56" fmla="*/ 15 w 103"/>
                  <a:gd name="T57" fmla="*/ 141 h 569"/>
                  <a:gd name="T58" fmla="*/ 23 w 103"/>
                  <a:gd name="T59" fmla="*/ 148 h 569"/>
                  <a:gd name="T60" fmla="*/ 39 w 103"/>
                  <a:gd name="T61" fmla="*/ 226 h 569"/>
                  <a:gd name="T62" fmla="*/ 15 w 103"/>
                  <a:gd name="T63" fmla="*/ 136 h 569"/>
                  <a:gd name="T64" fmla="*/ 11 w 103"/>
                  <a:gd name="T65" fmla="*/ 127 h 569"/>
                  <a:gd name="T66" fmla="*/ 0 w 103"/>
                  <a:gd name="T67" fmla="*/ 5 h 569"/>
                  <a:gd name="T68" fmla="*/ 2 w 103"/>
                  <a:gd name="T69" fmla="*/ 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569">
                    <a:moveTo>
                      <a:pt x="2" y="2"/>
                    </a:moveTo>
                    <a:cubicBezTo>
                      <a:pt x="9" y="0"/>
                      <a:pt x="15" y="0"/>
                      <a:pt x="22" y="1"/>
                    </a:cubicBezTo>
                    <a:cubicBezTo>
                      <a:pt x="27" y="5"/>
                      <a:pt x="30" y="12"/>
                      <a:pt x="30" y="18"/>
                    </a:cubicBezTo>
                    <a:cubicBezTo>
                      <a:pt x="33" y="48"/>
                      <a:pt x="42" y="77"/>
                      <a:pt x="39" y="109"/>
                    </a:cubicBezTo>
                    <a:cubicBezTo>
                      <a:pt x="39" y="107"/>
                      <a:pt x="40" y="107"/>
                      <a:pt x="40" y="107"/>
                    </a:cubicBezTo>
                    <a:cubicBezTo>
                      <a:pt x="41" y="97"/>
                      <a:pt x="44" y="90"/>
                      <a:pt x="50" y="104"/>
                    </a:cubicBezTo>
                    <a:cubicBezTo>
                      <a:pt x="56" y="120"/>
                      <a:pt x="59" y="138"/>
                      <a:pt x="58" y="155"/>
                    </a:cubicBezTo>
                    <a:cubicBezTo>
                      <a:pt x="57" y="165"/>
                      <a:pt x="66" y="175"/>
                      <a:pt x="57" y="185"/>
                    </a:cubicBezTo>
                    <a:cubicBezTo>
                      <a:pt x="49" y="181"/>
                      <a:pt x="48" y="174"/>
                      <a:pt x="48" y="172"/>
                    </a:cubicBezTo>
                    <a:cubicBezTo>
                      <a:pt x="60" y="193"/>
                      <a:pt x="61" y="223"/>
                      <a:pt x="72" y="250"/>
                    </a:cubicBezTo>
                    <a:cubicBezTo>
                      <a:pt x="80" y="271"/>
                      <a:pt x="81" y="294"/>
                      <a:pt x="85" y="316"/>
                    </a:cubicBezTo>
                    <a:cubicBezTo>
                      <a:pt x="87" y="324"/>
                      <a:pt x="87" y="332"/>
                      <a:pt x="95" y="337"/>
                    </a:cubicBezTo>
                    <a:cubicBezTo>
                      <a:pt x="87" y="357"/>
                      <a:pt x="93" y="377"/>
                      <a:pt x="97" y="397"/>
                    </a:cubicBezTo>
                    <a:cubicBezTo>
                      <a:pt x="99" y="406"/>
                      <a:pt x="103" y="417"/>
                      <a:pt x="89" y="422"/>
                    </a:cubicBezTo>
                    <a:cubicBezTo>
                      <a:pt x="85" y="421"/>
                      <a:pt x="84" y="418"/>
                      <a:pt x="83" y="415"/>
                    </a:cubicBezTo>
                    <a:cubicBezTo>
                      <a:pt x="79" y="369"/>
                      <a:pt x="61" y="326"/>
                      <a:pt x="60" y="280"/>
                    </a:cubicBezTo>
                    <a:cubicBezTo>
                      <a:pt x="59" y="270"/>
                      <a:pt x="57" y="261"/>
                      <a:pt x="58" y="251"/>
                    </a:cubicBezTo>
                    <a:cubicBezTo>
                      <a:pt x="60" y="286"/>
                      <a:pt x="64" y="321"/>
                      <a:pt x="70" y="356"/>
                    </a:cubicBezTo>
                    <a:cubicBezTo>
                      <a:pt x="75" y="382"/>
                      <a:pt x="84" y="407"/>
                      <a:pt x="85" y="433"/>
                    </a:cubicBezTo>
                    <a:cubicBezTo>
                      <a:pt x="76" y="459"/>
                      <a:pt x="86" y="486"/>
                      <a:pt x="88" y="512"/>
                    </a:cubicBezTo>
                    <a:cubicBezTo>
                      <a:pt x="89" y="531"/>
                      <a:pt x="90" y="550"/>
                      <a:pt x="89" y="569"/>
                    </a:cubicBezTo>
                    <a:cubicBezTo>
                      <a:pt x="78" y="562"/>
                      <a:pt x="80" y="550"/>
                      <a:pt x="79" y="540"/>
                    </a:cubicBezTo>
                    <a:cubicBezTo>
                      <a:pt x="74" y="502"/>
                      <a:pt x="69" y="465"/>
                      <a:pt x="61" y="428"/>
                    </a:cubicBezTo>
                    <a:cubicBezTo>
                      <a:pt x="59" y="417"/>
                      <a:pt x="53" y="410"/>
                      <a:pt x="50" y="400"/>
                    </a:cubicBezTo>
                    <a:cubicBezTo>
                      <a:pt x="41" y="373"/>
                      <a:pt x="50" y="346"/>
                      <a:pt x="46" y="319"/>
                    </a:cubicBezTo>
                    <a:cubicBezTo>
                      <a:pt x="43" y="297"/>
                      <a:pt x="45" y="272"/>
                      <a:pt x="34" y="253"/>
                    </a:cubicBezTo>
                    <a:cubicBezTo>
                      <a:pt x="18" y="229"/>
                      <a:pt x="16" y="203"/>
                      <a:pt x="9" y="177"/>
                    </a:cubicBezTo>
                    <a:cubicBezTo>
                      <a:pt x="6" y="169"/>
                      <a:pt x="6" y="161"/>
                      <a:pt x="6" y="153"/>
                    </a:cubicBezTo>
                    <a:cubicBezTo>
                      <a:pt x="7" y="147"/>
                      <a:pt x="9" y="142"/>
                      <a:pt x="15" y="141"/>
                    </a:cubicBezTo>
                    <a:cubicBezTo>
                      <a:pt x="20" y="140"/>
                      <a:pt x="22" y="144"/>
                      <a:pt x="23" y="148"/>
                    </a:cubicBezTo>
                    <a:cubicBezTo>
                      <a:pt x="32" y="176"/>
                      <a:pt x="35" y="205"/>
                      <a:pt x="39" y="226"/>
                    </a:cubicBezTo>
                    <a:cubicBezTo>
                      <a:pt x="31" y="201"/>
                      <a:pt x="36" y="166"/>
                      <a:pt x="15" y="136"/>
                    </a:cubicBezTo>
                    <a:cubicBezTo>
                      <a:pt x="13" y="133"/>
                      <a:pt x="11" y="131"/>
                      <a:pt x="11" y="127"/>
                    </a:cubicBezTo>
                    <a:cubicBezTo>
                      <a:pt x="11" y="86"/>
                      <a:pt x="0" y="46"/>
                      <a:pt x="0" y="5"/>
                    </a:cubicBezTo>
                    <a:cubicBezTo>
                      <a:pt x="0" y="4"/>
                      <a:pt x="1" y="3"/>
                      <a:pt x="2" y="2"/>
                    </a:cubicBezTo>
                    <a:close/>
                  </a:path>
                </a:pathLst>
              </a:custGeom>
              <a:solidFill>
                <a:srgbClr val="F2D9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53"/>
              <p:cNvSpPr/>
              <p:nvPr/>
            </p:nvSpPr>
            <p:spPr bwMode="auto">
              <a:xfrm>
                <a:off x="453" y="2763"/>
                <a:ext cx="436" cy="58"/>
              </a:xfrm>
              <a:custGeom>
                <a:avLst/>
                <a:gdLst>
                  <a:gd name="T0" fmla="*/ 377 w 388"/>
                  <a:gd name="T1" fmla="*/ 52 h 52"/>
                  <a:gd name="T2" fmla="*/ 323 w 388"/>
                  <a:gd name="T3" fmla="*/ 48 h 52"/>
                  <a:gd name="T4" fmla="*/ 231 w 388"/>
                  <a:gd name="T5" fmla="*/ 48 h 52"/>
                  <a:gd name="T6" fmla="*/ 129 w 388"/>
                  <a:gd name="T7" fmla="*/ 46 h 52"/>
                  <a:gd name="T8" fmla="*/ 18 w 388"/>
                  <a:gd name="T9" fmla="*/ 43 h 52"/>
                  <a:gd name="T10" fmla="*/ 0 w 388"/>
                  <a:gd name="T11" fmla="*/ 37 h 52"/>
                  <a:gd name="T12" fmla="*/ 21 w 388"/>
                  <a:gd name="T13" fmla="*/ 5 h 52"/>
                  <a:gd name="T14" fmla="*/ 44 w 388"/>
                  <a:gd name="T15" fmla="*/ 1 h 52"/>
                  <a:gd name="T16" fmla="*/ 151 w 388"/>
                  <a:gd name="T17" fmla="*/ 7 h 52"/>
                  <a:gd name="T18" fmla="*/ 195 w 388"/>
                  <a:gd name="T19" fmla="*/ 16 h 52"/>
                  <a:gd name="T20" fmla="*/ 210 w 388"/>
                  <a:gd name="T21" fmla="*/ 15 h 52"/>
                  <a:gd name="T22" fmla="*/ 219 w 388"/>
                  <a:gd name="T23" fmla="*/ 12 h 52"/>
                  <a:gd name="T24" fmla="*/ 287 w 388"/>
                  <a:gd name="T25" fmla="*/ 13 h 52"/>
                  <a:gd name="T26" fmla="*/ 309 w 388"/>
                  <a:gd name="T27" fmla="*/ 13 h 52"/>
                  <a:gd name="T28" fmla="*/ 375 w 388"/>
                  <a:gd name="T29" fmla="*/ 10 h 52"/>
                  <a:gd name="T30" fmla="*/ 384 w 388"/>
                  <a:gd name="T31" fmla="*/ 15 h 52"/>
                  <a:gd name="T32" fmla="*/ 377 w 388"/>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8" h="52">
                    <a:moveTo>
                      <a:pt x="377" y="52"/>
                    </a:moveTo>
                    <a:cubicBezTo>
                      <a:pt x="360" y="44"/>
                      <a:pt x="341" y="48"/>
                      <a:pt x="323" y="48"/>
                    </a:cubicBezTo>
                    <a:cubicBezTo>
                      <a:pt x="292" y="47"/>
                      <a:pt x="261" y="51"/>
                      <a:pt x="231" y="48"/>
                    </a:cubicBezTo>
                    <a:cubicBezTo>
                      <a:pt x="197" y="45"/>
                      <a:pt x="162" y="42"/>
                      <a:pt x="129" y="46"/>
                    </a:cubicBezTo>
                    <a:cubicBezTo>
                      <a:pt x="91" y="50"/>
                      <a:pt x="55" y="42"/>
                      <a:pt x="18" y="43"/>
                    </a:cubicBezTo>
                    <a:cubicBezTo>
                      <a:pt x="13" y="43"/>
                      <a:pt x="5" y="43"/>
                      <a:pt x="0" y="37"/>
                    </a:cubicBezTo>
                    <a:cubicBezTo>
                      <a:pt x="7" y="26"/>
                      <a:pt x="14" y="15"/>
                      <a:pt x="21" y="5"/>
                    </a:cubicBezTo>
                    <a:cubicBezTo>
                      <a:pt x="28" y="0"/>
                      <a:pt x="37" y="0"/>
                      <a:pt x="44" y="1"/>
                    </a:cubicBezTo>
                    <a:cubicBezTo>
                      <a:pt x="80" y="6"/>
                      <a:pt x="116" y="2"/>
                      <a:pt x="151" y="7"/>
                    </a:cubicBezTo>
                    <a:cubicBezTo>
                      <a:pt x="166" y="9"/>
                      <a:pt x="181" y="7"/>
                      <a:pt x="195" y="16"/>
                    </a:cubicBezTo>
                    <a:cubicBezTo>
                      <a:pt x="199" y="18"/>
                      <a:pt x="205" y="18"/>
                      <a:pt x="210" y="15"/>
                    </a:cubicBezTo>
                    <a:cubicBezTo>
                      <a:pt x="213" y="14"/>
                      <a:pt x="217" y="11"/>
                      <a:pt x="219" y="12"/>
                    </a:cubicBezTo>
                    <a:cubicBezTo>
                      <a:pt x="242" y="17"/>
                      <a:pt x="265" y="8"/>
                      <a:pt x="287" y="13"/>
                    </a:cubicBezTo>
                    <a:cubicBezTo>
                      <a:pt x="295" y="15"/>
                      <a:pt x="302" y="16"/>
                      <a:pt x="309" y="13"/>
                    </a:cubicBezTo>
                    <a:cubicBezTo>
                      <a:pt x="331" y="4"/>
                      <a:pt x="353" y="14"/>
                      <a:pt x="375" y="10"/>
                    </a:cubicBezTo>
                    <a:cubicBezTo>
                      <a:pt x="379" y="10"/>
                      <a:pt x="382" y="12"/>
                      <a:pt x="384" y="15"/>
                    </a:cubicBezTo>
                    <a:cubicBezTo>
                      <a:pt x="388" y="29"/>
                      <a:pt x="386" y="41"/>
                      <a:pt x="377" y="52"/>
                    </a:cubicBezTo>
                    <a:close/>
                  </a:path>
                </a:pathLst>
              </a:custGeom>
              <a:solidFill>
                <a:srgbClr val="8FC0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54"/>
              <p:cNvSpPr/>
              <p:nvPr/>
            </p:nvSpPr>
            <p:spPr bwMode="auto">
              <a:xfrm>
                <a:off x="415" y="2844"/>
                <a:ext cx="466" cy="57"/>
              </a:xfrm>
              <a:custGeom>
                <a:avLst/>
                <a:gdLst>
                  <a:gd name="T0" fmla="*/ 403 w 415"/>
                  <a:gd name="T1" fmla="*/ 45 h 51"/>
                  <a:gd name="T2" fmla="*/ 355 w 415"/>
                  <a:gd name="T3" fmla="*/ 42 h 51"/>
                  <a:gd name="T4" fmla="*/ 320 w 415"/>
                  <a:gd name="T5" fmla="*/ 41 h 51"/>
                  <a:gd name="T6" fmla="*/ 222 w 415"/>
                  <a:gd name="T7" fmla="*/ 42 h 51"/>
                  <a:gd name="T8" fmla="*/ 138 w 415"/>
                  <a:gd name="T9" fmla="*/ 40 h 51"/>
                  <a:gd name="T10" fmla="*/ 83 w 415"/>
                  <a:gd name="T11" fmla="*/ 37 h 51"/>
                  <a:gd name="T12" fmla="*/ 0 w 415"/>
                  <a:gd name="T13" fmla="*/ 32 h 51"/>
                  <a:gd name="T14" fmla="*/ 15 w 415"/>
                  <a:gd name="T15" fmla="*/ 1 h 51"/>
                  <a:gd name="T16" fmla="*/ 157 w 415"/>
                  <a:gd name="T17" fmla="*/ 13 h 51"/>
                  <a:gd name="T18" fmla="*/ 256 w 415"/>
                  <a:gd name="T19" fmla="*/ 13 h 51"/>
                  <a:gd name="T20" fmla="*/ 337 w 415"/>
                  <a:gd name="T21" fmla="*/ 16 h 51"/>
                  <a:gd name="T22" fmla="*/ 407 w 415"/>
                  <a:gd name="T23" fmla="*/ 14 h 51"/>
                  <a:gd name="T24" fmla="*/ 403 w 415"/>
                  <a:gd name="T25"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5" h="51">
                    <a:moveTo>
                      <a:pt x="403" y="45"/>
                    </a:moveTo>
                    <a:cubicBezTo>
                      <a:pt x="386" y="48"/>
                      <a:pt x="371" y="51"/>
                      <a:pt x="355" y="42"/>
                    </a:cubicBezTo>
                    <a:cubicBezTo>
                      <a:pt x="345" y="36"/>
                      <a:pt x="329" y="38"/>
                      <a:pt x="320" y="41"/>
                    </a:cubicBezTo>
                    <a:cubicBezTo>
                      <a:pt x="287" y="50"/>
                      <a:pt x="254" y="41"/>
                      <a:pt x="222" y="42"/>
                    </a:cubicBezTo>
                    <a:cubicBezTo>
                      <a:pt x="194" y="43"/>
                      <a:pt x="166" y="42"/>
                      <a:pt x="138" y="40"/>
                    </a:cubicBezTo>
                    <a:cubicBezTo>
                      <a:pt x="120" y="39"/>
                      <a:pt x="101" y="36"/>
                      <a:pt x="83" y="37"/>
                    </a:cubicBezTo>
                    <a:cubicBezTo>
                      <a:pt x="55" y="38"/>
                      <a:pt x="27" y="32"/>
                      <a:pt x="0" y="32"/>
                    </a:cubicBezTo>
                    <a:cubicBezTo>
                      <a:pt x="1" y="20"/>
                      <a:pt x="8" y="11"/>
                      <a:pt x="15" y="1"/>
                    </a:cubicBezTo>
                    <a:cubicBezTo>
                      <a:pt x="63" y="0"/>
                      <a:pt x="110" y="8"/>
                      <a:pt x="157" y="13"/>
                    </a:cubicBezTo>
                    <a:cubicBezTo>
                      <a:pt x="190" y="16"/>
                      <a:pt x="223" y="6"/>
                      <a:pt x="256" y="13"/>
                    </a:cubicBezTo>
                    <a:cubicBezTo>
                      <a:pt x="283" y="19"/>
                      <a:pt x="310" y="19"/>
                      <a:pt x="337" y="16"/>
                    </a:cubicBezTo>
                    <a:cubicBezTo>
                      <a:pt x="360" y="13"/>
                      <a:pt x="384" y="14"/>
                      <a:pt x="407" y="14"/>
                    </a:cubicBezTo>
                    <a:cubicBezTo>
                      <a:pt x="415" y="25"/>
                      <a:pt x="414" y="36"/>
                      <a:pt x="403" y="45"/>
                    </a:cubicBezTo>
                    <a:close/>
                  </a:path>
                </a:pathLst>
              </a:custGeom>
              <a:solidFill>
                <a:srgbClr val="75B3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55"/>
              <p:cNvSpPr/>
              <p:nvPr/>
            </p:nvSpPr>
            <p:spPr bwMode="auto">
              <a:xfrm>
                <a:off x="131" y="3577"/>
                <a:ext cx="435" cy="66"/>
              </a:xfrm>
              <a:custGeom>
                <a:avLst/>
                <a:gdLst>
                  <a:gd name="T0" fmla="*/ 383 w 387"/>
                  <a:gd name="T1" fmla="*/ 44 h 58"/>
                  <a:gd name="T2" fmla="*/ 339 w 387"/>
                  <a:gd name="T3" fmla="*/ 50 h 58"/>
                  <a:gd name="T4" fmla="*/ 278 w 387"/>
                  <a:gd name="T5" fmla="*/ 42 h 58"/>
                  <a:gd name="T6" fmla="*/ 271 w 387"/>
                  <a:gd name="T7" fmla="*/ 44 h 58"/>
                  <a:gd name="T8" fmla="*/ 229 w 387"/>
                  <a:gd name="T9" fmla="*/ 47 h 58"/>
                  <a:gd name="T10" fmla="*/ 220 w 387"/>
                  <a:gd name="T11" fmla="*/ 47 h 58"/>
                  <a:gd name="T12" fmla="*/ 143 w 387"/>
                  <a:gd name="T13" fmla="*/ 47 h 58"/>
                  <a:gd name="T14" fmla="*/ 104 w 387"/>
                  <a:gd name="T15" fmla="*/ 46 h 58"/>
                  <a:gd name="T16" fmla="*/ 73 w 387"/>
                  <a:gd name="T17" fmla="*/ 41 h 58"/>
                  <a:gd name="T18" fmla="*/ 17 w 387"/>
                  <a:gd name="T19" fmla="*/ 35 h 58"/>
                  <a:gd name="T20" fmla="*/ 3 w 387"/>
                  <a:gd name="T21" fmla="*/ 24 h 58"/>
                  <a:gd name="T22" fmla="*/ 7 w 387"/>
                  <a:gd name="T23" fmla="*/ 0 h 58"/>
                  <a:gd name="T24" fmla="*/ 192 w 387"/>
                  <a:gd name="T25" fmla="*/ 10 h 58"/>
                  <a:gd name="T26" fmla="*/ 313 w 387"/>
                  <a:gd name="T27" fmla="*/ 13 h 58"/>
                  <a:gd name="T28" fmla="*/ 360 w 387"/>
                  <a:gd name="T29" fmla="*/ 20 h 58"/>
                  <a:gd name="T30" fmla="*/ 344 w 387"/>
                  <a:gd name="T31" fmla="*/ 28 h 58"/>
                  <a:gd name="T32" fmla="*/ 371 w 387"/>
                  <a:gd name="T33" fmla="*/ 27 h 58"/>
                  <a:gd name="T34" fmla="*/ 383 w 387"/>
                  <a:gd name="T35"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7" h="58">
                    <a:moveTo>
                      <a:pt x="383" y="44"/>
                    </a:moveTo>
                    <a:cubicBezTo>
                      <a:pt x="370" y="58"/>
                      <a:pt x="353" y="51"/>
                      <a:pt x="339" y="50"/>
                    </a:cubicBezTo>
                    <a:cubicBezTo>
                      <a:pt x="319" y="49"/>
                      <a:pt x="298" y="49"/>
                      <a:pt x="278" y="42"/>
                    </a:cubicBezTo>
                    <a:cubicBezTo>
                      <a:pt x="276" y="42"/>
                      <a:pt x="273" y="43"/>
                      <a:pt x="271" y="44"/>
                    </a:cubicBezTo>
                    <a:cubicBezTo>
                      <a:pt x="257" y="54"/>
                      <a:pt x="243" y="46"/>
                      <a:pt x="229" y="47"/>
                    </a:cubicBezTo>
                    <a:cubicBezTo>
                      <a:pt x="226" y="48"/>
                      <a:pt x="223" y="48"/>
                      <a:pt x="220" y="47"/>
                    </a:cubicBezTo>
                    <a:cubicBezTo>
                      <a:pt x="194" y="38"/>
                      <a:pt x="169" y="44"/>
                      <a:pt x="143" y="47"/>
                    </a:cubicBezTo>
                    <a:cubicBezTo>
                      <a:pt x="130" y="46"/>
                      <a:pt x="117" y="49"/>
                      <a:pt x="104" y="46"/>
                    </a:cubicBezTo>
                    <a:cubicBezTo>
                      <a:pt x="94" y="41"/>
                      <a:pt x="84" y="40"/>
                      <a:pt x="73" y="41"/>
                    </a:cubicBezTo>
                    <a:cubicBezTo>
                      <a:pt x="54" y="43"/>
                      <a:pt x="35" y="41"/>
                      <a:pt x="17" y="35"/>
                    </a:cubicBezTo>
                    <a:cubicBezTo>
                      <a:pt x="11" y="33"/>
                      <a:pt x="3" y="33"/>
                      <a:pt x="3" y="24"/>
                    </a:cubicBezTo>
                    <a:cubicBezTo>
                      <a:pt x="0" y="15"/>
                      <a:pt x="4" y="8"/>
                      <a:pt x="7" y="0"/>
                    </a:cubicBezTo>
                    <a:cubicBezTo>
                      <a:pt x="68" y="8"/>
                      <a:pt x="131" y="7"/>
                      <a:pt x="192" y="10"/>
                    </a:cubicBezTo>
                    <a:cubicBezTo>
                      <a:pt x="232" y="12"/>
                      <a:pt x="273" y="15"/>
                      <a:pt x="313" y="13"/>
                    </a:cubicBezTo>
                    <a:cubicBezTo>
                      <a:pt x="328" y="12"/>
                      <a:pt x="345" y="14"/>
                      <a:pt x="360" y="20"/>
                    </a:cubicBezTo>
                    <a:cubicBezTo>
                      <a:pt x="356" y="26"/>
                      <a:pt x="349" y="26"/>
                      <a:pt x="344" y="28"/>
                    </a:cubicBezTo>
                    <a:cubicBezTo>
                      <a:pt x="352" y="27"/>
                      <a:pt x="362" y="27"/>
                      <a:pt x="371" y="27"/>
                    </a:cubicBezTo>
                    <a:cubicBezTo>
                      <a:pt x="382" y="28"/>
                      <a:pt x="387" y="34"/>
                      <a:pt x="383" y="44"/>
                    </a:cubicBezTo>
                    <a:close/>
                  </a:path>
                </a:pathLst>
              </a:custGeom>
              <a:solidFill>
                <a:srgbClr val="88BB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56"/>
              <p:cNvSpPr/>
              <p:nvPr/>
            </p:nvSpPr>
            <p:spPr bwMode="auto">
              <a:xfrm>
                <a:off x="1613" y="2760"/>
                <a:ext cx="527" cy="70"/>
              </a:xfrm>
              <a:custGeom>
                <a:avLst/>
                <a:gdLst>
                  <a:gd name="T0" fmla="*/ 469 w 469"/>
                  <a:gd name="T1" fmla="*/ 36 h 63"/>
                  <a:gd name="T2" fmla="*/ 366 w 469"/>
                  <a:gd name="T3" fmla="*/ 41 h 63"/>
                  <a:gd name="T4" fmla="*/ 225 w 469"/>
                  <a:gd name="T5" fmla="*/ 51 h 63"/>
                  <a:gd name="T6" fmla="*/ 221 w 469"/>
                  <a:gd name="T7" fmla="*/ 51 h 63"/>
                  <a:gd name="T8" fmla="*/ 119 w 469"/>
                  <a:gd name="T9" fmla="*/ 54 h 63"/>
                  <a:gd name="T10" fmla="*/ 10 w 469"/>
                  <a:gd name="T11" fmla="*/ 60 h 63"/>
                  <a:gd name="T12" fmla="*/ 0 w 469"/>
                  <a:gd name="T13" fmla="*/ 59 h 63"/>
                  <a:gd name="T14" fmla="*/ 12 w 469"/>
                  <a:gd name="T15" fmla="*/ 52 h 63"/>
                  <a:gd name="T16" fmla="*/ 151 w 469"/>
                  <a:gd name="T17" fmla="*/ 20 h 63"/>
                  <a:gd name="T18" fmla="*/ 172 w 469"/>
                  <a:gd name="T19" fmla="*/ 16 h 63"/>
                  <a:gd name="T20" fmla="*/ 290 w 469"/>
                  <a:gd name="T21" fmla="*/ 13 h 63"/>
                  <a:gd name="T22" fmla="*/ 420 w 469"/>
                  <a:gd name="T23" fmla="*/ 7 h 63"/>
                  <a:gd name="T24" fmla="*/ 457 w 469"/>
                  <a:gd name="T25" fmla="*/ 8 h 63"/>
                  <a:gd name="T26" fmla="*/ 469 w 469"/>
                  <a:gd name="T27" fmla="*/ 3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9" h="63">
                    <a:moveTo>
                      <a:pt x="469" y="36"/>
                    </a:moveTo>
                    <a:cubicBezTo>
                      <a:pt x="435" y="42"/>
                      <a:pt x="400" y="37"/>
                      <a:pt x="366" y="41"/>
                    </a:cubicBezTo>
                    <a:cubicBezTo>
                      <a:pt x="319" y="46"/>
                      <a:pt x="271" y="44"/>
                      <a:pt x="225" y="51"/>
                    </a:cubicBezTo>
                    <a:cubicBezTo>
                      <a:pt x="223" y="51"/>
                      <a:pt x="222" y="52"/>
                      <a:pt x="221" y="51"/>
                    </a:cubicBezTo>
                    <a:cubicBezTo>
                      <a:pt x="186" y="34"/>
                      <a:pt x="153" y="58"/>
                      <a:pt x="119" y="54"/>
                    </a:cubicBezTo>
                    <a:cubicBezTo>
                      <a:pt x="82" y="50"/>
                      <a:pt x="47" y="63"/>
                      <a:pt x="10" y="60"/>
                    </a:cubicBezTo>
                    <a:cubicBezTo>
                      <a:pt x="7" y="60"/>
                      <a:pt x="4" y="59"/>
                      <a:pt x="0" y="59"/>
                    </a:cubicBezTo>
                    <a:cubicBezTo>
                      <a:pt x="3" y="55"/>
                      <a:pt x="7" y="53"/>
                      <a:pt x="12" y="52"/>
                    </a:cubicBezTo>
                    <a:cubicBezTo>
                      <a:pt x="59" y="46"/>
                      <a:pt x="106" y="35"/>
                      <a:pt x="151" y="20"/>
                    </a:cubicBezTo>
                    <a:cubicBezTo>
                      <a:pt x="158" y="18"/>
                      <a:pt x="166" y="21"/>
                      <a:pt x="172" y="16"/>
                    </a:cubicBezTo>
                    <a:cubicBezTo>
                      <a:pt x="211" y="11"/>
                      <a:pt x="251" y="20"/>
                      <a:pt x="290" y="13"/>
                    </a:cubicBezTo>
                    <a:cubicBezTo>
                      <a:pt x="333" y="4"/>
                      <a:pt x="377" y="7"/>
                      <a:pt x="420" y="7"/>
                    </a:cubicBezTo>
                    <a:cubicBezTo>
                      <a:pt x="432" y="7"/>
                      <a:pt x="445" y="0"/>
                      <a:pt x="457" y="8"/>
                    </a:cubicBezTo>
                    <a:cubicBezTo>
                      <a:pt x="464" y="16"/>
                      <a:pt x="467" y="26"/>
                      <a:pt x="469" y="36"/>
                    </a:cubicBezTo>
                    <a:close/>
                  </a:path>
                </a:pathLst>
              </a:custGeom>
              <a:solidFill>
                <a:srgbClr val="7BB2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5" name="Freeform 57"/>
              <p:cNvSpPr/>
              <p:nvPr/>
            </p:nvSpPr>
            <p:spPr bwMode="auto">
              <a:xfrm>
                <a:off x="360" y="2935"/>
                <a:ext cx="510" cy="74"/>
              </a:xfrm>
              <a:custGeom>
                <a:avLst/>
                <a:gdLst>
                  <a:gd name="T0" fmla="*/ 0 w 454"/>
                  <a:gd name="T1" fmla="*/ 48 h 66"/>
                  <a:gd name="T2" fmla="*/ 24 w 454"/>
                  <a:gd name="T3" fmla="*/ 0 h 66"/>
                  <a:gd name="T4" fmla="*/ 133 w 454"/>
                  <a:gd name="T5" fmla="*/ 12 h 66"/>
                  <a:gd name="T6" fmla="*/ 211 w 454"/>
                  <a:gd name="T7" fmla="*/ 14 h 66"/>
                  <a:gd name="T8" fmla="*/ 382 w 454"/>
                  <a:gd name="T9" fmla="*/ 21 h 66"/>
                  <a:gd name="T10" fmla="*/ 428 w 454"/>
                  <a:gd name="T11" fmla="*/ 18 h 66"/>
                  <a:gd name="T12" fmla="*/ 453 w 454"/>
                  <a:gd name="T13" fmla="*/ 44 h 66"/>
                  <a:gd name="T14" fmla="*/ 451 w 454"/>
                  <a:gd name="T15" fmla="*/ 58 h 66"/>
                  <a:gd name="T16" fmla="*/ 432 w 454"/>
                  <a:gd name="T17" fmla="*/ 57 h 66"/>
                  <a:gd name="T18" fmla="*/ 391 w 454"/>
                  <a:gd name="T19" fmla="*/ 58 h 66"/>
                  <a:gd name="T20" fmla="*/ 387 w 454"/>
                  <a:gd name="T21" fmla="*/ 56 h 66"/>
                  <a:gd name="T22" fmla="*/ 381 w 454"/>
                  <a:gd name="T23" fmla="*/ 51 h 66"/>
                  <a:gd name="T24" fmla="*/ 305 w 454"/>
                  <a:gd name="T25" fmla="*/ 44 h 66"/>
                  <a:gd name="T26" fmla="*/ 207 w 454"/>
                  <a:gd name="T27" fmla="*/ 51 h 66"/>
                  <a:gd name="T28" fmla="*/ 202 w 454"/>
                  <a:gd name="T29" fmla="*/ 50 h 66"/>
                  <a:gd name="T30" fmla="*/ 142 w 454"/>
                  <a:gd name="T31" fmla="*/ 44 h 66"/>
                  <a:gd name="T32" fmla="*/ 96 w 454"/>
                  <a:gd name="T33" fmla="*/ 50 h 66"/>
                  <a:gd name="T34" fmla="*/ 40 w 454"/>
                  <a:gd name="T35" fmla="*/ 54 h 66"/>
                  <a:gd name="T36" fmla="*/ 0 w 454"/>
                  <a:gd name="T37"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66">
                    <a:moveTo>
                      <a:pt x="0" y="48"/>
                    </a:moveTo>
                    <a:cubicBezTo>
                      <a:pt x="8" y="32"/>
                      <a:pt x="16" y="16"/>
                      <a:pt x="24" y="0"/>
                    </a:cubicBezTo>
                    <a:cubicBezTo>
                      <a:pt x="60" y="2"/>
                      <a:pt x="96" y="10"/>
                      <a:pt x="133" y="12"/>
                    </a:cubicBezTo>
                    <a:cubicBezTo>
                      <a:pt x="159" y="14"/>
                      <a:pt x="185" y="13"/>
                      <a:pt x="211" y="14"/>
                    </a:cubicBezTo>
                    <a:cubicBezTo>
                      <a:pt x="268" y="16"/>
                      <a:pt x="325" y="17"/>
                      <a:pt x="382" y="21"/>
                    </a:cubicBezTo>
                    <a:cubicBezTo>
                      <a:pt x="397" y="22"/>
                      <a:pt x="412" y="18"/>
                      <a:pt x="428" y="18"/>
                    </a:cubicBezTo>
                    <a:cubicBezTo>
                      <a:pt x="451" y="18"/>
                      <a:pt x="454" y="21"/>
                      <a:pt x="453" y="44"/>
                    </a:cubicBezTo>
                    <a:cubicBezTo>
                      <a:pt x="453" y="49"/>
                      <a:pt x="453" y="53"/>
                      <a:pt x="451" y="58"/>
                    </a:cubicBezTo>
                    <a:cubicBezTo>
                      <a:pt x="444" y="66"/>
                      <a:pt x="438" y="61"/>
                      <a:pt x="432" y="57"/>
                    </a:cubicBezTo>
                    <a:cubicBezTo>
                      <a:pt x="418" y="47"/>
                      <a:pt x="405" y="53"/>
                      <a:pt x="391" y="58"/>
                    </a:cubicBezTo>
                    <a:cubicBezTo>
                      <a:pt x="390" y="58"/>
                      <a:pt x="388" y="57"/>
                      <a:pt x="387" y="56"/>
                    </a:cubicBezTo>
                    <a:cubicBezTo>
                      <a:pt x="385" y="54"/>
                      <a:pt x="382" y="50"/>
                      <a:pt x="381" y="51"/>
                    </a:cubicBezTo>
                    <a:cubicBezTo>
                      <a:pt x="354" y="61"/>
                      <a:pt x="331" y="42"/>
                      <a:pt x="305" y="44"/>
                    </a:cubicBezTo>
                    <a:cubicBezTo>
                      <a:pt x="272" y="47"/>
                      <a:pt x="239" y="47"/>
                      <a:pt x="207" y="51"/>
                    </a:cubicBezTo>
                    <a:cubicBezTo>
                      <a:pt x="205" y="51"/>
                      <a:pt x="203" y="50"/>
                      <a:pt x="202" y="50"/>
                    </a:cubicBezTo>
                    <a:cubicBezTo>
                      <a:pt x="183" y="39"/>
                      <a:pt x="161" y="44"/>
                      <a:pt x="142" y="44"/>
                    </a:cubicBezTo>
                    <a:cubicBezTo>
                      <a:pt x="127" y="45"/>
                      <a:pt x="110" y="44"/>
                      <a:pt x="96" y="50"/>
                    </a:cubicBezTo>
                    <a:cubicBezTo>
                      <a:pt x="77" y="48"/>
                      <a:pt x="59" y="52"/>
                      <a:pt x="40" y="54"/>
                    </a:cubicBezTo>
                    <a:cubicBezTo>
                      <a:pt x="27" y="54"/>
                      <a:pt x="12" y="56"/>
                      <a:pt x="0" y="48"/>
                    </a:cubicBezTo>
                    <a:close/>
                  </a:path>
                </a:pathLst>
              </a:custGeom>
              <a:solidFill>
                <a:srgbClr val="D6E2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58"/>
              <p:cNvSpPr/>
              <p:nvPr/>
            </p:nvSpPr>
            <p:spPr bwMode="auto">
              <a:xfrm>
                <a:off x="346" y="2981"/>
                <a:ext cx="523" cy="53"/>
              </a:xfrm>
              <a:custGeom>
                <a:avLst/>
                <a:gdLst>
                  <a:gd name="T0" fmla="*/ 400 w 465"/>
                  <a:gd name="T1" fmla="*/ 15 h 47"/>
                  <a:gd name="T2" fmla="*/ 404 w 465"/>
                  <a:gd name="T3" fmla="*/ 15 h 47"/>
                  <a:gd name="T4" fmla="*/ 426 w 465"/>
                  <a:gd name="T5" fmla="*/ 22 h 47"/>
                  <a:gd name="T6" fmla="*/ 444 w 465"/>
                  <a:gd name="T7" fmla="*/ 11 h 47"/>
                  <a:gd name="T8" fmla="*/ 460 w 465"/>
                  <a:gd name="T9" fmla="*/ 19 h 47"/>
                  <a:gd name="T10" fmla="*/ 465 w 465"/>
                  <a:gd name="T11" fmla="*/ 35 h 47"/>
                  <a:gd name="T12" fmla="*/ 460 w 465"/>
                  <a:gd name="T13" fmla="*/ 47 h 47"/>
                  <a:gd name="T14" fmla="*/ 406 w 465"/>
                  <a:gd name="T15" fmla="*/ 42 h 47"/>
                  <a:gd name="T16" fmla="*/ 299 w 465"/>
                  <a:gd name="T17" fmla="*/ 38 h 47"/>
                  <a:gd name="T18" fmla="*/ 22 w 465"/>
                  <a:gd name="T19" fmla="*/ 35 h 47"/>
                  <a:gd name="T20" fmla="*/ 0 w 465"/>
                  <a:gd name="T21" fmla="*/ 31 h 47"/>
                  <a:gd name="T22" fmla="*/ 12 w 465"/>
                  <a:gd name="T23" fmla="*/ 7 h 47"/>
                  <a:gd name="T24" fmla="*/ 85 w 465"/>
                  <a:gd name="T25" fmla="*/ 2 h 47"/>
                  <a:gd name="T26" fmla="*/ 108 w 465"/>
                  <a:gd name="T27" fmla="*/ 7 h 47"/>
                  <a:gd name="T28" fmla="*/ 152 w 465"/>
                  <a:gd name="T29" fmla="*/ 1 h 47"/>
                  <a:gd name="T30" fmla="*/ 160 w 465"/>
                  <a:gd name="T31" fmla="*/ 2 h 47"/>
                  <a:gd name="T32" fmla="*/ 211 w 465"/>
                  <a:gd name="T33" fmla="*/ 5 h 47"/>
                  <a:gd name="T34" fmla="*/ 216 w 465"/>
                  <a:gd name="T35" fmla="*/ 7 h 47"/>
                  <a:gd name="T36" fmla="*/ 216 w 465"/>
                  <a:gd name="T37" fmla="*/ 7 h 47"/>
                  <a:gd name="T38" fmla="*/ 237 w 465"/>
                  <a:gd name="T39" fmla="*/ 11 h 47"/>
                  <a:gd name="T40" fmla="*/ 297 w 465"/>
                  <a:gd name="T41" fmla="*/ 17 h 47"/>
                  <a:gd name="T42" fmla="*/ 339 w 465"/>
                  <a:gd name="T43" fmla="*/ 17 h 47"/>
                  <a:gd name="T44" fmla="*/ 382 w 465"/>
                  <a:gd name="T45" fmla="*/ 21 h 47"/>
                  <a:gd name="T46" fmla="*/ 400 w 465"/>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5" h="47">
                    <a:moveTo>
                      <a:pt x="400" y="15"/>
                    </a:moveTo>
                    <a:cubicBezTo>
                      <a:pt x="401" y="15"/>
                      <a:pt x="403" y="15"/>
                      <a:pt x="404" y="15"/>
                    </a:cubicBezTo>
                    <a:cubicBezTo>
                      <a:pt x="413" y="12"/>
                      <a:pt x="423" y="10"/>
                      <a:pt x="426" y="22"/>
                    </a:cubicBezTo>
                    <a:cubicBezTo>
                      <a:pt x="435" y="20"/>
                      <a:pt x="435" y="9"/>
                      <a:pt x="444" y="11"/>
                    </a:cubicBezTo>
                    <a:cubicBezTo>
                      <a:pt x="450" y="13"/>
                      <a:pt x="453" y="20"/>
                      <a:pt x="460" y="19"/>
                    </a:cubicBezTo>
                    <a:cubicBezTo>
                      <a:pt x="465" y="23"/>
                      <a:pt x="465" y="29"/>
                      <a:pt x="465" y="35"/>
                    </a:cubicBezTo>
                    <a:cubicBezTo>
                      <a:pt x="465" y="39"/>
                      <a:pt x="464" y="44"/>
                      <a:pt x="460" y="47"/>
                    </a:cubicBezTo>
                    <a:cubicBezTo>
                      <a:pt x="442" y="41"/>
                      <a:pt x="424" y="42"/>
                      <a:pt x="406" y="42"/>
                    </a:cubicBezTo>
                    <a:cubicBezTo>
                      <a:pt x="370" y="43"/>
                      <a:pt x="335" y="39"/>
                      <a:pt x="299" y="38"/>
                    </a:cubicBezTo>
                    <a:cubicBezTo>
                      <a:pt x="207" y="38"/>
                      <a:pt x="114" y="34"/>
                      <a:pt x="22" y="35"/>
                    </a:cubicBezTo>
                    <a:cubicBezTo>
                      <a:pt x="14" y="35"/>
                      <a:pt x="7" y="35"/>
                      <a:pt x="0" y="31"/>
                    </a:cubicBezTo>
                    <a:cubicBezTo>
                      <a:pt x="4" y="23"/>
                      <a:pt x="8" y="15"/>
                      <a:pt x="12" y="7"/>
                    </a:cubicBezTo>
                    <a:cubicBezTo>
                      <a:pt x="36" y="7"/>
                      <a:pt x="61" y="10"/>
                      <a:pt x="85" y="2"/>
                    </a:cubicBezTo>
                    <a:cubicBezTo>
                      <a:pt x="92" y="0"/>
                      <a:pt x="100" y="5"/>
                      <a:pt x="108" y="7"/>
                    </a:cubicBezTo>
                    <a:cubicBezTo>
                      <a:pt x="123" y="4"/>
                      <a:pt x="138" y="6"/>
                      <a:pt x="152" y="1"/>
                    </a:cubicBezTo>
                    <a:cubicBezTo>
                      <a:pt x="155" y="0"/>
                      <a:pt x="158" y="0"/>
                      <a:pt x="160" y="2"/>
                    </a:cubicBezTo>
                    <a:cubicBezTo>
                      <a:pt x="176" y="12"/>
                      <a:pt x="193" y="11"/>
                      <a:pt x="211" y="5"/>
                    </a:cubicBezTo>
                    <a:cubicBezTo>
                      <a:pt x="212" y="4"/>
                      <a:pt x="214" y="6"/>
                      <a:pt x="216" y="7"/>
                    </a:cubicBezTo>
                    <a:cubicBezTo>
                      <a:pt x="216" y="7"/>
                      <a:pt x="216" y="7"/>
                      <a:pt x="216" y="7"/>
                    </a:cubicBezTo>
                    <a:cubicBezTo>
                      <a:pt x="222" y="12"/>
                      <a:pt x="230" y="11"/>
                      <a:pt x="237" y="11"/>
                    </a:cubicBezTo>
                    <a:cubicBezTo>
                      <a:pt x="257" y="9"/>
                      <a:pt x="277" y="3"/>
                      <a:pt x="297" y="17"/>
                    </a:cubicBezTo>
                    <a:cubicBezTo>
                      <a:pt x="307" y="23"/>
                      <a:pt x="324" y="15"/>
                      <a:pt x="339" y="17"/>
                    </a:cubicBezTo>
                    <a:cubicBezTo>
                      <a:pt x="353" y="19"/>
                      <a:pt x="368" y="13"/>
                      <a:pt x="382" y="21"/>
                    </a:cubicBezTo>
                    <a:cubicBezTo>
                      <a:pt x="388" y="24"/>
                      <a:pt x="393" y="16"/>
                      <a:pt x="400" y="15"/>
                    </a:cubicBezTo>
                    <a:close/>
                  </a:path>
                </a:pathLst>
              </a:custGeom>
              <a:solidFill>
                <a:srgbClr val="8BBE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59"/>
              <p:cNvSpPr/>
              <p:nvPr/>
            </p:nvSpPr>
            <p:spPr bwMode="auto">
              <a:xfrm>
                <a:off x="1539" y="2919"/>
                <a:ext cx="649" cy="53"/>
              </a:xfrm>
              <a:custGeom>
                <a:avLst/>
                <a:gdLst>
                  <a:gd name="T0" fmla="*/ 578 w 578"/>
                  <a:gd name="T1" fmla="*/ 25 h 47"/>
                  <a:gd name="T2" fmla="*/ 261 w 578"/>
                  <a:gd name="T3" fmla="*/ 35 h 47"/>
                  <a:gd name="T4" fmla="*/ 74 w 578"/>
                  <a:gd name="T5" fmla="*/ 43 h 47"/>
                  <a:gd name="T6" fmla="*/ 3 w 578"/>
                  <a:gd name="T7" fmla="*/ 45 h 47"/>
                  <a:gd name="T8" fmla="*/ 1 w 578"/>
                  <a:gd name="T9" fmla="*/ 37 h 47"/>
                  <a:gd name="T10" fmla="*/ 21 w 578"/>
                  <a:gd name="T11" fmla="*/ 26 h 47"/>
                  <a:gd name="T12" fmla="*/ 70 w 578"/>
                  <a:gd name="T13" fmla="*/ 19 h 47"/>
                  <a:gd name="T14" fmla="*/ 114 w 578"/>
                  <a:gd name="T15" fmla="*/ 20 h 47"/>
                  <a:gd name="T16" fmla="*/ 135 w 578"/>
                  <a:gd name="T17" fmla="*/ 20 h 47"/>
                  <a:gd name="T18" fmla="*/ 158 w 578"/>
                  <a:gd name="T19" fmla="*/ 21 h 47"/>
                  <a:gd name="T20" fmla="*/ 180 w 578"/>
                  <a:gd name="T21" fmla="*/ 23 h 47"/>
                  <a:gd name="T22" fmla="*/ 246 w 578"/>
                  <a:gd name="T23" fmla="*/ 16 h 47"/>
                  <a:gd name="T24" fmla="*/ 268 w 578"/>
                  <a:gd name="T25" fmla="*/ 9 h 47"/>
                  <a:gd name="T26" fmla="*/ 283 w 578"/>
                  <a:gd name="T27" fmla="*/ 10 h 47"/>
                  <a:gd name="T28" fmla="*/ 283 w 578"/>
                  <a:gd name="T29" fmla="*/ 10 h 47"/>
                  <a:gd name="T30" fmla="*/ 327 w 578"/>
                  <a:gd name="T31" fmla="*/ 6 h 47"/>
                  <a:gd name="T32" fmla="*/ 327 w 578"/>
                  <a:gd name="T33" fmla="*/ 7 h 47"/>
                  <a:gd name="T34" fmla="*/ 381 w 578"/>
                  <a:gd name="T35" fmla="*/ 11 h 47"/>
                  <a:gd name="T36" fmla="*/ 471 w 578"/>
                  <a:gd name="T37" fmla="*/ 6 h 47"/>
                  <a:gd name="T38" fmla="*/ 546 w 578"/>
                  <a:gd name="T39" fmla="*/ 1 h 47"/>
                  <a:gd name="T40" fmla="*/ 570 w 578"/>
                  <a:gd name="T41" fmla="*/ 7 h 47"/>
                  <a:gd name="T42" fmla="*/ 578 w 578"/>
                  <a:gd name="T4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8" h="47">
                    <a:moveTo>
                      <a:pt x="578" y="25"/>
                    </a:moveTo>
                    <a:cubicBezTo>
                      <a:pt x="473" y="34"/>
                      <a:pt x="367" y="31"/>
                      <a:pt x="261" y="35"/>
                    </a:cubicBezTo>
                    <a:cubicBezTo>
                      <a:pt x="199" y="38"/>
                      <a:pt x="137" y="41"/>
                      <a:pt x="74" y="43"/>
                    </a:cubicBezTo>
                    <a:cubicBezTo>
                      <a:pt x="51" y="43"/>
                      <a:pt x="27" y="47"/>
                      <a:pt x="3" y="45"/>
                    </a:cubicBezTo>
                    <a:cubicBezTo>
                      <a:pt x="1" y="42"/>
                      <a:pt x="0" y="40"/>
                      <a:pt x="1" y="37"/>
                    </a:cubicBezTo>
                    <a:cubicBezTo>
                      <a:pt x="5" y="29"/>
                      <a:pt x="14" y="26"/>
                      <a:pt x="21" y="26"/>
                    </a:cubicBezTo>
                    <a:cubicBezTo>
                      <a:pt x="38" y="28"/>
                      <a:pt x="54" y="21"/>
                      <a:pt x="70" y="19"/>
                    </a:cubicBezTo>
                    <a:cubicBezTo>
                      <a:pt x="85" y="17"/>
                      <a:pt x="99" y="16"/>
                      <a:pt x="114" y="20"/>
                    </a:cubicBezTo>
                    <a:cubicBezTo>
                      <a:pt x="121" y="22"/>
                      <a:pt x="128" y="22"/>
                      <a:pt x="135" y="20"/>
                    </a:cubicBezTo>
                    <a:cubicBezTo>
                      <a:pt x="143" y="17"/>
                      <a:pt x="151" y="17"/>
                      <a:pt x="158" y="21"/>
                    </a:cubicBezTo>
                    <a:cubicBezTo>
                      <a:pt x="165" y="24"/>
                      <a:pt x="173" y="25"/>
                      <a:pt x="180" y="23"/>
                    </a:cubicBezTo>
                    <a:cubicBezTo>
                      <a:pt x="202" y="17"/>
                      <a:pt x="224" y="22"/>
                      <a:pt x="246" y="16"/>
                    </a:cubicBezTo>
                    <a:cubicBezTo>
                      <a:pt x="253" y="14"/>
                      <a:pt x="264" y="23"/>
                      <a:pt x="268" y="9"/>
                    </a:cubicBezTo>
                    <a:cubicBezTo>
                      <a:pt x="269" y="6"/>
                      <a:pt x="278" y="7"/>
                      <a:pt x="283" y="10"/>
                    </a:cubicBezTo>
                    <a:cubicBezTo>
                      <a:pt x="283" y="10"/>
                      <a:pt x="283" y="10"/>
                      <a:pt x="283" y="10"/>
                    </a:cubicBezTo>
                    <a:cubicBezTo>
                      <a:pt x="298" y="18"/>
                      <a:pt x="312" y="6"/>
                      <a:pt x="327" y="6"/>
                    </a:cubicBezTo>
                    <a:cubicBezTo>
                      <a:pt x="327" y="7"/>
                      <a:pt x="327" y="7"/>
                      <a:pt x="327" y="7"/>
                    </a:cubicBezTo>
                    <a:cubicBezTo>
                      <a:pt x="345" y="10"/>
                      <a:pt x="363" y="9"/>
                      <a:pt x="381" y="11"/>
                    </a:cubicBezTo>
                    <a:cubicBezTo>
                      <a:pt x="411" y="15"/>
                      <a:pt x="441" y="6"/>
                      <a:pt x="471" y="6"/>
                    </a:cubicBezTo>
                    <a:cubicBezTo>
                      <a:pt x="496" y="6"/>
                      <a:pt x="521" y="3"/>
                      <a:pt x="546" y="1"/>
                    </a:cubicBezTo>
                    <a:cubicBezTo>
                      <a:pt x="555" y="0"/>
                      <a:pt x="563" y="1"/>
                      <a:pt x="570" y="7"/>
                    </a:cubicBezTo>
                    <a:cubicBezTo>
                      <a:pt x="573" y="13"/>
                      <a:pt x="576" y="19"/>
                      <a:pt x="578" y="25"/>
                    </a:cubicBezTo>
                    <a:close/>
                  </a:path>
                </a:pathLst>
              </a:custGeom>
              <a:solidFill>
                <a:srgbClr val="62A6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60"/>
              <p:cNvSpPr/>
              <p:nvPr/>
            </p:nvSpPr>
            <p:spPr bwMode="auto">
              <a:xfrm>
                <a:off x="169" y="3406"/>
                <a:ext cx="576" cy="65"/>
              </a:xfrm>
              <a:custGeom>
                <a:avLst/>
                <a:gdLst>
                  <a:gd name="T0" fmla="*/ 3 w 513"/>
                  <a:gd name="T1" fmla="*/ 6 h 58"/>
                  <a:gd name="T2" fmla="*/ 41 w 513"/>
                  <a:gd name="T3" fmla="*/ 8 h 58"/>
                  <a:gd name="T4" fmla="*/ 226 w 513"/>
                  <a:gd name="T5" fmla="*/ 23 h 58"/>
                  <a:gd name="T6" fmla="*/ 346 w 513"/>
                  <a:gd name="T7" fmla="*/ 29 h 58"/>
                  <a:gd name="T8" fmla="*/ 424 w 513"/>
                  <a:gd name="T9" fmla="*/ 28 h 58"/>
                  <a:gd name="T10" fmla="*/ 470 w 513"/>
                  <a:gd name="T11" fmla="*/ 29 h 58"/>
                  <a:gd name="T12" fmla="*/ 470 w 513"/>
                  <a:gd name="T13" fmla="*/ 29 h 58"/>
                  <a:gd name="T14" fmla="*/ 503 w 513"/>
                  <a:gd name="T15" fmla="*/ 31 h 58"/>
                  <a:gd name="T16" fmla="*/ 507 w 513"/>
                  <a:gd name="T17" fmla="*/ 42 h 58"/>
                  <a:gd name="T18" fmla="*/ 485 w 513"/>
                  <a:gd name="T19" fmla="*/ 54 h 58"/>
                  <a:gd name="T20" fmla="*/ 458 w 513"/>
                  <a:gd name="T21" fmla="*/ 58 h 58"/>
                  <a:gd name="T22" fmla="*/ 448 w 513"/>
                  <a:gd name="T23" fmla="*/ 55 h 58"/>
                  <a:gd name="T24" fmla="*/ 386 w 513"/>
                  <a:gd name="T25" fmla="*/ 51 h 58"/>
                  <a:gd name="T26" fmla="*/ 341 w 513"/>
                  <a:gd name="T27" fmla="*/ 54 h 58"/>
                  <a:gd name="T28" fmla="*/ 323 w 513"/>
                  <a:gd name="T29" fmla="*/ 52 h 58"/>
                  <a:gd name="T30" fmla="*/ 322 w 513"/>
                  <a:gd name="T31" fmla="*/ 52 h 58"/>
                  <a:gd name="T32" fmla="*/ 148 w 513"/>
                  <a:gd name="T33" fmla="*/ 45 h 58"/>
                  <a:gd name="T34" fmla="*/ 74 w 513"/>
                  <a:gd name="T35" fmla="*/ 41 h 58"/>
                  <a:gd name="T36" fmla="*/ 22 w 513"/>
                  <a:gd name="T37" fmla="*/ 29 h 58"/>
                  <a:gd name="T38" fmla="*/ 19 w 513"/>
                  <a:gd name="T39" fmla="*/ 31 h 58"/>
                  <a:gd name="T40" fmla="*/ 2 w 513"/>
                  <a:gd name="T41" fmla="*/ 17 h 58"/>
                  <a:gd name="T42" fmla="*/ 3 w 513"/>
                  <a:gd name="T43"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3" h="58">
                    <a:moveTo>
                      <a:pt x="3" y="6"/>
                    </a:moveTo>
                    <a:cubicBezTo>
                      <a:pt x="16" y="0"/>
                      <a:pt x="29" y="6"/>
                      <a:pt x="41" y="8"/>
                    </a:cubicBezTo>
                    <a:cubicBezTo>
                      <a:pt x="103" y="18"/>
                      <a:pt x="164" y="19"/>
                      <a:pt x="226" y="23"/>
                    </a:cubicBezTo>
                    <a:cubicBezTo>
                      <a:pt x="266" y="25"/>
                      <a:pt x="306" y="27"/>
                      <a:pt x="346" y="29"/>
                    </a:cubicBezTo>
                    <a:cubicBezTo>
                      <a:pt x="372" y="26"/>
                      <a:pt x="398" y="26"/>
                      <a:pt x="424" y="28"/>
                    </a:cubicBezTo>
                    <a:cubicBezTo>
                      <a:pt x="439" y="29"/>
                      <a:pt x="455" y="21"/>
                      <a:pt x="470" y="29"/>
                    </a:cubicBezTo>
                    <a:cubicBezTo>
                      <a:pt x="470" y="29"/>
                      <a:pt x="470" y="29"/>
                      <a:pt x="470" y="29"/>
                    </a:cubicBezTo>
                    <a:cubicBezTo>
                      <a:pt x="481" y="30"/>
                      <a:pt x="492" y="28"/>
                      <a:pt x="503" y="31"/>
                    </a:cubicBezTo>
                    <a:cubicBezTo>
                      <a:pt x="513" y="33"/>
                      <a:pt x="512" y="37"/>
                      <a:pt x="507" y="42"/>
                    </a:cubicBezTo>
                    <a:cubicBezTo>
                      <a:pt x="500" y="48"/>
                      <a:pt x="494" y="55"/>
                      <a:pt x="485" y="54"/>
                    </a:cubicBezTo>
                    <a:cubicBezTo>
                      <a:pt x="475" y="53"/>
                      <a:pt x="467" y="58"/>
                      <a:pt x="458" y="58"/>
                    </a:cubicBezTo>
                    <a:cubicBezTo>
                      <a:pt x="454" y="57"/>
                      <a:pt x="451" y="56"/>
                      <a:pt x="448" y="55"/>
                    </a:cubicBezTo>
                    <a:cubicBezTo>
                      <a:pt x="428" y="51"/>
                      <a:pt x="407" y="54"/>
                      <a:pt x="386" y="51"/>
                    </a:cubicBezTo>
                    <a:cubicBezTo>
                      <a:pt x="372" y="49"/>
                      <a:pt x="356" y="53"/>
                      <a:pt x="341" y="54"/>
                    </a:cubicBezTo>
                    <a:cubicBezTo>
                      <a:pt x="335" y="55"/>
                      <a:pt x="328" y="57"/>
                      <a:pt x="323" y="52"/>
                    </a:cubicBezTo>
                    <a:cubicBezTo>
                      <a:pt x="322" y="52"/>
                      <a:pt x="322" y="52"/>
                      <a:pt x="322" y="52"/>
                    </a:cubicBezTo>
                    <a:cubicBezTo>
                      <a:pt x="264" y="44"/>
                      <a:pt x="206" y="47"/>
                      <a:pt x="148" y="45"/>
                    </a:cubicBezTo>
                    <a:cubicBezTo>
                      <a:pt x="123" y="43"/>
                      <a:pt x="97" y="48"/>
                      <a:pt x="74" y="41"/>
                    </a:cubicBezTo>
                    <a:cubicBezTo>
                      <a:pt x="57" y="36"/>
                      <a:pt x="36" y="45"/>
                      <a:pt x="22" y="29"/>
                    </a:cubicBezTo>
                    <a:cubicBezTo>
                      <a:pt x="19" y="25"/>
                      <a:pt x="21" y="31"/>
                      <a:pt x="19" y="31"/>
                    </a:cubicBezTo>
                    <a:cubicBezTo>
                      <a:pt x="7" y="34"/>
                      <a:pt x="0" y="31"/>
                      <a:pt x="2" y="17"/>
                    </a:cubicBezTo>
                    <a:cubicBezTo>
                      <a:pt x="2" y="13"/>
                      <a:pt x="2" y="10"/>
                      <a:pt x="3" y="6"/>
                    </a:cubicBezTo>
                    <a:close/>
                  </a:path>
                </a:pathLst>
              </a:custGeom>
              <a:solidFill>
                <a:srgbClr val="419A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61"/>
              <p:cNvSpPr/>
              <p:nvPr/>
            </p:nvSpPr>
            <p:spPr bwMode="auto">
              <a:xfrm>
                <a:off x="495" y="2700"/>
                <a:ext cx="381" cy="61"/>
              </a:xfrm>
              <a:custGeom>
                <a:avLst/>
                <a:gdLst>
                  <a:gd name="T0" fmla="*/ 4 w 339"/>
                  <a:gd name="T1" fmla="*/ 25 h 54"/>
                  <a:gd name="T2" fmla="*/ 20 w 339"/>
                  <a:gd name="T3" fmla="*/ 0 h 54"/>
                  <a:gd name="T4" fmla="*/ 134 w 339"/>
                  <a:gd name="T5" fmla="*/ 3 h 54"/>
                  <a:gd name="T6" fmla="*/ 256 w 339"/>
                  <a:gd name="T7" fmla="*/ 2 h 54"/>
                  <a:gd name="T8" fmla="*/ 270 w 339"/>
                  <a:gd name="T9" fmla="*/ 5 h 54"/>
                  <a:gd name="T10" fmla="*/ 326 w 339"/>
                  <a:gd name="T11" fmla="*/ 31 h 54"/>
                  <a:gd name="T12" fmla="*/ 336 w 339"/>
                  <a:gd name="T13" fmla="*/ 44 h 54"/>
                  <a:gd name="T14" fmla="*/ 315 w 339"/>
                  <a:gd name="T15" fmla="*/ 52 h 54"/>
                  <a:gd name="T16" fmla="*/ 191 w 339"/>
                  <a:gd name="T17" fmla="*/ 51 h 54"/>
                  <a:gd name="T18" fmla="*/ 135 w 339"/>
                  <a:gd name="T19" fmla="*/ 45 h 54"/>
                  <a:gd name="T20" fmla="*/ 72 w 339"/>
                  <a:gd name="T21" fmla="*/ 46 h 54"/>
                  <a:gd name="T22" fmla="*/ 15 w 339"/>
                  <a:gd name="T23" fmla="*/ 39 h 54"/>
                  <a:gd name="T24" fmla="*/ 4 w 339"/>
                  <a:gd name="T25"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
                    <a:moveTo>
                      <a:pt x="4" y="25"/>
                    </a:moveTo>
                    <a:cubicBezTo>
                      <a:pt x="13" y="19"/>
                      <a:pt x="10" y="6"/>
                      <a:pt x="20" y="0"/>
                    </a:cubicBezTo>
                    <a:cubicBezTo>
                      <a:pt x="58" y="0"/>
                      <a:pt x="97" y="4"/>
                      <a:pt x="134" y="3"/>
                    </a:cubicBezTo>
                    <a:cubicBezTo>
                      <a:pt x="175" y="3"/>
                      <a:pt x="216" y="17"/>
                      <a:pt x="256" y="2"/>
                    </a:cubicBezTo>
                    <a:cubicBezTo>
                      <a:pt x="261" y="2"/>
                      <a:pt x="266" y="3"/>
                      <a:pt x="270" y="5"/>
                    </a:cubicBezTo>
                    <a:cubicBezTo>
                      <a:pt x="289" y="13"/>
                      <a:pt x="307" y="23"/>
                      <a:pt x="326" y="31"/>
                    </a:cubicBezTo>
                    <a:cubicBezTo>
                      <a:pt x="331" y="33"/>
                      <a:pt x="339" y="34"/>
                      <a:pt x="336" y="44"/>
                    </a:cubicBezTo>
                    <a:cubicBezTo>
                      <a:pt x="331" y="51"/>
                      <a:pt x="323" y="53"/>
                      <a:pt x="315" y="52"/>
                    </a:cubicBezTo>
                    <a:cubicBezTo>
                      <a:pt x="274" y="50"/>
                      <a:pt x="232" y="54"/>
                      <a:pt x="191" y="51"/>
                    </a:cubicBezTo>
                    <a:cubicBezTo>
                      <a:pt x="172" y="49"/>
                      <a:pt x="153" y="45"/>
                      <a:pt x="135" y="45"/>
                    </a:cubicBezTo>
                    <a:cubicBezTo>
                      <a:pt x="115" y="44"/>
                      <a:pt x="93" y="44"/>
                      <a:pt x="72" y="46"/>
                    </a:cubicBezTo>
                    <a:cubicBezTo>
                      <a:pt x="53" y="48"/>
                      <a:pt x="34" y="45"/>
                      <a:pt x="15" y="39"/>
                    </a:cubicBezTo>
                    <a:cubicBezTo>
                      <a:pt x="9" y="37"/>
                      <a:pt x="0" y="36"/>
                      <a:pt x="4" y="25"/>
                    </a:cubicBezTo>
                    <a:close/>
                  </a:path>
                </a:pathLst>
              </a:custGeom>
              <a:solidFill>
                <a:srgbClr val="85BD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62"/>
              <p:cNvSpPr/>
              <p:nvPr/>
            </p:nvSpPr>
            <p:spPr bwMode="auto">
              <a:xfrm>
                <a:off x="958" y="598"/>
                <a:ext cx="229" cy="394"/>
              </a:xfrm>
              <a:custGeom>
                <a:avLst/>
                <a:gdLst>
                  <a:gd name="T0" fmla="*/ 151 w 204"/>
                  <a:gd name="T1" fmla="*/ 347 h 351"/>
                  <a:gd name="T2" fmla="*/ 120 w 204"/>
                  <a:gd name="T3" fmla="*/ 347 h 351"/>
                  <a:gd name="T4" fmla="*/ 124 w 204"/>
                  <a:gd name="T5" fmla="*/ 329 h 351"/>
                  <a:gd name="T6" fmla="*/ 172 w 204"/>
                  <a:gd name="T7" fmla="*/ 257 h 351"/>
                  <a:gd name="T8" fmla="*/ 172 w 204"/>
                  <a:gd name="T9" fmla="*/ 249 h 351"/>
                  <a:gd name="T10" fmla="*/ 150 w 204"/>
                  <a:gd name="T11" fmla="*/ 201 h 351"/>
                  <a:gd name="T12" fmla="*/ 100 w 204"/>
                  <a:gd name="T13" fmla="*/ 135 h 351"/>
                  <a:gd name="T14" fmla="*/ 80 w 204"/>
                  <a:gd name="T15" fmla="*/ 116 h 351"/>
                  <a:gd name="T16" fmla="*/ 19 w 204"/>
                  <a:gd name="T17" fmla="*/ 62 h 351"/>
                  <a:gd name="T18" fmla="*/ 0 w 204"/>
                  <a:gd name="T19" fmla="*/ 24 h 351"/>
                  <a:gd name="T20" fmla="*/ 1 w 204"/>
                  <a:gd name="T21" fmla="*/ 23 h 351"/>
                  <a:gd name="T22" fmla="*/ 27 w 204"/>
                  <a:gd name="T23" fmla="*/ 40 h 351"/>
                  <a:gd name="T24" fmla="*/ 12 w 204"/>
                  <a:gd name="T25" fmla="*/ 20 h 351"/>
                  <a:gd name="T26" fmla="*/ 20 w 204"/>
                  <a:gd name="T27" fmla="*/ 5 h 351"/>
                  <a:gd name="T28" fmla="*/ 26 w 204"/>
                  <a:gd name="T29" fmla="*/ 7 h 351"/>
                  <a:gd name="T30" fmla="*/ 93 w 204"/>
                  <a:gd name="T31" fmla="*/ 81 h 351"/>
                  <a:gd name="T32" fmla="*/ 127 w 204"/>
                  <a:gd name="T33" fmla="*/ 105 h 351"/>
                  <a:gd name="T34" fmla="*/ 175 w 204"/>
                  <a:gd name="T35" fmla="*/ 151 h 351"/>
                  <a:gd name="T36" fmla="*/ 203 w 204"/>
                  <a:gd name="T37" fmla="*/ 200 h 351"/>
                  <a:gd name="T38" fmla="*/ 200 w 204"/>
                  <a:gd name="T39" fmla="*/ 213 h 351"/>
                  <a:gd name="T40" fmla="*/ 189 w 204"/>
                  <a:gd name="T41" fmla="*/ 203 h 351"/>
                  <a:gd name="T42" fmla="*/ 187 w 204"/>
                  <a:gd name="T43" fmla="*/ 198 h 351"/>
                  <a:gd name="T44" fmla="*/ 184 w 204"/>
                  <a:gd name="T45" fmla="*/ 205 h 351"/>
                  <a:gd name="T46" fmla="*/ 169 w 204"/>
                  <a:gd name="T47" fmla="*/ 194 h 351"/>
                  <a:gd name="T48" fmla="*/ 126 w 204"/>
                  <a:gd name="T49" fmla="*/ 142 h 351"/>
                  <a:gd name="T50" fmla="*/ 192 w 204"/>
                  <a:gd name="T51" fmla="*/ 241 h 351"/>
                  <a:gd name="T52" fmla="*/ 189 w 204"/>
                  <a:gd name="T53" fmla="*/ 264 h 351"/>
                  <a:gd name="T54" fmla="*/ 163 w 204"/>
                  <a:gd name="T55" fmla="*/ 332 h 351"/>
                  <a:gd name="T56" fmla="*/ 151 w 204"/>
                  <a:gd name="T57" fmla="*/ 34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4" h="351">
                    <a:moveTo>
                      <a:pt x="151" y="347"/>
                    </a:moveTo>
                    <a:cubicBezTo>
                      <a:pt x="141" y="351"/>
                      <a:pt x="131" y="341"/>
                      <a:pt x="120" y="347"/>
                    </a:cubicBezTo>
                    <a:cubicBezTo>
                      <a:pt x="113" y="340"/>
                      <a:pt x="120" y="334"/>
                      <a:pt x="124" y="329"/>
                    </a:cubicBezTo>
                    <a:cubicBezTo>
                      <a:pt x="141" y="305"/>
                      <a:pt x="152" y="278"/>
                      <a:pt x="172" y="257"/>
                    </a:cubicBezTo>
                    <a:cubicBezTo>
                      <a:pt x="173" y="255"/>
                      <a:pt x="172" y="251"/>
                      <a:pt x="172" y="249"/>
                    </a:cubicBezTo>
                    <a:cubicBezTo>
                      <a:pt x="175" y="229"/>
                      <a:pt x="158" y="217"/>
                      <a:pt x="150" y="201"/>
                    </a:cubicBezTo>
                    <a:cubicBezTo>
                      <a:pt x="134" y="179"/>
                      <a:pt x="117" y="157"/>
                      <a:pt x="100" y="135"/>
                    </a:cubicBezTo>
                    <a:cubicBezTo>
                      <a:pt x="95" y="127"/>
                      <a:pt x="88" y="121"/>
                      <a:pt x="80" y="116"/>
                    </a:cubicBezTo>
                    <a:cubicBezTo>
                      <a:pt x="57" y="100"/>
                      <a:pt x="38" y="81"/>
                      <a:pt x="19" y="62"/>
                    </a:cubicBezTo>
                    <a:cubicBezTo>
                      <a:pt x="9" y="52"/>
                      <a:pt x="5" y="37"/>
                      <a:pt x="0" y="24"/>
                    </a:cubicBezTo>
                    <a:cubicBezTo>
                      <a:pt x="1" y="23"/>
                      <a:pt x="1" y="23"/>
                      <a:pt x="1" y="23"/>
                    </a:cubicBezTo>
                    <a:cubicBezTo>
                      <a:pt x="16" y="20"/>
                      <a:pt x="17" y="38"/>
                      <a:pt x="27" y="40"/>
                    </a:cubicBezTo>
                    <a:cubicBezTo>
                      <a:pt x="23" y="34"/>
                      <a:pt x="11" y="32"/>
                      <a:pt x="12" y="20"/>
                    </a:cubicBezTo>
                    <a:cubicBezTo>
                      <a:pt x="15" y="15"/>
                      <a:pt x="17" y="10"/>
                      <a:pt x="20" y="5"/>
                    </a:cubicBezTo>
                    <a:cubicBezTo>
                      <a:pt x="24" y="0"/>
                      <a:pt x="25" y="5"/>
                      <a:pt x="26" y="7"/>
                    </a:cubicBezTo>
                    <a:cubicBezTo>
                      <a:pt x="49" y="32"/>
                      <a:pt x="73" y="55"/>
                      <a:pt x="93" y="81"/>
                    </a:cubicBezTo>
                    <a:cubicBezTo>
                      <a:pt x="102" y="92"/>
                      <a:pt x="116" y="96"/>
                      <a:pt x="127" y="105"/>
                    </a:cubicBezTo>
                    <a:cubicBezTo>
                      <a:pt x="144" y="120"/>
                      <a:pt x="159" y="136"/>
                      <a:pt x="175" y="151"/>
                    </a:cubicBezTo>
                    <a:cubicBezTo>
                      <a:pt x="181" y="170"/>
                      <a:pt x="196" y="183"/>
                      <a:pt x="203" y="200"/>
                    </a:cubicBezTo>
                    <a:cubicBezTo>
                      <a:pt x="202" y="204"/>
                      <a:pt x="204" y="210"/>
                      <a:pt x="200" y="213"/>
                    </a:cubicBezTo>
                    <a:cubicBezTo>
                      <a:pt x="193" y="213"/>
                      <a:pt x="192" y="208"/>
                      <a:pt x="189" y="203"/>
                    </a:cubicBezTo>
                    <a:cubicBezTo>
                      <a:pt x="188" y="202"/>
                      <a:pt x="189" y="199"/>
                      <a:pt x="187" y="198"/>
                    </a:cubicBezTo>
                    <a:cubicBezTo>
                      <a:pt x="187" y="201"/>
                      <a:pt x="186" y="203"/>
                      <a:pt x="184" y="205"/>
                    </a:cubicBezTo>
                    <a:cubicBezTo>
                      <a:pt x="176" y="206"/>
                      <a:pt x="172" y="200"/>
                      <a:pt x="169" y="194"/>
                    </a:cubicBezTo>
                    <a:cubicBezTo>
                      <a:pt x="156" y="172"/>
                      <a:pt x="137" y="154"/>
                      <a:pt x="126" y="142"/>
                    </a:cubicBezTo>
                    <a:cubicBezTo>
                      <a:pt x="152" y="165"/>
                      <a:pt x="175" y="201"/>
                      <a:pt x="192" y="241"/>
                    </a:cubicBezTo>
                    <a:cubicBezTo>
                      <a:pt x="194" y="249"/>
                      <a:pt x="191" y="257"/>
                      <a:pt x="189" y="264"/>
                    </a:cubicBezTo>
                    <a:cubicBezTo>
                      <a:pt x="180" y="287"/>
                      <a:pt x="165" y="307"/>
                      <a:pt x="163" y="332"/>
                    </a:cubicBezTo>
                    <a:cubicBezTo>
                      <a:pt x="162" y="338"/>
                      <a:pt x="158" y="344"/>
                      <a:pt x="151" y="347"/>
                    </a:cubicBezTo>
                    <a:close/>
                  </a:path>
                </a:pathLst>
              </a:custGeom>
              <a:solidFill>
                <a:srgbClr val="F2DC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63"/>
              <p:cNvSpPr/>
              <p:nvPr/>
            </p:nvSpPr>
            <p:spPr bwMode="auto">
              <a:xfrm>
                <a:off x="1698" y="2985"/>
                <a:ext cx="518" cy="71"/>
              </a:xfrm>
              <a:custGeom>
                <a:avLst/>
                <a:gdLst>
                  <a:gd name="T0" fmla="*/ 389 w 461"/>
                  <a:gd name="T1" fmla="*/ 3 h 63"/>
                  <a:gd name="T2" fmla="*/ 453 w 461"/>
                  <a:gd name="T3" fmla="*/ 15 h 63"/>
                  <a:gd name="T4" fmla="*/ 461 w 461"/>
                  <a:gd name="T5" fmla="*/ 39 h 63"/>
                  <a:gd name="T6" fmla="*/ 229 w 461"/>
                  <a:gd name="T7" fmla="*/ 52 h 63"/>
                  <a:gd name="T8" fmla="*/ 20 w 461"/>
                  <a:gd name="T9" fmla="*/ 59 h 63"/>
                  <a:gd name="T10" fmla="*/ 0 w 461"/>
                  <a:gd name="T11" fmla="*/ 55 h 63"/>
                  <a:gd name="T12" fmla="*/ 50 w 461"/>
                  <a:gd name="T13" fmla="*/ 51 h 63"/>
                  <a:gd name="T14" fmla="*/ 73 w 461"/>
                  <a:gd name="T15" fmla="*/ 53 h 63"/>
                  <a:gd name="T16" fmla="*/ 40 w 461"/>
                  <a:gd name="T17" fmla="*/ 42 h 63"/>
                  <a:gd name="T18" fmla="*/ 54 w 461"/>
                  <a:gd name="T19" fmla="*/ 35 h 63"/>
                  <a:gd name="T20" fmla="*/ 150 w 461"/>
                  <a:gd name="T21" fmla="*/ 29 h 63"/>
                  <a:gd name="T22" fmla="*/ 185 w 461"/>
                  <a:gd name="T23" fmla="*/ 19 h 63"/>
                  <a:gd name="T24" fmla="*/ 189 w 461"/>
                  <a:gd name="T25" fmla="*/ 19 h 63"/>
                  <a:gd name="T26" fmla="*/ 253 w 461"/>
                  <a:gd name="T27" fmla="*/ 24 h 63"/>
                  <a:gd name="T28" fmla="*/ 300 w 461"/>
                  <a:gd name="T29" fmla="*/ 17 h 63"/>
                  <a:gd name="T30" fmla="*/ 319 w 461"/>
                  <a:gd name="T31" fmla="*/ 19 h 63"/>
                  <a:gd name="T32" fmla="*/ 389 w 461"/>
                  <a:gd name="T33"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1" h="63">
                    <a:moveTo>
                      <a:pt x="389" y="3"/>
                    </a:moveTo>
                    <a:cubicBezTo>
                      <a:pt x="410" y="10"/>
                      <a:pt x="434" y="0"/>
                      <a:pt x="453" y="15"/>
                    </a:cubicBezTo>
                    <a:cubicBezTo>
                      <a:pt x="455" y="23"/>
                      <a:pt x="458" y="31"/>
                      <a:pt x="461" y="39"/>
                    </a:cubicBezTo>
                    <a:cubicBezTo>
                      <a:pt x="383" y="43"/>
                      <a:pt x="306" y="51"/>
                      <a:pt x="229" y="52"/>
                    </a:cubicBezTo>
                    <a:cubicBezTo>
                      <a:pt x="159" y="53"/>
                      <a:pt x="89" y="63"/>
                      <a:pt x="20" y="59"/>
                    </a:cubicBezTo>
                    <a:cubicBezTo>
                      <a:pt x="13" y="58"/>
                      <a:pt x="6" y="61"/>
                      <a:pt x="0" y="55"/>
                    </a:cubicBezTo>
                    <a:cubicBezTo>
                      <a:pt x="16" y="45"/>
                      <a:pt x="33" y="50"/>
                      <a:pt x="50" y="51"/>
                    </a:cubicBezTo>
                    <a:cubicBezTo>
                      <a:pt x="58" y="51"/>
                      <a:pt x="66" y="52"/>
                      <a:pt x="73" y="53"/>
                    </a:cubicBezTo>
                    <a:cubicBezTo>
                      <a:pt x="63" y="50"/>
                      <a:pt x="49" y="53"/>
                      <a:pt x="40" y="42"/>
                    </a:cubicBezTo>
                    <a:cubicBezTo>
                      <a:pt x="42" y="33"/>
                      <a:pt x="49" y="34"/>
                      <a:pt x="54" y="35"/>
                    </a:cubicBezTo>
                    <a:cubicBezTo>
                      <a:pt x="87" y="38"/>
                      <a:pt x="118" y="28"/>
                      <a:pt x="150" y="29"/>
                    </a:cubicBezTo>
                    <a:cubicBezTo>
                      <a:pt x="163" y="29"/>
                      <a:pt x="175" y="29"/>
                      <a:pt x="185" y="19"/>
                    </a:cubicBezTo>
                    <a:cubicBezTo>
                      <a:pt x="186" y="19"/>
                      <a:pt x="188" y="19"/>
                      <a:pt x="189" y="19"/>
                    </a:cubicBezTo>
                    <a:cubicBezTo>
                      <a:pt x="207" y="37"/>
                      <a:pt x="229" y="36"/>
                      <a:pt x="253" y="24"/>
                    </a:cubicBezTo>
                    <a:cubicBezTo>
                      <a:pt x="267" y="18"/>
                      <a:pt x="283" y="12"/>
                      <a:pt x="300" y="17"/>
                    </a:cubicBezTo>
                    <a:cubicBezTo>
                      <a:pt x="306" y="19"/>
                      <a:pt x="312" y="19"/>
                      <a:pt x="319" y="19"/>
                    </a:cubicBezTo>
                    <a:cubicBezTo>
                      <a:pt x="343" y="18"/>
                      <a:pt x="365" y="5"/>
                      <a:pt x="389" y="3"/>
                    </a:cubicBezTo>
                    <a:close/>
                  </a:path>
                </a:pathLst>
              </a:custGeom>
              <a:solidFill>
                <a:srgbClr val="7AB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64"/>
              <p:cNvSpPr/>
              <p:nvPr/>
            </p:nvSpPr>
            <p:spPr bwMode="auto">
              <a:xfrm>
                <a:off x="477" y="2728"/>
                <a:ext cx="419" cy="64"/>
              </a:xfrm>
              <a:custGeom>
                <a:avLst/>
                <a:gdLst>
                  <a:gd name="T0" fmla="*/ 20 w 373"/>
                  <a:gd name="T1" fmla="*/ 0 h 57"/>
                  <a:gd name="T2" fmla="*/ 70 w 373"/>
                  <a:gd name="T3" fmla="*/ 15 h 57"/>
                  <a:gd name="T4" fmla="*/ 153 w 373"/>
                  <a:gd name="T5" fmla="*/ 14 h 57"/>
                  <a:gd name="T6" fmla="*/ 235 w 373"/>
                  <a:gd name="T7" fmla="*/ 21 h 57"/>
                  <a:gd name="T8" fmla="*/ 319 w 373"/>
                  <a:gd name="T9" fmla="*/ 20 h 57"/>
                  <a:gd name="T10" fmla="*/ 352 w 373"/>
                  <a:gd name="T11" fmla="*/ 15 h 57"/>
                  <a:gd name="T12" fmla="*/ 362 w 373"/>
                  <a:gd name="T13" fmla="*/ 15 h 57"/>
                  <a:gd name="T14" fmla="*/ 360 w 373"/>
                  <a:gd name="T15" fmla="*/ 44 h 57"/>
                  <a:gd name="T16" fmla="*/ 278 w 373"/>
                  <a:gd name="T17" fmla="*/ 54 h 57"/>
                  <a:gd name="T18" fmla="*/ 212 w 373"/>
                  <a:gd name="T19" fmla="*/ 47 h 57"/>
                  <a:gd name="T20" fmla="*/ 195 w 373"/>
                  <a:gd name="T21" fmla="*/ 49 h 57"/>
                  <a:gd name="T22" fmla="*/ 174 w 373"/>
                  <a:gd name="T23" fmla="*/ 52 h 57"/>
                  <a:gd name="T24" fmla="*/ 140 w 373"/>
                  <a:gd name="T25" fmla="*/ 50 h 57"/>
                  <a:gd name="T26" fmla="*/ 116 w 373"/>
                  <a:gd name="T27" fmla="*/ 42 h 57"/>
                  <a:gd name="T28" fmla="*/ 11 w 373"/>
                  <a:gd name="T29" fmla="*/ 39 h 57"/>
                  <a:gd name="T30" fmla="*/ 0 w 373"/>
                  <a:gd name="T31" fmla="*/ 36 h 57"/>
                  <a:gd name="T32" fmla="*/ 20 w 373"/>
                  <a:gd name="T3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3" h="57">
                    <a:moveTo>
                      <a:pt x="20" y="0"/>
                    </a:moveTo>
                    <a:cubicBezTo>
                      <a:pt x="34" y="15"/>
                      <a:pt x="53" y="15"/>
                      <a:pt x="70" y="15"/>
                    </a:cubicBezTo>
                    <a:cubicBezTo>
                      <a:pt x="98" y="15"/>
                      <a:pt x="128" y="11"/>
                      <a:pt x="153" y="14"/>
                    </a:cubicBezTo>
                    <a:cubicBezTo>
                      <a:pt x="181" y="18"/>
                      <a:pt x="208" y="16"/>
                      <a:pt x="235" y="21"/>
                    </a:cubicBezTo>
                    <a:cubicBezTo>
                      <a:pt x="263" y="25"/>
                      <a:pt x="291" y="19"/>
                      <a:pt x="319" y="20"/>
                    </a:cubicBezTo>
                    <a:cubicBezTo>
                      <a:pt x="330" y="21"/>
                      <a:pt x="342" y="25"/>
                      <a:pt x="352" y="15"/>
                    </a:cubicBezTo>
                    <a:cubicBezTo>
                      <a:pt x="355" y="13"/>
                      <a:pt x="359" y="13"/>
                      <a:pt x="362" y="15"/>
                    </a:cubicBezTo>
                    <a:cubicBezTo>
                      <a:pt x="371" y="26"/>
                      <a:pt x="373" y="36"/>
                      <a:pt x="360" y="44"/>
                    </a:cubicBezTo>
                    <a:cubicBezTo>
                      <a:pt x="333" y="54"/>
                      <a:pt x="303" y="35"/>
                      <a:pt x="278" y="54"/>
                    </a:cubicBezTo>
                    <a:cubicBezTo>
                      <a:pt x="257" y="39"/>
                      <a:pt x="233" y="56"/>
                      <a:pt x="212" y="47"/>
                    </a:cubicBezTo>
                    <a:cubicBezTo>
                      <a:pt x="206" y="45"/>
                      <a:pt x="199" y="44"/>
                      <a:pt x="195" y="49"/>
                    </a:cubicBezTo>
                    <a:cubicBezTo>
                      <a:pt x="189" y="57"/>
                      <a:pt x="182" y="52"/>
                      <a:pt x="174" y="52"/>
                    </a:cubicBezTo>
                    <a:cubicBezTo>
                      <a:pt x="163" y="53"/>
                      <a:pt x="152" y="31"/>
                      <a:pt x="140" y="50"/>
                    </a:cubicBezTo>
                    <a:cubicBezTo>
                      <a:pt x="134" y="41"/>
                      <a:pt x="125" y="43"/>
                      <a:pt x="116" y="42"/>
                    </a:cubicBezTo>
                    <a:cubicBezTo>
                      <a:pt x="81" y="39"/>
                      <a:pt x="46" y="39"/>
                      <a:pt x="11" y="39"/>
                    </a:cubicBezTo>
                    <a:cubicBezTo>
                      <a:pt x="8" y="39"/>
                      <a:pt x="4" y="37"/>
                      <a:pt x="0" y="36"/>
                    </a:cubicBezTo>
                    <a:cubicBezTo>
                      <a:pt x="7" y="24"/>
                      <a:pt x="14" y="12"/>
                      <a:pt x="20" y="0"/>
                    </a:cubicBezTo>
                    <a:close/>
                  </a:path>
                </a:pathLst>
              </a:custGeom>
              <a:solidFill>
                <a:srgbClr val="D9E4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65"/>
              <p:cNvSpPr/>
              <p:nvPr/>
            </p:nvSpPr>
            <p:spPr bwMode="auto">
              <a:xfrm>
                <a:off x="1929" y="3235"/>
                <a:ext cx="364" cy="55"/>
              </a:xfrm>
              <a:custGeom>
                <a:avLst/>
                <a:gdLst>
                  <a:gd name="T0" fmla="*/ 32 w 324"/>
                  <a:gd name="T1" fmla="*/ 17 h 49"/>
                  <a:gd name="T2" fmla="*/ 41 w 324"/>
                  <a:gd name="T3" fmla="*/ 13 h 49"/>
                  <a:gd name="T4" fmla="*/ 124 w 324"/>
                  <a:gd name="T5" fmla="*/ 13 h 49"/>
                  <a:gd name="T6" fmla="*/ 133 w 324"/>
                  <a:gd name="T7" fmla="*/ 21 h 49"/>
                  <a:gd name="T8" fmla="*/ 157 w 324"/>
                  <a:gd name="T9" fmla="*/ 22 h 49"/>
                  <a:gd name="T10" fmla="*/ 191 w 324"/>
                  <a:gd name="T11" fmla="*/ 11 h 49"/>
                  <a:gd name="T12" fmla="*/ 281 w 324"/>
                  <a:gd name="T13" fmla="*/ 7 h 49"/>
                  <a:gd name="T14" fmla="*/ 316 w 324"/>
                  <a:gd name="T15" fmla="*/ 1 h 49"/>
                  <a:gd name="T16" fmla="*/ 324 w 324"/>
                  <a:gd name="T17" fmla="*/ 29 h 49"/>
                  <a:gd name="T18" fmla="*/ 280 w 324"/>
                  <a:gd name="T19" fmla="*/ 33 h 49"/>
                  <a:gd name="T20" fmla="*/ 227 w 324"/>
                  <a:gd name="T21" fmla="*/ 44 h 49"/>
                  <a:gd name="T22" fmla="*/ 71 w 324"/>
                  <a:gd name="T23" fmla="*/ 48 h 49"/>
                  <a:gd name="T24" fmla="*/ 0 w 324"/>
                  <a:gd name="T25" fmla="*/ 45 h 49"/>
                  <a:gd name="T26" fmla="*/ 32 w 324"/>
                  <a:gd name="T27"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49">
                    <a:moveTo>
                      <a:pt x="32" y="17"/>
                    </a:moveTo>
                    <a:cubicBezTo>
                      <a:pt x="35" y="16"/>
                      <a:pt x="38" y="14"/>
                      <a:pt x="41" y="13"/>
                    </a:cubicBezTo>
                    <a:cubicBezTo>
                      <a:pt x="69" y="12"/>
                      <a:pt x="97" y="16"/>
                      <a:pt x="124" y="13"/>
                    </a:cubicBezTo>
                    <a:cubicBezTo>
                      <a:pt x="128" y="13"/>
                      <a:pt x="138" y="9"/>
                      <a:pt x="133" y="21"/>
                    </a:cubicBezTo>
                    <a:cubicBezTo>
                      <a:pt x="141" y="23"/>
                      <a:pt x="153" y="30"/>
                      <a:pt x="157" y="22"/>
                    </a:cubicBezTo>
                    <a:cubicBezTo>
                      <a:pt x="165" y="6"/>
                      <a:pt x="181" y="9"/>
                      <a:pt x="191" y="11"/>
                    </a:cubicBezTo>
                    <a:cubicBezTo>
                      <a:pt x="221" y="14"/>
                      <a:pt x="251" y="4"/>
                      <a:pt x="281" y="7"/>
                    </a:cubicBezTo>
                    <a:cubicBezTo>
                      <a:pt x="292" y="8"/>
                      <a:pt x="304" y="0"/>
                      <a:pt x="316" y="1"/>
                    </a:cubicBezTo>
                    <a:cubicBezTo>
                      <a:pt x="323" y="9"/>
                      <a:pt x="318" y="21"/>
                      <a:pt x="324" y="29"/>
                    </a:cubicBezTo>
                    <a:cubicBezTo>
                      <a:pt x="310" y="34"/>
                      <a:pt x="295" y="34"/>
                      <a:pt x="280" y="33"/>
                    </a:cubicBezTo>
                    <a:cubicBezTo>
                      <a:pt x="262" y="32"/>
                      <a:pt x="246" y="43"/>
                      <a:pt x="227" y="44"/>
                    </a:cubicBezTo>
                    <a:cubicBezTo>
                      <a:pt x="175" y="47"/>
                      <a:pt x="123" y="45"/>
                      <a:pt x="71" y="48"/>
                    </a:cubicBezTo>
                    <a:cubicBezTo>
                      <a:pt x="48" y="49"/>
                      <a:pt x="24" y="46"/>
                      <a:pt x="0" y="45"/>
                    </a:cubicBezTo>
                    <a:cubicBezTo>
                      <a:pt x="9" y="33"/>
                      <a:pt x="22" y="27"/>
                      <a:pt x="32" y="17"/>
                    </a:cubicBezTo>
                    <a:close/>
                  </a:path>
                </a:pathLst>
              </a:custGeom>
              <a:solidFill>
                <a:srgbClr val="B8D4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66"/>
              <p:cNvSpPr/>
              <p:nvPr/>
            </p:nvSpPr>
            <p:spPr bwMode="auto">
              <a:xfrm>
                <a:off x="232" y="3227"/>
                <a:ext cx="305" cy="53"/>
              </a:xfrm>
              <a:custGeom>
                <a:avLst/>
                <a:gdLst>
                  <a:gd name="T0" fmla="*/ 254 w 272"/>
                  <a:gd name="T1" fmla="*/ 8 h 47"/>
                  <a:gd name="T2" fmla="*/ 262 w 272"/>
                  <a:gd name="T3" fmla="*/ 8 h 47"/>
                  <a:gd name="T4" fmla="*/ 260 w 272"/>
                  <a:gd name="T5" fmla="*/ 34 h 47"/>
                  <a:gd name="T6" fmla="*/ 258 w 272"/>
                  <a:gd name="T7" fmla="*/ 42 h 47"/>
                  <a:gd name="T8" fmla="*/ 230 w 272"/>
                  <a:gd name="T9" fmla="*/ 33 h 47"/>
                  <a:gd name="T10" fmla="*/ 228 w 272"/>
                  <a:gd name="T11" fmla="*/ 46 h 47"/>
                  <a:gd name="T12" fmla="*/ 214 w 272"/>
                  <a:gd name="T13" fmla="*/ 44 h 47"/>
                  <a:gd name="T14" fmla="*/ 101 w 272"/>
                  <a:gd name="T15" fmla="*/ 43 h 47"/>
                  <a:gd name="T16" fmla="*/ 11 w 272"/>
                  <a:gd name="T17" fmla="*/ 36 h 47"/>
                  <a:gd name="T18" fmla="*/ 2 w 272"/>
                  <a:gd name="T19" fmla="*/ 20 h 47"/>
                  <a:gd name="T20" fmla="*/ 14 w 272"/>
                  <a:gd name="T21" fmla="*/ 0 h 47"/>
                  <a:gd name="T22" fmla="*/ 246 w 272"/>
                  <a:gd name="T23" fmla="*/ 8 h 47"/>
                  <a:gd name="T24" fmla="*/ 245 w 272"/>
                  <a:gd name="T25" fmla="*/ 13 h 47"/>
                  <a:gd name="T26" fmla="*/ 238 w 272"/>
                  <a:gd name="T27" fmla="*/ 17 h 47"/>
                  <a:gd name="T28" fmla="*/ 245 w 272"/>
                  <a:gd name="T29" fmla="*/ 15 h 47"/>
                  <a:gd name="T30" fmla="*/ 254 w 272"/>
                  <a:gd name="T3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2" h="47">
                    <a:moveTo>
                      <a:pt x="254" y="8"/>
                    </a:moveTo>
                    <a:cubicBezTo>
                      <a:pt x="257" y="8"/>
                      <a:pt x="259" y="8"/>
                      <a:pt x="262" y="8"/>
                    </a:cubicBezTo>
                    <a:cubicBezTo>
                      <a:pt x="272" y="18"/>
                      <a:pt x="267" y="26"/>
                      <a:pt x="260" y="34"/>
                    </a:cubicBezTo>
                    <a:cubicBezTo>
                      <a:pt x="261" y="37"/>
                      <a:pt x="260" y="40"/>
                      <a:pt x="258" y="42"/>
                    </a:cubicBezTo>
                    <a:cubicBezTo>
                      <a:pt x="246" y="47"/>
                      <a:pt x="238" y="41"/>
                      <a:pt x="230" y="33"/>
                    </a:cubicBezTo>
                    <a:cubicBezTo>
                      <a:pt x="231" y="38"/>
                      <a:pt x="235" y="43"/>
                      <a:pt x="228" y="46"/>
                    </a:cubicBezTo>
                    <a:cubicBezTo>
                      <a:pt x="223" y="46"/>
                      <a:pt x="218" y="47"/>
                      <a:pt x="214" y="44"/>
                    </a:cubicBezTo>
                    <a:cubicBezTo>
                      <a:pt x="176" y="46"/>
                      <a:pt x="139" y="41"/>
                      <a:pt x="101" y="43"/>
                    </a:cubicBezTo>
                    <a:cubicBezTo>
                      <a:pt x="72" y="45"/>
                      <a:pt x="41" y="38"/>
                      <a:pt x="11" y="36"/>
                    </a:cubicBezTo>
                    <a:cubicBezTo>
                      <a:pt x="0" y="35"/>
                      <a:pt x="3" y="26"/>
                      <a:pt x="2" y="20"/>
                    </a:cubicBezTo>
                    <a:cubicBezTo>
                      <a:pt x="6" y="13"/>
                      <a:pt x="10" y="6"/>
                      <a:pt x="14" y="0"/>
                    </a:cubicBezTo>
                    <a:cubicBezTo>
                      <a:pt x="91" y="2"/>
                      <a:pt x="169" y="5"/>
                      <a:pt x="246" y="8"/>
                    </a:cubicBezTo>
                    <a:cubicBezTo>
                      <a:pt x="247" y="10"/>
                      <a:pt x="246" y="12"/>
                      <a:pt x="245" y="13"/>
                    </a:cubicBezTo>
                    <a:cubicBezTo>
                      <a:pt x="243" y="15"/>
                      <a:pt x="240" y="15"/>
                      <a:pt x="238" y="17"/>
                    </a:cubicBezTo>
                    <a:cubicBezTo>
                      <a:pt x="240" y="16"/>
                      <a:pt x="243" y="15"/>
                      <a:pt x="245" y="15"/>
                    </a:cubicBezTo>
                    <a:cubicBezTo>
                      <a:pt x="250" y="15"/>
                      <a:pt x="251" y="11"/>
                      <a:pt x="254" y="8"/>
                    </a:cubicBezTo>
                    <a:close/>
                  </a:path>
                </a:pathLst>
              </a:custGeom>
              <a:solidFill>
                <a:srgbClr val="A4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67"/>
              <p:cNvSpPr/>
              <p:nvPr/>
            </p:nvSpPr>
            <p:spPr bwMode="auto">
              <a:xfrm>
                <a:off x="1806" y="2719"/>
                <a:ext cx="320" cy="70"/>
              </a:xfrm>
              <a:custGeom>
                <a:avLst/>
                <a:gdLst>
                  <a:gd name="T0" fmla="*/ 285 w 285"/>
                  <a:gd name="T1" fmla="*/ 44 h 62"/>
                  <a:gd name="T2" fmla="*/ 168 w 285"/>
                  <a:gd name="T3" fmla="*/ 49 h 62"/>
                  <a:gd name="T4" fmla="*/ 92 w 285"/>
                  <a:gd name="T5" fmla="*/ 59 h 62"/>
                  <a:gd name="T6" fmla="*/ 54 w 285"/>
                  <a:gd name="T7" fmla="*/ 56 h 62"/>
                  <a:gd name="T8" fmla="*/ 10 w 285"/>
                  <a:gd name="T9" fmla="*/ 58 h 62"/>
                  <a:gd name="T10" fmla="*/ 0 w 285"/>
                  <a:gd name="T11" fmla="*/ 52 h 62"/>
                  <a:gd name="T12" fmla="*/ 109 w 285"/>
                  <a:gd name="T13" fmla="*/ 11 h 62"/>
                  <a:gd name="T14" fmla="*/ 213 w 285"/>
                  <a:gd name="T15" fmla="*/ 7 h 62"/>
                  <a:gd name="T16" fmla="*/ 274 w 285"/>
                  <a:gd name="T17" fmla="*/ 4 h 62"/>
                  <a:gd name="T18" fmla="*/ 285 w 285"/>
                  <a:gd name="T19"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62">
                    <a:moveTo>
                      <a:pt x="285" y="44"/>
                    </a:moveTo>
                    <a:cubicBezTo>
                      <a:pt x="246" y="52"/>
                      <a:pt x="207" y="45"/>
                      <a:pt x="168" y="49"/>
                    </a:cubicBezTo>
                    <a:cubicBezTo>
                      <a:pt x="143" y="51"/>
                      <a:pt x="117" y="53"/>
                      <a:pt x="92" y="59"/>
                    </a:cubicBezTo>
                    <a:cubicBezTo>
                      <a:pt x="81" y="62"/>
                      <a:pt x="67" y="56"/>
                      <a:pt x="54" y="56"/>
                    </a:cubicBezTo>
                    <a:cubicBezTo>
                      <a:pt x="39" y="57"/>
                      <a:pt x="25" y="52"/>
                      <a:pt x="10" y="58"/>
                    </a:cubicBezTo>
                    <a:cubicBezTo>
                      <a:pt x="6" y="60"/>
                      <a:pt x="2" y="56"/>
                      <a:pt x="0" y="52"/>
                    </a:cubicBezTo>
                    <a:cubicBezTo>
                      <a:pt x="37" y="42"/>
                      <a:pt x="71" y="22"/>
                      <a:pt x="109" y="11"/>
                    </a:cubicBezTo>
                    <a:cubicBezTo>
                      <a:pt x="143" y="2"/>
                      <a:pt x="178" y="13"/>
                      <a:pt x="213" y="7"/>
                    </a:cubicBezTo>
                    <a:cubicBezTo>
                      <a:pt x="233" y="4"/>
                      <a:pt x="253" y="0"/>
                      <a:pt x="274" y="4"/>
                    </a:cubicBezTo>
                    <a:cubicBezTo>
                      <a:pt x="280" y="17"/>
                      <a:pt x="285" y="29"/>
                      <a:pt x="285" y="44"/>
                    </a:cubicBezTo>
                    <a:close/>
                  </a:path>
                </a:pathLst>
              </a:custGeom>
              <a:solidFill>
                <a:srgbClr val="DDE5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68"/>
              <p:cNvSpPr/>
              <p:nvPr/>
            </p:nvSpPr>
            <p:spPr bwMode="auto">
              <a:xfrm>
                <a:off x="517" y="2642"/>
                <a:ext cx="265" cy="82"/>
              </a:xfrm>
              <a:custGeom>
                <a:avLst/>
                <a:gdLst>
                  <a:gd name="T0" fmla="*/ 236 w 236"/>
                  <a:gd name="T1" fmla="*/ 57 h 73"/>
                  <a:gd name="T2" fmla="*/ 147 w 236"/>
                  <a:gd name="T3" fmla="*/ 60 h 73"/>
                  <a:gd name="T4" fmla="*/ 137 w 236"/>
                  <a:gd name="T5" fmla="*/ 58 h 73"/>
                  <a:gd name="T6" fmla="*/ 52 w 236"/>
                  <a:gd name="T7" fmla="*/ 55 h 73"/>
                  <a:gd name="T8" fmla="*/ 31 w 236"/>
                  <a:gd name="T9" fmla="*/ 57 h 73"/>
                  <a:gd name="T10" fmla="*/ 0 w 236"/>
                  <a:gd name="T11" fmla="*/ 52 h 73"/>
                  <a:gd name="T12" fmla="*/ 27 w 236"/>
                  <a:gd name="T13" fmla="*/ 9 h 73"/>
                  <a:gd name="T14" fmla="*/ 140 w 236"/>
                  <a:gd name="T15" fmla="*/ 13 h 73"/>
                  <a:gd name="T16" fmla="*/ 196 w 236"/>
                  <a:gd name="T17" fmla="*/ 37 h 73"/>
                  <a:gd name="T18" fmla="*/ 199 w 236"/>
                  <a:gd name="T19" fmla="*/ 37 h 73"/>
                  <a:gd name="T20" fmla="*/ 236 w 236"/>
                  <a:gd name="T21" fmla="*/ 5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73">
                    <a:moveTo>
                      <a:pt x="236" y="57"/>
                    </a:moveTo>
                    <a:cubicBezTo>
                      <a:pt x="207" y="73"/>
                      <a:pt x="177" y="62"/>
                      <a:pt x="147" y="60"/>
                    </a:cubicBezTo>
                    <a:cubicBezTo>
                      <a:pt x="144" y="60"/>
                      <a:pt x="140" y="57"/>
                      <a:pt x="137" y="58"/>
                    </a:cubicBezTo>
                    <a:cubicBezTo>
                      <a:pt x="109" y="68"/>
                      <a:pt x="81" y="55"/>
                      <a:pt x="52" y="55"/>
                    </a:cubicBezTo>
                    <a:cubicBezTo>
                      <a:pt x="45" y="55"/>
                      <a:pt x="37" y="54"/>
                      <a:pt x="31" y="57"/>
                    </a:cubicBezTo>
                    <a:cubicBezTo>
                      <a:pt x="19" y="62"/>
                      <a:pt x="10" y="59"/>
                      <a:pt x="0" y="52"/>
                    </a:cubicBezTo>
                    <a:cubicBezTo>
                      <a:pt x="9" y="38"/>
                      <a:pt x="18" y="23"/>
                      <a:pt x="27" y="9"/>
                    </a:cubicBezTo>
                    <a:cubicBezTo>
                      <a:pt x="65" y="7"/>
                      <a:pt x="103" y="0"/>
                      <a:pt x="140" y="13"/>
                    </a:cubicBezTo>
                    <a:cubicBezTo>
                      <a:pt x="158" y="21"/>
                      <a:pt x="177" y="29"/>
                      <a:pt x="196" y="37"/>
                    </a:cubicBezTo>
                    <a:cubicBezTo>
                      <a:pt x="197" y="37"/>
                      <a:pt x="198" y="37"/>
                      <a:pt x="199" y="37"/>
                    </a:cubicBezTo>
                    <a:cubicBezTo>
                      <a:pt x="214" y="39"/>
                      <a:pt x="226" y="46"/>
                      <a:pt x="236" y="57"/>
                    </a:cubicBezTo>
                    <a:close/>
                  </a:path>
                </a:pathLst>
              </a:custGeom>
              <a:solidFill>
                <a:srgbClr val="DD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69"/>
              <p:cNvSpPr/>
              <p:nvPr/>
            </p:nvSpPr>
            <p:spPr bwMode="auto">
              <a:xfrm>
                <a:off x="387" y="2916"/>
                <a:ext cx="492" cy="104"/>
              </a:xfrm>
              <a:custGeom>
                <a:avLst/>
                <a:gdLst>
                  <a:gd name="T0" fmla="*/ 424 w 438"/>
                  <a:gd name="T1" fmla="*/ 93 h 93"/>
                  <a:gd name="T2" fmla="*/ 424 w 438"/>
                  <a:gd name="T3" fmla="*/ 77 h 93"/>
                  <a:gd name="T4" fmla="*/ 388 w 438"/>
                  <a:gd name="T5" fmla="*/ 41 h 93"/>
                  <a:gd name="T6" fmla="*/ 164 w 438"/>
                  <a:gd name="T7" fmla="*/ 36 h 93"/>
                  <a:gd name="T8" fmla="*/ 93 w 438"/>
                  <a:gd name="T9" fmla="*/ 33 h 93"/>
                  <a:gd name="T10" fmla="*/ 5 w 438"/>
                  <a:gd name="T11" fmla="*/ 24 h 93"/>
                  <a:gd name="T12" fmla="*/ 0 w 438"/>
                  <a:gd name="T13" fmla="*/ 17 h 93"/>
                  <a:gd name="T14" fmla="*/ 4 w 438"/>
                  <a:gd name="T15" fmla="*/ 9 h 93"/>
                  <a:gd name="T16" fmla="*/ 16 w 438"/>
                  <a:gd name="T17" fmla="*/ 5 h 93"/>
                  <a:gd name="T18" fmla="*/ 119 w 438"/>
                  <a:gd name="T19" fmla="*/ 11 h 93"/>
                  <a:gd name="T20" fmla="*/ 156 w 438"/>
                  <a:gd name="T21" fmla="*/ 14 h 93"/>
                  <a:gd name="T22" fmla="*/ 191 w 438"/>
                  <a:gd name="T23" fmla="*/ 10 h 93"/>
                  <a:gd name="T24" fmla="*/ 208 w 438"/>
                  <a:gd name="T25" fmla="*/ 10 h 93"/>
                  <a:gd name="T26" fmla="*/ 308 w 438"/>
                  <a:gd name="T27" fmla="*/ 17 h 93"/>
                  <a:gd name="T28" fmla="*/ 380 w 438"/>
                  <a:gd name="T29" fmla="*/ 21 h 93"/>
                  <a:gd name="T30" fmla="*/ 427 w 438"/>
                  <a:gd name="T31" fmla="*/ 6 h 93"/>
                  <a:gd name="T32" fmla="*/ 434 w 438"/>
                  <a:gd name="T33" fmla="*/ 41 h 93"/>
                  <a:gd name="T34" fmla="*/ 434 w 438"/>
                  <a:gd name="T35" fmla="*/ 76 h 93"/>
                  <a:gd name="T36" fmla="*/ 424 w 438"/>
                  <a:gd name="T3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8" h="93">
                    <a:moveTo>
                      <a:pt x="424" y="93"/>
                    </a:moveTo>
                    <a:cubicBezTo>
                      <a:pt x="424" y="88"/>
                      <a:pt x="424" y="82"/>
                      <a:pt x="424" y="77"/>
                    </a:cubicBezTo>
                    <a:cubicBezTo>
                      <a:pt x="425" y="40"/>
                      <a:pt x="425" y="41"/>
                      <a:pt x="388" y="41"/>
                    </a:cubicBezTo>
                    <a:cubicBezTo>
                      <a:pt x="313" y="43"/>
                      <a:pt x="239" y="37"/>
                      <a:pt x="164" y="36"/>
                    </a:cubicBezTo>
                    <a:cubicBezTo>
                      <a:pt x="140" y="35"/>
                      <a:pt x="117" y="33"/>
                      <a:pt x="93" y="33"/>
                    </a:cubicBezTo>
                    <a:cubicBezTo>
                      <a:pt x="63" y="34"/>
                      <a:pt x="35" y="23"/>
                      <a:pt x="5" y="24"/>
                    </a:cubicBezTo>
                    <a:cubicBezTo>
                      <a:pt x="1" y="24"/>
                      <a:pt x="1" y="20"/>
                      <a:pt x="0" y="17"/>
                    </a:cubicBezTo>
                    <a:cubicBezTo>
                      <a:pt x="1" y="14"/>
                      <a:pt x="3" y="12"/>
                      <a:pt x="4" y="9"/>
                    </a:cubicBezTo>
                    <a:cubicBezTo>
                      <a:pt x="8" y="8"/>
                      <a:pt x="12" y="6"/>
                      <a:pt x="16" y="5"/>
                    </a:cubicBezTo>
                    <a:cubicBezTo>
                      <a:pt x="51" y="0"/>
                      <a:pt x="84" y="12"/>
                      <a:pt x="119" y="11"/>
                    </a:cubicBezTo>
                    <a:cubicBezTo>
                      <a:pt x="131" y="10"/>
                      <a:pt x="144" y="11"/>
                      <a:pt x="156" y="14"/>
                    </a:cubicBezTo>
                    <a:cubicBezTo>
                      <a:pt x="168" y="16"/>
                      <a:pt x="179" y="19"/>
                      <a:pt x="191" y="10"/>
                    </a:cubicBezTo>
                    <a:cubicBezTo>
                      <a:pt x="195" y="7"/>
                      <a:pt x="202" y="9"/>
                      <a:pt x="208" y="10"/>
                    </a:cubicBezTo>
                    <a:cubicBezTo>
                      <a:pt x="242" y="11"/>
                      <a:pt x="275" y="23"/>
                      <a:pt x="308" y="17"/>
                    </a:cubicBezTo>
                    <a:cubicBezTo>
                      <a:pt x="333" y="13"/>
                      <a:pt x="356" y="19"/>
                      <a:pt x="380" y="21"/>
                    </a:cubicBezTo>
                    <a:cubicBezTo>
                      <a:pt x="398" y="23"/>
                      <a:pt x="418" y="29"/>
                      <a:pt x="427" y="6"/>
                    </a:cubicBezTo>
                    <a:cubicBezTo>
                      <a:pt x="438" y="16"/>
                      <a:pt x="434" y="29"/>
                      <a:pt x="434" y="41"/>
                    </a:cubicBezTo>
                    <a:cubicBezTo>
                      <a:pt x="435" y="53"/>
                      <a:pt x="435" y="65"/>
                      <a:pt x="434" y="76"/>
                    </a:cubicBezTo>
                    <a:cubicBezTo>
                      <a:pt x="433" y="83"/>
                      <a:pt x="434" y="92"/>
                      <a:pt x="424" y="93"/>
                    </a:cubicBezTo>
                    <a:close/>
                  </a:path>
                </a:pathLst>
              </a:custGeom>
              <a:solidFill>
                <a:srgbClr val="66A9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70"/>
              <p:cNvSpPr/>
              <p:nvPr/>
            </p:nvSpPr>
            <p:spPr bwMode="auto">
              <a:xfrm>
                <a:off x="99" y="3743"/>
                <a:ext cx="301" cy="59"/>
              </a:xfrm>
              <a:custGeom>
                <a:avLst/>
                <a:gdLst>
                  <a:gd name="T0" fmla="*/ 188 w 268"/>
                  <a:gd name="T1" fmla="*/ 45 h 53"/>
                  <a:gd name="T2" fmla="*/ 130 w 268"/>
                  <a:gd name="T3" fmla="*/ 47 h 53"/>
                  <a:gd name="T4" fmla="*/ 49 w 268"/>
                  <a:gd name="T5" fmla="*/ 35 h 53"/>
                  <a:gd name="T6" fmla="*/ 13 w 268"/>
                  <a:gd name="T7" fmla="*/ 32 h 53"/>
                  <a:gd name="T8" fmla="*/ 0 w 268"/>
                  <a:gd name="T9" fmla="*/ 25 h 53"/>
                  <a:gd name="T10" fmla="*/ 5 w 268"/>
                  <a:gd name="T11" fmla="*/ 2 h 53"/>
                  <a:gd name="T12" fmla="*/ 239 w 268"/>
                  <a:gd name="T13" fmla="*/ 21 h 53"/>
                  <a:gd name="T14" fmla="*/ 245 w 268"/>
                  <a:gd name="T15" fmla="*/ 19 h 53"/>
                  <a:gd name="T16" fmla="*/ 268 w 268"/>
                  <a:gd name="T17" fmla="*/ 37 h 53"/>
                  <a:gd name="T18" fmla="*/ 236 w 268"/>
                  <a:gd name="T19" fmla="*/ 46 h 53"/>
                  <a:gd name="T20" fmla="*/ 223 w 268"/>
                  <a:gd name="T21" fmla="*/ 37 h 53"/>
                  <a:gd name="T22" fmla="*/ 220 w 268"/>
                  <a:gd name="T23" fmla="*/ 42 h 53"/>
                  <a:gd name="T24" fmla="*/ 200 w 268"/>
                  <a:gd name="T25" fmla="*/ 42 h 53"/>
                  <a:gd name="T26" fmla="*/ 188 w 268"/>
                  <a:gd name="T27"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 h="53">
                    <a:moveTo>
                      <a:pt x="188" y="45"/>
                    </a:moveTo>
                    <a:cubicBezTo>
                      <a:pt x="169" y="46"/>
                      <a:pt x="149" y="48"/>
                      <a:pt x="130" y="47"/>
                    </a:cubicBezTo>
                    <a:cubicBezTo>
                      <a:pt x="103" y="45"/>
                      <a:pt x="76" y="41"/>
                      <a:pt x="49" y="35"/>
                    </a:cubicBezTo>
                    <a:cubicBezTo>
                      <a:pt x="37" y="32"/>
                      <a:pt x="25" y="31"/>
                      <a:pt x="13" y="32"/>
                    </a:cubicBezTo>
                    <a:cubicBezTo>
                      <a:pt x="6" y="32"/>
                      <a:pt x="1" y="33"/>
                      <a:pt x="0" y="25"/>
                    </a:cubicBezTo>
                    <a:cubicBezTo>
                      <a:pt x="1" y="17"/>
                      <a:pt x="3" y="10"/>
                      <a:pt x="5" y="2"/>
                    </a:cubicBezTo>
                    <a:cubicBezTo>
                      <a:pt x="84" y="0"/>
                      <a:pt x="162" y="8"/>
                      <a:pt x="239" y="21"/>
                    </a:cubicBezTo>
                    <a:cubicBezTo>
                      <a:pt x="241" y="20"/>
                      <a:pt x="243" y="19"/>
                      <a:pt x="245" y="19"/>
                    </a:cubicBezTo>
                    <a:cubicBezTo>
                      <a:pt x="254" y="23"/>
                      <a:pt x="267" y="24"/>
                      <a:pt x="268" y="37"/>
                    </a:cubicBezTo>
                    <a:cubicBezTo>
                      <a:pt x="268" y="45"/>
                      <a:pt x="248" y="49"/>
                      <a:pt x="236" y="46"/>
                    </a:cubicBezTo>
                    <a:cubicBezTo>
                      <a:pt x="231" y="44"/>
                      <a:pt x="227" y="40"/>
                      <a:pt x="223" y="37"/>
                    </a:cubicBezTo>
                    <a:cubicBezTo>
                      <a:pt x="219" y="35"/>
                      <a:pt x="223" y="41"/>
                      <a:pt x="220" y="42"/>
                    </a:cubicBezTo>
                    <a:cubicBezTo>
                      <a:pt x="214" y="50"/>
                      <a:pt x="207" y="53"/>
                      <a:pt x="200" y="42"/>
                    </a:cubicBezTo>
                    <a:cubicBezTo>
                      <a:pt x="194" y="37"/>
                      <a:pt x="190" y="35"/>
                      <a:pt x="188" y="45"/>
                    </a:cubicBezTo>
                    <a:close/>
                  </a:path>
                </a:pathLst>
              </a:custGeom>
              <a:solidFill>
                <a:srgbClr val="73B0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71"/>
              <p:cNvSpPr/>
              <p:nvPr/>
            </p:nvSpPr>
            <p:spPr bwMode="auto">
              <a:xfrm>
                <a:off x="1838" y="526"/>
                <a:ext cx="185" cy="528"/>
              </a:xfrm>
              <a:custGeom>
                <a:avLst/>
                <a:gdLst>
                  <a:gd name="T0" fmla="*/ 1 w 165"/>
                  <a:gd name="T1" fmla="*/ 464 h 470"/>
                  <a:gd name="T2" fmla="*/ 0 w 165"/>
                  <a:gd name="T3" fmla="*/ 460 h 470"/>
                  <a:gd name="T4" fmla="*/ 8 w 165"/>
                  <a:gd name="T5" fmla="*/ 420 h 470"/>
                  <a:gd name="T6" fmla="*/ 19 w 165"/>
                  <a:gd name="T7" fmla="*/ 399 h 470"/>
                  <a:gd name="T8" fmla="*/ 60 w 165"/>
                  <a:gd name="T9" fmla="*/ 272 h 470"/>
                  <a:gd name="T10" fmla="*/ 62 w 165"/>
                  <a:gd name="T11" fmla="*/ 256 h 470"/>
                  <a:gd name="T12" fmla="*/ 81 w 165"/>
                  <a:gd name="T13" fmla="*/ 197 h 470"/>
                  <a:gd name="T14" fmla="*/ 56 w 165"/>
                  <a:gd name="T15" fmla="*/ 258 h 470"/>
                  <a:gd name="T16" fmla="*/ 48 w 165"/>
                  <a:gd name="T17" fmla="*/ 243 h 470"/>
                  <a:gd name="T18" fmla="*/ 70 w 165"/>
                  <a:gd name="T19" fmla="*/ 189 h 470"/>
                  <a:gd name="T20" fmla="*/ 89 w 165"/>
                  <a:gd name="T21" fmla="*/ 145 h 470"/>
                  <a:gd name="T22" fmla="*/ 106 w 165"/>
                  <a:gd name="T23" fmla="*/ 107 h 470"/>
                  <a:gd name="T24" fmla="*/ 105 w 165"/>
                  <a:gd name="T25" fmla="*/ 107 h 470"/>
                  <a:gd name="T26" fmla="*/ 105 w 165"/>
                  <a:gd name="T27" fmla="*/ 109 h 470"/>
                  <a:gd name="T28" fmla="*/ 95 w 165"/>
                  <a:gd name="T29" fmla="*/ 117 h 470"/>
                  <a:gd name="T30" fmla="*/ 94 w 165"/>
                  <a:gd name="T31" fmla="*/ 106 h 470"/>
                  <a:gd name="T32" fmla="*/ 124 w 165"/>
                  <a:gd name="T33" fmla="*/ 32 h 470"/>
                  <a:gd name="T34" fmla="*/ 128 w 165"/>
                  <a:gd name="T35" fmla="*/ 44 h 470"/>
                  <a:gd name="T36" fmla="*/ 121 w 165"/>
                  <a:gd name="T37" fmla="*/ 81 h 470"/>
                  <a:gd name="T38" fmla="*/ 137 w 165"/>
                  <a:gd name="T39" fmla="*/ 20 h 470"/>
                  <a:gd name="T40" fmla="*/ 144 w 165"/>
                  <a:gd name="T41" fmla="*/ 4 h 470"/>
                  <a:gd name="T42" fmla="*/ 156 w 165"/>
                  <a:gd name="T43" fmla="*/ 0 h 470"/>
                  <a:gd name="T44" fmla="*/ 151 w 165"/>
                  <a:gd name="T45" fmla="*/ 43 h 470"/>
                  <a:gd name="T46" fmla="*/ 83 w 165"/>
                  <a:gd name="T47" fmla="*/ 260 h 470"/>
                  <a:gd name="T48" fmla="*/ 76 w 165"/>
                  <a:gd name="T49" fmla="*/ 313 h 470"/>
                  <a:gd name="T50" fmla="*/ 56 w 165"/>
                  <a:gd name="T51" fmla="*/ 380 h 470"/>
                  <a:gd name="T52" fmla="*/ 21 w 165"/>
                  <a:gd name="T53" fmla="*/ 450 h 470"/>
                  <a:gd name="T54" fmla="*/ 1 w 165"/>
                  <a:gd name="T55" fmla="*/ 4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470">
                    <a:moveTo>
                      <a:pt x="1" y="464"/>
                    </a:moveTo>
                    <a:cubicBezTo>
                      <a:pt x="1" y="463"/>
                      <a:pt x="1" y="462"/>
                      <a:pt x="0" y="460"/>
                    </a:cubicBezTo>
                    <a:cubicBezTo>
                      <a:pt x="7" y="448"/>
                      <a:pt x="19" y="436"/>
                      <a:pt x="8" y="420"/>
                    </a:cubicBezTo>
                    <a:cubicBezTo>
                      <a:pt x="9" y="411"/>
                      <a:pt x="15" y="405"/>
                      <a:pt x="19" y="399"/>
                    </a:cubicBezTo>
                    <a:cubicBezTo>
                      <a:pt x="43" y="360"/>
                      <a:pt x="52" y="316"/>
                      <a:pt x="60" y="272"/>
                    </a:cubicBezTo>
                    <a:cubicBezTo>
                      <a:pt x="61" y="267"/>
                      <a:pt x="72" y="262"/>
                      <a:pt x="62" y="256"/>
                    </a:cubicBezTo>
                    <a:cubicBezTo>
                      <a:pt x="67" y="235"/>
                      <a:pt x="76" y="215"/>
                      <a:pt x="81" y="197"/>
                    </a:cubicBezTo>
                    <a:cubicBezTo>
                      <a:pt x="72" y="215"/>
                      <a:pt x="72" y="240"/>
                      <a:pt x="56" y="258"/>
                    </a:cubicBezTo>
                    <a:cubicBezTo>
                      <a:pt x="45" y="258"/>
                      <a:pt x="45" y="251"/>
                      <a:pt x="48" y="243"/>
                    </a:cubicBezTo>
                    <a:cubicBezTo>
                      <a:pt x="54" y="224"/>
                      <a:pt x="59" y="205"/>
                      <a:pt x="70" y="189"/>
                    </a:cubicBezTo>
                    <a:cubicBezTo>
                      <a:pt x="80" y="176"/>
                      <a:pt x="82" y="159"/>
                      <a:pt x="89" y="145"/>
                    </a:cubicBezTo>
                    <a:cubicBezTo>
                      <a:pt x="95" y="133"/>
                      <a:pt x="99" y="119"/>
                      <a:pt x="106" y="107"/>
                    </a:cubicBezTo>
                    <a:cubicBezTo>
                      <a:pt x="107" y="105"/>
                      <a:pt x="103" y="107"/>
                      <a:pt x="105" y="107"/>
                    </a:cubicBezTo>
                    <a:cubicBezTo>
                      <a:pt x="106" y="107"/>
                      <a:pt x="106" y="108"/>
                      <a:pt x="105" y="109"/>
                    </a:cubicBezTo>
                    <a:cubicBezTo>
                      <a:pt x="103" y="113"/>
                      <a:pt x="101" y="119"/>
                      <a:pt x="95" y="117"/>
                    </a:cubicBezTo>
                    <a:cubicBezTo>
                      <a:pt x="91" y="115"/>
                      <a:pt x="93" y="110"/>
                      <a:pt x="94" y="106"/>
                    </a:cubicBezTo>
                    <a:cubicBezTo>
                      <a:pt x="97" y="78"/>
                      <a:pt x="109" y="54"/>
                      <a:pt x="124" y="32"/>
                    </a:cubicBezTo>
                    <a:cubicBezTo>
                      <a:pt x="126" y="36"/>
                      <a:pt x="124" y="41"/>
                      <a:pt x="128" y="44"/>
                    </a:cubicBezTo>
                    <a:cubicBezTo>
                      <a:pt x="133" y="56"/>
                      <a:pt x="127" y="66"/>
                      <a:pt x="121" y="81"/>
                    </a:cubicBezTo>
                    <a:cubicBezTo>
                      <a:pt x="131" y="59"/>
                      <a:pt x="132" y="39"/>
                      <a:pt x="137" y="20"/>
                    </a:cubicBezTo>
                    <a:cubicBezTo>
                      <a:pt x="139" y="14"/>
                      <a:pt x="136" y="6"/>
                      <a:pt x="144" y="4"/>
                    </a:cubicBezTo>
                    <a:cubicBezTo>
                      <a:pt x="153" y="17"/>
                      <a:pt x="152" y="0"/>
                      <a:pt x="156" y="0"/>
                    </a:cubicBezTo>
                    <a:cubicBezTo>
                      <a:pt x="165" y="15"/>
                      <a:pt x="158" y="29"/>
                      <a:pt x="151" y="43"/>
                    </a:cubicBezTo>
                    <a:cubicBezTo>
                      <a:pt x="131" y="116"/>
                      <a:pt x="100" y="186"/>
                      <a:pt x="83" y="260"/>
                    </a:cubicBezTo>
                    <a:cubicBezTo>
                      <a:pt x="79" y="278"/>
                      <a:pt x="79" y="296"/>
                      <a:pt x="76" y="313"/>
                    </a:cubicBezTo>
                    <a:cubicBezTo>
                      <a:pt x="72" y="337"/>
                      <a:pt x="65" y="358"/>
                      <a:pt x="56" y="380"/>
                    </a:cubicBezTo>
                    <a:cubicBezTo>
                      <a:pt x="42" y="402"/>
                      <a:pt x="30" y="425"/>
                      <a:pt x="21" y="450"/>
                    </a:cubicBezTo>
                    <a:cubicBezTo>
                      <a:pt x="18" y="459"/>
                      <a:pt x="15" y="470"/>
                      <a:pt x="1" y="464"/>
                    </a:cubicBezTo>
                    <a:close/>
                  </a:path>
                </a:pathLst>
              </a:custGeom>
              <a:solidFill>
                <a:srgbClr val="F1D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72"/>
              <p:cNvSpPr/>
              <p:nvPr/>
            </p:nvSpPr>
            <p:spPr bwMode="auto">
              <a:xfrm>
                <a:off x="2052" y="3404"/>
                <a:ext cx="286" cy="54"/>
              </a:xfrm>
              <a:custGeom>
                <a:avLst/>
                <a:gdLst>
                  <a:gd name="T0" fmla="*/ 254 w 254"/>
                  <a:gd name="T1" fmla="*/ 42 h 48"/>
                  <a:gd name="T2" fmla="*/ 180 w 254"/>
                  <a:gd name="T3" fmla="*/ 43 h 48"/>
                  <a:gd name="T4" fmla="*/ 113 w 254"/>
                  <a:gd name="T5" fmla="*/ 46 h 48"/>
                  <a:gd name="T6" fmla="*/ 50 w 254"/>
                  <a:gd name="T7" fmla="*/ 46 h 48"/>
                  <a:gd name="T8" fmla="*/ 35 w 254"/>
                  <a:gd name="T9" fmla="*/ 33 h 48"/>
                  <a:gd name="T10" fmla="*/ 0 w 254"/>
                  <a:gd name="T11" fmla="*/ 16 h 48"/>
                  <a:gd name="T12" fmla="*/ 10 w 254"/>
                  <a:gd name="T13" fmla="*/ 14 h 48"/>
                  <a:gd name="T14" fmla="*/ 128 w 254"/>
                  <a:gd name="T15" fmla="*/ 12 h 48"/>
                  <a:gd name="T16" fmla="*/ 160 w 254"/>
                  <a:gd name="T17" fmla="*/ 7 h 48"/>
                  <a:gd name="T18" fmla="*/ 246 w 254"/>
                  <a:gd name="T19" fmla="*/ 2 h 48"/>
                  <a:gd name="T20" fmla="*/ 254 w 254"/>
                  <a:gd name="T21"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8">
                    <a:moveTo>
                      <a:pt x="254" y="42"/>
                    </a:moveTo>
                    <a:cubicBezTo>
                      <a:pt x="229" y="39"/>
                      <a:pt x="205" y="38"/>
                      <a:pt x="180" y="43"/>
                    </a:cubicBezTo>
                    <a:cubicBezTo>
                      <a:pt x="158" y="48"/>
                      <a:pt x="135" y="46"/>
                      <a:pt x="113" y="46"/>
                    </a:cubicBezTo>
                    <a:cubicBezTo>
                      <a:pt x="92" y="45"/>
                      <a:pt x="71" y="44"/>
                      <a:pt x="50" y="46"/>
                    </a:cubicBezTo>
                    <a:cubicBezTo>
                      <a:pt x="47" y="39"/>
                      <a:pt x="47" y="33"/>
                      <a:pt x="35" y="33"/>
                    </a:cubicBezTo>
                    <a:cubicBezTo>
                      <a:pt x="23" y="33"/>
                      <a:pt x="5" y="35"/>
                      <a:pt x="0" y="16"/>
                    </a:cubicBezTo>
                    <a:cubicBezTo>
                      <a:pt x="3" y="12"/>
                      <a:pt x="6" y="11"/>
                      <a:pt x="10" y="14"/>
                    </a:cubicBezTo>
                    <a:cubicBezTo>
                      <a:pt x="50" y="17"/>
                      <a:pt x="88" y="0"/>
                      <a:pt x="128" y="12"/>
                    </a:cubicBezTo>
                    <a:cubicBezTo>
                      <a:pt x="138" y="15"/>
                      <a:pt x="150" y="10"/>
                      <a:pt x="160" y="7"/>
                    </a:cubicBezTo>
                    <a:cubicBezTo>
                      <a:pt x="189" y="1"/>
                      <a:pt x="217" y="1"/>
                      <a:pt x="246" y="2"/>
                    </a:cubicBezTo>
                    <a:cubicBezTo>
                      <a:pt x="252" y="15"/>
                      <a:pt x="253" y="28"/>
                      <a:pt x="254" y="42"/>
                    </a:cubicBezTo>
                    <a:close/>
                  </a:path>
                </a:pathLst>
              </a:custGeom>
              <a:solidFill>
                <a:srgbClr val="8BC1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73"/>
              <p:cNvSpPr/>
              <p:nvPr/>
            </p:nvSpPr>
            <p:spPr bwMode="auto">
              <a:xfrm>
                <a:off x="84" y="3812"/>
                <a:ext cx="325" cy="64"/>
              </a:xfrm>
              <a:custGeom>
                <a:avLst/>
                <a:gdLst>
                  <a:gd name="T0" fmla="*/ 253 w 289"/>
                  <a:gd name="T1" fmla="*/ 55 h 57"/>
                  <a:gd name="T2" fmla="*/ 146 w 289"/>
                  <a:gd name="T3" fmla="*/ 50 h 57"/>
                  <a:gd name="T4" fmla="*/ 54 w 289"/>
                  <a:gd name="T5" fmla="*/ 43 h 57"/>
                  <a:gd name="T6" fmla="*/ 10 w 289"/>
                  <a:gd name="T7" fmla="*/ 36 h 57"/>
                  <a:gd name="T8" fmla="*/ 0 w 289"/>
                  <a:gd name="T9" fmla="*/ 23 h 57"/>
                  <a:gd name="T10" fmla="*/ 5 w 289"/>
                  <a:gd name="T11" fmla="*/ 0 h 57"/>
                  <a:gd name="T12" fmla="*/ 81 w 289"/>
                  <a:gd name="T13" fmla="*/ 18 h 57"/>
                  <a:gd name="T14" fmla="*/ 203 w 289"/>
                  <a:gd name="T15" fmla="*/ 24 h 57"/>
                  <a:gd name="T16" fmla="*/ 285 w 289"/>
                  <a:gd name="T17" fmla="*/ 31 h 57"/>
                  <a:gd name="T18" fmla="*/ 273 w 289"/>
                  <a:gd name="T19" fmla="*/ 42 h 57"/>
                  <a:gd name="T20" fmla="*/ 253 w 289"/>
                  <a:gd name="T21"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57">
                    <a:moveTo>
                      <a:pt x="253" y="55"/>
                    </a:moveTo>
                    <a:cubicBezTo>
                      <a:pt x="217" y="57"/>
                      <a:pt x="181" y="54"/>
                      <a:pt x="146" y="50"/>
                    </a:cubicBezTo>
                    <a:cubicBezTo>
                      <a:pt x="115" y="45"/>
                      <a:pt x="84" y="49"/>
                      <a:pt x="54" y="43"/>
                    </a:cubicBezTo>
                    <a:cubicBezTo>
                      <a:pt x="39" y="40"/>
                      <a:pt x="24" y="40"/>
                      <a:pt x="10" y="36"/>
                    </a:cubicBezTo>
                    <a:cubicBezTo>
                      <a:pt x="2" y="33"/>
                      <a:pt x="1" y="29"/>
                      <a:pt x="0" y="23"/>
                    </a:cubicBezTo>
                    <a:cubicBezTo>
                      <a:pt x="2" y="15"/>
                      <a:pt x="1" y="7"/>
                      <a:pt x="5" y="0"/>
                    </a:cubicBezTo>
                    <a:cubicBezTo>
                      <a:pt x="27" y="18"/>
                      <a:pt x="55" y="18"/>
                      <a:pt x="81" y="18"/>
                    </a:cubicBezTo>
                    <a:cubicBezTo>
                      <a:pt x="122" y="16"/>
                      <a:pt x="162" y="23"/>
                      <a:pt x="203" y="24"/>
                    </a:cubicBezTo>
                    <a:cubicBezTo>
                      <a:pt x="230" y="25"/>
                      <a:pt x="258" y="29"/>
                      <a:pt x="285" y="31"/>
                    </a:cubicBezTo>
                    <a:cubicBezTo>
                      <a:pt x="289" y="44"/>
                      <a:pt x="279" y="43"/>
                      <a:pt x="273" y="42"/>
                    </a:cubicBezTo>
                    <a:cubicBezTo>
                      <a:pt x="263" y="42"/>
                      <a:pt x="257" y="47"/>
                      <a:pt x="253" y="55"/>
                    </a:cubicBezTo>
                    <a:close/>
                  </a:path>
                </a:pathLst>
              </a:custGeom>
              <a:solidFill>
                <a:srgbClr val="7FB6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74"/>
              <p:cNvSpPr/>
              <p:nvPr/>
            </p:nvSpPr>
            <p:spPr bwMode="auto">
              <a:xfrm>
                <a:off x="1136" y="815"/>
                <a:ext cx="125" cy="183"/>
              </a:xfrm>
              <a:custGeom>
                <a:avLst/>
                <a:gdLst>
                  <a:gd name="T0" fmla="*/ 24 w 111"/>
                  <a:gd name="T1" fmla="*/ 13 h 163"/>
                  <a:gd name="T2" fmla="*/ 26 w 111"/>
                  <a:gd name="T3" fmla="*/ 3 h 163"/>
                  <a:gd name="T4" fmla="*/ 34 w 111"/>
                  <a:gd name="T5" fmla="*/ 9 h 163"/>
                  <a:gd name="T6" fmla="*/ 42 w 111"/>
                  <a:gd name="T7" fmla="*/ 19 h 163"/>
                  <a:gd name="T8" fmla="*/ 56 w 111"/>
                  <a:gd name="T9" fmla="*/ 84 h 163"/>
                  <a:gd name="T10" fmla="*/ 39 w 111"/>
                  <a:gd name="T11" fmla="*/ 119 h 163"/>
                  <a:gd name="T12" fmla="*/ 62 w 111"/>
                  <a:gd name="T13" fmla="*/ 47 h 163"/>
                  <a:gd name="T14" fmla="*/ 65 w 111"/>
                  <a:gd name="T15" fmla="*/ 47 h 163"/>
                  <a:gd name="T16" fmla="*/ 80 w 111"/>
                  <a:gd name="T17" fmla="*/ 59 h 163"/>
                  <a:gd name="T18" fmla="*/ 63 w 111"/>
                  <a:gd name="T19" fmla="*/ 141 h 163"/>
                  <a:gd name="T20" fmla="*/ 77 w 111"/>
                  <a:gd name="T21" fmla="*/ 85 h 163"/>
                  <a:gd name="T22" fmla="*/ 86 w 111"/>
                  <a:gd name="T23" fmla="*/ 60 h 163"/>
                  <a:gd name="T24" fmla="*/ 98 w 111"/>
                  <a:gd name="T25" fmla="*/ 67 h 163"/>
                  <a:gd name="T26" fmla="*/ 104 w 111"/>
                  <a:gd name="T27" fmla="*/ 77 h 163"/>
                  <a:gd name="T28" fmla="*/ 77 w 111"/>
                  <a:gd name="T29" fmla="*/ 163 h 163"/>
                  <a:gd name="T30" fmla="*/ 43 w 111"/>
                  <a:gd name="T31" fmla="*/ 160 h 163"/>
                  <a:gd name="T32" fmla="*/ 38 w 111"/>
                  <a:gd name="T33" fmla="*/ 148 h 163"/>
                  <a:gd name="T34" fmla="*/ 51 w 111"/>
                  <a:gd name="T35" fmla="*/ 127 h 163"/>
                  <a:gd name="T36" fmla="*/ 36 w 111"/>
                  <a:gd name="T37" fmla="*/ 146 h 163"/>
                  <a:gd name="T38" fmla="*/ 9 w 111"/>
                  <a:gd name="T39" fmla="*/ 158 h 163"/>
                  <a:gd name="T40" fmla="*/ 7 w 111"/>
                  <a:gd name="T41" fmla="*/ 127 h 163"/>
                  <a:gd name="T42" fmla="*/ 31 w 111"/>
                  <a:gd name="T43" fmla="*/ 60 h 163"/>
                  <a:gd name="T44" fmla="*/ 26 w 111"/>
                  <a:gd name="T45" fmla="*/ 36 h 163"/>
                  <a:gd name="T46" fmla="*/ 24 w 111"/>
                  <a:gd name="T47" fmla="*/ 1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163">
                    <a:moveTo>
                      <a:pt x="24" y="13"/>
                    </a:moveTo>
                    <a:cubicBezTo>
                      <a:pt x="25" y="9"/>
                      <a:pt x="24" y="5"/>
                      <a:pt x="26" y="3"/>
                    </a:cubicBezTo>
                    <a:cubicBezTo>
                      <a:pt x="31" y="0"/>
                      <a:pt x="32" y="6"/>
                      <a:pt x="34" y="9"/>
                    </a:cubicBezTo>
                    <a:cubicBezTo>
                      <a:pt x="36" y="12"/>
                      <a:pt x="37" y="17"/>
                      <a:pt x="42" y="19"/>
                    </a:cubicBezTo>
                    <a:cubicBezTo>
                      <a:pt x="56" y="39"/>
                      <a:pt x="68" y="58"/>
                      <a:pt x="56" y="84"/>
                    </a:cubicBezTo>
                    <a:cubicBezTo>
                      <a:pt x="51" y="96"/>
                      <a:pt x="46" y="108"/>
                      <a:pt x="39" y="119"/>
                    </a:cubicBezTo>
                    <a:cubicBezTo>
                      <a:pt x="52" y="97"/>
                      <a:pt x="64" y="74"/>
                      <a:pt x="62" y="47"/>
                    </a:cubicBezTo>
                    <a:cubicBezTo>
                      <a:pt x="63" y="46"/>
                      <a:pt x="64" y="47"/>
                      <a:pt x="65" y="47"/>
                    </a:cubicBezTo>
                    <a:cubicBezTo>
                      <a:pt x="70" y="51"/>
                      <a:pt x="75" y="55"/>
                      <a:pt x="80" y="59"/>
                    </a:cubicBezTo>
                    <a:cubicBezTo>
                      <a:pt x="78" y="86"/>
                      <a:pt x="72" y="112"/>
                      <a:pt x="63" y="141"/>
                    </a:cubicBezTo>
                    <a:cubicBezTo>
                      <a:pt x="70" y="121"/>
                      <a:pt x="74" y="103"/>
                      <a:pt x="77" y="85"/>
                    </a:cubicBezTo>
                    <a:cubicBezTo>
                      <a:pt x="79" y="76"/>
                      <a:pt x="78" y="66"/>
                      <a:pt x="86" y="60"/>
                    </a:cubicBezTo>
                    <a:cubicBezTo>
                      <a:pt x="92" y="60"/>
                      <a:pt x="95" y="63"/>
                      <a:pt x="98" y="67"/>
                    </a:cubicBezTo>
                    <a:cubicBezTo>
                      <a:pt x="100" y="70"/>
                      <a:pt x="103" y="73"/>
                      <a:pt x="104" y="77"/>
                    </a:cubicBezTo>
                    <a:cubicBezTo>
                      <a:pt x="111" y="97"/>
                      <a:pt x="95" y="148"/>
                      <a:pt x="77" y="163"/>
                    </a:cubicBezTo>
                    <a:cubicBezTo>
                      <a:pt x="66" y="162"/>
                      <a:pt x="54" y="160"/>
                      <a:pt x="43" y="160"/>
                    </a:cubicBezTo>
                    <a:cubicBezTo>
                      <a:pt x="29" y="160"/>
                      <a:pt x="37" y="153"/>
                      <a:pt x="38" y="148"/>
                    </a:cubicBezTo>
                    <a:cubicBezTo>
                      <a:pt x="41" y="140"/>
                      <a:pt x="47" y="134"/>
                      <a:pt x="51" y="127"/>
                    </a:cubicBezTo>
                    <a:cubicBezTo>
                      <a:pt x="46" y="133"/>
                      <a:pt x="43" y="141"/>
                      <a:pt x="36" y="146"/>
                    </a:cubicBezTo>
                    <a:cubicBezTo>
                      <a:pt x="30" y="156"/>
                      <a:pt x="21" y="162"/>
                      <a:pt x="9" y="158"/>
                    </a:cubicBezTo>
                    <a:cubicBezTo>
                      <a:pt x="0" y="148"/>
                      <a:pt x="4" y="138"/>
                      <a:pt x="7" y="127"/>
                    </a:cubicBezTo>
                    <a:cubicBezTo>
                      <a:pt x="12" y="104"/>
                      <a:pt x="25" y="83"/>
                      <a:pt x="31" y="60"/>
                    </a:cubicBezTo>
                    <a:cubicBezTo>
                      <a:pt x="36" y="51"/>
                      <a:pt x="31" y="43"/>
                      <a:pt x="26" y="36"/>
                    </a:cubicBezTo>
                    <a:cubicBezTo>
                      <a:pt x="21" y="29"/>
                      <a:pt x="13" y="21"/>
                      <a:pt x="24" y="13"/>
                    </a:cubicBezTo>
                    <a:close/>
                  </a:path>
                </a:pathLst>
              </a:custGeom>
              <a:solidFill>
                <a:srgbClr val="F1D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75"/>
              <p:cNvSpPr/>
              <p:nvPr/>
            </p:nvSpPr>
            <p:spPr bwMode="auto">
              <a:xfrm>
                <a:off x="1661" y="2839"/>
                <a:ext cx="501" cy="54"/>
              </a:xfrm>
              <a:custGeom>
                <a:avLst/>
                <a:gdLst>
                  <a:gd name="T0" fmla="*/ 394 w 446"/>
                  <a:gd name="T1" fmla="*/ 13 h 48"/>
                  <a:gd name="T2" fmla="*/ 446 w 446"/>
                  <a:gd name="T3" fmla="*/ 22 h 48"/>
                  <a:gd name="T4" fmla="*/ 446 w 446"/>
                  <a:gd name="T5" fmla="*/ 25 h 48"/>
                  <a:gd name="T6" fmla="*/ 437 w 446"/>
                  <a:gd name="T7" fmla="*/ 34 h 48"/>
                  <a:gd name="T8" fmla="*/ 346 w 446"/>
                  <a:gd name="T9" fmla="*/ 36 h 48"/>
                  <a:gd name="T10" fmla="*/ 230 w 446"/>
                  <a:gd name="T11" fmla="*/ 38 h 48"/>
                  <a:gd name="T12" fmla="*/ 148 w 446"/>
                  <a:gd name="T13" fmla="*/ 42 h 48"/>
                  <a:gd name="T14" fmla="*/ 55 w 446"/>
                  <a:gd name="T15" fmla="*/ 47 h 48"/>
                  <a:gd name="T16" fmla="*/ 14 w 446"/>
                  <a:gd name="T17" fmla="*/ 42 h 48"/>
                  <a:gd name="T18" fmla="*/ 10 w 446"/>
                  <a:gd name="T19" fmla="*/ 25 h 48"/>
                  <a:gd name="T20" fmla="*/ 13 w 446"/>
                  <a:gd name="T21" fmla="*/ 24 h 48"/>
                  <a:gd name="T22" fmla="*/ 109 w 446"/>
                  <a:gd name="T23" fmla="*/ 24 h 48"/>
                  <a:gd name="T24" fmla="*/ 220 w 446"/>
                  <a:gd name="T25" fmla="*/ 16 h 48"/>
                  <a:gd name="T26" fmla="*/ 348 w 446"/>
                  <a:gd name="T27" fmla="*/ 11 h 48"/>
                  <a:gd name="T28" fmla="*/ 394 w 446"/>
                  <a:gd name="T29"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6" h="48">
                    <a:moveTo>
                      <a:pt x="394" y="13"/>
                    </a:moveTo>
                    <a:cubicBezTo>
                      <a:pt x="412" y="10"/>
                      <a:pt x="432" y="0"/>
                      <a:pt x="446" y="22"/>
                    </a:cubicBezTo>
                    <a:cubicBezTo>
                      <a:pt x="445" y="23"/>
                      <a:pt x="446" y="24"/>
                      <a:pt x="446" y="25"/>
                    </a:cubicBezTo>
                    <a:cubicBezTo>
                      <a:pt x="446" y="31"/>
                      <a:pt x="443" y="34"/>
                      <a:pt x="437" y="34"/>
                    </a:cubicBezTo>
                    <a:cubicBezTo>
                      <a:pt x="406" y="34"/>
                      <a:pt x="376" y="35"/>
                      <a:pt x="346" y="36"/>
                    </a:cubicBezTo>
                    <a:cubicBezTo>
                      <a:pt x="308" y="34"/>
                      <a:pt x="269" y="33"/>
                      <a:pt x="230" y="38"/>
                    </a:cubicBezTo>
                    <a:cubicBezTo>
                      <a:pt x="203" y="42"/>
                      <a:pt x="175" y="37"/>
                      <a:pt x="148" y="42"/>
                    </a:cubicBezTo>
                    <a:cubicBezTo>
                      <a:pt x="117" y="47"/>
                      <a:pt x="86" y="47"/>
                      <a:pt x="55" y="47"/>
                    </a:cubicBezTo>
                    <a:cubicBezTo>
                      <a:pt x="40" y="48"/>
                      <a:pt x="28" y="42"/>
                      <a:pt x="14" y="42"/>
                    </a:cubicBezTo>
                    <a:cubicBezTo>
                      <a:pt x="5" y="42"/>
                      <a:pt x="0" y="34"/>
                      <a:pt x="10" y="25"/>
                    </a:cubicBezTo>
                    <a:cubicBezTo>
                      <a:pt x="11" y="25"/>
                      <a:pt x="12" y="24"/>
                      <a:pt x="13" y="24"/>
                    </a:cubicBezTo>
                    <a:cubicBezTo>
                      <a:pt x="45" y="29"/>
                      <a:pt x="77" y="30"/>
                      <a:pt x="109" y="24"/>
                    </a:cubicBezTo>
                    <a:cubicBezTo>
                      <a:pt x="146" y="17"/>
                      <a:pt x="184" y="14"/>
                      <a:pt x="220" y="16"/>
                    </a:cubicBezTo>
                    <a:cubicBezTo>
                      <a:pt x="263" y="19"/>
                      <a:pt x="305" y="13"/>
                      <a:pt x="348" y="11"/>
                    </a:cubicBezTo>
                    <a:cubicBezTo>
                      <a:pt x="363" y="10"/>
                      <a:pt x="379" y="13"/>
                      <a:pt x="394" y="13"/>
                    </a:cubicBezTo>
                    <a:close/>
                  </a:path>
                </a:pathLst>
              </a:custGeom>
              <a:solidFill>
                <a:srgbClr val="3B96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76"/>
              <p:cNvSpPr/>
              <p:nvPr/>
            </p:nvSpPr>
            <p:spPr bwMode="auto">
              <a:xfrm>
                <a:off x="762" y="670"/>
                <a:ext cx="272" cy="324"/>
              </a:xfrm>
              <a:custGeom>
                <a:avLst/>
                <a:gdLst>
                  <a:gd name="T0" fmla="*/ 232 w 242"/>
                  <a:gd name="T1" fmla="*/ 283 h 288"/>
                  <a:gd name="T2" fmla="*/ 227 w 242"/>
                  <a:gd name="T3" fmla="*/ 288 h 288"/>
                  <a:gd name="T4" fmla="*/ 189 w 242"/>
                  <a:gd name="T5" fmla="*/ 223 h 288"/>
                  <a:gd name="T6" fmla="*/ 137 w 242"/>
                  <a:gd name="T7" fmla="*/ 164 h 288"/>
                  <a:gd name="T8" fmla="*/ 107 w 242"/>
                  <a:gd name="T9" fmla="*/ 127 h 288"/>
                  <a:gd name="T10" fmla="*/ 105 w 242"/>
                  <a:gd name="T11" fmla="*/ 122 h 288"/>
                  <a:gd name="T12" fmla="*/ 85 w 242"/>
                  <a:gd name="T13" fmla="*/ 102 h 288"/>
                  <a:gd name="T14" fmla="*/ 75 w 242"/>
                  <a:gd name="T15" fmla="*/ 93 h 288"/>
                  <a:gd name="T16" fmla="*/ 13 w 242"/>
                  <a:gd name="T17" fmla="*/ 33 h 288"/>
                  <a:gd name="T18" fmla="*/ 10 w 242"/>
                  <a:gd name="T19" fmla="*/ 26 h 288"/>
                  <a:gd name="T20" fmla="*/ 5 w 242"/>
                  <a:gd name="T21" fmla="*/ 7 h 288"/>
                  <a:gd name="T22" fmla="*/ 31 w 242"/>
                  <a:gd name="T23" fmla="*/ 11 h 288"/>
                  <a:gd name="T24" fmla="*/ 31 w 242"/>
                  <a:gd name="T25" fmla="*/ 15 h 288"/>
                  <a:gd name="T26" fmla="*/ 66 w 242"/>
                  <a:gd name="T27" fmla="*/ 44 h 288"/>
                  <a:gd name="T28" fmla="*/ 70 w 242"/>
                  <a:gd name="T29" fmla="*/ 48 h 288"/>
                  <a:gd name="T30" fmla="*/ 170 w 242"/>
                  <a:gd name="T31" fmla="*/ 150 h 288"/>
                  <a:gd name="T32" fmla="*/ 173 w 242"/>
                  <a:gd name="T33" fmla="*/ 171 h 288"/>
                  <a:gd name="T34" fmla="*/ 175 w 242"/>
                  <a:gd name="T35" fmla="*/ 174 h 288"/>
                  <a:gd name="T36" fmla="*/ 231 w 242"/>
                  <a:gd name="T37" fmla="*/ 261 h 288"/>
                  <a:gd name="T38" fmla="*/ 232 w 242"/>
                  <a:gd name="T39" fmla="*/ 28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2" h="288">
                    <a:moveTo>
                      <a:pt x="232" y="283"/>
                    </a:moveTo>
                    <a:cubicBezTo>
                      <a:pt x="230" y="285"/>
                      <a:pt x="228" y="286"/>
                      <a:pt x="227" y="288"/>
                    </a:cubicBezTo>
                    <a:cubicBezTo>
                      <a:pt x="203" y="272"/>
                      <a:pt x="193" y="249"/>
                      <a:pt x="189" y="223"/>
                    </a:cubicBezTo>
                    <a:cubicBezTo>
                      <a:pt x="173" y="202"/>
                      <a:pt x="155" y="183"/>
                      <a:pt x="137" y="164"/>
                    </a:cubicBezTo>
                    <a:cubicBezTo>
                      <a:pt x="126" y="152"/>
                      <a:pt x="116" y="141"/>
                      <a:pt x="107" y="127"/>
                    </a:cubicBezTo>
                    <a:cubicBezTo>
                      <a:pt x="106" y="126"/>
                      <a:pt x="106" y="124"/>
                      <a:pt x="105" y="122"/>
                    </a:cubicBezTo>
                    <a:cubicBezTo>
                      <a:pt x="101" y="113"/>
                      <a:pt x="93" y="108"/>
                      <a:pt x="85" y="102"/>
                    </a:cubicBezTo>
                    <a:cubicBezTo>
                      <a:pt x="81" y="100"/>
                      <a:pt x="78" y="97"/>
                      <a:pt x="75" y="93"/>
                    </a:cubicBezTo>
                    <a:cubicBezTo>
                      <a:pt x="56" y="71"/>
                      <a:pt x="30" y="57"/>
                      <a:pt x="13" y="33"/>
                    </a:cubicBezTo>
                    <a:cubicBezTo>
                      <a:pt x="12" y="31"/>
                      <a:pt x="10" y="29"/>
                      <a:pt x="10" y="26"/>
                    </a:cubicBezTo>
                    <a:cubicBezTo>
                      <a:pt x="12" y="19"/>
                      <a:pt x="0" y="11"/>
                      <a:pt x="5" y="7"/>
                    </a:cubicBezTo>
                    <a:cubicBezTo>
                      <a:pt x="13" y="0"/>
                      <a:pt x="23" y="7"/>
                      <a:pt x="31" y="11"/>
                    </a:cubicBezTo>
                    <a:cubicBezTo>
                      <a:pt x="31" y="12"/>
                      <a:pt x="31" y="14"/>
                      <a:pt x="31" y="15"/>
                    </a:cubicBezTo>
                    <a:cubicBezTo>
                      <a:pt x="44" y="24"/>
                      <a:pt x="53" y="36"/>
                      <a:pt x="66" y="44"/>
                    </a:cubicBezTo>
                    <a:cubicBezTo>
                      <a:pt x="67" y="45"/>
                      <a:pt x="69" y="46"/>
                      <a:pt x="70" y="48"/>
                    </a:cubicBezTo>
                    <a:cubicBezTo>
                      <a:pt x="105" y="81"/>
                      <a:pt x="142" y="111"/>
                      <a:pt x="170" y="150"/>
                    </a:cubicBezTo>
                    <a:cubicBezTo>
                      <a:pt x="176" y="158"/>
                      <a:pt x="177" y="158"/>
                      <a:pt x="173" y="171"/>
                    </a:cubicBezTo>
                    <a:cubicBezTo>
                      <a:pt x="173" y="174"/>
                      <a:pt x="174" y="174"/>
                      <a:pt x="175" y="174"/>
                    </a:cubicBezTo>
                    <a:cubicBezTo>
                      <a:pt x="197" y="201"/>
                      <a:pt x="213" y="232"/>
                      <a:pt x="231" y="261"/>
                    </a:cubicBezTo>
                    <a:cubicBezTo>
                      <a:pt x="235" y="267"/>
                      <a:pt x="242" y="276"/>
                      <a:pt x="232" y="283"/>
                    </a:cubicBezTo>
                    <a:close/>
                  </a:path>
                </a:pathLst>
              </a:custGeom>
              <a:solidFill>
                <a:srgbClr val="F0D9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77"/>
              <p:cNvSpPr/>
              <p:nvPr/>
            </p:nvSpPr>
            <p:spPr bwMode="auto">
              <a:xfrm>
                <a:off x="1935" y="3075"/>
                <a:ext cx="309" cy="55"/>
              </a:xfrm>
              <a:custGeom>
                <a:avLst/>
                <a:gdLst>
                  <a:gd name="T0" fmla="*/ 274 w 275"/>
                  <a:gd name="T1" fmla="*/ 31 h 49"/>
                  <a:gd name="T2" fmla="*/ 262 w 275"/>
                  <a:gd name="T3" fmla="*/ 43 h 49"/>
                  <a:gd name="T4" fmla="*/ 258 w 275"/>
                  <a:gd name="T5" fmla="*/ 39 h 49"/>
                  <a:gd name="T6" fmla="*/ 165 w 275"/>
                  <a:gd name="T7" fmla="*/ 40 h 49"/>
                  <a:gd name="T8" fmla="*/ 164 w 275"/>
                  <a:gd name="T9" fmla="*/ 41 h 49"/>
                  <a:gd name="T10" fmla="*/ 122 w 275"/>
                  <a:gd name="T11" fmla="*/ 47 h 49"/>
                  <a:gd name="T12" fmla="*/ 35 w 275"/>
                  <a:gd name="T13" fmla="*/ 49 h 49"/>
                  <a:gd name="T14" fmla="*/ 6 w 275"/>
                  <a:gd name="T15" fmla="*/ 44 h 49"/>
                  <a:gd name="T16" fmla="*/ 10 w 275"/>
                  <a:gd name="T17" fmla="*/ 27 h 49"/>
                  <a:gd name="T18" fmla="*/ 19 w 275"/>
                  <a:gd name="T19" fmla="*/ 23 h 49"/>
                  <a:gd name="T20" fmla="*/ 114 w 275"/>
                  <a:gd name="T21" fmla="*/ 15 h 49"/>
                  <a:gd name="T22" fmla="*/ 114 w 275"/>
                  <a:gd name="T23" fmla="*/ 15 h 49"/>
                  <a:gd name="T24" fmla="*/ 170 w 275"/>
                  <a:gd name="T25" fmla="*/ 3 h 49"/>
                  <a:gd name="T26" fmla="*/ 174 w 275"/>
                  <a:gd name="T27" fmla="*/ 3 h 49"/>
                  <a:gd name="T28" fmla="*/ 184 w 275"/>
                  <a:gd name="T29" fmla="*/ 2 h 49"/>
                  <a:gd name="T30" fmla="*/ 190 w 275"/>
                  <a:gd name="T31" fmla="*/ 7 h 49"/>
                  <a:gd name="T32" fmla="*/ 260 w 275"/>
                  <a:gd name="T33" fmla="*/ 11 h 49"/>
                  <a:gd name="T34" fmla="*/ 266 w 275"/>
                  <a:gd name="T35" fmla="*/ 15 h 49"/>
                  <a:gd name="T36" fmla="*/ 274 w 275"/>
                  <a:gd name="T37"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 h="49">
                    <a:moveTo>
                      <a:pt x="274" y="31"/>
                    </a:moveTo>
                    <a:cubicBezTo>
                      <a:pt x="275" y="40"/>
                      <a:pt x="271" y="44"/>
                      <a:pt x="262" y="43"/>
                    </a:cubicBezTo>
                    <a:cubicBezTo>
                      <a:pt x="260" y="42"/>
                      <a:pt x="259" y="39"/>
                      <a:pt x="258" y="39"/>
                    </a:cubicBezTo>
                    <a:cubicBezTo>
                      <a:pt x="227" y="45"/>
                      <a:pt x="196" y="29"/>
                      <a:pt x="165" y="40"/>
                    </a:cubicBezTo>
                    <a:cubicBezTo>
                      <a:pt x="163" y="41"/>
                      <a:pt x="166" y="41"/>
                      <a:pt x="164" y="41"/>
                    </a:cubicBezTo>
                    <a:cubicBezTo>
                      <a:pt x="149" y="40"/>
                      <a:pt x="135" y="39"/>
                      <a:pt x="122" y="47"/>
                    </a:cubicBezTo>
                    <a:cubicBezTo>
                      <a:pt x="93" y="42"/>
                      <a:pt x="64" y="49"/>
                      <a:pt x="35" y="49"/>
                    </a:cubicBezTo>
                    <a:cubicBezTo>
                      <a:pt x="25" y="49"/>
                      <a:pt x="15" y="45"/>
                      <a:pt x="6" y="44"/>
                    </a:cubicBezTo>
                    <a:cubicBezTo>
                      <a:pt x="0" y="36"/>
                      <a:pt x="4" y="31"/>
                      <a:pt x="10" y="27"/>
                    </a:cubicBezTo>
                    <a:cubicBezTo>
                      <a:pt x="13" y="25"/>
                      <a:pt x="16" y="23"/>
                      <a:pt x="19" y="23"/>
                    </a:cubicBezTo>
                    <a:cubicBezTo>
                      <a:pt x="50" y="20"/>
                      <a:pt x="82" y="13"/>
                      <a:pt x="114" y="15"/>
                    </a:cubicBezTo>
                    <a:cubicBezTo>
                      <a:pt x="114" y="15"/>
                      <a:pt x="114" y="15"/>
                      <a:pt x="114" y="15"/>
                    </a:cubicBezTo>
                    <a:cubicBezTo>
                      <a:pt x="131" y="6"/>
                      <a:pt x="152" y="10"/>
                      <a:pt x="170" y="3"/>
                    </a:cubicBezTo>
                    <a:cubicBezTo>
                      <a:pt x="171" y="3"/>
                      <a:pt x="172" y="3"/>
                      <a:pt x="174" y="3"/>
                    </a:cubicBezTo>
                    <a:cubicBezTo>
                      <a:pt x="177" y="1"/>
                      <a:pt x="184" y="0"/>
                      <a:pt x="184" y="2"/>
                    </a:cubicBezTo>
                    <a:cubicBezTo>
                      <a:pt x="185" y="7"/>
                      <a:pt x="185" y="8"/>
                      <a:pt x="190" y="7"/>
                    </a:cubicBezTo>
                    <a:cubicBezTo>
                      <a:pt x="213" y="3"/>
                      <a:pt x="236" y="9"/>
                      <a:pt x="260" y="11"/>
                    </a:cubicBezTo>
                    <a:cubicBezTo>
                      <a:pt x="262" y="11"/>
                      <a:pt x="264" y="13"/>
                      <a:pt x="266" y="15"/>
                    </a:cubicBezTo>
                    <a:cubicBezTo>
                      <a:pt x="269" y="20"/>
                      <a:pt x="272" y="26"/>
                      <a:pt x="274" y="31"/>
                    </a:cubicBezTo>
                    <a:close/>
                  </a:path>
                </a:pathLst>
              </a:custGeom>
              <a:solidFill>
                <a:srgbClr val="7AB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78"/>
              <p:cNvSpPr/>
              <p:nvPr/>
            </p:nvSpPr>
            <p:spPr bwMode="auto">
              <a:xfrm>
                <a:off x="2176" y="4136"/>
                <a:ext cx="225" cy="53"/>
              </a:xfrm>
              <a:custGeom>
                <a:avLst/>
                <a:gdLst>
                  <a:gd name="T0" fmla="*/ 200 w 200"/>
                  <a:gd name="T1" fmla="*/ 34 h 47"/>
                  <a:gd name="T2" fmla="*/ 159 w 200"/>
                  <a:gd name="T3" fmla="*/ 35 h 47"/>
                  <a:gd name="T4" fmla="*/ 107 w 200"/>
                  <a:gd name="T5" fmla="*/ 41 h 47"/>
                  <a:gd name="T6" fmla="*/ 48 w 200"/>
                  <a:gd name="T7" fmla="*/ 42 h 47"/>
                  <a:gd name="T8" fmla="*/ 13 w 200"/>
                  <a:gd name="T9" fmla="*/ 30 h 47"/>
                  <a:gd name="T10" fmla="*/ 4 w 200"/>
                  <a:gd name="T11" fmla="*/ 11 h 47"/>
                  <a:gd name="T12" fmla="*/ 80 w 200"/>
                  <a:gd name="T13" fmla="*/ 4 h 47"/>
                  <a:gd name="T14" fmla="*/ 116 w 200"/>
                  <a:gd name="T15" fmla="*/ 3 h 47"/>
                  <a:gd name="T16" fmla="*/ 180 w 200"/>
                  <a:gd name="T17" fmla="*/ 2 h 47"/>
                  <a:gd name="T18" fmla="*/ 197 w 200"/>
                  <a:gd name="T19" fmla="*/ 16 h 47"/>
                  <a:gd name="T20" fmla="*/ 200 w 200"/>
                  <a:gd name="T21" fmla="*/ 23 h 47"/>
                  <a:gd name="T22" fmla="*/ 200 w 200"/>
                  <a:gd name="T23"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47">
                    <a:moveTo>
                      <a:pt x="200" y="34"/>
                    </a:moveTo>
                    <a:cubicBezTo>
                      <a:pt x="186" y="41"/>
                      <a:pt x="173" y="34"/>
                      <a:pt x="159" y="35"/>
                    </a:cubicBezTo>
                    <a:cubicBezTo>
                      <a:pt x="141" y="36"/>
                      <a:pt x="124" y="36"/>
                      <a:pt x="107" y="41"/>
                    </a:cubicBezTo>
                    <a:cubicBezTo>
                      <a:pt x="87" y="47"/>
                      <a:pt x="67" y="40"/>
                      <a:pt x="48" y="42"/>
                    </a:cubicBezTo>
                    <a:cubicBezTo>
                      <a:pt x="38" y="33"/>
                      <a:pt x="26" y="31"/>
                      <a:pt x="13" y="30"/>
                    </a:cubicBezTo>
                    <a:cubicBezTo>
                      <a:pt x="0" y="30"/>
                      <a:pt x="1" y="21"/>
                      <a:pt x="4" y="11"/>
                    </a:cubicBezTo>
                    <a:cubicBezTo>
                      <a:pt x="30" y="15"/>
                      <a:pt x="54" y="5"/>
                      <a:pt x="80" y="4"/>
                    </a:cubicBezTo>
                    <a:cubicBezTo>
                      <a:pt x="92" y="3"/>
                      <a:pt x="104" y="4"/>
                      <a:pt x="116" y="3"/>
                    </a:cubicBezTo>
                    <a:cubicBezTo>
                      <a:pt x="137" y="2"/>
                      <a:pt x="159" y="5"/>
                      <a:pt x="180" y="2"/>
                    </a:cubicBezTo>
                    <a:cubicBezTo>
                      <a:pt x="194" y="0"/>
                      <a:pt x="197" y="4"/>
                      <a:pt x="197" y="16"/>
                    </a:cubicBezTo>
                    <a:cubicBezTo>
                      <a:pt x="196" y="19"/>
                      <a:pt x="199" y="21"/>
                      <a:pt x="200" y="23"/>
                    </a:cubicBezTo>
                    <a:cubicBezTo>
                      <a:pt x="200" y="27"/>
                      <a:pt x="200" y="31"/>
                      <a:pt x="200" y="34"/>
                    </a:cubicBezTo>
                    <a:close/>
                  </a:path>
                </a:pathLst>
              </a:custGeom>
              <a:solidFill>
                <a:srgbClr val="90C2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79"/>
              <p:cNvSpPr/>
              <p:nvPr/>
            </p:nvSpPr>
            <p:spPr bwMode="auto">
              <a:xfrm>
                <a:off x="2135" y="3673"/>
                <a:ext cx="252" cy="47"/>
              </a:xfrm>
              <a:custGeom>
                <a:avLst/>
                <a:gdLst>
                  <a:gd name="T0" fmla="*/ 0 w 224"/>
                  <a:gd name="T1" fmla="*/ 15 h 42"/>
                  <a:gd name="T2" fmla="*/ 63 w 224"/>
                  <a:gd name="T3" fmla="*/ 11 h 42"/>
                  <a:gd name="T4" fmla="*/ 216 w 224"/>
                  <a:gd name="T5" fmla="*/ 0 h 42"/>
                  <a:gd name="T6" fmla="*/ 224 w 224"/>
                  <a:gd name="T7" fmla="*/ 30 h 42"/>
                  <a:gd name="T8" fmla="*/ 141 w 224"/>
                  <a:gd name="T9" fmla="*/ 38 h 42"/>
                  <a:gd name="T10" fmla="*/ 59 w 224"/>
                  <a:gd name="T11" fmla="*/ 38 h 42"/>
                  <a:gd name="T12" fmla="*/ 24 w 224"/>
                  <a:gd name="T13" fmla="*/ 35 h 42"/>
                  <a:gd name="T14" fmla="*/ 13 w 224"/>
                  <a:gd name="T15" fmla="*/ 37 h 42"/>
                  <a:gd name="T16" fmla="*/ 22 w 224"/>
                  <a:gd name="T17" fmla="*/ 25 h 42"/>
                  <a:gd name="T18" fmla="*/ 46 w 224"/>
                  <a:gd name="T19" fmla="*/ 28 h 42"/>
                  <a:gd name="T20" fmla="*/ 0 w 224"/>
                  <a:gd name="T21"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42">
                    <a:moveTo>
                      <a:pt x="0" y="15"/>
                    </a:moveTo>
                    <a:cubicBezTo>
                      <a:pt x="21" y="9"/>
                      <a:pt x="42" y="11"/>
                      <a:pt x="63" y="11"/>
                    </a:cubicBezTo>
                    <a:cubicBezTo>
                      <a:pt x="114" y="10"/>
                      <a:pt x="165" y="2"/>
                      <a:pt x="216" y="0"/>
                    </a:cubicBezTo>
                    <a:cubicBezTo>
                      <a:pt x="218" y="10"/>
                      <a:pt x="221" y="20"/>
                      <a:pt x="224" y="30"/>
                    </a:cubicBezTo>
                    <a:cubicBezTo>
                      <a:pt x="197" y="42"/>
                      <a:pt x="168" y="35"/>
                      <a:pt x="141" y="38"/>
                    </a:cubicBezTo>
                    <a:cubicBezTo>
                      <a:pt x="114" y="41"/>
                      <a:pt x="87" y="37"/>
                      <a:pt x="59" y="38"/>
                    </a:cubicBezTo>
                    <a:cubicBezTo>
                      <a:pt x="47" y="39"/>
                      <a:pt x="36" y="34"/>
                      <a:pt x="24" y="35"/>
                    </a:cubicBezTo>
                    <a:cubicBezTo>
                      <a:pt x="21" y="38"/>
                      <a:pt x="17" y="37"/>
                      <a:pt x="13" y="37"/>
                    </a:cubicBezTo>
                    <a:cubicBezTo>
                      <a:pt x="7" y="25"/>
                      <a:pt x="14" y="25"/>
                      <a:pt x="22" y="25"/>
                    </a:cubicBezTo>
                    <a:cubicBezTo>
                      <a:pt x="31" y="25"/>
                      <a:pt x="39" y="32"/>
                      <a:pt x="46" y="28"/>
                    </a:cubicBezTo>
                    <a:cubicBezTo>
                      <a:pt x="32" y="24"/>
                      <a:pt x="14" y="25"/>
                      <a:pt x="0" y="15"/>
                    </a:cubicBezTo>
                    <a:close/>
                  </a:path>
                </a:pathLst>
              </a:custGeom>
              <a:solidFill>
                <a:srgbClr val="45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80"/>
              <p:cNvSpPr/>
              <p:nvPr/>
            </p:nvSpPr>
            <p:spPr bwMode="auto">
              <a:xfrm>
                <a:off x="118" y="3604"/>
                <a:ext cx="179" cy="76"/>
              </a:xfrm>
              <a:custGeom>
                <a:avLst/>
                <a:gdLst>
                  <a:gd name="T0" fmla="*/ 15 w 159"/>
                  <a:gd name="T1" fmla="*/ 0 h 67"/>
                  <a:gd name="T2" fmla="*/ 87 w 159"/>
                  <a:gd name="T3" fmla="*/ 11 h 67"/>
                  <a:gd name="T4" fmla="*/ 120 w 159"/>
                  <a:gd name="T5" fmla="*/ 19 h 67"/>
                  <a:gd name="T6" fmla="*/ 137 w 159"/>
                  <a:gd name="T7" fmla="*/ 33 h 67"/>
                  <a:gd name="T8" fmla="*/ 159 w 159"/>
                  <a:gd name="T9" fmla="*/ 59 h 67"/>
                  <a:gd name="T10" fmla="*/ 136 w 159"/>
                  <a:gd name="T11" fmla="*/ 65 h 67"/>
                  <a:gd name="T12" fmla="*/ 81 w 159"/>
                  <a:gd name="T13" fmla="*/ 63 h 67"/>
                  <a:gd name="T14" fmla="*/ 22 w 159"/>
                  <a:gd name="T15" fmla="*/ 66 h 67"/>
                  <a:gd name="T16" fmla="*/ 0 w 159"/>
                  <a:gd name="T17" fmla="*/ 61 h 67"/>
                  <a:gd name="T18" fmla="*/ 15 w 159"/>
                  <a:gd name="T1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67">
                    <a:moveTo>
                      <a:pt x="15" y="0"/>
                    </a:moveTo>
                    <a:cubicBezTo>
                      <a:pt x="38" y="12"/>
                      <a:pt x="63" y="14"/>
                      <a:pt x="87" y="11"/>
                    </a:cubicBezTo>
                    <a:cubicBezTo>
                      <a:pt x="100" y="10"/>
                      <a:pt x="110" y="12"/>
                      <a:pt x="120" y="19"/>
                    </a:cubicBezTo>
                    <a:cubicBezTo>
                      <a:pt x="118" y="41"/>
                      <a:pt x="118" y="41"/>
                      <a:pt x="137" y="33"/>
                    </a:cubicBezTo>
                    <a:cubicBezTo>
                      <a:pt x="149" y="29"/>
                      <a:pt x="159" y="40"/>
                      <a:pt x="159" y="59"/>
                    </a:cubicBezTo>
                    <a:cubicBezTo>
                      <a:pt x="152" y="65"/>
                      <a:pt x="144" y="65"/>
                      <a:pt x="136" y="65"/>
                    </a:cubicBezTo>
                    <a:cubicBezTo>
                      <a:pt x="117" y="65"/>
                      <a:pt x="99" y="65"/>
                      <a:pt x="81" y="63"/>
                    </a:cubicBezTo>
                    <a:cubicBezTo>
                      <a:pt x="61" y="60"/>
                      <a:pt x="42" y="65"/>
                      <a:pt x="22" y="66"/>
                    </a:cubicBezTo>
                    <a:cubicBezTo>
                      <a:pt x="14" y="66"/>
                      <a:pt x="6" y="67"/>
                      <a:pt x="0" y="61"/>
                    </a:cubicBezTo>
                    <a:cubicBezTo>
                      <a:pt x="10" y="42"/>
                      <a:pt x="4" y="19"/>
                      <a:pt x="15" y="0"/>
                    </a:cubicBezTo>
                    <a:close/>
                  </a:path>
                </a:pathLst>
              </a:custGeom>
              <a:solidFill>
                <a:srgbClr val="DF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81"/>
              <p:cNvSpPr/>
              <p:nvPr/>
            </p:nvSpPr>
            <p:spPr bwMode="auto">
              <a:xfrm>
                <a:off x="1978" y="421"/>
                <a:ext cx="101" cy="393"/>
              </a:xfrm>
              <a:custGeom>
                <a:avLst/>
                <a:gdLst>
                  <a:gd name="T0" fmla="*/ 65 w 90"/>
                  <a:gd name="T1" fmla="*/ 6 h 350"/>
                  <a:gd name="T2" fmla="*/ 72 w 90"/>
                  <a:gd name="T3" fmla="*/ 10 h 350"/>
                  <a:gd name="T4" fmla="*/ 72 w 90"/>
                  <a:gd name="T5" fmla="*/ 42 h 350"/>
                  <a:gd name="T6" fmla="*/ 88 w 90"/>
                  <a:gd name="T7" fmla="*/ 38 h 350"/>
                  <a:gd name="T8" fmla="*/ 90 w 90"/>
                  <a:gd name="T9" fmla="*/ 44 h 350"/>
                  <a:gd name="T10" fmla="*/ 89 w 90"/>
                  <a:gd name="T11" fmla="*/ 108 h 350"/>
                  <a:gd name="T12" fmla="*/ 65 w 90"/>
                  <a:gd name="T13" fmla="*/ 194 h 350"/>
                  <a:gd name="T14" fmla="*/ 34 w 90"/>
                  <a:gd name="T15" fmla="*/ 290 h 350"/>
                  <a:gd name="T16" fmla="*/ 17 w 90"/>
                  <a:gd name="T17" fmla="*/ 336 h 350"/>
                  <a:gd name="T18" fmla="*/ 2 w 90"/>
                  <a:gd name="T19" fmla="*/ 344 h 350"/>
                  <a:gd name="T20" fmla="*/ 14 w 90"/>
                  <a:gd name="T21" fmla="*/ 283 h 350"/>
                  <a:gd name="T22" fmla="*/ 40 w 90"/>
                  <a:gd name="T23" fmla="*/ 219 h 350"/>
                  <a:gd name="T24" fmla="*/ 30 w 90"/>
                  <a:gd name="T25" fmla="*/ 235 h 350"/>
                  <a:gd name="T26" fmla="*/ 22 w 90"/>
                  <a:gd name="T27" fmla="*/ 219 h 350"/>
                  <a:gd name="T28" fmla="*/ 30 w 90"/>
                  <a:gd name="T29" fmla="*/ 175 h 350"/>
                  <a:gd name="T30" fmla="*/ 44 w 90"/>
                  <a:gd name="T31" fmla="*/ 127 h 350"/>
                  <a:gd name="T32" fmla="*/ 52 w 90"/>
                  <a:gd name="T33" fmla="*/ 105 h 350"/>
                  <a:gd name="T34" fmla="*/ 61 w 90"/>
                  <a:gd name="T35" fmla="*/ 123 h 350"/>
                  <a:gd name="T36" fmla="*/ 56 w 90"/>
                  <a:gd name="T37" fmla="*/ 148 h 350"/>
                  <a:gd name="T38" fmla="*/ 69 w 90"/>
                  <a:gd name="T39" fmla="*/ 91 h 350"/>
                  <a:gd name="T40" fmla="*/ 65 w 90"/>
                  <a:gd name="T41" fmla="*/ 91 h 350"/>
                  <a:gd name="T42" fmla="*/ 61 w 90"/>
                  <a:gd name="T43" fmla="*/ 87 h 350"/>
                  <a:gd name="T44" fmla="*/ 66 w 90"/>
                  <a:gd name="T45" fmla="*/ 30 h 350"/>
                  <a:gd name="T46" fmla="*/ 65 w 90"/>
                  <a:gd name="T47" fmla="*/ 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350">
                    <a:moveTo>
                      <a:pt x="65" y="6"/>
                    </a:moveTo>
                    <a:cubicBezTo>
                      <a:pt x="70" y="0"/>
                      <a:pt x="72" y="5"/>
                      <a:pt x="72" y="10"/>
                    </a:cubicBezTo>
                    <a:cubicBezTo>
                      <a:pt x="72" y="20"/>
                      <a:pt x="72" y="30"/>
                      <a:pt x="72" y="42"/>
                    </a:cubicBezTo>
                    <a:cubicBezTo>
                      <a:pt x="78" y="42"/>
                      <a:pt x="81" y="32"/>
                      <a:pt x="88" y="38"/>
                    </a:cubicBezTo>
                    <a:cubicBezTo>
                      <a:pt x="89" y="40"/>
                      <a:pt x="90" y="42"/>
                      <a:pt x="90" y="44"/>
                    </a:cubicBezTo>
                    <a:cubicBezTo>
                      <a:pt x="89" y="66"/>
                      <a:pt x="90" y="87"/>
                      <a:pt x="89" y="108"/>
                    </a:cubicBezTo>
                    <a:cubicBezTo>
                      <a:pt x="76" y="135"/>
                      <a:pt x="67" y="163"/>
                      <a:pt x="65" y="194"/>
                    </a:cubicBezTo>
                    <a:cubicBezTo>
                      <a:pt x="59" y="227"/>
                      <a:pt x="43" y="257"/>
                      <a:pt x="34" y="290"/>
                    </a:cubicBezTo>
                    <a:cubicBezTo>
                      <a:pt x="30" y="306"/>
                      <a:pt x="26" y="322"/>
                      <a:pt x="17" y="336"/>
                    </a:cubicBezTo>
                    <a:cubicBezTo>
                      <a:pt x="13" y="341"/>
                      <a:pt x="12" y="350"/>
                      <a:pt x="2" y="344"/>
                    </a:cubicBezTo>
                    <a:cubicBezTo>
                      <a:pt x="0" y="322"/>
                      <a:pt x="7" y="302"/>
                      <a:pt x="14" y="283"/>
                    </a:cubicBezTo>
                    <a:cubicBezTo>
                      <a:pt x="22" y="261"/>
                      <a:pt x="29" y="239"/>
                      <a:pt x="40" y="219"/>
                    </a:cubicBezTo>
                    <a:cubicBezTo>
                      <a:pt x="36" y="224"/>
                      <a:pt x="38" y="232"/>
                      <a:pt x="30" y="235"/>
                    </a:cubicBezTo>
                    <a:cubicBezTo>
                      <a:pt x="23" y="232"/>
                      <a:pt x="23" y="225"/>
                      <a:pt x="22" y="219"/>
                    </a:cubicBezTo>
                    <a:cubicBezTo>
                      <a:pt x="19" y="203"/>
                      <a:pt x="22" y="189"/>
                      <a:pt x="30" y="175"/>
                    </a:cubicBezTo>
                    <a:cubicBezTo>
                      <a:pt x="37" y="160"/>
                      <a:pt x="42" y="144"/>
                      <a:pt x="44" y="127"/>
                    </a:cubicBezTo>
                    <a:cubicBezTo>
                      <a:pt x="45" y="120"/>
                      <a:pt x="46" y="111"/>
                      <a:pt x="52" y="105"/>
                    </a:cubicBezTo>
                    <a:cubicBezTo>
                      <a:pt x="62" y="107"/>
                      <a:pt x="60" y="116"/>
                      <a:pt x="61" y="123"/>
                    </a:cubicBezTo>
                    <a:cubicBezTo>
                      <a:pt x="60" y="131"/>
                      <a:pt x="58" y="139"/>
                      <a:pt x="56" y="148"/>
                    </a:cubicBezTo>
                    <a:cubicBezTo>
                      <a:pt x="63" y="129"/>
                      <a:pt x="61" y="109"/>
                      <a:pt x="69" y="91"/>
                    </a:cubicBezTo>
                    <a:cubicBezTo>
                      <a:pt x="69" y="90"/>
                      <a:pt x="66" y="92"/>
                      <a:pt x="65" y="91"/>
                    </a:cubicBezTo>
                    <a:cubicBezTo>
                      <a:pt x="63" y="90"/>
                      <a:pt x="62" y="89"/>
                      <a:pt x="61" y="87"/>
                    </a:cubicBezTo>
                    <a:cubicBezTo>
                      <a:pt x="59" y="67"/>
                      <a:pt x="65" y="49"/>
                      <a:pt x="66" y="30"/>
                    </a:cubicBezTo>
                    <a:cubicBezTo>
                      <a:pt x="66" y="22"/>
                      <a:pt x="68" y="14"/>
                      <a:pt x="65" y="6"/>
                    </a:cubicBezTo>
                    <a:close/>
                  </a:path>
                </a:pathLst>
              </a:custGeom>
              <a:solidFill>
                <a:srgbClr val="F1D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82"/>
              <p:cNvSpPr/>
              <p:nvPr/>
            </p:nvSpPr>
            <p:spPr bwMode="auto">
              <a:xfrm>
                <a:off x="111" y="4269"/>
                <a:ext cx="242" cy="58"/>
              </a:xfrm>
              <a:custGeom>
                <a:avLst/>
                <a:gdLst>
                  <a:gd name="T0" fmla="*/ 184 w 215"/>
                  <a:gd name="T1" fmla="*/ 41 h 51"/>
                  <a:gd name="T2" fmla="*/ 53 w 215"/>
                  <a:gd name="T3" fmla="*/ 40 h 51"/>
                  <a:gd name="T4" fmla="*/ 51 w 215"/>
                  <a:gd name="T5" fmla="*/ 40 h 51"/>
                  <a:gd name="T6" fmla="*/ 49 w 215"/>
                  <a:gd name="T7" fmla="*/ 40 h 51"/>
                  <a:gd name="T8" fmla="*/ 24 w 215"/>
                  <a:gd name="T9" fmla="*/ 31 h 51"/>
                  <a:gd name="T10" fmla="*/ 8 w 215"/>
                  <a:gd name="T11" fmla="*/ 25 h 51"/>
                  <a:gd name="T12" fmla="*/ 9 w 215"/>
                  <a:gd name="T13" fmla="*/ 8 h 51"/>
                  <a:gd name="T14" fmla="*/ 147 w 215"/>
                  <a:gd name="T15" fmla="*/ 18 h 51"/>
                  <a:gd name="T16" fmla="*/ 169 w 215"/>
                  <a:gd name="T17" fmla="*/ 19 h 51"/>
                  <a:gd name="T18" fmla="*/ 193 w 215"/>
                  <a:gd name="T19" fmla="*/ 24 h 51"/>
                  <a:gd name="T20" fmla="*/ 205 w 215"/>
                  <a:gd name="T21" fmla="*/ 24 h 51"/>
                  <a:gd name="T22" fmla="*/ 184 w 215"/>
                  <a:gd name="T23"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51">
                    <a:moveTo>
                      <a:pt x="184" y="41"/>
                    </a:moveTo>
                    <a:cubicBezTo>
                      <a:pt x="141" y="40"/>
                      <a:pt x="97" y="40"/>
                      <a:pt x="53" y="40"/>
                    </a:cubicBezTo>
                    <a:cubicBezTo>
                      <a:pt x="53" y="40"/>
                      <a:pt x="51" y="40"/>
                      <a:pt x="51" y="40"/>
                    </a:cubicBezTo>
                    <a:cubicBezTo>
                      <a:pt x="49" y="40"/>
                      <a:pt x="49" y="40"/>
                      <a:pt x="49" y="40"/>
                    </a:cubicBezTo>
                    <a:cubicBezTo>
                      <a:pt x="41" y="36"/>
                      <a:pt x="31" y="39"/>
                      <a:pt x="24" y="31"/>
                    </a:cubicBezTo>
                    <a:cubicBezTo>
                      <a:pt x="19" y="29"/>
                      <a:pt x="13" y="29"/>
                      <a:pt x="8" y="25"/>
                    </a:cubicBezTo>
                    <a:cubicBezTo>
                      <a:pt x="2" y="19"/>
                      <a:pt x="0" y="13"/>
                      <a:pt x="9" y="8"/>
                    </a:cubicBezTo>
                    <a:cubicBezTo>
                      <a:pt x="56" y="0"/>
                      <a:pt x="101" y="16"/>
                      <a:pt x="147" y="18"/>
                    </a:cubicBezTo>
                    <a:cubicBezTo>
                      <a:pt x="155" y="18"/>
                      <a:pt x="163" y="11"/>
                      <a:pt x="169" y="19"/>
                    </a:cubicBezTo>
                    <a:cubicBezTo>
                      <a:pt x="176" y="27"/>
                      <a:pt x="186" y="19"/>
                      <a:pt x="193" y="24"/>
                    </a:cubicBezTo>
                    <a:cubicBezTo>
                      <a:pt x="197" y="24"/>
                      <a:pt x="201" y="24"/>
                      <a:pt x="205" y="24"/>
                    </a:cubicBezTo>
                    <a:cubicBezTo>
                      <a:pt x="215" y="51"/>
                      <a:pt x="191" y="35"/>
                      <a:pt x="184" y="41"/>
                    </a:cubicBezTo>
                    <a:close/>
                  </a:path>
                </a:pathLst>
              </a:custGeom>
              <a:solidFill>
                <a:srgbClr val="79B3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83"/>
              <p:cNvSpPr/>
              <p:nvPr/>
            </p:nvSpPr>
            <p:spPr bwMode="auto">
              <a:xfrm>
                <a:off x="1836" y="512"/>
                <a:ext cx="151" cy="451"/>
              </a:xfrm>
              <a:custGeom>
                <a:avLst/>
                <a:gdLst>
                  <a:gd name="T0" fmla="*/ 65 w 134"/>
                  <a:gd name="T1" fmla="*/ 269 h 402"/>
                  <a:gd name="T2" fmla="*/ 66 w 134"/>
                  <a:gd name="T3" fmla="*/ 285 h 402"/>
                  <a:gd name="T4" fmla="*/ 55 w 134"/>
                  <a:gd name="T5" fmla="*/ 301 h 402"/>
                  <a:gd name="T6" fmla="*/ 51 w 134"/>
                  <a:gd name="T7" fmla="*/ 293 h 402"/>
                  <a:gd name="T8" fmla="*/ 45 w 134"/>
                  <a:gd name="T9" fmla="*/ 299 h 402"/>
                  <a:gd name="T10" fmla="*/ 35 w 134"/>
                  <a:gd name="T11" fmla="*/ 339 h 402"/>
                  <a:gd name="T12" fmla="*/ 24 w 134"/>
                  <a:gd name="T13" fmla="*/ 355 h 402"/>
                  <a:gd name="T14" fmla="*/ 34 w 134"/>
                  <a:gd name="T15" fmla="*/ 300 h 402"/>
                  <a:gd name="T16" fmla="*/ 0 w 134"/>
                  <a:gd name="T17" fmla="*/ 402 h 402"/>
                  <a:gd name="T18" fmla="*/ 34 w 134"/>
                  <a:gd name="T19" fmla="*/ 276 h 402"/>
                  <a:gd name="T20" fmla="*/ 48 w 134"/>
                  <a:gd name="T21" fmla="*/ 245 h 402"/>
                  <a:gd name="T22" fmla="*/ 72 w 134"/>
                  <a:gd name="T23" fmla="*/ 191 h 402"/>
                  <a:gd name="T24" fmla="*/ 92 w 134"/>
                  <a:gd name="T25" fmla="*/ 120 h 402"/>
                  <a:gd name="T26" fmla="*/ 105 w 134"/>
                  <a:gd name="T27" fmla="*/ 61 h 402"/>
                  <a:gd name="T28" fmla="*/ 123 w 134"/>
                  <a:gd name="T29" fmla="*/ 9 h 402"/>
                  <a:gd name="T30" fmla="*/ 129 w 134"/>
                  <a:gd name="T31" fmla="*/ 2 h 402"/>
                  <a:gd name="T32" fmla="*/ 131 w 134"/>
                  <a:gd name="T33" fmla="*/ 13 h 402"/>
                  <a:gd name="T34" fmla="*/ 125 w 134"/>
                  <a:gd name="T35" fmla="*/ 45 h 402"/>
                  <a:gd name="T36" fmla="*/ 100 w 134"/>
                  <a:gd name="T37" fmla="*/ 106 h 402"/>
                  <a:gd name="T38" fmla="*/ 99 w 134"/>
                  <a:gd name="T39" fmla="*/ 128 h 402"/>
                  <a:gd name="T40" fmla="*/ 110 w 134"/>
                  <a:gd name="T41" fmla="*/ 110 h 402"/>
                  <a:gd name="T42" fmla="*/ 104 w 134"/>
                  <a:gd name="T43" fmla="*/ 135 h 402"/>
                  <a:gd name="T44" fmla="*/ 54 w 134"/>
                  <a:gd name="T45" fmla="*/ 253 h 402"/>
                  <a:gd name="T46" fmla="*/ 59 w 134"/>
                  <a:gd name="T47" fmla="*/ 269 h 402"/>
                  <a:gd name="T48" fmla="*/ 65 w 134"/>
                  <a:gd name="T49" fmla="*/ 26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402">
                    <a:moveTo>
                      <a:pt x="65" y="269"/>
                    </a:moveTo>
                    <a:cubicBezTo>
                      <a:pt x="78" y="273"/>
                      <a:pt x="66" y="280"/>
                      <a:pt x="66" y="285"/>
                    </a:cubicBezTo>
                    <a:cubicBezTo>
                      <a:pt x="61" y="289"/>
                      <a:pt x="65" y="300"/>
                      <a:pt x="55" y="301"/>
                    </a:cubicBezTo>
                    <a:cubicBezTo>
                      <a:pt x="55" y="297"/>
                      <a:pt x="54" y="294"/>
                      <a:pt x="51" y="293"/>
                    </a:cubicBezTo>
                    <a:cubicBezTo>
                      <a:pt x="46" y="291"/>
                      <a:pt x="46" y="296"/>
                      <a:pt x="45" y="299"/>
                    </a:cubicBezTo>
                    <a:cubicBezTo>
                      <a:pt x="42" y="312"/>
                      <a:pt x="38" y="325"/>
                      <a:pt x="35" y="339"/>
                    </a:cubicBezTo>
                    <a:cubicBezTo>
                      <a:pt x="33" y="346"/>
                      <a:pt x="31" y="351"/>
                      <a:pt x="24" y="355"/>
                    </a:cubicBezTo>
                    <a:cubicBezTo>
                      <a:pt x="24" y="338"/>
                      <a:pt x="32" y="322"/>
                      <a:pt x="34" y="300"/>
                    </a:cubicBezTo>
                    <a:cubicBezTo>
                      <a:pt x="14" y="335"/>
                      <a:pt x="19" y="372"/>
                      <a:pt x="0" y="402"/>
                    </a:cubicBezTo>
                    <a:cubicBezTo>
                      <a:pt x="10" y="360"/>
                      <a:pt x="12" y="315"/>
                      <a:pt x="34" y="276"/>
                    </a:cubicBezTo>
                    <a:cubicBezTo>
                      <a:pt x="40" y="266"/>
                      <a:pt x="44" y="256"/>
                      <a:pt x="48" y="245"/>
                    </a:cubicBezTo>
                    <a:cubicBezTo>
                      <a:pt x="56" y="227"/>
                      <a:pt x="63" y="208"/>
                      <a:pt x="72" y="191"/>
                    </a:cubicBezTo>
                    <a:cubicBezTo>
                      <a:pt x="83" y="170"/>
                      <a:pt x="96" y="148"/>
                      <a:pt x="92" y="120"/>
                    </a:cubicBezTo>
                    <a:cubicBezTo>
                      <a:pt x="89" y="101"/>
                      <a:pt x="99" y="80"/>
                      <a:pt x="105" y="61"/>
                    </a:cubicBezTo>
                    <a:cubicBezTo>
                      <a:pt x="114" y="45"/>
                      <a:pt x="122" y="28"/>
                      <a:pt x="123" y="9"/>
                    </a:cubicBezTo>
                    <a:cubicBezTo>
                      <a:pt x="125" y="7"/>
                      <a:pt x="123" y="0"/>
                      <a:pt x="129" y="2"/>
                    </a:cubicBezTo>
                    <a:cubicBezTo>
                      <a:pt x="134" y="3"/>
                      <a:pt x="132" y="9"/>
                      <a:pt x="131" y="13"/>
                    </a:cubicBezTo>
                    <a:cubicBezTo>
                      <a:pt x="127" y="23"/>
                      <a:pt x="125" y="34"/>
                      <a:pt x="125" y="45"/>
                    </a:cubicBezTo>
                    <a:cubicBezTo>
                      <a:pt x="123" y="68"/>
                      <a:pt x="105" y="84"/>
                      <a:pt x="100" y="106"/>
                    </a:cubicBezTo>
                    <a:cubicBezTo>
                      <a:pt x="99" y="113"/>
                      <a:pt x="98" y="120"/>
                      <a:pt x="99" y="128"/>
                    </a:cubicBezTo>
                    <a:cubicBezTo>
                      <a:pt x="102" y="123"/>
                      <a:pt x="105" y="118"/>
                      <a:pt x="110" y="110"/>
                    </a:cubicBezTo>
                    <a:cubicBezTo>
                      <a:pt x="111" y="122"/>
                      <a:pt x="106" y="128"/>
                      <a:pt x="104" y="135"/>
                    </a:cubicBezTo>
                    <a:cubicBezTo>
                      <a:pt x="87" y="174"/>
                      <a:pt x="67" y="212"/>
                      <a:pt x="54" y="253"/>
                    </a:cubicBezTo>
                    <a:cubicBezTo>
                      <a:pt x="52" y="260"/>
                      <a:pt x="46" y="267"/>
                      <a:pt x="59" y="269"/>
                    </a:cubicBezTo>
                    <a:cubicBezTo>
                      <a:pt x="61" y="267"/>
                      <a:pt x="63" y="267"/>
                      <a:pt x="65" y="269"/>
                    </a:cubicBezTo>
                    <a:close/>
                  </a:path>
                </a:pathLst>
              </a:custGeom>
              <a:solidFill>
                <a:srgbClr val="7253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84"/>
              <p:cNvSpPr/>
              <p:nvPr/>
            </p:nvSpPr>
            <p:spPr bwMode="auto">
              <a:xfrm>
                <a:off x="1929" y="2683"/>
                <a:ext cx="185" cy="52"/>
              </a:xfrm>
              <a:custGeom>
                <a:avLst/>
                <a:gdLst>
                  <a:gd name="T0" fmla="*/ 165 w 165"/>
                  <a:gd name="T1" fmla="*/ 36 h 46"/>
                  <a:gd name="T2" fmla="*/ 161 w 165"/>
                  <a:gd name="T3" fmla="*/ 41 h 46"/>
                  <a:gd name="T4" fmla="*/ 82 w 165"/>
                  <a:gd name="T5" fmla="*/ 46 h 46"/>
                  <a:gd name="T6" fmla="*/ 0 w 165"/>
                  <a:gd name="T7" fmla="*/ 43 h 46"/>
                  <a:gd name="T8" fmla="*/ 75 w 165"/>
                  <a:gd name="T9" fmla="*/ 0 h 46"/>
                  <a:gd name="T10" fmla="*/ 156 w 165"/>
                  <a:gd name="T11" fmla="*/ 12 h 46"/>
                  <a:gd name="T12" fmla="*/ 165 w 165"/>
                  <a:gd name="T13" fmla="*/ 36 h 46"/>
                </a:gdLst>
                <a:ahLst/>
                <a:cxnLst>
                  <a:cxn ang="0">
                    <a:pos x="T0" y="T1"/>
                  </a:cxn>
                  <a:cxn ang="0">
                    <a:pos x="T2" y="T3"/>
                  </a:cxn>
                  <a:cxn ang="0">
                    <a:pos x="T4" y="T5"/>
                  </a:cxn>
                  <a:cxn ang="0">
                    <a:pos x="T6" y="T7"/>
                  </a:cxn>
                  <a:cxn ang="0">
                    <a:pos x="T8" y="T9"/>
                  </a:cxn>
                  <a:cxn ang="0">
                    <a:pos x="T10" y="T11"/>
                  </a:cxn>
                  <a:cxn ang="0">
                    <a:pos x="T12" y="T13"/>
                  </a:cxn>
                </a:cxnLst>
                <a:rect l="0" t="0" r="r" b="b"/>
                <a:pathLst>
                  <a:path w="165" h="46">
                    <a:moveTo>
                      <a:pt x="165" y="36"/>
                    </a:moveTo>
                    <a:cubicBezTo>
                      <a:pt x="164" y="38"/>
                      <a:pt x="165" y="41"/>
                      <a:pt x="161" y="41"/>
                    </a:cubicBezTo>
                    <a:cubicBezTo>
                      <a:pt x="134" y="38"/>
                      <a:pt x="108" y="46"/>
                      <a:pt x="82" y="46"/>
                    </a:cubicBezTo>
                    <a:cubicBezTo>
                      <a:pt x="55" y="46"/>
                      <a:pt x="27" y="44"/>
                      <a:pt x="0" y="43"/>
                    </a:cubicBezTo>
                    <a:cubicBezTo>
                      <a:pt x="25" y="29"/>
                      <a:pt x="50" y="15"/>
                      <a:pt x="75" y="0"/>
                    </a:cubicBezTo>
                    <a:cubicBezTo>
                      <a:pt x="102" y="6"/>
                      <a:pt x="129" y="8"/>
                      <a:pt x="156" y="12"/>
                    </a:cubicBezTo>
                    <a:cubicBezTo>
                      <a:pt x="160" y="19"/>
                      <a:pt x="165" y="27"/>
                      <a:pt x="165" y="36"/>
                    </a:cubicBezTo>
                    <a:close/>
                  </a:path>
                </a:pathLst>
              </a:custGeom>
              <a:solidFill>
                <a:srgbClr val="83B9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85"/>
              <p:cNvSpPr/>
              <p:nvPr/>
            </p:nvSpPr>
            <p:spPr bwMode="auto">
              <a:xfrm>
                <a:off x="2176" y="3989"/>
                <a:ext cx="219" cy="42"/>
              </a:xfrm>
              <a:custGeom>
                <a:avLst/>
                <a:gdLst>
                  <a:gd name="T0" fmla="*/ 23 w 195"/>
                  <a:gd name="T1" fmla="*/ 13 h 38"/>
                  <a:gd name="T2" fmla="*/ 69 w 195"/>
                  <a:gd name="T3" fmla="*/ 5 h 38"/>
                  <a:gd name="T4" fmla="*/ 195 w 195"/>
                  <a:gd name="T5" fmla="*/ 3 h 38"/>
                  <a:gd name="T6" fmla="*/ 195 w 195"/>
                  <a:gd name="T7" fmla="*/ 17 h 38"/>
                  <a:gd name="T8" fmla="*/ 183 w 195"/>
                  <a:gd name="T9" fmla="*/ 26 h 38"/>
                  <a:gd name="T10" fmla="*/ 0 w 195"/>
                  <a:gd name="T11" fmla="*/ 38 h 38"/>
                  <a:gd name="T12" fmla="*/ 17 w 195"/>
                  <a:gd name="T13" fmla="*/ 29 h 38"/>
                  <a:gd name="T14" fmla="*/ 47 w 195"/>
                  <a:gd name="T15" fmla="*/ 21 h 38"/>
                  <a:gd name="T16" fmla="*/ 23 w 195"/>
                  <a:gd name="T17"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38">
                    <a:moveTo>
                      <a:pt x="23" y="13"/>
                    </a:moveTo>
                    <a:cubicBezTo>
                      <a:pt x="36" y="0"/>
                      <a:pt x="54" y="6"/>
                      <a:pt x="69" y="5"/>
                    </a:cubicBezTo>
                    <a:cubicBezTo>
                      <a:pt x="111" y="1"/>
                      <a:pt x="153" y="0"/>
                      <a:pt x="195" y="3"/>
                    </a:cubicBezTo>
                    <a:cubicBezTo>
                      <a:pt x="195" y="8"/>
                      <a:pt x="195" y="12"/>
                      <a:pt x="195" y="17"/>
                    </a:cubicBezTo>
                    <a:cubicBezTo>
                      <a:pt x="192" y="21"/>
                      <a:pt x="189" y="25"/>
                      <a:pt x="183" y="26"/>
                    </a:cubicBezTo>
                    <a:cubicBezTo>
                      <a:pt x="122" y="29"/>
                      <a:pt x="61" y="38"/>
                      <a:pt x="0" y="38"/>
                    </a:cubicBezTo>
                    <a:cubicBezTo>
                      <a:pt x="1" y="27"/>
                      <a:pt x="10" y="30"/>
                      <a:pt x="17" y="29"/>
                    </a:cubicBezTo>
                    <a:cubicBezTo>
                      <a:pt x="27" y="29"/>
                      <a:pt x="38" y="29"/>
                      <a:pt x="47" y="21"/>
                    </a:cubicBezTo>
                    <a:cubicBezTo>
                      <a:pt x="39" y="19"/>
                      <a:pt x="28" y="25"/>
                      <a:pt x="23" y="13"/>
                    </a:cubicBezTo>
                    <a:close/>
                  </a:path>
                </a:pathLst>
              </a:custGeom>
              <a:solidFill>
                <a:srgbClr val="5FAB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86"/>
              <p:cNvSpPr/>
              <p:nvPr/>
            </p:nvSpPr>
            <p:spPr bwMode="auto">
              <a:xfrm>
                <a:off x="117" y="3666"/>
                <a:ext cx="195" cy="47"/>
              </a:xfrm>
              <a:custGeom>
                <a:avLst/>
                <a:gdLst>
                  <a:gd name="T0" fmla="*/ 1 w 174"/>
                  <a:gd name="T1" fmla="*/ 6 h 42"/>
                  <a:gd name="T2" fmla="*/ 63 w 174"/>
                  <a:gd name="T3" fmla="*/ 2 h 42"/>
                  <a:gd name="T4" fmla="*/ 136 w 174"/>
                  <a:gd name="T5" fmla="*/ 5 h 42"/>
                  <a:gd name="T6" fmla="*/ 174 w 174"/>
                  <a:gd name="T7" fmla="*/ 29 h 42"/>
                  <a:gd name="T8" fmla="*/ 150 w 174"/>
                  <a:gd name="T9" fmla="*/ 31 h 42"/>
                  <a:gd name="T10" fmla="*/ 103 w 174"/>
                  <a:gd name="T11" fmla="*/ 37 h 42"/>
                  <a:gd name="T12" fmla="*/ 54 w 174"/>
                  <a:gd name="T13" fmla="*/ 30 h 42"/>
                  <a:gd name="T14" fmla="*/ 16 w 174"/>
                  <a:gd name="T15" fmla="*/ 28 h 42"/>
                  <a:gd name="T16" fmla="*/ 0 w 174"/>
                  <a:gd name="T17" fmla="*/ 13 h 42"/>
                  <a:gd name="T18" fmla="*/ 1 w 174"/>
                  <a:gd name="T1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42">
                    <a:moveTo>
                      <a:pt x="1" y="6"/>
                    </a:moveTo>
                    <a:cubicBezTo>
                      <a:pt x="21" y="4"/>
                      <a:pt x="42" y="4"/>
                      <a:pt x="63" y="2"/>
                    </a:cubicBezTo>
                    <a:cubicBezTo>
                      <a:pt x="87" y="0"/>
                      <a:pt x="112" y="4"/>
                      <a:pt x="136" y="5"/>
                    </a:cubicBezTo>
                    <a:cubicBezTo>
                      <a:pt x="149" y="12"/>
                      <a:pt x="165" y="15"/>
                      <a:pt x="174" y="29"/>
                    </a:cubicBezTo>
                    <a:cubicBezTo>
                      <a:pt x="167" y="39"/>
                      <a:pt x="158" y="30"/>
                      <a:pt x="150" y="31"/>
                    </a:cubicBezTo>
                    <a:cubicBezTo>
                      <a:pt x="134" y="34"/>
                      <a:pt x="118" y="31"/>
                      <a:pt x="103" y="37"/>
                    </a:cubicBezTo>
                    <a:cubicBezTo>
                      <a:pt x="86" y="42"/>
                      <a:pt x="71" y="31"/>
                      <a:pt x="54" y="30"/>
                    </a:cubicBezTo>
                    <a:cubicBezTo>
                      <a:pt x="42" y="30"/>
                      <a:pt x="27" y="27"/>
                      <a:pt x="16" y="28"/>
                    </a:cubicBezTo>
                    <a:cubicBezTo>
                      <a:pt x="1" y="29"/>
                      <a:pt x="0" y="23"/>
                      <a:pt x="0" y="13"/>
                    </a:cubicBezTo>
                    <a:cubicBezTo>
                      <a:pt x="0" y="11"/>
                      <a:pt x="1" y="8"/>
                      <a:pt x="1" y="6"/>
                    </a:cubicBezTo>
                    <a:close/>
                  </a:path>
                </a:pathLst>
              </a:custGeom>
              <a:solidFill>
                <a:srgbClr val="4F9D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87"/>
              <p:cNvSpPr/>
              <p:nvPr/>
            </p:nvSpPr>
            <p:spPr bwMode="auto">
              <a:xfrm>
                <a:off x="715" y="1434"/>
                <a:ext cx="216" cy="466"/>
              </a:xfrm>
              <a:custGeom>
                <a:avLst/>
                <a:gdLst>
                  <a:gd name="T0" fmla="*/ 17 w 192"/>
                  <a:gd name="T1" fmla="*/ 332 h 415"/>
                  <a:gd name="T2" fmla="*/ 98 w 192"/>
                  <a:gd name="T3" fmla="*/ 188 h 415"/>
                  <a:gd name="T4" fmla="*/ 152 w 192"/>
                  <a:gd name="T5" fmla="*/ 98 h 415"/>
                  <a:gd name="T6" fmla="*/ 184 w 192"/>
                  <a:gd name="T7" fmla="*/ 13 h 415"/>
                  <a:gd name="T8" fmla="*/ 192 w 192"/>
                  <a:gd name="T9" fmla="*/ 0 h 415"/>
                  <a:gd name="T10" fmla="*/ 192 w 192"/>
                  <a:gd name="T11" fmla="*/ 0 h 415"/>
                  <a:gd name="T12" fmla="*/ 145 w 192"/>
                  <a:gd name="T13" fmla="*/ 126 h 415"/>
                  <a:gd name="T14" fmla="*/ 67 w 192"/>
                  <a:gd name="T15" fmla="*/ 264 h 415"/>
                  <a:gd name="T16" fmla="*/ 47 w 192"/>
                  <a:gd name="T17" fmla="*/ 330 h 415"/>
                  <a:gd name="T18" fmla="*/ 25 w 192"/>
                  <a:gd name="T19" fmla="*/ 376 h 415"/>
                  <a:gd name="T20" fmla="*/ 4 w 192"/>
                  <a:gd name="T21" fmla="*/ 415 h 415"/>
                  <a:gd name="T22" fmla="*/ 14 w 192"/>
                  <a:gd name="T23" fmla="*/ 380 h 415"/>
                  <a:gd name="T24" fmla="*/ 33 w 192"/>
                  <a:gd name="T25" fmla="*/ 324 h 415"/>
                  <a:gd name="T26" fmla="*/ 16 w 192"/>
                  <a:gd name="T27" fmla="*/ 369 h 415"/>
                  <a:gd name="T28" fmla="*/ 6 w 192"/>
                  <a:gd name="T29" fmla="*/ 377 h 415"/>
                  <a:gd name="T30" fmla="*/ 4 w 192"/>
                  <a:gd name="T31" fmla="*/ 364 h 415"/>
                  <a:gd name="T32" fmla="*/ 17 w 192"/>
                  <a:gd name="T33" fmla="*/ 33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415">
                    <a:moveTo>
                      <a:pt x="17" y="332"/>
                    </a:moveTo>
                    <a:cubicBezTo>
                      <a:pt x="47" y="286"/>
                      <a:pt x="72" y="237"/>
                      <a:pt x="98" y="188"/>
                    </a:cubicBezTo>
                    <a:cubicBezTo>
                      <a:pt x="114" y="157"/>
                      <a:pt x="136" y="130"/>
                      <a:pt x="152" y="98"/>
                    </a:cubicBezTo>
                    <a:cubicBezTo>
                      <a:pt x="165" y="70"/>
                      <a:pt x="169" y="40"/>
                      <a:pt x="184" y="13"/>
                    </a:cubicBezTo>
                    <a:cubicBezTo>
                      <a:pt x="186" y="8"/>
                      <a:pt x="187" y="3"/>
                      <a:pt x="192" y="0"/>
                    </a:cubicBezTo>
                    <a:cubicBezTo>
                      <a:pt x="192" y="0"/>
                      <a:pt x="192" y="0"/>
                      <a:pt x="192" y="0"/>
                    </a:cubicBezTo>
                    <a:cubicBezTo>
                      <a:pt x="181" y="43"/>
                      <a:pt x="167" y="86"/>
                      <a:pt x="145" y="126"/>
                    </a:cubicBezTo>
                    <a:cubicBezTo>
                      <a:pt x="120" y="172"/>
                      <a:pt x="89" y="215"/>
                      <a:pt x="67" y="264"/>
                    </a:cubicBezTo>
                    <a:cubicBezTo>
                      <a:pt x="58" y="285"/>
                      <a:pt x="47" y="305"/>
                      <a:pt x="47" y="330"/>
                    </a:cubicBezTo>
                    <a:cubicBezTo>
                      <a:pt x="47" y="345"/>
                      <a:pt x="32" y="361"/>
                      <a:pt x="25" y="376"/>
                    </a:cubicBezTo>
                    <a:cubicBezTo>
                      <a:pt x="18" y="388"/>
                      <a:pt x="12" y="400"/>
                      <a:pt x="4" y="415"/>
                    </a:cubicBezTo>
                    <a:cubicBezTo>
                      <a:pt x="3" y="399"/>
                      <a:pt x="9" y="390"/>
                      <a:pt x="14" y="380"/>
                    </a:cubicBezTo>
                    <a:cubicBezTo>
                      <a:pt x="17" y="359"/>
                      <a:pt x="31" y="342"/>
                      <a:pt x="33" y="324"/>
                    </a:cubicBezTo>
                    <a:cubicBezTo>
                      <a:pt x="29" y="338"/>
                      <a:pt x="23" y="354"/>
                      <a:pt x="16" y="369"/>
                    </a:cubicBezTo>
                    <a:cubicBezTo>
                      <a:pt x="14" y="373"/>
                      <a:pt x="13" y="379"/>
                      <a:pt x="6" y="377"/>
                    </a:cubicBezTo>
                    <a:cubicBezTo>
                      <a:pt x="0" y="375"/>
                      <a:pt x="1" y="369"/>
                      <a:pt x="4" y="364"/>
                    </a:cubicBezTo>
                    <a:cubicBezTo>
                      <a:pt x="10" y="354"/>
                      <a:pt x="6" y="340"/>
                      <a:pt x="17" y="332"/>
                    </a:cubicBezTo>
                    <a:close/>
                  </a:path>
                </a:pathLst>
              </a:custGeom>
              <a:solidFill>
                <a:srgbClr val="936A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88"/>
              <p:cNvSpPr/>
              <p:nvPr/>
            </p:nvSpPr>
            <p:spPr bwMode="auto">
              <a:xfrm>
                <a:off x="62" y="3937"/>
                <a:ext cx="413" cy="55"/>
              </a:xfrm>
              <a:custGeom>
                <a:avLst/>
                <a:gdLst>
                  <a:gd name="T0" fmla="*/ 5 w 368"/>
                  <a:gd name="T1" fmla="*/ 0 h 49"/>
                  <a:gd name="T2" fmla="*/ 72 w 368"/>
                  <a:gd name="T3" fmla="*/ 5 h 49"/>
                  <a:gd name="T4" fmla="*/ 232 w 368"/>
                  <a:gd name="T5" fmla="*/ 26 h 49"/>
                  <a:gd name="T6" fmla="*/ 332 w 368"/>
                  <a:gd name="T7" fmla="*/ 30 h 49"/>
                  <a:gd name="T8" fmla="*/ 365 w 368"/>
                  <a:gd name="T9" fmla="*/ 32 h 49"/>
                  <a:gd name="T10" fmla="*/ 349 w 368"/>
                  <a:gd name="T11" fmla="*/ 45 h 49"/>
                  <a:gd name="T12" fmla="*/ 321 w 368"/>
                  <a:gd name="T13" fmla="*/ 44 h 49"/>
                  <a:gd name="T14" fmla="*/ 295 w 368"/>
                  <a:gd name="T15" fmla="*/ 43 h 49"/>
                  <a:gd name="T16" fmla="*/ 273 w 368"/>
                  <a:gd name="T17" fmla="*/ 49 h 49"/>
                  <a:gd name="T18" fmla="*/ 210 w 368"/>
                  <a:gd name="T19" fmla="*/ 44 h 49"/>
                  <a:gd name="T20" fmla="*/ 156 w 368"/>
                  <a:gd name="T21" fmla="*/ 32 h 49"/>
                  <a:gd name="T22" fmla="*/ 113 w 368"/>
                  <a:gd name="T23" fmla="*/ 30 h 49"/>
                  <a:gd name="T24" fmla="*/ 57 w 368"/>
                  <a:gd name="T25" fmla="*/ 27 h 49"/>
                  <a:gd name="T26" fmla="*/ 39 w 368"/>
                  <a:gd name="T27" fmla="*/ 24 h 49"/>
                  <a:gd name="T28" fmla="*/ 17 w 368"/>
                  <a:gd name="T29" fmla="*/ 17 h 49"/>
                  <a:gd name="T30" fmla="*/ 1 w 368"/>
                  <a:gd name="T31" fmla="*/ 12 h 49"/>
                  <a:gd name="T32" fmla="*/ 5 w 368"/>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8" h="49">
                    <a:moveTo>
                      <a:pt x="5" y="0"/>
                    </a:moveTo>
                    <a:cubicBezTo>
                      <a:pt x="27" y="9"/>
                      <a:pt x="50" y="3"/>
                      <a:pt x="72" y="5"/>
                    </a:cubicBezTo>
                    <a:cubicBezTo>
                      <a:pt x="126" y="10"/>
                      <a:pt x="178" y="22"/>
                      <a:pt x="232" y="26"/>
                    </a:cubicBezTo>
                    <a:cubicBezTo>
                      <a:pt x="265" y="29"/>
                      <a:pt x="298" y="32"/>
                      <a:pt x="332" y="30"/>
                    </a:cubicBezTo>
                    <a:cubicBezTo>
                      <a:pt x="343" y="29"/>
                      <a:pt x="354" y="31"/>
                      <a:pt x="365" y="32"/>
                    </a:cubicBezTo>
                    <a:cubicBezTo>
                      <a:pt x="368" y="47"/>
                      <a:pt x="358" y="47"/>
                      <a:pt x="349" y="45"/>
                    </a:cubicBezTo>
                    <a:cubicBezTo>
                      <a:pt x="340" y="44"/>
                      <a:pt x="331" y="41"/>
                      <a:pt x="321" y="44"/>
                    </a:cubicBezTo>
                    <a:cubicBezTo>
                      <a:pt x="312" y="47"/>
                      <a:pt x="303" y="47"/>
                      <a:pt x="295" y="43"/>
                    </a:cubicBezTo>
                    <a:cubicBezTo>
                      <a:pt x="285" y="38"/>
                      <a:pt x="279" y="41"/>
                      <a:pt x="273" y="49"/>
                    </a:cubicBezTo>
                    <a:cubicBezTo>
                      <a:pt x="253" y="41"/>
                      <a:pt x="232" y="43"/>
                      <a:pt x="210" y="44"/>
                    </a:cubicBezTo>
                    <a:cubicBezTo>
                      <a:pt x="192" y="44"/>
                      <a:pt x="174" y="33"/>
                      <a:pt x="156" y="32"/>
                    </a:cubicBezTo>
                    <a:cubicBezTo>
                      <a:pt x="142" y="32"/>
                      <a:pt x="128" y="26"/>
                      <a:pt x="113" y="30"/>
                    </a:cubicBezTo>
                    <a:cubicBezTo>
                      <a:pt x="95" y="23"/>
                      <a:pt x="76" y="24"/>
                      <a:pt x="57" y="27"/>
                    </a:cubicBezTo>
                    <a:cubicBezTo>
                      <a:pt x="49" y="29"/>
                      <a:pt x="45" y="29"/>
                      <a:pt x="39" y="24"/>
                    </a:cubicBezTo>
                    <a:cubicBezTo>
                      <a:pt x="34" y="18"/>
                      <a:pt x="26" y="15"/>
                      <a:pt x="17" y="17"/>
                    </a:cubicBezTo>
                    <a:cubicBezTo>
                      <a:pt x="11" y="19"/>
                      <a:pt x="6" y="16"/>
                      <a:pt x="1" y="12"/>
                    </a:cubicBezTo>
                    <a:cubicBezTo>
                      <a:pt x="0" y="7"/>
                      <a:pt x="3" y="4"/>
                      <a:pt x="5" y="0"/>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89"/>
              <p:cNvSpPr/>
              <p:nvPr/>
            </p:nvSpPr>
            <p:spPr bwMode="auto">
              <a:xfrm>
                <a:off x="36" y="4040"/>
                <a:ext cx="238" cy="54"/>
              </a:xfrm>
              <a:custGeom>
                <a:avLst/>
                <a:gdLst>
                  <a:gd name="T0" fmla="*/ 8 w 212"/>
                  <a:gd name="T1" fmla="*/ 4 h 48"/>
                  <a:gd name="T2" fmla="*/ 26 w 212"/>
                  <a:gd name="T3" fmla="*/ 11 h 48"/>
                  <a:gd name="T4" fmla="*/ 40 w 212"/>
                  <a:gd name="T5" fmla="*/ 8 h 48"/>
                  <a:gd name="T6" fmla="*/ 65 w 212"/>
                  <a:gd name="T7" fmla="*/ 5 h 48"/>
                  <a:gd name="T8" fmla="*/ 144 w 212"/>
                  <a:gd name="T9" fmla="*/ 13 h 48"/>
                  <a:gd name="T10" fmla="*/ 212 w 212"/>
                  <a:gd name="T11" fmla="*/ 24 h 48"/>
                  <a:gd name="T12" fmla="*/ 184 w 212"/>
                  <a:gd name="T13" fmla="*/ 32 h 48"/>
                  <a:gd name="T14" fmla="*/ 131 w 212"/>
                  <a:gd name="T15" fmla="*/ 33 h 48"/>
                  <a:gd name="T16" fmla="*/ 113 w 212"/>
                  <a:gd name="T17" fmla="*/ 32 h 48"/>
                  <a:gd name="T18" fmla="*/ 100 w 212"/>
                  <a:gd name="T19" fmla="*/ 31 h 48"/>
                  <a:gd name="T20" fmla="*/ 85 w 212"/>
                  <a:gd name="T21" fmla="*/ 28 h 48"/>
                  <a:gd name="T22" fmla="*/ 71 w 212"/>
                  <a:gd name="T23" fmla="*/ 23 h 48"/>
                  <a:gd name="T24" fmla="*/ 65 w 212"/>
                  <a:gd name="T25" fmla="*/ 38 h 48"/>
                  <a:gd name="T26" fmla="*/ 60 w 212"/>
                  <a:gd name="T27" fmla="*/ 48 h 48"/>
                  <a:gd name="T28" fmla="*/ 0 w 212"/>
                  <a:gd name="T29" fmla="*/ 44 h 48"/>
                  <a:gd name="T30" fmla="*/ 8 w 212"/>
                  <a:gd name="T3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2" h="48">
                    <a:moveTo>
                      <a:pt x="8" y="4"/>
                    </a:moveTo>
                    <a:cubicBezTo>
                      <a:pt x="14" y="7"/>
                      <a:pt x="21" y="6"/>
                      <a:pt x="26" y="11"/>
                    </a:cubicBezTo>
                    <a:cubicBezTo>
                      <a:pt x="31" y="15"/>
                      <a:pt x="35" y="18"/>
                      <a:pt x="40" y="8"/>
                    </a:cubicBezTo>
                    <a:cubicBezTo>
                      <a:pt x="44" y="0"/>
                      <a:pt x="56" y="4"/>
                      <a:pt x="65" y="5"/>
                    </a:cubicBezTo>
                    <a:cubicBezTo>
                      <a:pt x="91" y="9"/>
                      <a:pt x="117" y="17"/>
                      <a:pt x="144" y="13"/>
                    </a:cubicBezTo>
                    <a:cubicBezTo>
                      <a:pt x="167" y="9"/>
                      <a:pt x="189" y="24"/>
                      <a:pt x="212" y="24"/>
                    </a:cubicBezTo>
                    <a:cubicBezTo>
                      <a:pt x="206" y="39"/>
                      <a:pt x="193" y="35"/>
                      <a:pt x="184" y="32"/>
                    </a:cubicBezTo>
                    <a:cubicBezTo>
                      <a:pt x="166" y="27"/>
                      <a:pt x="149" y="28"/>
                      <a:pt x="131" y="33"/>
                    </a:cubicBezTo>
                    <a:cubicBezTo>
                      <a:pt x="125" y="36"/>
                      <a:pt x="118" y="38"/>
                      <a:pt x="113" y="32"/>
                    </a:cubicBezTo>
                    <a:cubicBezTo>
                      <a:pt x="108" y="26"/>
                      <a:pt x="105" y="28"/>
                      <a:pt x="100" y="31"/>
                    </a:cubicBezTo>
                    <a:cubicBezTo>
                      <a:pt x="95" y="35"/>
                      <a:pt x="89" y="36"/>
                      <a:pt x="85" y="28"/>
                    </a:cubicBezTo>
                    <a:cubicBezTo>
                      <a:pt x="82" y="22"/>
                      <a:pt x="77" y="19"/>
                      <a:pt x="71" y="23"/>
                    </a:cubicBezTo>
                    <a:cubicBezTo>
                      <a:pt x="66" y="27"/>
                      <a:pt x="59" y="29"/>
                      <a:pt x="65" y="38"/>
                    </a:cubicBezTo>
                    <a:cubicBezTo>
                      <a:pt x="67" y="42"/>
                      <a:pt x="63" y="45"/>
                      <a:pt x="60" y="48"/>
                    </a:cubicBezTo>
                    <a:cubicBezTo>
                      <a:pt x="40" y="47"/>
                      <a:pt x="20" y="45"/>
                      <a:pt x="0" y="44"/>
                    </a:cubicBezTo>
                    <a:cubicBezTo>
                      <a:pt x="2" y="30"/>
                      <a:pt x="2" y="17"/>
                      <a:pt x="8" y="4"/>
                    </a:cubicBezTo>
                    <a:close/>
                  </a:path>
                </a:pathLst>
              </a:custGeom>
              <a:solidFill>
                <a:srgbClr val="ADCF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90"/>
              <p:cNvSpPr/>
              <p:nvPr/>
            </p:nvSpPr>
            <p:spPr bwMode="auto">
              <a:xfrm>
                <a:off x="720" y="715"/>
                <a:ext cx="172" cy="155"/>
              </a:xfrm>
              <a:custGeom>
                <a:avLst/>
                <a:gdLst>
                  <a:gd name="T0" fmla="*/ 3 w 153"/>
                  <a:gd name="T1" fmla="*/ 36 h 138"/>
                  <a:gd name="T2" fmla="*/ 11 w 153"/>
                  <a:gd name="T3" fmla="*/ 28 h 138"/>
                  <a:gd name="T4" fmla="*/ 24 w 153"/>
                  <a:gd name="T5" fmla="*/ 32 h 138"/>
                  <a:gd name="T6" fmla="*/ 11 w 153"/>
                  <a:gd name="T7" fmla="*/ 0 h 138"/>
                  <a:gd name="T8" fmla="*/ 67 w 153"/>
                  <a:gd name="T9" fmla="*/ 41 h 138"/>
                  <a:gd name="T10" fmla="*/ 140 w 153"/>
                  <a:gd name="T11" fmla="*/ 103 h 138"/>
                  <a:gd name="T12" fmla="*/ 148 w 153"/>
                  <a:gd name="T13" fmla="*/ 114 h 138"/>
                  <a:gd name="T14" fmla="*/ 150 w 153"/>
                  <a:gd name="T15" fmla="*/ 129 h 138"/>
                  <a:gd name="T16" fmla="*/ 145 w 153"/>
                  <a:gd name="T17" fmla="*/ 138 h 138"/>
                  <a:gd name="T18" fmla="*/ 140 w 153"/>
                  <a:gd name="T19" fmla="*/ 136 h 138"/>
                  <a:gd name="T20" fmla="*/ 80 w 153"/>
                  <a:gd name="T21" fmla="*/ 92 h 138"/>
                  <a:gd name="T22" fmla="*/ 47 w 153"/>
                  <a:gd name="T23" fmla="*/ 59 h 138"/>
                  <a:gd name="T24" fmla="*/ 59 w 153"/>
                  <a:gd name="T25" fmla="*/ 76 h 138"/>
                  <a:gd name="T26" fmla="*/ 43 w 153"/>
                  <a:gd name="T27" fmla="*/ 79 h 138"/>
                  <a:gd name="T28" fmla="*/ 32 w 153"/>
                  <a:gd name="T29" fmla="*/ 71 h 138"/>
                  <a:gd name="T30" fmla="*/ 9 w 153"/>
                  <a:gd name="T31" fmla="*/ 46 h 138"/>
                  <a:gd name="T32" fmla="*/ 3 w 153"/>
                  <a:gd name="T33" fmla="*/ 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 h="138">
                    <a:moveTo>
                      <a:pt x="3" y="36"/>
                    </a:moveTo>
                    <a:cubicBezTo>
                      <a:pt x="7" y="35"/>
                      <a:pt x="10" y="32"/>
                      <a:pt x="11" y="28"/>
                    </a:cubicBezTo>
                    <a:cubicBezTo>
                      <a:pt x="17" y="22"/>
                      <a:pt x="18" y="37"/>
                      <a:pt x="24" y="32"/>
                    </a:cubicBezTo>
                    <a:cubicBezTo>
                      <a:pt x="28" y="18"/>
                      <a:pt x="9" y="13"/>
                      <a:pt x="11" y="0"/>
                    </a:cubicBezTo>
                    <a:cubicBezTo>
                      <a:pt x="36" y="5"/>
                      <a:pt x="50" y="26"/>
                      <a:pt x="67" y="41"/>
                    </a:cubicBezTo>
                    <a:cubicBezTo>
                      <a:pt x="91" y="62"/>
                      <a:pt x="118" y="80"/>
                      <a:pt x="140" y="103"/>
                    </a:cubicBezTo>
                    <a:cubicBezTo>
                      <a:pt x="143" y="106"/>
                      <a:pt x="147" y="109"/>
                      <a:pt x="148" y="114"/>
                    </a:cubicBezTo>
                    <a:cubicBezTo>
                      <a:pt x="148" y="119"/>
                      <a:pt x="147" y="124"/>
                      <a:pt x="150" y="129"/>
                    </a:cubicBezTo>
                    <a:cubicBezTo>
                      <a:pt x="153" y="134"/>
                      <a:pt x="151" y="138"/>
                      <a:pt x="145" y="138"/>
                    </a:cubicBezTo>
                    <a:cubicBezTo>
                      <a:pt x="143" y="138"/>
                      <a:pt x="142" y="137"/>
                      <a:pt x="140" y="136"/>
                    </a:cubicBezTo>
                    <a:cubicBezTo>
                      <a:pt x="121" y="121"/>
                      <a:pt x="103" y="104"/>
                      <a:pt x="80" y="92"/>
                    </a:cubicBezTo>
                    <a:cubicBezTo>
                      <a:pt x="67" y="85"/>
                      <a:pt x="58" y="69"/>
                      <a:pt x="47" y="59"/>
                    </a:cubicBezTo>
                    <a:cubicBezTo>
                      <a:pt x="49" y="65"/>
                      <a:pt x="62" y="67"/>
                      <a:pt x="59" y="76"/>
                    </a:cubicBezTo>
                    <a:cubicBezTo>
                      <a:pt x="56" y="84"/>
                      <a:pt x="49" y="81"/>
                      <a:pt x="43" y="79"/>
                    </a:cubicBezTo>
                    <a:cubicBezTo>
                      <a:pt x="39" y="77"/>
                      <a:pt x="35" y="75"/>
                      <a:pt x="32" y="71"/>
                    </a:cubicBezTo>
                    <a:cubicBezTo>
                      <a:pt x="25" y="62"/>
                      <a:pt x="17" y="54"/>
                      <a:pt x="9" y="46"/>
                    </a:cubicBezTo>
                    <a:cubicBezTo>
                      <a:pt x="6" y="43"/>
                      <a:pt x="0" y="42"/>
                      <a:pt x="3" y="36"/>
                    </a:cubicBezTo>
                    <a:close/>
                  </a:path>
                </a:pathLst>
              </a:custGeom>
              <a:solidFill>
                <a:srgbClr val="EDD4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91"/>
              <p:cNvSpPr/>
              <p:nvPr/>
            </p:nvSpPr>
            <p:spPr bwMode="auto">
              <a:xfrm>
                <a:off x="1924" y="1253"/>
                <a:ext cx="93" cy="394"/>
              </a:xfrm>
              <a:custGeom>
                <a:avLst/>
                <a:gdLst>
                  <a:gd name="T0" fmla="*/ 73 w 83"/>
                  <a:gd name="T1" fmla="*/ 345 h 351"/>
                  <a:gd name="T2" fmla="*/ 65 w 83"/>
                  <a:gd name="T3" fmla="*/ 340 h 351"/>
                  <a:gd name="T4" fmla="*/ 35 w 83"/>
                  <a:gd name="T5" fmla="*/ 224 h 351"/>
                  <a:gd name="T6" fmla="*/ 14 w 83"/>
                  <a:gd name="T7" fmla="*/ 156 h 351"/>
                  <a:gd name="T8" fmla="*/ 35 w 83"/>
                  <a:gd name="T9" fmla="*/ 191 h 351"/>
                  <a:gd name="T10" fmla="*/ 22 w 83"/>
                  <a:gd name="T11" fmla="*/ 103 h 351"/>
                  <a:gd name="T12" fmla="*/ 19 w 83"/>
                  <a:gd name="T13" fmla="*/ 126 h 351"/>
                  <a:gd name="T14" fmla="*/ 17 w 83"/>
                  <a:gd name="T15" fmla="*/ 126 h 351"/>
                  <a:gd name="T16" fmla="*/ 0 w 83"/>
                  <a:gd name="T17" fmla="*/ 9 h 351"/>
                  <a:gd name="T18" fmla="*/ 24 w 83"/>
                  <a:gd name="T19" fmla="*/ 10 h 351"/>
                  <a:gd name="T20" fmla="*/ 16 w 83"/>
                  <a:gd name="T21" fmla="*/ 19 h 351"/>
                  <a:gd name="T22" fmla="*/ 27 w 83"/>
                  <a:gd name="T23" fmla="*/ 88 h 351"/>
                  <a:gd name="T24" fmla="*/ 38 w 83"/>
                  <a:gd name="T25" fmla="*/ 100 h 351"/>
                  <a:gd name="T26" fmla="*/ 39 w 83"/>
                  <a:gd name="T27" fmla="*/ 157 h 351"/>
                  <a:gd name="T28" fmla="*/ 41 w 83"/>
                  <a:gd name="T29" fmla="*/ 173 h 351"/>
                  <a:gd name="T30" fmla="*/ 56 w 83"/>
                  <a:gd name="T31" fmla="*/ 205 h 351"/>
                  <a:gd name="T32" fmla="*/ 83 w 83"/>
                  <a:gd name="T33" fmla="*/ 305 h 351"/>
                  <a:gd name="T34" fmla="*/ 70 w 83"/>
                  <a:gd name="T35" fmla="*/ 292 h 351"/>
                  <a:gd name="T36" fmla="*/ 57 w 83"/>
                  <a:gd name="T37" fmla="*/ 242 h 351"/>
                  <a:gd name="T38" fmla="*/ 45 w 83"/>
                  <a:gd name="T39" fmla="*/ 223 h 351"/>
                  <a:gd name="T40" fmla="*/ 64 w 83"/>
                  <a:gd name="T41" fmla="*/ 305 h 351"/>
                  <a:gd name="T42" fmla="*/ 73 w 83"/>
                  <a:gd name="T43" fmla="*/ 34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351">
                    <a:moveTo>
                      <a:pt x="73" y="345"/>
                    </a:moveTo>
                    <a:cubicBezTo>
                      <a:pt x="66" y="351"/>
                      <a:pt x="65" y="344"/>
                      <a:pt x="65" y="340"/>
                    </a:cubicBezTo>
                    <a:cubicBezTo>
                      <a:pt x="54" y="302"/>
                      <a:pt x="43" y="263"/>
                      <a:pt x="35" y="224"/>
                    </a:cubicBezTo>
                    <a:cubicBezTo>
                      <a:pt x="30" y="202"/>
                      <a:pt x="22" y="181"/>
                      <a:pt x="14" y="156"/>
                    </a:cubicBezTo>
                    <a:cubicBezTo>
                      <a:pt x="29" y="166"/>
                      <a:pt x="25" y="181"/>
                      <a:pt x="35" y="191"/>
                    </a:cubicBezTo>
                    <a:cubicBezTo>
                      <a:pt x="31" y="162"/>
                      <a:pt x="27" y="135"/>
                      <a:pt x="22" y="103"/>
                    </a:cubicBezTo>
                    <a:cubicBezTo>
                      <a:pt x="20" y="114"/>
                      <a:pt x="19" y="120"/>
                      <a:pt x="19" y="126"/>
                    </a:cubicBezTo>
                    <a:cubicBezTo>
                      <a:pt x="18" y="126"/>
                      <a:pt x="17" y="126"/>
                      <a:pt x="17" y="126"/>
                    </a:cubicBezTo>
                    <a:cubicBezTo>
                      <a:pt x="11" y="87"/>
                      <a:pt x="5" y="48"/>
                      <a:pt x="0" y="9"/>
                    </a:cubicBezTo>
                    <a:cubicBezTo>
                      <a:pt x="8" y="7"/>
                      <a:pt x="16" y="0"/>
                      <a:pt x="24" y="10"/>
                    </a:cubicBezTo>
                    <a:cubicBezTo>
                      <a:pt x="21" y="12"/>
                      <a:pt x="16" y="15"/>
                      <a:pt x="16" y="19"/>
                    </a:cubicBezTo>
                    <a:cubicBezTo>
                      <a:pt x="18" y="42"/>
                      <a:pt x="17" y="66"/>
                      <a:pt x="27" y="88"/>
                    </a:cubicBezTo>
                    <a:cubicBezTo>
                      <a:pt x="32" y="91"/>
                      <a:pt x="40" y="93"/>
                      <a:pt x="38" y="100"/>
                    </a:cubicBezTo>
                    <a:cubicBezTo>
                      <a:pt x="35" y="120"/>
                      <a:pt x="42" y="138"/>
                      <a:pt x="39" y="157"/>
                    </a:cubicBezTo>
                    <a:cubicBezTo>
                      <a:pt x="40" y="163"/>
                      <a:pt x="40" y="168"/>
                      <a:pt x="41" y="173"/>
                    </a:cubicBezTo>
                    <a:cubicBezTo>
                      <a:pt x="45" y="184"/>
                      <a:pt x="40" y="199"/>
                      <a:pt x="56" y="205"/>
                    </a:cubicBezTo>
                    <a:cubicBezTo>
                      <a:pt x="71" y="236"/>
                      <a:pt x="76" y="271"/>
                      <a:pt x="83" y="305"/>
                    </a:cubicBezTo>
                    <a:cubicBezTo>
                      <a:pt x="70" y="310"/>
                      <a:pt x="71" y="298"/>
                      <a:pt x="70" y="292"/>
                    </a:cubicBezTo>
                    <a:cubicBezTo>
                      <a:pt x="66" y="275"/>
                      <a:pt x="61" y="259"/>
                      <a:pt x="57" y="242"/>
                    </a:cubicBezTo>
                    <a:cubicBezTo>
                      <a:pt x="55" y="236"/>
                      <a:pt x="55" y="229"/>
                      <a:pt x="45" y="223"/>
                    </a:cubicBezTo>
                    <a:cubicBezTo>
                      <a:pt x="54" y="252"/>
                      <a:pt x="67" y="277"/>
                      <a:pt x="64" y="305"/>
                    </a:cubicBezTo>
                    <a:cubicBezTo>
                      <a:pt x="65" y="319"/>
                      <a:pt x="68" y="332"/>
                      <a:pt x="73" y="345"/>
                    </a:cubicBezTo>
                    <a:close/>
                  </a:path>
                </a:pathLst>
              </a:custGeom>
              <a:solidFill>
                <a:srgbClr val="977A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92"/>
              <p:cNvSpPr/>
              <p:nvPr/>
            </p:nvSpPr>
            <p:spPr bwMode="auto">
              <a:xfrm>
                <a:off x="824" y="958"/>
                <a:ext cx="143" cy="157"/>
              </a:xfrm>
              <a:custGeom>
                <a:avLst/>
                <a:gdLst>
                  <a:gd name="T0" fmla="*/ 126 w 127"/>
                  <a:gd name="T1" fmla="*/ 109 h 140"/>
                  <a:gd name="T2" fmla="*/ 111 w 127"/>
                  <a:gd name="T3" fmla="*/ 140 h 140"/>
                  <a:gd name="T4" fmla="*/ 95 w 127"/>
                  <a:gd name="T5" fmla="*/ 116 h 140"/>
                  <a:gd name="T6" fmla="*/ 73 w 127"/>
                  <a:gd name="T7" fmla="*/ 77 h 140"/>
                  <a:gd name="T8" fmla="*/ 0 w 127"/>
                  <a:gd name="T9" fmla="*/ 17 h 140"/>
                  <a:gd name="T10" fmla="*/ 27 w 127"/>
                  <a:gd name="T11" fmla="*/ 5 h 140"/>
                  <a:gd name="T12" fmla="*/ 47 w 127"/>
                  <a:gd name="T13" fmla="*/ 16 h 140"/>
                  <a:gd name="T14" fmla="*/ 61 w 127"/>
                  <a:gd name="T15" fmla="*/ 32 h 140"/>
                  <a:gd name="T16" fmla="*/ 78 w 127"/>
                  <a:gd name="T17" fmla="*/ 41 h 140"/>
                  <a:gd name="T18" fmla="*/ 126 w 127"/>
                  <a:gd name="T19" fmla="*/ 10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40">
                    <a:moveTo>
                      <a:pt x="126" y="109"/>
                    </a:moveTo>
                    <a:cubicBezTo>
                      <a:pt x="127" y="122"/>
                      <a:pt x="118" y="131"/>
                      <a:pt x="111" y="140"/>
                    </a:cubicBezTo>
                    <a:cubicBezTo>
                      <a:pt x="104" y="134"/>
                      <a:pt x="101" y="124"/>
                      <a:pt x="95" y="116"/>
                    </a:cubicBezTo>
                    <a:cubicBezTo>
                      <a:pt x="96" y="99"/>
                      <a:pt x="83" y="88"/>
                      <a:pt x="73" y="77"/>
                    </a:cubicBezTo>
                    <a:cubicBezTo>
                      <a:pt x="51" y="54"/>
                      <a:pt x="24" y="37"/>
                      <a:pt x="0" y="17"/>
                    </a:cubicBezTo>
                    <a:cubicBezTo>
                      <a:pt x="3" y="0"/>
                      <a:pt x="20" y="13"/>
                      <a:pt x="27" y="5"/>
                    </a:cubicBezTo>
                    <a:cubicBezTo>
                      <a:pt x="37" y="1"/>
                      <a:pt x="41" y="11"/>
                      <a:pt x="47" y="16"/>
                    </a:cubicBezTo>
                    <a:cubicBezTo>
                      <a:pt x="52" y="20"/>
                      <a:pt x="55" y="27"/>
                      <a:pt x="61" y="32"/>
                    </a:cubicBezTo>
                    <a:cubicBezTo>
                      <a:pt x="66" y="36"/>
                      <a:pt x="72" y="39"/>
                      <a:pt x="78" y="41"/>
                    </a:cubicBezTo>
                    <a:cubicBezTo>
                      <a:pt x="100" y="59"/>
                      <a:pt x="119" y="80"/>
                      <a:pt x="126" y="109"/>
                    </a:cubicBezTo>
                    <a:close/>
                  </a:path>
                </a:pathLst>
              </a:custGeom>
              <a:solidFill>
                <a:srgbClr val="EED4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93"/>
              <p:cNvSpPr/>
              <p:nvPr/>
            </p:nvSpPr>
            <p:spPr bwMode="auto">
              <a:xfrm>
                <a:off x="782" y="643"/>
                <a:ext cx="287" cy="261"/>
              </a:xfrm>
              <a:custGeom>
                <a:avLst/>
                <a:gdLst>
                  <a:gd name="T0" fmla="*/ 0 w 255"/>
                  <a:gd name="T1" fmla="*/ 0 h 232"/>
                  <a:gd name="T2" fmla="*/ 46 w 255"/>
                  <a:gd name="T3" fmla="*/ 43 h 232"/>
                  <a:gd name="T4" fmla="*/ 93 w 255"/>
                  <a:gd name="T5" fmla="*/ 83 h 232"/>
                  <a:gd name="T6" fmla="*/ 62 w 255"/>
                  <a:gd name="T7" fmla="*/ 40 h 232"/>
                  <a:gd name="T8" fmla="*/ 111 w 255"/>
                  <a:gd name="T9" fmla="*/ 86 h 232"/>
                  <a:gd name="T10" fmla="*/ 166 w 255"/>
                  <a:gd name="T11" fmla="*/ 130 h 232"/>
                  <a:gd name="T12" fmla="*/ 230 w 255"/>
                  <a:gd name="T13" fmla="*/ 184 h 232"/>
                  <a:gd name="T14" fmla="*/ 255 w 255"/>
                  <a:gd name="T15" fmla="*/ 228 h 232"/>
                  <a:gd name="T16" fmla="*/ 244 w 255"/>
                  <a:gd name="T17" fmla="*/ 231 h 232"/>
                  <a:gd name="T18" fmla="*/ 219 w 255"/>
                  <a:gd name="T19" fmla="*/ 197 h 232"/>
                  <a:gd name="T20" fmla="*/ 166 w 255"/>
                  <a:gd name="T21" fmla="*/ 152 h 232"/>
                  <a:gd name="T22" fmla="*/ 161 w 255"/>
                  <a:gd name="T23" fmla="*/ 153 h 232"/>
                  <a:gd name="T24" fmla="*/ 142 w 255"/>
                  <a:gd name="T25" fmla="*/ 134 h 232"/>
                  <a:gd name="T26" fmla="*/ 64 w 255"/>
                  <a:gd name="T27" fmla="*/ 75 h 232"/>
                  <a:gd name="T28" fmla="*/ 30 w 255"/>
                  <a:gd name="T29" fmla="*/ 36 h 232"/>
                  <a:gd name="T30" fmla="*/ 0 w 255"/>
                  <a:gd name="T3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5" h="232">
                    <a:moveTo>
                      <a:pt x="0" y="0"/>
                    </a:moveTo>
                    <a:cubicBezTo>
                      <a:pt x="19" y="11"/>
                      <a:pt x="30" y="29"/>
                      <a:pt x="46" y="43"/>
                    </a:cubicBezTo>
                    <a:cubicBezTo>
                      <a:pt x="61" y="57"/>
                      <a:pt x="76" y="71"/>
                      <a:pt x="93" y="83"/>
                    </a:cubicBezTo>
                    <a:cubicBezTo>
                      <a:pt x="86" y="66"/>
                      <a:pt x="68" y="59"/>
                      <a:pt x="62" y="40"/>
                    </a:cubicBezTo>
                    <a:cubicBezTo>
                      <a:pt x="78" y="56"/>
                      <a:pt x="95" y="71"/>
                      <a:pt x="111" y="86"/>
                    </a:cubicBezTo>
                    <a:cubicBezTo>
                      <a:pt x="128" y="103"/>
                      <a:pt x="146" y="122"/>
                      <a:pt x="166" y="130"/>
                    </a:cubicBezTo>
                    <a:cubicBezTo>
                      <a:pt x="195" y="142"/>
                      <a:pt x="206" y="169"/>
                      <a:pt x="230" y="184"/>
                    </a:cubicBezTo>
                    <a:cubicBezTo>
                      <a:pt x="245" y="193"/>
                      <a:pt x="248" y="212"/>
                      <a:pt x="255" y="228"/>
                    </a:cubicBezTo>
                    <a:cubicBezTo>
                      <a:pt x="252" y="232"/>
                      <a:pt x="248" y="232"/>
                      <a:pt x="244" y="231"/>
                    </a:cubicBezTo>
                    <a:cubicBezTo>
                      <a:pt x="230" y="224"/>
                      <a:pt x="226" y="209"/>
                      <a:pt x="219" y="197"/>
                    </a:cubicBezTo>
                    <a:cubicBezTo>
                      <a:pt x="207" y="175"/>
                      <a:pt x="188" y="162"/>
                      <a:pt x="166" y="152"/>
                    </a:cubicBezTo>
                    <a:cubicBezTo>
                      <a:pt x="165" y="153"/>
                      <a:pt x="163" y="153"/>
                      <a:pt x="161" y="153"/>
                    </a:cubicBezTo>
                    <a:cubicBezTo>
                      <a:pt x="152" y="150"/>
                      <a:pt x="147" y="141"/>
                      <a:pt x="142" y="134"/>
                    </a:cubicBezTo>
                    <a:cubicBezTo>
                      <a:pt x="122" y="106"/>
                      <a:pt x="87" y="98"/>
                      <a:pt x="64" y="75"/>
                    </a:cubicBezTo>
                    <a:cubicBezTo>
                      <a:pt x="52" y="63"/>
                      <a:pt x="36" y="54"/>
                      <a:pt x="30" y="36"/>
                    </a:cubicBezTo>
                    <a:cubicBezTo>
                      <a:pt x="22" y="22"/>
                      <a:pt x="2" y="18"/>
                      <a:pt x="0" y="0"/>
                    </a:cubicBezTo>
                    <a:close/>
                  </a:path>
                </a:pathLst>
              </a:custGeom>
              <a:solidFill>
                <a:srgbClr val="7154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94"/>
              <p:cNvSpPr/>
              <p:nvPr/>
            </p:nvSpPr>
            <p:spPr bwMode="auto">
              <a:xfrm>
                <a:off x="1901" y="1428"/>
                <a:ext cx="106" cy="517"/>
              </a:xfrm>
              <a:custGeom>
                <a:avLst/>
                <a:gdLst>
                  <a:gd name="T0" fmla="*/ 8 w 95"/>
                  <a:gd name="T1" fmla="*/ 5 h 460"/>
                  <a:gd name="T2" fmla="*/ 34 w 95"/>
                  <a:gd name="T3" fmla="*/ 100 h 460"/>
                  <a:gd name="T4" fmla="*/ 49 w 95"/>
                  <a:gd name="T5" fmla="*/ 213 h 460"/>
                  <a:gd name="T6" fmla="*/ 54 w 95"/>
                  <a:gd name="T7" fmla="*/ 254 h 460"/>
                  <a:gd name="T8" fmla="*/ 75 w 95"/>
                  <a:gd name="T9" fmla="*/ 343 h 460"/>
                  <a:gd name="T10" fmla="*/ 88 w 95"/>
                  <a:gd name="T11" fmla="*/ 421 h 460"/>
                  <a:gd name="T12" fmla="*/ 95 w 95"/>
                  <a:gd name="T13" fmla="*/ 460 h 460"/>
                  <a:gd name="T14" fmla="*/ 76 w 95"/>
                  <a:gd name="T15" fmla="*/ 409 h 460"/>
                  <a:gd name="T16" fmla="*/ 36 w 95"/>
                  <a:gd name="T17" fmla="*/ 187 h 460"/>
                  <a:gd name="T18" fmla="*/ 43 w 95"/>
                  <a:gd name="T19" fmla="*/ 205 h 460"/>
                  <a:gd name="T20" fmla="*/ 28 w 95"/>
                  <a:gd name="T21" fmla="*/ 99 h 460"/>
                  <a:gd name="T22" fmla="*/ 24 w 95"/>
                  <a:gd name="T23" fmla="*/ 116 h 460"/>
                  <a:gd name="T24" fmla="*/ 1 w 95"/>
                  <a:gd name="T25" fmla="*/ 5 h 460"/>
                  <a:gd name="T26" fmla="*/ 2 w 95"/>
                  <a:gd name="T27" fmla="*/ 1 h 460"/>
                  <a:gd name="T28" fmla="*/ 8 w 95"/>
                  <a:gd name="T29" fmla="*/ 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460">
                    <a:moveTo>
                      <a:pt x="8" y="5"/>
                    </a:moveTo>
                    <a:cubicBezTo>
                      <a:pt x="14" y="37"/>
                      <a:pt x="17" y="69"/>
                      <a:pt x="34" y="100"/>
                    </a:cubicBezTo>
                    <a:cubicBezTo>
                      <a:pt x="52" y="134"/>
                      <a:pt x="50" y="175"/>
                      <a:pt x="49" y="213"/>
                    </a:cubicBezTo>
                    <a:cubicBezTo>
                      <a:pt x="48" y="227"/>
                      <a:pt x="46" y="244"/>
                      <a:pt x="54" y="254"/>
                    </a:cubicBezTo>
                    <a:cubicBezTo>
                      <a:pt x="74" y="281"/>
                      <a:pt x="67" y="314"/>
                      <a:pt x="75" y="343"/>
                    </a:cubicBezTo>
                    <a:cubicBezTo>
                      <a:pt x="82" y="368"/>
                      <a:pt x="80" y="396"/>
                      <a:pt x="88" y="421"/>
                    </a:cubicBezTo>
                    <a:cubicBezTo>
                      <a:pt x="89" y="434"/>
                      <a:pt x="93" y="447"/>
                      <a:pt x="95" y="460"/>
                    </a:cubicBezTo>
                    <a:cubicBezTo>
                      <a:pt x="82" y="445"/>
                      <a:pt x="83" y="426"/>
                      <a:pt x="76" y="409"/>
                    </a:cubicBezTo>
                    <a:cubicBezTo>
                      <a:pt x="72" y="334"/>
                      <a:pt x="47" y="262"/>
                      <a:pt x="36" y="187"/>
                    </a:cubicBezTo>
                    <a:cubicBezTo>
                      <a:pt x="38" y="193"/>
                      <a:pt x="40" y="199"/>
                      <a:pt x="43" y="205"/>
                    </a:cubicBezTo>
                    <a:cubicBezTo>
                      <a:pt x="40" y="169"/>
                      <a:pt x="42" y="133"/>
                      <a:pt x="28" y="99"/>
                    </a:cubicBezTo>
                    <a:cubicBezTo>
                      <a:pt x="20" y="103"/>
                      <a:pt x="31" y="110"/>
                      <a:pt x="24" y="116"/>
                    </a:cubicBezTo>
                    <a:cubicBezTo>
                      <a:pt x="17" y="78"/>
                      <a:pt x="5" y="43"/>
                      <a:pt x="1" y="5"/>
                    </a:cubicBezTo>
                    <a:cubicBezTo>
                      <a:pt x="0" y="3"/>
                      <a:pt x="0" y="2"/>
                      <a:pt x="2" y="1"/>
                    </a:cubicBezTo>
                    <a:cubicBezTo>
                      <a:pt x="5" y="0"/>
                      <a:pt x="7" y="2"/>
                      <a:pt x="8" y="5"/>
                    </a:cubicBezTo>
                    <a:close/>
                  </a:path>
                </a:pathLst>
              </a:custGeom>
              <a:solidFill>
                <a:srgbClr val="9776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95"/>
              <p:cNvSpPr/>
              <p:nvPr/>
            </p:nvSpPr>
            <p:spPr bwMode="auto">
              <a:xfrm>
                <a:off x="832" y="876"/>
                <a:ext cx="164" cy="183"/>
              </a:xfrm>
              <a:custGeom>
                <a:avLst/>
                <a:gdLst>
                  <a:gd name="T0" fmla="*/ 143 w 146"/>
                  <a:gd name="T1" fmla="*/ 137 h 163"/>
                  <a:gd name="T2" fmla="*/ 139 w 146"/>
                  <a:gd name="T3" fmla="*/ 156 h 163"/>
                  <a:gd name="T4" fmla="*/ 121 w 146"/>
                  <a:gd name="T5" fmla="*/ 148 h 163"/>
                  <a:gd name="T6" fmla="*/ 66 w 146"/>
                  <a:gd name="T7" fmla="*/ 80 h 163"/>
                  <a:gd name="T8" fmla="*/ 0 w 146"/>
                  <a:gd name="T9" fmla="*/ 13 h 163"/>
                  <a:gd name="T10" fmla="*/ 0 w 146"/>
                  <a:gd name="T11" fmla="*/ 6 h 163"/>
                  <a:gd name="T12" fmla="*/ 5 w 146"/>
                  <a:gd name="T13" fmla="*/ 0 h 163"/>
                  <a:gd name="T14" fmla="*/ 40 w 146"/>
                  <a:gd name="T15" fmla="*/ 23 h 163"/>
                  <a:gd name="T16" fmla="*/ 61 w 146"/>
                  <a:gd name="T17" fmla="*/ 38 h 163"/>
                  <a:gd name="T18" fmla="*/ 68 w 146"/>
                  <a:gd name="T19" fmla="*/ 43 h 163"/>
                  <a:gd name="T20" fmla="*/ 135 w 146"/>
                  <a:gd name="T21" fmla="*/ 118 h 163"/>
                  <a:gd name="T22" fmla="*/ 143 w 146"/>
                  <a:gd name="T23"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63">
                    <a:moveTo>
                      <a:pt x="143" y="137"/>
                    </a:moveTo>
                    <a:cubicBezTo>
                      <a:pt x="146" y="145"/>
                      <a:pt x="140" y="150"/>
                      <a:pt x="139" y="156"/>
                    </a:cubicBezTo>
                    <a:cubicBezTo>
                      <a:pt x="129" y="163"/>
                      <a:pt x="126" y="153"/>
                      <a:pt x="121" y="148"/>
                    </a:cubicBezTo>
                    <a:cubicBezTo>
                      <a:pt x="103" y="125"/>
                      <a:pt x="89" y="99"/>
                      <a:pt x="66" y="80"/>
                    </a:cubicBezTo>
                    <a:cubicBezTo>
                      <a:pt x="45" y="57"/>
                      <a:pt x="19" y="38"/>
                      <a:pt x="0" y="13"/>
                    </a:cubicBezTo>
                    <a:cubicBezTo>
                      <a:pt x="4" y="11"/>
                      <a:pt x="0" y="8"/>
                      <a:pt x="0" y="6"/>
                    </a:cubicBezTo>
                    <a:cubicBezTo>
                      <a:pt x="0" y="3"/>
                      <a:pt x="2" y="1"/>
                      <a:pt x="5" y="0"/>
                    </a:cubicBezTo>
                    <a:cubicBezTo>
                      <a:pt x="20" y="2"/>
                      <a:pt x="29" y="15"/>
                      <a:pt x="40" y="23"/>
                    </a:cubicBezTo>
                    <a:cubicBezTo>
                      <a:pt x="47" y="28"/>
                      <a:pt x="53" y="34"/>
                      <a:pt x="61" y="38"/>
                    </a:cubicBezTo>
                    <a:cubicBezTo>
                      <a:pt x="64" y="39"/>
                      <a:pt x="66" y="41"/>
                      <a:pt x="68" y="43"/>
                    </a:cubicBezTo>
                    <a:cubicBezTo>
                      <a:pt x="93" y="65"/>
                      <a:pt x="118" y="88"/>
                      <a:pt x="135" y="118"/>
                    </a:cubicBezTo>
                    <a:cubicBezTo>
                      <a:pt x="139" y="124"/>
                      <a:pt x="145" y="129"/>
                      <a:pt x="143" y="137"/>
                    </a:cubicBezTo>
                    <a:close/>
                  </a:path>
                </a:pathLst>
              </a:custGeom>
              <a:solidFill>
                <a:srgbClr val="F1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96"/>
              <p:cNvSpPr/>
              <p:nvPr/>
            </p:nvSpPr>
            <p:spPr bwMode="auto">
              <a:xfrm>
                <a:off x="-1" y="4256"/>
                <a:ext cx="148" cy="56"/>
              </a:xfrm>
              <a:custGeom>
                <a:avLst/>
                <a:gdLst>
                  <a:gd name="T0" fmla="*/ 109 w 132"/>
                  <a:gd name="T1" fmla="*/ 20 h 50"/>
                  <a:gd name="T2" fmla="*/ 115 w 132"/>
                  <a:gd name="T3" fmla="*/ 36 h 50"/>
                  <a:gd name="T4" fmla="*/ 129 w 132"/>
                  <a:gd name="T5" fmla="*/ 41 h 50"/>
                  <a:gd name="T6" fmla="*/ 123 w 132"/>
                  <a:gd name="T7" fmla="*/ 50 h 50"/>
                  <a:gd name="T8" fmla="*/ 11 w 132"/>
                  <a:gd name="T9" fmla="*/ 39 h 50"/>
                  <a:gd name="T10" fmla="*/ 1 w 132"/>
                  <a:gd name="T11" fmla="*/ 32 h 50"/>
                  <a:gd name="T12" fmla="*/ 5 w 132"/>
                  <a:gd name="T13" fmla="*/ 0 h 50"/>
                  <a:gd name="T14" fmla="*/ 59 w 132"/>
                  <a:gd name="T15" fmla="*/ 10 h 50"/>
                  <a:gd name="T16" fmla="*/ 109 w 132"/>
                  <a:gd name="T17"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50">
                    <a:moveTo>
                      <a:pt x="109" y="20"/>
                    </a:moveTo>
                    <a:cubicBezTo>
                      <a:pt x="105" y="28"/>
                      <a:pt x="105" y="34"/>
                      <a:pt x="115" y="36"/>
                    </a:cubicBezTo>
                    <a:cubicBezTo>
                      <a:pt x="120" y="37"/>
                      <a:pt x="126" y="35"/>
                      <a:pt x="129" y="41"/>
                    </a:cubicBezTo>
                    <a:cubicBezTo>
                      <a:pt x="132" y="47"/>
                      <a:pt x="129" y="50"/>
                      <a:pt x="123" y="50"/>
                    </a:cubicBezTo>
                    <a:cubicBezTo>
                      <a:pt x="86" y="48"/>
                      <a:pt x="48" y="46"/>
                      <a:pt x="11" y="39"/>
                    </a:cubicBezTo>
                    <a:cubicBezTo>
                      <a:pt x="7" y="38"/>
                      <a:pt x="4" y="34"/>
                      <a:pt x="1" y="32"/>
                    </a:cubicBezTo>
                    <a:cubicBezTo>
                      <a:pt x="0" y="21"/>
                      <a:pt x="4" y="11"/>
                      <a:pt x="5" y="0"/>
                    </a:cubicBezTo>
                    <a:cubicBezTo>
                      <a:pt x="22" y="8"/>
                      <a:pt x="40" y="9"/>
                      <a:pt x="59" y="10"/>
                    </a:cubicBezTo>
                    <a:cubicBezTo>
                      <a:pt x="76" y="10"/>
                      <a:pt x="91" y="20"/>
                      <a:pt x="109" y="20"/>
                    </a:cubicBezTo>
                    <a:close/>
                  </a:path>
                </a:pathLst>
              </a:custGeom>
              <a:solidFill>
                <a:srgbClr val="91C0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5" name="Freeform 97"/>
              <p:cNvSpPr/>
              <p:nvPr/>
            </p:nvSpPr>
            <p:spPr bwMode="auto">
              <a:xfrm>
                <a:off x="1948" y="1255"/>
                <a:ext cx="49" cy="200"/>
              </a:xfrm>
              <a:custGeom>
                <a:avLst/>
                <a:gdLst>
                  <a:gd name="T0" fmla="*/ 18 w 44"/>
                  <a:gd name="T1" fmla="*/ 155 h 178"/>
                  <a:gd name="T2" fmla="*/ 12 w 44"/>
                  <a:gd name="T3" fmla="*/ 104 h 178"/>
                  <a:gd name="T4" fmla="*/ 3 w 44"/>
                  <a:gd name="T5" fmla="*/ 91 h 178"/>
                  <a:gd name="T6" fmla="*/ 13 w 44"/>
                  <a:gd name="T7" fmla="*/ 77 h 178"/>
                  <a:gd name="T8" fmla="*/ 23 w 44"/>
                  <a:gd name="T9" fmla="*/ 97 h 178"/>
                  <a:gd name="T10" fmla="*/ 29 w 44"/>
                  <a:gd name="T11" fmla="*/ 130 h 178"/>
                  <a:gd name="T12" fmla="*/ 10 w 44"/>
                  <a:gd name="T13" fmla="*/ 65 h 178"/>
                  <a:gd name="T14" fmla="*/ 7 w 44"/>
                  <a:gd name="T15" fmla="*/ 11 h 178"/>
                  <a:gd name="T16" fmla="*/ 23 w 44"/>
                  <a:gd name="T17" fmla="*/ 10 h 178"/>
                  <a:gd name="T18" fmla="*/ 35 w 44"/>
                  <a:gd name="T19" fmla="*/ 83 h 178"/>
                  <a:gd name="T20" fmla="*/ 36 w 44"/>
                  <a:gd name="T21" fmla="*/ 47 h 178"/>
                  <a:gd name="T22" fmla="*/ 40 w 44"/>
                  <a:gd name="T23" fmla="*/ 161 h 178"/>
                  <a:gd name="T24" fmla="*/ 40 w 44"/>
                  <a:gd name="T25" fmla="*/ 178 h 178"/>
                  <a:gd name="T26" fmla="*/ 29 w 44"/>
                  <a:gd name="T27" fmla="*/ 160 h 178"/>
                  <a:gd name="T28" fmla="*/ 18 w 44"/>
                  <a:gd name="T29" fmla="*/ 1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78">
                    <a:moveTo>
                      <a:pt x="18" y="155"/>
                    </a:moveTo>
                    <a:cubicBezTo>
                      <a:pt x="12" y="139"/>
                      <a:pt x="8" y="121"/>
                      <a:pt x="12" y="104"/>
                    </a:cubicBezTo>
                    <a:cubicBezTo>
                      <a:pt x="15" y="93"/>
                      <a:pt x="6" y="95"/>
                      <a:pt x="3" y="91"/>
                    </a:cubicBezTo>
                    <a:cubicBezTo>
                      <a:pt x="1" y="82"/>
                      <a:pt x="3" y="77"/>
                      <a:pt x="13" y="77"/>
                    </a:cubicBezTo>
                    <a:cubicBezTo>
                      <a:pt x="23" y="80"/>
                      <a:pt x="22" y="90"/>
                      <a:pt x="23" y="97"/>
                    </a:cubicBezTo>
                    <a:cubicBezTo>
                      <a:pt x="24" y="109"/>
                      <a:pt x="28" y="121"/>
                      <a:pt x="29" y="130"/>
                    </a:cubicBezTo>
                    <a:cubicBezTo>
                      <a:pt x="23" y="111"/>
                      <a:pt x="24" y="87"/>
                      <a:pt x="10" y="65"/>
                    </a:cubicBezTo>
                    <a:cubicBezTo>
                      <a:pt x="0" y="50"/>
                      <a:pt x="5" y="29"/>
                      <a:pt x="7" y="11"/>
                    </a:cubicBezTo>
                    <a:cubicBezTo>
                      <a:pt x="12" y="0"/>
                      <a:pt x="18" y="0"/>
                      <a:pt x="23" y="10"/>
                    </a:cubicBezTo>
                    <a:cubicBezTo>
                      <a:pt x="37" y="32"/>
                      <a:pt x="30" y="58"/>
                      <a:pt x="35" y="83"/>
                    </a:cubicBezTo>
                    <a:cubicBezTo>
                      <a:pt x="33" y="70"/>
                      <a:pt x="30" y="58"/>
                      <a:pt x="36" y="47"/>
                    </a:cubicBezTo>
                    <a:cubicBezTo>
                      <a:pt x="39" y="85"/>
                      <a:pt x="44" y="122"/>
                      <a:pt x="40" y="161"/>
                    </a:cubicBezTo>
                    <a:cubicBezTo>
                      <a:pt x="40" y="166"/>
                      <a:pt x="40" y="171"/>
                      <a:pt x="40" y="178"/>
                    </a:cubicBezTo>
                    <a:cubicBezTo>
                      <a:pt x="32" y="174"/>
                      <a:pt x="32" y="166"/>
                      <a:pt x="29" y="160"/>
                    </a:cubicBezTo>
                    <a:cubicBezTo>
                      <a:pt x="27" y="156"/>
                      <a:pt x="26" y="148"/>
                      <a:pt x="18" y="155"/>
                    </a:cubicBezTo>
                    <a:close/>
                  </a:path>
                </a:pathLst>
              </a:custGeom>
              <a:solidFill>
                <a:srgbClr val="E9D0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98"/>
              <p:cNvSpPr/>
              <p:nvPr/>
            </p:nvSpPr>
            <p:spPr bwMode="auto">
              <a:xfrm>
                <a:off x="2003" y="741"/>
                <a:ext cx="152" cy="268"/>
              </a:xfrm>
              <a:custGeom>
                <a:avLst/>
                <a:gdLst>
                  <a:gd name="T0" fmla="*/ 46 w 135"/>
                  <a:gd name="T1" fmla="*/ 190 h 239"/>
                  <a:gd name="T2" fmla="*/ 36 w 135"/>
                  <a:gd name="T3" fmla="*/ 190 h 239"/>
                  <a:gd name="T4" fmla="*/ 0 w 135"/>
                  <a:gd name="T5" fmla="*/ 239 h 239"/>
                  <a:gd name="T6" fmla="*/ 35 w 135"/>
                  <a:gd name="T7" fmla="*/ 181 h 239"/>
                  <a:gd name="T8" fmla="*/ 54 w 135"/>
                  <a:gd name="T9" fmla="*/ 141 h 239"/>
                  <a:gd name="T10" fmla="*/ 54 w 135"/>
                  <a:gd name="T11" fmla="*/ 138 h 239"/>
                  <a:gd name="T12" fmla="*/ 63 w 135"/>
                  <a:gd name="T13" fmla="*/ 118 h 239"/>
                  <a:gd name="T14" fmla="*/ 104 w 135"/>
                  <a:gd name="T15" fmla="*/ 31 h 239"/>
                  <a:gd name="T16" fmla="*/ 121 w 135"/>
                  <a:gd name="T17" fmla="*/ 0 h 239"/>
                  <a:gd name="T18" fmla="*/ 126 w 135"/>
                  <a:gd name="T19" fmla="*/ 0 h 239"/>
                  <a:gd name="T20" fmla="*/ 115 w 135"/>
                  <a:gd name="T21" fmla="*/ 46 h 239"/>
                  <a:gd name="T22" fmla="*/ 108 w 135"/>
                  <a:gd name="T23" fmla="*/ 67 h 239"/>
                  <a:gd name="T24" fmla="*/ 135 w 135"/>
                  <a:gd name="T25" fmla="*/ 29 h 239"/>
                  <a:gd name="T26" fmla="*/ 103 w 135"/>
                  <a:gd name="T27" fmla="*/ 110 h 239"/>
                  <a:gd name="T28" fmla="*/ 99 w 135"/>
                  <a:gd name="T29" fmla="*/ 90 h 239"/>
                  <a:gd name="T30" fmla="*/ 78 w 135"/>
                  <a:gd name="T31" fmla="*/ 154 h 239"/>
                  <a:gd name="T32" fmla="*/ 72 w 135"/>
                  <a:gd name="T33" fmla="*/ 163 h 239"/>
                  <a:gd name="T34" fmla="*/ 69 w 135"/>
                  <a:gd name="T35" fmla="*/ 152 h 239"/>
                  <a:gd name="T36" fmla="*/ 78 w 135"/>
                  <a:gd name="T37" fmla="*/ 117 h 239"/>
                  <a:gd name="T38" fmla="*/ 46 w 135"/>
                  <a:gd name="T39" fmla="*/ 19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239">
                    <a:moveTo>
                      <a:pt x="46" y="190"/>
                    </a:moveTo>
                    <a:cubicBezTo>
                      <a:pt x="43" y="190"/>
                      <a:pt x="41" y="182"/>
                      <a:pt x="36" y="190"/>
                    </a:cubicBezTo>
                    <a:cubicBezTo>
                      <a:pt x="25" y="207"/>
                      <a:pt x="13" y="223"/>
                      <a:pt x="0" y="239"/>
                    </a:cubicBezTo>
                    <a:cubicBezTo>
                      <a:pt x="7" y="217"/>
                      <a:pt x="21" y="199"/>
                      <a:pt x="35" y="181"/>
                    </a:cubicBezTo>
                    <a:cubicBezTo>
                      <a:pt x="44" y="169"/>
                      <a:pt x="54" y="157"/>
                      <a:pt x="54" y="141"/>
                    </a:cubicBezTo>
                    <a:cubicBezTo>
                      <a:pt x="54" y="140"/>
                      <a:pt x="54" y="139"/>
                      <a:pt x="54" y="138"/>
                    </a:cubicBezTo>
                    <a:cubicBezTo>
                      <a:pt x="56" y="131"/>
                      <a:pt x="59" y="124"/>
                      <a:pt x="63" y="118"/>
                    </a:cubicBezTo>
                    <a:cubicBezTo>
                      <a:pt x="83" y="92"/>
                      <a:pt x="93" y="61"/>
                      <a:pt x="104" y="31"/>
                    </a:cubicBezTo>
                    <a:cubicBezTo>
                      <a:pt x="108" y="19"/>
                      <a:pt x="110" y="8"/>
                      <a:pt x="121" y="0"/>
                    </a:cubicBezTo>
                    <a:cubicBezTo>
                      <a:pt x="123" y="0"/>
                      <a:pt x="125" y="0"/>
                      <a:pt x="126" y="0"/>
                    </a:cubicBezTo>
                    <a:cubicBezTo>
                      <a:pt x="131" y="17"/>
                      <a:pt x="118" y="30"/>
                      <a:pt x="115" y="46"/>
                    </a:cubicBezTo>
                    <a:cubicBezTo>
                      <a:pt x="114" y="53"/>
                      <a:pt x="110" y="60"/>
                      <a:pt x="108" y="67"/>
                    </a:cubicBezTo>
                    <a:cubicBezTo>
                      <a:pt x="115" y="53"/>
                      <a:pt x="117" y="36"/>
                      <a:pt x="135" y="29"/>
                    </a:cubicBezTo>
                    <a:cubicBezTo>
                      <a:pt x="128" y="57"/>
                      <a:pt x="115" y="82"/>
                      <a:pt x="103" y="110"/>
                    </a:cubicBezTo>
                    <a:cubicBezTo>
                      <a:pt x="95" y="102"/>
                      <a:pt x="106" y="96"/>
                      <a:pt x="99" y="90"/>
                    </a:cubicBezTo>
                    <a:cubicBezTo>
                      <a:pt x="90" y="111"/>
                      <a:pt x="83" y="132"/>
                      <a:pt x="78" y="154"/>
                    </a:cubicBezTo>
                    <a:cubicBezTo>
                      <a:pt x="77" y="158"/>
                      <a:pt x="80" y="165"/>
                      <a:pt x="72" y="163"/>
                    </a:cubicBezTo>
                    <a:cubicBezTo>
                      <a:pt x="65" y="162"/>
                      <a:pt x="68" y="156"/>
                      <a:pt x="69" y="152"/>
                    </a:cubicBezTo>
                    <a:cubicBezTo>
                      <a:pt x="72" y="142"/>
                      <a:pt x="75" y="132"/>
                      <a:pt x="78" y="117"/>
                    </a:cubicBezTo>
                    <a:cubicBezTo>
                      <a:pt x="61" y="141"/>
                      <a:pt x="57" y="167"/>
                      <a:pt x="46" y="190"/>
                    </a:cubicBezTo>
                    <a:close/>
                  </a:path>
                </a:pathLst>
              </a:custGeom>
              <a:solidFill>
                <a:srgbClr val="6047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7" name="Freeform 99"/>
              <p:cNvSpPr/>
              <p:nvPr/>
            </p:nvSpPr>
            <p:spPr bwMode="auto">
              <a:xfrm>
                <a:off x="2140" y="3583"/>
                <a:ext cx="230" cy="58"/>
              </a:xfrm>
              <a:custGeom>
                <a:avLst/>
                <a:gdLst>
                  <a:gd name="T0" fmla="*/ 205 w 205"/>
                  <a:gd name="T1" fmla="*/ 31 h 52"/>
                  <a:gd name="T2" fmla="*/ 194 w 205"/>
                  <a:gd name="T3" fmla="*/ 42 h 52"/>
                  <a:gd name="T4" fmla="*/ 122 w 205"/>
                  <a:gd name="T5" fmla="*/ 42 h 52"/>
                  <a:gd name="T6" fmla="*/ 0 w 205"/>
                  <a:gd name="T7" fmla="*/ 47 h 52"/>
                  <a:gd name="T8" fmla="*/ 22 w 205"/>
                  <a:gd name="T9" fmla="*/ 41 h 52"/>
                  <a:gd name="T10" fmla="*/ 12 w 205"/>
                  <a:gd name="T11" fmla="*/ 37 h 52"/>
                  <a:gd name="T12" fmla="*/ 21 w 205"/>
                  <a:gd name="T13" fmla="*/ 31 h 52"/>
                  <a:gd name="T14" fmla="*/ 54 w 205"/>
                  <a:gd name="T15" fmla="*/ 31 h 52"/>
                  <a:gd name="T16" fmla="*/ 120 w 205"/>
                  <a:gd name="T17" fmla="*/ 26 h 52"/>
                  <a:gd name="T18" fmla="*/ 180 w 205"/>
                  <a:gd name="T19" fmla="*/ 20 h 52"/>
                  <a:gd name="T20" fmla="*/ 132 w 205"/>
                  <a:gd name="T21" fmla="*/ 7 h 52"/>
                  <a:gd name="T22" fmla="*/ 200 w 205"/>
                  <a:gd name="T23" fmla="*/ 3 h 52"/>
                  <a:gd name="T24" fmla="*/ 205 w 205"/>
                  <a:gd name="T25"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52">
                    <a:moveTo>
                      <a:pt x="205" y="31"/>
                    </a:moveTo>
                    <a:cubicBezTo>
                      <a:pt x="204" y="38"/>
                      <a:pt x="204" y="44"/>
                      <a:pt x="194" y="42"/>
                    </a:cubicBezTo>
                    <a:cubicBezTo>
                      <a:pt x="170" y="36"/>
                      <a:pt x="147" y="37"/>
                      <a:pt x="122" y="42"/>
                    </a:cubicBezTo>
                    <a:cubicBezTo>
                      <a:pt x="82" y="52"/>
                      <a:pt x="41" y="47"/>
                      <a:pt x="0" y="47"/>
                    </a:cubicBezTo>
                    <a:cubicBezTo>
                      <a:pt x="4" y="32"/>
                      <a:pt x="16" y="46"/>
                      <a:pt x="22" y="41"/>
                    </a:cubicBezTo>
                    <a:cubicBezTo>
                      <a:pt x="19" y="40"/>
                      <a:pt x="13" y="43"/>
                      <a:pt x="12" y="37"/>
                    </a:cubicBezTo>
                    <a:cubicBezTo>
                      <a:pt x="11" y="33"/>
                      <a:pt x="17" y="31"/>
                      <a:pt x="21" y="31"/>
                    </a:cubicBezTo>
                    <a:cubicBezTo>
                      <a:pt x="32" y="30"/>
                      <a:pt x="43" y="32"/>
                      <a:pt x="54" y="31"/>
                    </a:cubicBezTo>
                    <a:cubicBezTo>
                      <a:pt x="76" y="29"/>
                      <a:pt x="98" y="34"/>
                      <a:pt x="120" y="26"/>
                    </a:cubicBezTo>
                    <a:cubicBezTo>
                      <a:pt x="139" y="18"/>
                      <a:pt x="160" y="23"/>
                      <a:pt x="180" y="20"/>
                    </a:cubicBezTo>
                    <a:cubicBezTo>
                      <a:pt x="163" y="21"/>
                      <a:pt x="147" y="15"/>
                      <a:pt x="132" y="7"/>
                    </a:cubicBezTo>
                    <a:cubicBezTo>
                      <a:pt x="154" y="0"/>
                      <a:pt x="177" y="3"/>
                      <a:pt x="200" y="3"/>
                    </a:cubicBezTo>
                    <a:cubicBezTo>
                      <a:pt x="201" y="13"/>
                      <a:pt x="203" y="22"/>
                      <a:pt x="205" y="31"/>
                    </a:cubicBezTo>
                    <a:close/>
                  </a:path>
                </a:pathLst>
              </a:custGeom>
              <a:solidFill>
                <a:srgbClr val="66A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8" name="Freeform 100"/>
              <p:cNvSpPr/>
              <p:nvPr/>
            </p:nvSpPr>
            <p:spPr bwMode="auto">
              <a:xfrm>
                <a:off x="2020" y="661"/>
                <a:ext cx="122" cy="300"/>
              </a:xfrm>
              <a:custGeom>
                <a:avLst/>
                <a:gdLst>
                  <a:gd name="T0" fmla="*/ 39 w 109"/>
                  <a:gd name="T1" fmla="*/ 212 h 267"/>
                  <a:gd name="T2" fmla="*/ 23 w 109"/>
                  <a:gd name="T3" fmla="*/ 226 h 267"/>
                  <a:gd name="T4" fmla="*/ 0 w 109"/>
                  <a:gd name="T5" fmla="*/ 267 h 267"/>
                  <a:gd name="T6" fmla="*/ 28 w 109"/>
                  <a:gd name="T7" fmla="*/ 201 h 267"/>
                  <a:gd name="T8" fmla="*/ 52 w 109"/>
                  <a:gd name="T9" fmla="*/ 125 h 267"/>
                  <a:gd name="T10" fmla="*/ 63 w 109"/>
                  <a:gd name="T11" fmla="*/ 80 h 267"/>
                  <a:gd name="T12" fmla="*/ 87 w 109"/>
                  <a:gd name="T13" fmla="*/ 4 h 267"/>
                  <a:gd name="T14" fmla="*/ 90 w 109"/>
                  <a:gd name="T15" fmla="*/ 4 h 267"/>
                  <a:gd name="T16" fmla="*/ 87 w 109"/>
                  <a:gd name="T17" fmla="*/ 36 h 267"/>
                  <a:gd name="T18" fmla="*/ 65 w 109"/>
                  <a:gd name="T19" fmla="*/ 108 h 267"/>
                  <a:gd name="T20" fmla="*/ 90 w 109"/>
                  <a:gd name="T21" fmla="*/ 44 h 267"/>
                  <a:gd name="T22" fmla="*/ 109 w 109"/>
                  <a:gd name="T23" fmla="*/ 0 h 267"/>
                  <a:gd name="T24" fmla="*/ 94 w 109"/>
                  <a:gd name="T25" fmla="*/ 64 h 267"/>
                  <a:gd name="T26" fmla="*/ 92 w 109"/>
                  <a:gd name="T27" fmla="*/ 87 h 267"/>
                  <a:gd name="T28" fmla="*/ 42 w 109"/>
                  <a:gd name="T29" fmla="*/ 207 h 267"/>
                  <a:gd name="T30" fmla="*/ 39 w 109"/>
                  <a:gd name="T31" fmla="*/ 21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67">
                    <a:moveTo>
                      <a:pt x="39" y="212"/>
                    </a:moveTo>
                    <a:cubicBezTo>
                      <a:pt x="28" y="210"/>
                      <a:pt x="27" y="220"/>
                      <a:pt x="23" y="226"/>
                    </a:cubicBezTo>
                    <a:cubicBezTo>
                      <a:pt x="14" y="239"/>
                      <a:pt x="12" y="256"/>
                      <a:pt x="0" y="267"/>
                    </a:cubicBezTo>
                    <a:cubicBezTo>
                      <a:pt x="4" y="243"/>
                      <a:pt x="15" y="220"/>
                      <a:pt x="28" y="201"/>
                    </a:cubicBezTo>
                    <a:cubicBezTo>
                      <a:pt x="46" y="178"/>
                      <a:pt x="47" y="151"/>
                      <a:pt x="52" y="125"/>
                    </a:cubicBezTo>
                    <a:cubicBezTo>
                      <a:pt x="55" y="110"/>
                      <a:pt x="58" y="94"/>
                      <a:pt x="63" y="80"/>
                    </a:cubicBezTo>
                    <a:cubicBezTo>
                      <a:pt x="72" y="55"/>
                      <a:pt x="83" y="31"/>
                      <a:pt x="87" y="4"/>
                    </a:cubicBezTo>
                    <a:cubicBezTo>
                      <a:pt x="88" y="3"/>
                      <a:pt x="89" y="3"/>
                      <a:pt x="90" y="4"/>
                    </a:cubicBezTo>
                    <a:cubicBezTo>
                      <a:pt x="94" y="15"/>
                      <a:pt x="89" y="25"/>
                      <a:pt x="87" y="36"/>
                    </a:cubicBezTo>
                    <a:cubicBezTo>
                      <a:pt x="84" y="62"/>
                      <a:pt x="72" y="86"/>
                      <a:pt x="65" y="108"/>
                    </a:cubicBezTo>
                    <a:cubicBezTo>
                      <a:pt x="74" y="89"/>
                      <a:pt x="77" y="64"/>
                      <a:pt x="90" y="44"/>
                    </a:cubicBezTo>
                    <a:cubicBezTo>
                      <a:pt x="96" y="29"/>
                      <a:pt x="98" y="13"/>
                      <a:pt x="109" y="0"/>
                    </a:cubicBezTo>
                    <a:cubicBezTo>
                      <a:pt x="104" y="22"/>
                      <a:pt x="99" y="43"/>
                      <a:pt x="94" y="64"/>
                    </a:cubicBezTo>
                    <a:cubicBezTo>
                      <a:pt x="97" y="72"/>
                      <a:pt x="96" y="81"/>
                      <a:pt x="92" y="87"/>
                    </a:cubicBezTo>
                    <a:cubicBezTo>
                      <a:pt x="68" y="124"/>
                      <a:pt x="57" y="166"/>
                      <a:pt x="42" y="207"/>
                    </a:cubicBezTo>
                    <a:cubicBezTo>
                      <a:pt x="41" y="209"/>
                      <a:pt x="40" y="211"/>
                      <a:pt x="39" y="212"/>
                    </a:cubicBezTo>
                    <a:close/>
                  </a:path>
                </a:pathLst>
              </a:custGeom>
              <a:solidFill>
                <a:srgbClr val="745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9" name="Freeform 101"/>
              <p:cNvSpPr/>
              <p:nvPr/>
            </p:nvSpPr>
            <p:spPr bwMode="auto">
              <a:xfrm>
                <a:off x="165" y="3425"/>
                <a:ext cx="365" cy="49"/>
              </a:xfrm>
              <a:custGeom>
                <a:avLst/>
                <a:gdLst>
                  <a:gd name="T0" fmla="*/ 5 w 325"/>
                  <a:gd name="T1" fmla="*/ 0 h 44"/>
                  <a:gd name="T2" fmla="*/ 20 w 325"/>
                  <a:gd name="T3" fmla="*/ 13 h 44"/>
                  <a:gd name="T4" fmla="*/ 22 w 325"/>
                  <a:gd name="T5" fmla="*/ 1 h 44"/>
                  <a:gd name="T6" fmla="*/ 61 w 325"/>
                  <a:gd name="T7" fmla="*/ 11 h 44"/>
                  <a:gd name="T8" fmla="*/ 69 w 325"/>
                  <a:gd name="T9" fmla="*/ 16 h 44"/>
                  <a:gd name="T10" fmla="*/ 94 w 325"/>
                  <a:gd name="T11" fmla="*/ 21 h 44"/>
                  <a:gd name="T12" fmla="*/ 137 w 325"/>
                  <a:gd name="T13" fmla="*/ 17 h 44"/>
                  <a:gd name="T14" fmla="*/ 203 w 325"/>
                  <a:gd name="T15" fmla="*/ 24 h 44"/>
                  <a:gd name="T16" fmla="*/ 263 w 325"/>
                  <a:gd name="T17" fmla="*/ 26 h 44"/>
                  <a:gd name="T18" fmla="*/ 325 w 325"/>
                  <a:gd name="T19" fmla="*/ 35 h 44"/>
                  <a:gd name="T20" fmla="*/ 316 w 325"/>
                  <a:gd name="T21" fmla="*/ 42 h 44"/>
                  <a:gd name="T22" fmla="*/ 237 w 325"/>
                  <a:gd name="T23" fmla="*/ 33 h 44"/>
                  <a:gd name="T24" fmla="*/ 10 w 325"/>
                  <a:gd name="T25" fmla="*/ 23 h 44"/>
                  <a:gd name="T26" fmla="*/ 1 w 325"/>
                  <a:gd name="T27" fmla="*/ 12 h 44"/>
                  <a:gd name="T28" fmla="*/ 5 w 325"/>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4">
                    <a:moveTo>
                      <a:pt x="5" y="0"/>
                    </a:moveTo>
                    <a:cubicBezTo>
                      <a:pt x="7" y="8"/>
                      <a:pt x="12" y="13"/>
                      <a:pt x="20" y="13"/>
                    </a:cubicBezTo>
                    <a:cubicBezTo>
                      <a:pt x="24" y="12"/>
                      <a:pt x="18" y="6"/>
                      <a:pt x="22" y="1"/>
                    </a:cubicBezTo>
                    <a:cubicBezTo>
                      <a:pt x="31" y="21"/>
                      <a:pt x="46" y="17"/>
                      <a:pt x="61" y="11"/>
                    </a:cubicBezTo>
                    <a:cubicBezTo>
                      <a:pt x="66" y="9"/>
                      <a:pt x="66" y="9"/>
                      <a:pt x="69" y="16"/>
                    </a:cubicBezTo>
                    <a:cubicBezTo>
                      <a:pt x="74" y="30"/>
                      <a:pt x="89" y="23"/>
                      <a:pt x="94" y="21"/>
                    </a:cubicBezTo>
                    <a:cubicBezTo>
                      <a:pt x="109" y="17"/>
                      <a:pt x="124" y="30"/>
                      <a:pt x="137" y="17"/>
                    </a:cubicBezTo>
                    <a:cubicBezTo>
                      <a:pt x="157" y="34"/>
                      <a:pt x="181" y="21"/>
                      <a:pt x="203" y="24"/>
                    </a:cubicBezTo>
                    <a:cubicBezTo>
                      <a:pt x="222" y="27"/>
                      <a:pt x="242" y="27"/>
                      <a:pt x="263" y="26"/>
                    </a:cubicBezTo>
                    <a:cubicBezTo>
                      <a:pt x="283" y="24"/>
                      <a:pt x="304" y="32"/>
                      <a:pt x="325" y="35"/>
                    </a:cubicBezTo>
                    <a:cubicBezTo>
                      <a:pt x="322" y="37"/>
                      <a:pt x="320" y="44"/>
                      <a:pt x="316" y="42"/>
                    </a:cubicBezTo>
                    <a:cubicBezTo>
                      <a:pt x="291" y="28"/>
                      <a:pt x="263" y="33"/>
                      <a:pt x="237" y="33"/>
                    </a:cubicBezTo>
                    <a:cubicBezTo>
                      <a:pt x="161" y="34"/>
                      <a:pt x="86" y="27"/>
                      <a:pt x="10" y="23"/>
                    </a:cubicBezTo>
                    <a:cubicBezTo>
                      <a:pt x="1" y="23"/>
                      <a:pt x="1" y="18"/>
                      <a:pt x="1" y="12"/>
                    </a:cubicBezTo>
                    <a:cubicBezTo>
                      <a:pt x="2" y="8"/>
                      <a:pt x="0" y="3"/>
                      <a:pt x="5" y="0"/>
                    </a:cubicBezTo>
                    <a:close/>
                  </a:path>
                </a:pathLst>
              </a:custGeom>
              <a:solidFill>
                <a:srgbClr val="8EBF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0" name="Freeform 102"/>
              <p:cNvSpPr/>
              <p:nvPr/>
            </p:nvSpPr>
            <p:spPr bwMode="auto">
              <a:xfrm>
                <a:off x="716" y="700"/>
                <a:ext cx="263" cy="224"/>
              </a:xfrm>
              <a:custGeom>
                <a:avLst/>
                <a:gdLst>
                  <a:gd name="T0" fmla="*/ 152 w 234"/>
                  <a:gd name="T1" fmla="*/ 130 h 199"/>
                  <a:gd name="T2" fmla="*/ 33 w 234"/>
                  <a:gd name="T3" fmla="*/ 25 h 199"/>
                  <a:gd name="T4" fmla="*/ 15 w 234"/>
                  <a:gd name="T5" fmla="*/ 13 h 199"/>
                  <a:gd name="T6" fmla="*/ 0 w 234"/>
                  <a:gd name="T7" fmla="*/ 4 h 199"/>
                  <a:gd name="T8" fmla="*/ 34 w 234"/>
                  <a:gd name="T9" fmla="*/ 17 h 199"/>
                  <a:gd name="T10" fmla="*/ 152 w 234"/>
                  <a:gd name="T11" fmla="*/ 114 h 199"/>
                  <a:gd name="T12" fmla="*/ 151 w 234"/>
                  <a:gd name="T13" fmla="*/ 95 h 199"/>
                  <a:gd name="T14" fmla="*/ 215 w 234"/>
                  <a:gd name="T15" fmla="*/ 170 h 199"/>
                  <a:gd name="T16" fmla="*/ 234 w 234"/>
                  <a:gd name="T17" fmla="*/ 193 h 199"/>
                  <a:gd name="T18" fmla="*/ 225 w 234"/>
                  <a:gd name="T19" fmla="*/ 197 h 199"/>
                  <a:gd name="T20" fmla="*/ 187 w 234"/>
                  <a:gd name="T21" fmla="*/ 155 h 199"/>
                  <a:gd name="T22" fmla="*/ 159 w 234"/>
                  <a:gd name="T23" fmla="*/ 141 h 199"/>
                  <a:gd name="T24" fmla="*/ 152 w 234"/>
                  <a:gd name="T25" fmla="*/ 13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199">
                    <a:moveTo>
                      <a:pt x="152" y="130"/>
                    </a:moveTo>
                    <a:cubicBezTo>
                      <a:pt x="113" y="95"/>
                      <a:pt x="73" y="60"/>
                      <a:pt x="33" y="25"/>
                    </a:cubicBezTo>
                    <a:cubicBezTo>
                      <a:pt x="27" y="21"/>
                      <a:pt x="21" y="17"/>
                      <a:pt x="15" y="13"/>
                    </a:cubicBezTo>
                    <a:cubicBezTo>
                      <a:pt x="11" y="10"/>
                      <a:pt x="7" y="8"/>
                      <a:pt x="0" y="4"/>
                    </a:cubicBezTo>
                    <a:cubicBezTo>
                      <a:pt x="18" y="0"/>
                      <a:pt x="24" y="13"/>
                      <a:pt x="34" y="17"/>
                    </a:cubicBezTo>
                    <a:cubicBezTo>
                      <a:pt x="87" y="37"/>
                      <a:pt x="119" y="80"/>
                      <a:pt x="152" y="114"/>
                    </a:cubicBezTo>
                    <a:cubicBezTo>
                      <a:pt x="144" y="105"/>
                      <a:pt x="144" y="105"/>
                      <a:pt x="151" y="95"/>
                    </a:cubicBezTo>
                    <a:cubicBezTo>
                      <a:pt x="168" y="124"/>
                      <a:pt x="194" y="145"/>
                      <a:pt x="215" y="170"/>
                    </a:cubicBezTo>
                    <a:cubicBezTo>
                      <a:pt x="221" y="178"/>
                      <a:pt x="228" y="186"/>
                      <a:pt x="234" y="193"/>
                    </a:cubicBezTo>
                    <a:cubicBezTo>
                      <a:pt x="233" y="198"/>
                      <a:pt x="230" y="199"/>
                      <a:pt x="225" y="197"/>
                    </a:cubicBezTo>
                    <a:cubicBezTo>
                      <a:pt x="213" y="183"/>
                      <a:pt x="197" y="171"/>
                      <a:pt x="187" y="155"/>
                    </a:cubicBezTo>
                    <a:cubicBezTo>
                      <a:pt x="180" y="144"/>
                      <a:pt x="167" y="147"/>
                      <a:pt x="159" y="141"/>
                    </a:cubicBezTo>
                    <a:cubicBezTo>
                      <a:pt x="155" y="138"/>
                      <a:pt x="152" y="135"/>
                      <a:pt x="152" y="130"/>
                    </a:cubicBezTo>
                    <a:close/>
                  </a:path>
                </a:pathLst>
              </a:custGeom>
              <a:solidFill>
                <a:srgbClr val="765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1" name="Freeform 103"/>
              <p:cNvSpPr/>
              <p:nvPr/>
            </p:nvSpPr>
            <p:spPr bwMode="auto">
              <a:xfrm>
                <a:off x="796" y="682"/>
                <a:ext cx="195" cy="181"/>
              </a:xfrm>
              <a:custGeom>
                <a:avLst/>
                <a:gdLst>
                  <a:gd name="T0" fmla="*/ 18 w 174"/>
                  <a:gd name="T1" fmla="*/ 1 h 161"/>
                  <a:gd name="T2" fmla="*/ 82 w 174"/>
                  <a:gd name="T3" fmla="*/ 56 h 161"/>
                  <a:gd name="T4" fmla="*/ 133 w 174"/>
                  <a:gd name="T5" fmla="*/ 95 h 161"/>
                  <a:gd name="T6" fmla="*/ 152 w 174"/>
                  <a:gd name="T7" fmla="*/ 117 h 161"/>
                  <a:gd name="T8" fmla="*/ 161 w 174"/>
                  <a:gd name="T9" fmla="*/ 127 h 161"/>
                  <a:gd name="T10" fmla="*/ 163 w 174"/>
                  <a:gd name="T11" fmla="*/ 139 h 161"/>
                  <a:gd name="T12" fmla="*/ 167 w 174"/>
                  <a:gd name="T13" fmla="*/ 156 h 161"/>
                  <a:gd name="T14" fmla="*/ 153 w 174"/>
                  <a:gd name="T15" fmla="*/ 150 h 161"/>
                  <a:gd name="T16" fmla="*/ 104 w 174"/>
                  <a:gd name="T17" fmla="*/ 97 h 161"/>
                  <a:gd name="T18" fmla="*/ 36 w 174"/>
                  <a:gd name="T19" fmla="*/ 37 h 161"/>
                  <a:gd name="T20" fmla="*/ 36 w 174"/>
                  <a:gd name="T21" fmla="*/ 37 h 161"/>
                  <a:gd name="T22" fmla="*/ 0 w 174"/>
                  <a:gd name="T23" fmla="*/ 1 h 161"/>
                  <a:gd name="T24" fmla="*/ 1 w 174"/>
                  <a:gd name="T25" fmla="*/ 0 h 161"/>
                  <a:gd name="T26" fmla="*/ 18 w 174"/>
                  <a:gd name="T27" fmla="*/ 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161">
                    <a:moveTo>
                      <a:pt x="18" y="1"/>
                    </a:moveTo>
                    <a:cubicBezTo>
                      <a:pt x="39" y="20"/>
                      <a:pt x="56" y="45"/>
                      <a:pt x="82" y="56"/>
                    </a:cubicBezTo>
                    <a:cubicBezTo>
                      <a:pt x="103" y="66"/>
                      <a:pt x="117" y="80"/>
                      <a:pt x="133" y="95"/>
                    </a:cubicBezTo>
                    <a:cubicBezTo>
                      <a:pt x="140" y="102"/>
                      <a:pt x="145" y="110"/>
                      <a:pt x="152" y="117"/>
                    </a:cubicBezTo>
                    <a:cubicBezTo>
                      <a:pt x="158" y="118"/>
                      <a:pt x="164" y="125"/>
                      <a:pt x="161" y="127"/>
                    </a:cubicBezTo>
                    <a:cubicBezTo>
                      <a:pt x="154" y="134"/>
                      <a:pt x="159" y="136"/>
                      <a:pt x="163" y="139"/>
                    </a:cubicBezTo>
                    <a:cubicBezTo>
                      <a:pt x="167" y="144"/>
                      <a:pt x="174" y="150"/>
                      <a:pt x="167" y="156"/>
                    </a:cubicBezTo>
                    <a:cubicBezTo>
                      <a:pt x="162" y="161"/>
                      <a:pt x="156" y="154"/>
                      <a:pt x="153" y="150"/>
                    </a:cubicBezTo>
                    <a:cubicBezTo>
                      <a:pt x="136" y="133"/>
                      <a:pt x="122" y="114"/>
                      <a:pt x="104" y="97"/>
                    </a:cubicBezTo>
                    <a:cubicBezTo>
                      <a:pt x="82" y="76"/>
                      <a:pt x="58" y="57"/>
                      <a:pt x="36" y="37"/>
                    </a:cubicBezTo>
                    <a:cubicBezTo>
                      <a:pt x="36" y="37"/>
                      <a:pt x="36" y="37"/>
                      <a:pt x="36" y="37"/>
                    </a:cubicBezTo>
                    <a:cubicBezTo>
                      <a:pt x="23" y="26"/>
                      <a:pt x="10" y="15"/>
                      <a:pt x="0" y="1"/>
                    </a:cubicBezTo>
                    <a:cubicBezTo>
                      <a:pt x="0" y="1"/>
                      <a:pt x="1" y="0"/>
                      <a:pt x="1" y="0"/>
                    </a:cubicBezTo>
                    <a:cubicBezTo>
                      <a:pt x="7" y="0"/>
                      <a:pt x="12" y="0"/>
                      <a:pt x="18" y="1"/>
                    </a:cubicBezTo>
                    <a:close/>
                  </a:path>
                </a:pathLst>
              </a:custGeom>
              <a:solidFill>
                <a:srgbClr val="EFD6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2" name="Freeform 104"/>
              <p:cNvSpPr/>
              <p:nvPr/>
            </p:nvSpPr>
            <p:spPr bwMode="auto">
              <a:xfrm>
                <a:off x="2110" y="571"/>
                <a:ext cx="78" cy="261"/>
              </a:xfrm>
              <a:custGeom>
                <a:avLst/>
                <a:gdLst>
                  <a:gd name="T0" fmla="*/ 40 w 70"/>
                  <a:gd name="T1" fmla="*/ 180 h 232"/>
                  <a:gd name="T2" fmla="*/ 20 w 70"/>
                  <a:gd name="T3" fmla="*/ 212 h 232"/>
                  <a:gd name="T4" fmla="*/ 9 w 70"/>
                  <a:gd name="T5" fmla="*/ 228 h 232"/>
                  <a:gd name="T6" fmla="*/ 11 w 70"/>
                  <a:gd name="T7" fmla="*/ 208 h 232"/>
                  <a:gd name="T8" fmla="*/ 31 w 70"/>
                  <a:gd name="T9" fmla="*/ 152 h 232"/>
                  <a:gd name="T10" fmla="*/ 35 w 70"/>
                  <a:gd name="T11" fmla="*/ 105 h 232"/>
                  <a:gd name="T12" fmla="*/ 53 w 70"/>
                  <a:gd name="T13" fmla="*/ 18 h 232"/>
                  <a:gd name="T14" fmla="*/ 70 w 70"/>
                  <a:gd name="T15" fmla="*/ 3 h 232"/>
                  <a:gd name="T16" fmla="*/ 56 w 70"/>
                  <a:gd name="T17" fmla="*/ 81 h 232"/>
                  <a:gd name="T18" fmla="*/ 37 w 70"/>
                  <a:gd name="T19" fmla="*/ 172 h 232"/>
                  <a:gd name="T20" fmla="*/ 40 w 70"/>
                  <a:gd name="T21" fmla="*/ 18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32">
                    <a:moveTo>
                      <a:pt x="40" y="180"/>
                    </a:moveTo>
                    <a:cubicBezTo>
                      <a:pt x="31" y="190"/>
                      <a:pt x="26" y="201"/>
                      <a:pt x="20" y="212"/>
                    </a:cubicBezTo>
                    <a:cubicBezTo>
                      <a:pt x="17" y="218"/>
                      <a:pt x="20" y="232"/>
                      <a:pt x="9" y="228"/>
                    </a:cubicBezTo>
                    <a:cubicBezTo>
                      <a:pt x="0" y="225"/>
                      <a:pt x="9" y="215"/>
                      <a:pt x="11" y="208"/>
                    </a:cubicBezTo>
                    <a:cubicBezTo>
                      <a:pt x="17" y="189"/>
                      <a:pt x="24" y="171"/>
                      <a:pt x="31" y="152"/>
                    </a:cubicBezTo>
                    <a:cubicBezTo>
                      <a:pt x="26" y="136"/>
                      <a:pt x="32" y="120"/>
                      <a:pt x="35" y="105"/>
                    </a:cubicBezTo>
                    <a:cubicBezTo>
                      <a:pt x="42" y="76"/>
                      <a:pt x="41" y="46"/>
                      <a:pt x="53" y="18"/>
                    </a:cubicBezTo>
                    <a:cubicBezTo>
                      <a:pt x="57" y="10"/>
                      <a:pt x="58" y="0"/>
                      <a:pt x="70" y="3"/>
                    </a:cubicBezTo>
                    <a:cubicBezTo>
                      <a:pt x="59" y="28"/>
                      <a:pt x="60" y="55"/>
                      <a:pt x="56" y="81"/>
                    </a:cubicBezTo>
                    <a:cubicBezTo>
                      <a:pt x="51" y="111"/>
                      <a:pt x="47" y="142"/>
                      <a:pt x="37" y="172"/>
                    </a:cubicBezTo>
                    <a:cubicBezTo>
                      <a:pt x="36" y="176"/>
                      <a:pt x="37" y="178"/>
                      <a:pt x="40" y="180"/>
                    </a:cubicBezTo>
                    <a:close/>
                  </a:path>
                </a:pathLst>
              </a:custGeom>
              <a:solidFill>
                <a:srgbClr val="EA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3" name="Freeform 105"/>
              <p:cNvSpPr/>
              <p:nvPr/>
            </p:nvSpPr>
            <p:spPr bwMode="auto">
              <a:xfrm>
                <a:off x="852" y="921"/>
                <a:ext cx="127" cy="161"/>
              </a:xfrm>
              <a:custGeom>
                <a:avLst/>
                <a:gdLst>
                  <a:gd name="T0" fmla="*/ 51 w 113"/>
                  <a:gd name="T1" fmla="*/ 77 h 144"/>
                  <a:gd name="T2" fmla="*/ 33 w 113"/>
                  <a:gd name="T3" fmla="*/ 68 h 144"/>
                  <a:gd name="T4" fmla="*/ 9 w 113"/>
                  <a:gd name="T5" fmla="*/ 33 h 144"/>
                  <a:gd name="T6" fmla="*/ 2 w 113"/>
                  <a:gd name="T7" fmla="*/ 0 h 144"/>
                  <a:gd name="T8" fmla="*/ 48 w 113"/>
                  <a:gd name="T9" fmla="*/ 39 h 144"/>
                  <a:gd name="T10" fmla="*/ 113 w 113"/>
                  <a:gd name="T11" fmla="*/ 125 h 144"/>
                  <a:gd name="T12" fmla="*/ 110 w 113"/>
                  <a:gd name="T13" fmla="*/ 136 h 144"/>
                  <a:gd name="T14" fmla="*/ 96 w 113"/>
                  <a:gd name="T15" fmla="*/ 127 h 144"/>
                  <a:gd name="T16" fmla="*/ 61 w 113"/>
                  <a:gd name="T17" fmla="*/ 82 h 144"/>
                  <a:gd name="T18" fmla="*/ 51 w 113"/>
                  <a:gd name="T19" fmla="*/ 7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4">
                    <a:moveTo>
                      <a:pt x="51" y="77"/>
                    </a:moveTo>
                    <a:cubicBezTo>
                      <a:pt x="43" y="78"/>
                      <a:pt x="39" y="71"/>
                      <a:pt x="33" y="68"/>
                    </a:cubicBezTo>
                    <a:cubicBezTo>
                      <a:pt x="30" y="53"/>
                      <a:pt x="13" y="48"/>
                      <a:pt x="9" y="33"/>
                    </a:cubicBezTo>
                    <a:cubicBezTo>
                      <a:pt x="22" y="19"/>
                      <a:pt x="0" y="13"/>
                      <a:pt x="2" y="0"/>
                    </a:cubicBezTo>
                    <a:cubicBezTo>
                      <a:pt x="22" y="8"/>
                      <a:pt x="35" y="24"/>
                      <a:pt x="48" y="39"/>
                    </a:cubicBezTo>
                    <a:cubicBezTo>
                      <a:pt x="75" y="64"/>
                      <a:pt x="97" y="92"/>
                      <a:pt x="113" y="125"/>
                    </a:cubicBezTo>
                    <a:cubicBezTo>
                      <a:pt x="112" y="129"/>
                      <a:pt x="111" y="132"/>
                      <a:pt x="110" y="136"/>
                    </a:cubicBezTo>
                    <a:cubicBezTo>
                      <a:pt x="98" y="144"/>
                      <a:pt x="98" y="131"/>
                      <a:pt x="96" y="127"/>
                    </a:cubicBezTo>
                    <a:cubicBezTo>
                      <a:pt x="86" y="110"/>
                      <a:pt x="75" y="95"/>
                      <a:pt x="61" y="82"/>
                    </a:cubicBezTo>
                    <a:cubicBezTo>
                      <a:pt x="58" y="80"/>
                      <a:pt x="56" y="76"/>
                      <a:pt x="51" y="77"/>
                    </a:cubicBezTo>
                    <a:close/>
                  </a:path>
                </a:pathLst>
              </a:custGeom>
              <a:solidFill>
                <a:srgbClr val="F0DC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4" name="Freeform 106"/>
              <p:cNvSpPr/>
              <p:nvPr/>
            </p:nvSpPr>
            <p:spPr bwMode="auto">
              <a:xfrm>
                <a:off x="547" y="2607"/>
                <a:ext cx="127" cy="50"/>
              </a:xfrm>
              <a:custGeom>
                <a:avLst/>
                <a:gdLst>
                  <a:gd name="T0" fmla="*/ 113 w 113"/>
                  <a:gd name="T1" fmla="*/ 44 h 45"/>
                  <a:gd name="T2" fmla="*/ 17 w 113"/>
                  <a:gd name="T3" fmla="*/ 44 h 45"/>
                  <a:gd name="T4" fmla="*/ 0 w 113"/>
                  <a:gd name="T5" fmla="*/ 40 h 45"/>
                  <a:gd name="T6" fmla="*/ 7 w 113"/>
                  <a:gd name="T7" fmla="*/ 30 h 45"/>
                  <a:gd name="T8" fmla="*/ 45 w 113"/>
                  <a:gd name="T9" fmla="*/ 4 h 45"/>
                  <a:gd name="T10" fmla="*/ 113 w 113"/>
                  <a:gd name="T11" fmla="*/ 44 h 45"/>
                </a:gdLst>
                <a:ahLst/>
                <a:cxnLst>
                  <a:cxn ang="0">
                    <a:pos x="T0" y="T1"/>
                  </a:cxn>
                  <a:cxn ang="0">
                    <a:pos x="T2" y="T3"/>
                  </a:cxn>
                  <a:cxn ang="0">
                    <a:pos x="T4" y="T5"/>
                  </a:cxn>
                  <a:cxn ang="0">
                    <a:pos x="T6" y="T7"/>
                  </a:cxn>
                  <a:cxn ang="0">
                    <a:pos x="T8" y="T9"/>
                  </a:cxn>
                  <a:cxn ang="0">
                    <a:pos x="T10" y="T11"/>
                  </a:cxn>
                </a:cxnLst>
                <a:rect l="0" t="0" r="r" b="b"/>
                <a:pathLst>
                  <a:path w="113" h="45">
                    <a:moveTo>
                      <a:pt x="113" y="44"/>
                    </a:moveTo>
                    <a:cubicBezTo>
                      <a:pt x="81" y="44"/>
                      <a:pt x="49" y="44"/>
                      <a:pt x="17" y="44"/>
                    </a:cubicBezTo>
                    <a:cubicBezTo>
                      <a:pt x="11" y="44"/>
                      <a:pt x="5" y="45"/>
                      <a:pt x="0" y="40"/>
                    </a:cubicBezTo>
                    <a:cubicBezTo>
                      <a:pt x="3" y="37"/>
                      <a:pt x="6" y="34"/>
                      <a:pt x="7" y="30"/>
                    </a:cubicBezTo>
                    <a:cubicBezTo>
                      <a:pt x="13" y="12"/>
                      <a:pt x="24" y="0"/>
                      <a:pt x="45" y="4"/>
                    </a:cubicBezTo>
                    <a:cubicBezTo>
                      <a:pt x="67" y="18"/>
                      <a:pt x="90" y="31"/>
                      <a:pt x="113" y="44"/>
                    </a:cubicBezTo>
                    <a:close/>
                  </a:path>
                </a:pathLst>
              </a:custGeom>
              <a:solidFill>
                <a:srgbClr val="87B9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107"/>
              <p:cNvSpPr/>
              <p:nvPr/>
            </p:nvSpPr>
            <p:spPr bwMode="auto">
              <a:xfrm>
                <a:off x="72" y="3892"/>
                <a:ext cx="235" cy="39"/>
              </a:xfrm>
              <a:custGeom>
                <a:avLst/>
                <a:gdLst>
                  <a:gd name="T0" fmla="*/ 204 w 209"/>
                  <a:gd name="T1" fmla="*/ 32 h 35"/>
                  <a:gd name="T2" fmla="*/ 77 w 209"/>
                  <a:gd name="T3" fmla="*/ 22 h 35"/>
                  <a:gd name="T4" fmla="*/ 0 w 209"/>
                  <a:gd name="T5" fmla="*/ 12 h 35"/>
                  <a:gd name="T6" fmla="*/ 4 w 209"/>
                  <a:gd name="T7" fmla="*/ 0 h 35"/>
                  <a:gd name="T8" fmla="*/ 108 w 209"/>
                  <a:gd name="T9" fmla="*/ 8 h 35"/>
                  <a:gd name="T10" fmla="*/ 190 w 209"/>
                  <a:gd name="T11" fmla="*/ 21 h 35"/>
                  <a:gd name="T12" fmla="*/ 204 w 209"/>
                  <a:gd name="T13" fmla="*/ 32 h 35"/>
                </a:gdLst>
                <a:ahLst/>
                <a:cxnLst>
                  <a:cxn ang="0">
                    <a:pos x="T0" y="T1"/>
                  </a:cxn>
                  <a:cxn ang="0">
                    <a:pos x="T2" y="T3"/>
                  </a:cxn>
                  <a:cxn ang="0">
                    <a:pos x="T4" y="T5"/>
                  </a:cxn>
                  <a:cxn ang="0">
                    <a:pos x="T6" y="T7"/>
                  </a:cxn>
                  <a:cxn ang="0">
                    <a:pos x="T8" y="T9"/>
                  </a:cxn>
                  <a:cxn ang="0">
                    <a:pos x="T10" y="T11"/>
                  </a:cxn>
                  <a:cxn ang="0">
                    <a:pos x="T12" y="T13"/>
                  </a:cxn>
                </a:cxnLst>
                <a:rect l="0" t="0" r="r" b="b"/>
                <a:pathLst>
                  <a:path w="209" h="35">
                    <a:moveTo>
                      <a:pt x="204" y="32"/>
                    </a:moveTo>
                    <a:cubicBezTo>
                      <a:pt x="161" y="35"/>
                      <a:pt x="119" y="26"/>
                      <a:pt x="77" y="22"/>
                    </a:cubicBezTo>
                    <a:cubicBezTo>
                      <a:pt x="51" y="19"/>
                      <a:pt x="25" y="22"/>
                      <a:pt x="0" y="12"/>
                    </a:cubicBezTo>
                    <a:cubicBezTo>
                      <a:pt x="1" y="8"/>
                      <a:pt x="3" y="4"/>
                      <a:pt x="4" y="0"/>
                    </a:cubicBezTo>
                    <a:cubicBezTo>
                      <a:pt x="39" y="2"/>
                      <a:pt x="74" y="0"/>
                      <a:pt x="108" y="8"/>
                    </a:cubicBezTo>
                    <a:cubicBezTo>
                      <a:pt x="135" y="16"/>
                      <a:pt x="162" y="25"/>
                      <a:pt x="190" y="21"/>
                    </a:cubicBezTo>
                    <a:cubicBezTo>
                      <a:pt x="197" y="21"/>
                      <a:pt x="209" y="17"/>
                      <a:pt x="204" y="32"/>
                    </a:cubicBezTo>
                    <a:close/>
                  </a:path>
                </a:pathLst>
              </a:custGeom>
              <a:solidFill>
                <a:srgbClr val="6CAB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6" name="Freeform 108"/>
              <p:cNvSpPr/>
              <p:nvPr/>
            </p:nvSpPr>
            <p:spPr bwMode="auto">
              <a:xfrm>
                <a:off x="625" y="2194"/>
                <a:ext cx="73" cy="176"/>
              </a:xfrm>
              <a:custGeom>
                <a:avLst/>
                <a:gdLst>
                  <a:gd name="T0" fmla="*/ 63 w 65"/>
                  <a:gd name="T1" fmla="*/ 2 h 156"/>
                  <a:gd name="T2" fmla="*/ 59 w 65"/>
                  <a:gd name="T3" fmla="*/ 35 h 156"/>
                  <a:gd name="T4" fmla="*/ 55 w 65"/>
                  <a:gd name="T5" fmla="*/ 59 h 156"/>
                  <a:gd name="T6" fmla="*/ 21 w 65"/>
                  <a:gd name="T7" fmla="*/ 149 h 156"/>
                  <a:gd name="T8" fmla="*/ 12 w 65"/>
                  <a:gd name="T9" fmla="*/ 155 h 156"/>
                  <a:gd name="T10" fmla="*/ 4 w 65"/>
                  <a:gd name="T11" fmla="*/ 139 h 156"/>
                  <a:gd name="T12" fmla="*/ 14 w 65"/>
                  <a:gd name="T13" fmla="*/ 107 h 156"/>
                  <a:gd name="T14" fmla="*/ 40 w 65"/>
                  <a:gd name="T15" fmla="*/ 31 h 156"/>
                  <a:gd name="T16" fmla="*/ 44 w 65"/>
                  <a:gd name="T17" fmla="*/ 7 h 156"/>
                  <a:gd name="T18" fmla="*/ 56 w 65"/>
                  <a:gd name="T19" fmla="*/ 2 h 156"/>
                  <a:gd name="T20" fmla="*/ 63 w 65"/>
                  <a:gd name="T2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56">
                    <a:moveTo>
                      <a:pt x="63" y="2"/>
                    </a:moveTo>
                    <a:cubicBezTo>
                      <a:pt x="65" y="13"/>
                      <a:pt x="51" y="23"/>
                      <a:pt x="59" y="35"/>
                    </a:cubicBezTo>
                    <a:cubicBezTo>
                      <a:pt x="65" y="44"/>
                      <a:pt x="58" y="51"/>
                      <a:pt x="55" y="59"/>
                    </a:cubicBezTo>
                    <a:cubicBezTo>
                      <a:pt x="44" y="89"/>
                      <a:pt x="41" y="122"/>
                      <a:pt x="21" y="149"/>
                    </a:cubicBezTo>
                    <a:cubicBezTo>
                      <a:pt x="19" y="152"/>
                      <a:pt x="18" y="156"/>
                      <a:pt x="12" y="155"/>
                    </a:cubicBezTo>
                    <a:cubicBezTo>
                      <a:pt x="0" y="155"/>
                      <a:pt x="11" y="143"/>
                      <a:pt x="4" y="139"/>
                    </a:cubicBezTo>
                    <a:cubicBezTo>
                      <a:pt x="0" y="126"/>
                      <a:pt x="10" y="117"/>
                      <a:pt x="14" y="107"/>
                    </a:cubicBezTo>
                    <a:cubicBezTo>
                      <a:pt x="24" y="82"/>
                      <a:pt x="38" y="58"/>
                      <a:pt x="40" y="31"/>
                    </a:cubicBezTo>
                    <a:cubicBezTo>
                      <a:pt x="40" y="22"/>
                      <a:pt x="40" y="14"/>
                      <a:pt x="44" y="7"/>
                    </a:cubicBezTo>
                    <a:cubicBezTo>
                      <a:pt x="46" y="0"/>
                      <a:pt x="56" y="14"/>
                      <a:pt x="56" y="2"/>
                    </a:cubicBezTo>
                    <a:cubicBezTo>
                      <a:pt x="59" y="1"/>
                      <a:pt x="61" y="1"/>
                      <a:pt x="63" y="2"/>
                    </a:cubicBezTo>
                    <a:close/>
                  </a:path>
                </a:pathLst>
              </a:custGeom>
              <a:solidFill>
                <a:srgbClr val="DEB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7" name="Freeform 109"/>
              <p:cNvSpPr/>
              <p:nvPr/>
            </p:nvSpPr>
            <p:spPr bwMode="auto">
              <a:xfrm>
                <a:off x="2012" y="2638"/>
                <a:ext cx="92" cy="64"/>
              </a:xfrm>
              <a:custGeom>
                <a:avLst/>
                <a:gdLst>
                  <a:gd name="T0" fmla="*/ 82 w 82"/>
                  <a:gd name="T1" fmla="*/ 52 h 57"/>
                  <a:gd name="T2" fmla="*/ 76 w 82"/>
                  <a:gd name="T3" fmla="*/ 57 h 57"/>
                  <a:gd name="T4" fmla="*/ 0 w 82"/>
                  <a:gd name="T5" fmla="*/ 46 h 57"/>
                  <a:gd name="T6" fmla="*/ 1 w 82"/>
                  <a:gd name="T7" fmla="*/ 40 h 57"/>
                  <a:gd name="T8" fmla="*/ 70 w 82"/>
                  <a:gd name="T9" fmla="*/ 0 h 57"/>
                  <a:gd name="T10" fmla="*/ 82 w 82"/>
                  <a:gd name="T11" fmla="*/ 52 h 57"/>
                </a:gdLst>
                <a:ahLst/>
                <a:cxnLst>
                  <a:cxn ang="0">
                    <a:pos x="T0" y="T1"/>
                  </a:cxn>
                  <a:cxn ang="0">
                    <a:pos x="T2" y="T3"/>
                  </a:cxn>
                  <a:cxn ang="0">
                    <a:pos x="T4" y="T5"/>
                  </a:cxn>
                  <a:cxn ang="0">
                    <a:pos x="T6" y="T7"/>
                  </a:cxn>
                  <a:cxn ang="0">
                    <a:pos x="T8" y="T9"/>
                  </a:cxn>
                  <a:cxn ang="0">
                    <a:pos x="T10" y="T11"/>
                  </a:cxn>
                </a:cxnLst>
                <a:rect l="0" t="0" r="r" b="b"/>
                <a:pathLst>
                  <a:path w="82" h="57">
                    <a:moveTo>
                      <a:pt x="82" y="52"/>
                    </a:moveTo>
                    <a:cubicBezTo>
                      <a:pt x="80" y="54"/>
                      <a:pt x="78" y="57"/>
                      <a:pt x="76" y="57"/>
                    </a:cubicBezTo>
                    <a:cubicBezTo>
                      <a:pt x="51" y="53"/>
                      <a:pt x="25" y="50"/>
                      <a:pt x="0" y="46"/>
                    </a:cubicBezTo>
                    <a:cubicBezTo>
                      <a:pt x="0" y="46"/>
                      <a:pt x="1" y="42"/>
                      <a:pt x="1" y="40"/>
                    </a:cubicBezTo>
                    <a:cubicBezTo>
                      <a:pt x="24" y="27"/>
                      <a:pt x="47" y="13"/>
                      <a:pt x="70" y="0"/>
                    </a:cubicBezTo>
                    <a:cubicBezTo>
                      <a:pt x="74" y="17"/>
                      <a:pt x="78" y="35"/>
                      <a:pt x="82" y="52"/>
                    </a:cubicBezTo>
                    <a:close/>
                  </a:path>
                </a:pathLst>
              </a:custGeom>
              <a:solidFill>
                <a:srgbClr val="D4E0E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8" name="Freeform 110"/>
              <p:cNvSpPr/>
              <p:nvPr/>
            </p:nvSpPr>
            <p:spPr bwMode="auto">
              <a:xfrm>
                <a:off x="306" y="3062"/>
                <a:ext cx="136" cy="49"/>
              </a:xfrm>
              <a:custGeom>
                <a:avLst/>
                <a:gdLst>
                  <a:gd name="T0" fmla="*/ 48 w 121"/>
                  <a:gd name="T1" fmla="*/ 39 h 44"/>
                  <a:gd name="T2" fmla="*/ 0 w 121"/>
                  <a:gd name="T3" fmla="*/ 35 h 44"/>
                  <a:gd name="T4" fmla="*/ 16 w 121"/>
                  <a:gd name="T5" fmla="*/ 0 h 44"/>
                  <a:gd name="T6" fmla="*/ 63 w 121"/>
                  <a:gd name="T7" fmla="*/ 4 h 44"/>
                  <a:gd name="T8" fmla="*/ 120 w 121"/>
                  <a:gd name="T9" fmla="*/ 11 h 44"/>
                  <a:gd name="T10" fmla="*/ 121 w 121"/>
                  <a:gd name="T11" fmla="*/ 14 h 44"/>
                  <a:gd name="T12" fmla="*/ 120 w 121"/>
                  <a:gd name="T13" fmla="*/ 16 h 44"/>
                  <a:gd name="T14" fmla="*/ 72 w 121"/>
                  <a:gd name="T15" fmla="*/ 24 h 44"/>
                  <a:gd name="T16" fmla="*/ 48 w 121"/>
                  <a:gd name="T17"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44">
                    <a:moveTo>
                      <a:pt x="48" y="39"/>
                    </a:moveTo>
                    <a:cubicBezTo>
                      <a:pt x="32" y="35"/>
                      <a:pt x="16" y="44"/>
                      <a:pt x="0" y="35"/>
                    </a:cubicBezTo>
                    <a:cubicBezTo>
                      <a:pt x="6" y="23"/>
                      <a:pt x="11" y="11"/>
                      <a:pt x="16" y="0"/>
                    </a:cubicBezTo>
                    <a:cubicBezTo>
                      <a:pt x="32" y="1"/>
                      <a:pt x="48" y="1"/>
                      <a:pt x="63" y="4"/>
                    </a:cubicBezTo>
                    <a:cubicBezTo>
                      <a:pt x="82" y="7"/>
                      <a:pt x="102" y="4"/>
                      <a:pt x="120" y="11"/>
                    </a:cubicBezTo>
                    <a:cubicBezTo>
                      <a:pt x="121" y="12"/>
                      <a:pt x="121" y="13"/>
                      <a:pt x="121" y="14"/>
                    </a:cubicBezTo>
                    <a:cubicBezTo>
                      <a:pt x="121" y="15"/>
                      <a:pt x="121" y="16"/>
                      <a:pt x="120" y="16"/>
                    </a:cubicBezTo>
                    <a:cubicBezTo>
                      <a:pt x="104" y="19"/>
                      <a:pt x="91" y="30"/>
                      <a:pt x="72" y="24"/>
                    </a:cubicBezTo>
                    <a:cubicBezTo>
                      <a:pt x="66" y="23"/>
                      <a:pt x="53" y="29"/>
                      <a:pt x="48" y="39"/>
                    </a:cubicBezTo>
                    <a:close/>
                  </a:path>
                </a:pathLst>
              </a:custGeom>
              <a:solidFill>
                <a:srgbClr val="A1C7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9" name="Freeform 111"/>
              <p:cNvSpPr/>
              <p:nvPr/>
            </p:nvSpPr>
            <p:spPr bwMode="auto">
              <a:xfrm>
                <a:off x="1906" y="2913"/>
                <a:ext cx="273" cy="30"/>
              </a:xfrm>
              <a:custGeom>
                <a:avLst/>
                <a:gdLst>
                  <a:gd name="T0" fmla="*/ 243 w 243"/>
                  <a:gd name="T1" fmla="*/ 12 h 26"/>
                  <a:gd name="T2" fmla="*/ 177 w 243"/>
                  <a:gd name="T3" fmla="*/ 13 h 26"/>
                  <a:gd name="T4" fmla="*/ 93 w 243"/>
                  <a:gd name="T5" fmla="*/ 21 h 26"/>
                  <a:gd name="T6" fmla="*/ 31 w 243"/>
                  <a:gd name="T7" fmla="*/ 18 h 26"/>
                  <a:gd name="T8" fmla="*/ 0 w 243"/>
                  <a:gd name="T9" fmla="*/ 12 h 26"/>
                  <a:gd name="T10" fmla="*/ 93 w 243"/>
                  <a:gd name="T11" fmla="*/ 5 h 26"/>
                  <a:gd name="T12" fmla="*/ 154 w 243"/>
                  <a:gd name="T13" fmla="*/ 4 h 26"/>
                  <a:gd name="T14" fmla="*/ 239 w 243"/>
                  <a:gd name="T15" fmla="*/ 0 h 26"/>
                  <a:gd name="T16" fmla="*/ 243 w 243"/>
                  <a:gd name="T1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26">
                    <a:moveTo>
                      <a:pt x="243" y="12"/>
                    </a:moveTo>
                    <a:cubicBezTo>
                      <a:pt x="221" y="5"/>
                      <a:pt x="198" y="9"/>
                      <a:pt x="177" y="13"/>
                    </a:cubicBezTo>
                    <a:cubicBezTo>
                      <a:pt x="149" y="18"/>
                      <a:pt x="121" y="13"/>
                      <a:pt x="93" y="21"/>
                    </a:cubicBezTo>
                    <a:cubicBezTo>
                      <a:pt x="74" y="26"/>
                      <a:pt x="52" y="21"/>
                      <a:pt x="31" y="18"/>
                    </a:cubicBezTo>
                    <a:cubicBezTo>
                      <a:pt x="21" y="16"/>
                      <a:pt x="8" y="25"/>
                      <a:pt x="0" y="12"/>
                    </a:cubicBezTo>
                    <a:cubicBezTo>
                      <a:pt x="31" y="9"/>
                      <a:pt x="62" y="11"/>
                      <a:pt x="93" y="5"/>
                    </a:cubicBezTo>
                    <a:cubicBezTo>
                      <a:pt x="111" y="2"/>
                      <a:pt x="133" y="1"/>
                      <a:pt x="154" y="4"/>
                    </a:cubicBezTo>
                    <a:cubicBezTo>
                      <a:pt x="181" y="9"/>
                      <a:pt x="211" y="6"/>
                      <a:pt x="239" y="0"/>
                    </a:cubicBezTo>
                    <a:cubicBezTo>
                      <a:pt x="241" y="4"/>
                      <a:pt x="242" y="8"/>
                      <a:pt x="243" y="12"/>
                    </a:cubicBezTo>
                    <a:close/>
                  </a:path>
                </a:pathLst>
              </a:custGeom>
              <a:solidFill>
                <a:srgbClr val="9AC7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0" name="Freeform 112"/>
              <p:cNvSpPr/>
              <p:nvPr/>
            </p:nvSpPr>
            <p:spPr bwMode="auto">
              <a:xfrm>
                <a:off x="2063" y="719"/>
                <a:ext cx="84" cy="180"/>
              </a:xfrm>
              <a:custGeom>
                <a:avLst/>
                <a:gdLst>
                  <a:gd name="T0" fmla="*/ 0 w 74"/>
                  <a:gd name="T1" fmla="*/ 160 h 160"/>
                  <a:gd name="T2" fmla="*/ 49 w 74"/>
                  <a:gd name="T3" fmla="*/ 35 h 160"/>
                  <a:gd name="T4" fmla="*/ 55 w 74"/>
                  <a:gd name="T5" fmla="*/ 12 h 160"/>
                  <a:gd name="T6" fmla="*/ 68 w 74"/>
                  <a:gd name="T7" fmla="*/ 0 h 160"/>
                  <a:gd name="T8" fmla="*/ 68 w 74"/>
                  <a:gd name="T9" fmla="*/ 20 h 160"/>
                  <a:gd name="T10" fmla="*/ 52 w 74"/>
                  <a:gd name="T11" fmla="*/ 58 h 160"/>
                  <a:gd name="T12" fmla="*/ 0 w 74"/>
                  <a:gd name="T13" fmla="*/ 160 h 160"/>
                </a:gdLst>
                <a:ahLst/>
                <a:cxnLst>
                  <a:cxn ang="0">
                    <a:pos x="T0" y="T1"/>
                  </a:cxn>
                  <a:cxn ang="0">
                    <a:pos x="T2" y="T3"/>
                  </a:cxn>
                  <a:cxn ang="0">
                    <a:pos x="T4" y="T5"/>
                  </a:cxn>
                  <a:cxn ang="0">
                    <a:pos x="T6" y="T7"/>
                  </a:cxn>
                  <a:cxn ang="0">
                    <a:pos x="T8" y="T9"/>
                  </a:cxn>
                  <a:cxn ang="0">
                    <a:pos x="T10" y="T11"/>
                  </a:cxn>
                  <a:cxn ang="0">
                    <a:pos x="T12" y="T13"/>
                  </a:cxn>
                </a:cxnLst>
                <a:rect l="0" t="0" r="r" b="b"/>
                <a:pathLst>
                  <a:path w="74" h="160">
                    <a:moveTo>
                      <a:pt x="0" y="160"/>
                    </a:moveTo>
                    <a:cubicBezTo>
                      <a:pt x="11" y="116"/>
                      <a:pt x="21" y="72"/>
                      <a:pt x="49" y="35"/>
                    </a:cubicBezTo>
                    <a:cubicBezTo>
                      <a:pt x="53" y="29"/>
                      <a:pt x="50" y="19"/>
                      <a:pt x="55" y="12"/>
                    </a:cubicBezTo>
                    <a:cubicBezTo>
                      <a:pt x="62" y="11"/>
                      <a:pt x="63" y="4"/>
                      <a:pt x="68" y="0"/>
                    </a:cubicBezTo>
                    <a:cubicBezTo>
                      <a:pt x="74" y="6"/>
                      <a:pt x="72" y="13"/>
                      <a:pt x="68" y="20"/>
                    </a:cubicBezTo>
                    <a:cubicBezTo>
                      <a:pt x="60" y="32"/>
                      <a:pt x="56" y="45"/>
                      <a:pt x="52" y="58"/>
                    </a:cubicBezTo>
                    <a:cubicBezTo>
                      <a:pt x="41" y="95"/>
                      <a:pt x="23" y="129"/>
                      <a:pt x="0" y="160"/>
                    </a:cubicBezTo>
                    <a:close/>
                  </a:path>
                </a:pathLst>
              </a:custGeom>
              <a:solidFill>
                <a:srgbClr val="F0D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1" name="Freeform 113"/>
              <p:cNvSpPr/>
              <p:nvPr/>
            </p:nvSpPr>
            <p:spPr bwMode="auto">
              <a:xfrm>
                <a:off x="2213" y="3497"/>
                <a:ext cx="137" cy="41"/>
              </a:xfrm>
              <a:custGeom>
                <a:avLst/>
                <a:gdLst>
                  <a:gd name="T0" fmla="*/ 15 w 122"/>
                  <a:gd name="T1" fmla="*/ 8 h 37"/>
                  <a:gd name="T2" fmla="*/ 100 w 122"/>
                  <a:gd name="T3" fmla="*/ 4 h 37"/>
                  <a:gd name="T4" fmla="*/ 120 w 122"/>
                  <a:gd name="T5" fmla="*/ 8 h 37"/>
                  <a:gd name="T6" fmla="*/ 122 w 122"/>
                  <a:gd name="T7" fmla="*/ 20 h 37"/>
                  <a:gd name="T8" fmla="*/ 81 w 122"/>
                  <a:gd name="T9" fmla="*/ 32 h 37"/>
                  <a:gd name="T10" fmla="*/ 38 w 122"/>
                  <a:gd name="T11" fmla="*/ 36 h 37"/>
                  <a:gd name="T12" fmla="*/ 11 w 122"/>
                  <a:gd name="T13" fmla="*/ 28 h 37"/>
                  <a:gd name="T14" fmla="*/ 1 w 122"/>
                  <a:gd name="T15" fmla="*/ 21 h 37"/>
                  <a:gd name="T16" fmla="*/ 15 w 122"/>
                  <a:gd name="T1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37">
                    <a:moveTo>
                      <a:pt x="15" y="8"/>
                    </a:moveTo>
                    <a:cubicBezTo>
                      <a:pt x="43" y="10"/>
                      <a:pt x="71" y="3"/>
                      <a:pt x="100" y="4"/>
                    </a:cubicBezTo>
                    <a:cubicBezTo>
                      <a:pt x="106" y="4"/>
                      <a:pt x="114" y="0"/>
                      <a:pt x="120" y="8"/>
                    </a:cubicBezTo>
                    <a:cubicBezTo>
                      <a:pt x="121" y="12"/>
                      <a:pt x="122" y="16"/>
                      <a:pt x="122" y="20"/>
                    </a:cubicBezTo>
                    <a:cubicBezTo>
                      <a:pt x="111" y="31"/>
                      <a:pt x="98" y="36"/>
                      <a:pt x="81" y="32"/>
                    </a:cubicBezTo>
                    <a:cubicBezTo>
                      <a:pt x="67" y="29"/>
                      <a:pt x="52" y="37"/>
                      <a:pt x="38" y="36"/>
                    </a:cubicBezTo>
                    <a:cubicBezTo>
                      <a:pt x="29" y="33"/>
                      <a:pt x="24" y="20"/>
                      <a:pt x="11" y="28"/>
                    </a:cubicBezTo>
                    <a:cubicBezTo>
                      <a:pt x="7" y="31"/>
                      <a:pt x="2" y="26"/>
                      <a:pt x="1" y="21"/>
                    </a:cubicBezTo>
                    <a:cubicBezTo>
                      <a:pt x="0" y="11"/>
                      <a:pt x="10" y="12"/>
                      <a:pt x="15" y="8"/>
                    </a:cubicBezTo>
                    <a:close/>
                  </a:path>
                </a:pathLst>
              </a:custGeom>
              <a:solidFill>
                <a:srgbClr val="2F8C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2" name="Freeform 114"/>
              <p:cNvSpPr/>
              <p:nvPr/>
            </p:nvSpPr>
            <p:spPr bwMode="auto">
              <a:xfrm>
                <a:off x="831" y="1282"/>
                <a:ext cx="131" cy="296"/>
              </a:xfrm>
              <a:custGeom>
                <a:avLst/>
                <a:gdLst>
                  <a:gd name="T0" fmla="*/ 13 w 117"/>
                  <a:gd name="T1" fmla="*/ 235 h 263"/>
                  <a:gd name="T2" fmla="*/ 65 w 117"/>
                  <a:gd name="T3" fmla="*/ 119 h 263"/>
                  <a:gd name="T4" fmla="*/ 117 w 117"/>
                  <a:gd name="T5" fmla="*/ 0 h 263"/>
                  <a:gd name="T6" fmla="*/ 98 w 117"/>
                  <a:gd name="T7" fmla="*/ 66 h 263"/>
                  <a:gd name="T8" fmla="*/ 49 w 117"/>
                  <a:gd name="T9" fmla="*/ 179 h 263"/>
                  <a:gd name="T10" fmla="*/ 5 w 117"/>
                  <a:gd name="T11" fmla="*/ 263 h 263"/>
                  <a:gd name="T12" fmla="*/ 3 w 117"/>
                  <a:gd name="T13" fmla="*/ 261 h 263"/>
                  <a:gd name="T14" fmla="*/ 12 w 117"/>
                  <a:gd name="T15" fmla="*/ 238 h 263"/>
                  <a:gd name="T16" fmla="*/ 13 w 117"/>
                  <a:gd name="T17" fmla="*/ 23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63">
                    <a:moveTo>
                      <a:pt x="13" y="235"/>
                    </a:moveTo>
                    <a:cubicBezTo>
                      <a:pt x="34" y="198"/>
                      <a:pt x="50" y="159"/>
                      <a:pt x="65" y="119"/>
                    </a:cubicBezTo>
                    <a:cubicBezTo>
                      <a:pt x="81" y="79"/>
                      <a:pt x="103" y="41"/>
                      <a:pt x="117" y="0"/>
                    </a:cubicBezTo>
                    <a:cubicBezTo>
                      <a:pt x="114" y="23"/>
                      <a:pt x="107" y="45"/>
                      <a:pt x="98" y="66"/>
                    </a:cubicBezTo>
                    <a:cubicBezTo>
                      <a:pt x="81" y="104"/>
                      <a:pt x="62" y="140"/>
                      <a:pt x="49" y="179"/>
                    </a:cubicBezTo>
                    <a:cubicBezTo>
                      <a:pt x="38" y="210"/>
                      <a:pt x="20" y="236"/>
                      <a:pt x="5" y="263"/>
                    </a:cubicBezTo>
                    <a:cubicBezTo>
                      <a:pt x="5" y="263"/>
                      <a:pt x="4" y="262"/>
                      <a:pt x="3" y="261"/>
                    </a:cubicBezTo>
                    <a:cubicBezTo>
                      <a:pt x="0" y="251"/>
                      <a:pt x="6" y="245"/>
                      <a:pt x="12" y="238"/>
                    </a:cubicBezTo>
                    <a:cubicBezTo>
                      <a:pt x="13" y="237"/>
                      <a:pt x="13" y="236"/>
                      <a:pt x="13" y="235"/>
                    </a:cubicBezTo>
                    <a:close/>
                  </a:path>
                </a:pathLst>
              </a:custGeom>
              <a:solidFill>
                <a:srgbClr val="956C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3" name="Freeform 115"/>
              <p:cNvSpPr/>
              <p:nvPr/>
            </p:nvSpPr>
            <p:spPr bwMode="auto">
              <a:xfrm>
                <a:off x="777" y="544"/>
                <a:ext cx="177" cy="180"/>
              </a:xfrm>
              <a:custGeom>
                <a:avLst/>
                <a:gdLst>
                  <a:gd name="T0" fmla="*/ 157 w 158"/>
                  <a:gd name="T1" fmla="*/ 160 h 160"/>
                  <a:gd name="T2" fmla="*/ 142 w 158"/>
                  <a:gd name="T3" fmla="*/ 146 h 160"/>
                  <a:gd name="T4" fmla="*/ 2 w 158"/>
                  <a:gd name="T5" fmla="*/ 28 h 160"/>
                  <a:gd name="T6" fmla="*/ 1 w 158"/>
                  <a:gd name="T7" fmla="*/ 24 h 160"/>
                  <a:gd name="T8" fmla="*/ 49 w 158"/>
                  <a:gd name="T9" fmla="*/ 49 h 160"/>
                  <a:gd name="T10" fmla="*/ 6 w 158"/>
                  <a:gd name="T11" fmla="*/ 9 h 160"/>
                  <a:gd name="T12" fmla="*/ 4 w 158"/>
                  <a:gd name="T13" fmla="*/ 1 h 160"/>
                  <a:gd name="T14" fmla="*/ 13 w 158"/>
                  <a:gd name="T15" fmla="*/ 4 h 160"/>
                  <a:gd name="T16" fmla="*/ 63 w 158"/>
                  <a:gd name="T17" fmla="*/ 64 h 160"/>
                  <a:gd name="T18" fmla="*/ 93 w 158"/>
                  <a:gd name="T19" fmla="*/ 86 h 160"/>
                  <a:gd name="T20" fmla="*/ 157 w 158"/>
                  <a:gd name="T21" fmla="*/ 154 h 160"/>
                  <a:gd name="T22" fmla="*/ 157 w 158"/>
                  <a:gd name="T2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160">
                    <a:moveTo>
                      <a:pt x="157" y="160"/>
                    </a:moveTo>
                    <a:cubicBezTo>
                      <a:pt x="152" y="155"/>
                      <a:pt x="147" y="151"/>
                      <a:pt x="142" y="146"/>
                    </a:cubicBezTo>
                    <a:cubicBezTo>
                      <a:pt x="100" y="101"/>
                      <a:pt x="52" y="64"/>
                      <a:pt x="2" y="28"/>
                    </a:cubicBezTo>
                    <a:cubicBezTo>
                      <a:pt x="1" y="28"/>
                      <a:pt x="1" y="26"/>
                      <a:pt x="1" y="24"/>
                    </a:cubicBezTo>
                    <a:cubicBezTo>
                      <a:pt x="21" y="24"/>
                      <a:pt x="30" y="44"/>
                      <a:pt x="49" y="49"/>
                    </a:cubicBezTo>
                    <a:cubicBezTo>
                      <a:pt x="35" y="36"/>
                      <a:pt x="20" y="22"/>
                      <a:pt x="6" y="9"/>
                    </a:cubicBezTo>
                    <a:cubicBezTo>
                      <a:pt x="3" y="7"/>
                      <a:pt x="0" y="4"/>
                      <a:pt x="4" y="1"/>
                    </a:cubicBezTo>
                    <a:cubicBezTo>
                      <a:pt x="6" y="0"/>
                      <a:pt x="10" y="3"/>
                      <a:pt x="13" y="4"/>
                    </a:cubicBezTo>
                    <a:cubicBezTo>
                      <a:pt x="29" y="25"/>
                      <a:pt x="52" y="39"/>
                      <a:pt x="63" y="64"/>
                    </a:cubicBezTo>
                    <a:cubicBezTo>
                      <a:pt x="67" y="73"/>
                      <a:pt x="84" y="76"/>
                      <a:pt x="93" y="86"/>
                    </a:cubicBezTo>
                    <a:cubicBezTo>
                      <a:pt x="114" y="109"/>
                      <a:pt x="136" y="131"/>
                      <a:pt x="157" y="154"/>
                    </a:cubicBezTo>
                    <a:cubicBezTo>
                      <a:pt x="158" y="156"/>
                      <a:pt x="158" y="158"/>
                      <a:pt x="157" y="160"/>
                    </a:cubicBezTo>
                    <a:close/>
                  </a:path>
                </a:pathLst>
              </a:custGeom>
              <a:solidFill>
                <a:srgbClr val="7157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4" name="Freeform 116"/>
              <p:cNvSpPr/>
              <p:nvPr/>
            </p:nvSpPr>
            <p:spPr bwMode="auto">
              <a:xfrm>
                <a:off x="1888" y="544"/>
                <a:ext cx="53" cy="196"/>
              </a:xfrm>
              <a:custGeom>
                <a:avLst/>
                <a:gdLst>
                  <a:gd name="T0" fmla="*/ 40 w 47"/>
                  <a:gd name="T1" fmla="*/ 0 h 174"/>
                  <a:gd name="T2" fmla="*/ 46 w 47"/>
                  <a:gd name="T3" fmla="*/ 8 h 174"/>
                  <a:gd name="T4" fmla="*/ 32 w 47"/>
                  <a:gd name="T5" fmla="*/ 66 h 174"/>
                  <a:gd name="T6" fmla="*/ 28 w 47"/>
                  <a:gd name="T7" fmla="*/ 92 h 174"/>
                  <a:gd name="T8" fmla="*/ 41 w 47"/>
                  <a:gd name="T9" fmla="*/ 83 h 174"/>
                  <a:gd name="T10" fmla="*/ 12 w 47"/>
                  <a:gd name="T11" fmla="*/ 174 h 174"/>
                  <a:gd name="T12" fmla="*/ 22 w 47"/>
                  <a:gd name="T13" fmla="*/ 98 h 174"/>
                  <a:gd name="T14" fmla="*/ 0 w 47"/>
                  <a:gd name="T15" fmla="*/ 163 h 174"/>
                  <a:gd name="T16" fmla="*/ 36 w 47"/>
                  <a:gd name="T17" fmla="*/ 8 h 174"/>
                  <a:gd name="T18" fmla="*/ 40 w 47"/>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74">
                    <a:moveTo>
                      <a:pt x="40" y="0"/>
                    </a:moveTo>
                    <a:cubicBezTo>
                      <a:pt x="45" y="0"/>
                      <a:pt x="47" y="3"/>
                      <a:pt x="46" y="8"/>
                    </a:cubicBezTo>
                    <a:cubicBezTo>
                      <a:pt x="40" y="27"/>
                      <a:pt x="44" y="48"/>
                      <a:pt x="32" y="66"/>
                    </a:cubicBezTo>
                    <a:cubicBezTo>
                      <a:pt x="27" y="73"/>
                      <a:pt x="28" y="83"/>
                      <a:pt x="28" y="92"/>
                    </a:cubicBezTo>
                    <a:cubicBezTo>
                      <a:pt x="35" y="93"/>
                      <a:pt x="33" y="83"/>
                      <a:pt x="41" y="83"/>
                    </a:cubicBezTo>
                    <a:cubicBezTo>
                      <a:pt x="31" y="114"/>
                      <a:pt x="21" y="144"/>
                      <a:pt x="12" y="174"/>
                    </a:cubicBezTo>
                    <a:cubicBezTo>
                      <a:pt x="9" y="147"/>
                      <a:pt x="25" y="124"/>
                      <a:pt x="22" y="98"/>
                    </a:cubicBezTo>
                    <a:cubicBezTo>
                      <a:pt x="15" y="119"/>
                      <a:pt x="7" y="141"/>
                      <a:pt x="0" y="163"/>
                    </a:cubicBezTo>
                    <a:cubicBezTo>
                      <a:pt x="6" y="109"/>
                      <a:pt x="30" y="61"/>
                      <a:pt x="36" y="8"/>
                    </a:cubicBezTo>
                    <a:cubicBezTo>
                      <a:pt x="37" y="5"/>
                      <a:pt x="39" y="3"/>
                      <a:pt x="40" y="0"/>
                    </a:cubicBezTo>
                    <a:close/>
                  </a:path>
                </a:pathLst>
              </a:custGeom>
              <a:solidFill>
                <a:srgbClr val="7F5E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5" name="Freeform 117"/>
              <p:cNvSpPr/>
              <p:nvPr/>
            </p:nvSpPr>
            <p:spPr bwMode="auto">
              <a:xfrm>
                <a:off x="754" y="715"/>
                <a:ext cx="146" cy="131"/>
              </a:xfrm>
              <a:custGeom>
                <a:avLst/>
                <a:gdLst>
                  <a:gd name="T0" fmla="*/ 117 w 130"/>
                  <a:gd name="T1" fmla="*/ 82 h 117"/>
                  <a:gd name="T2" fmla="*/ 118 w 130"/>
                  <a:gd name="T3" fmla="*/ 97 h 117"/>
                  <a:gd name="T4" fmla="*/ 130 w 130"/>
                  <a:gd name="T5" fmla="*/ 117 h 117"/>
                  <a:gd name="T6" fmla="*/ 110 w 130"/>
                  <a:gd name="T7" fmla="*/ 99 h 117"/>
                  <a:gd name="T8" fmla="*/ 32 w 130"/>
                  <a:gd name="T9" fmla="*/ 24 h 117"/>
                  <a:gd name="T10" fmla="*/ 0 w 130"/>
                  <a:gd name="T11" fmla="*/ 4 h 117"/>
                  <a:gd name="T12" fmla="*/ 21 w 130"/>
                  <a:gd name="T13" fmla="*/ 0 h 117"/>
                  <a:gd name="T14" fmla="*/ 66 w 130"/>
                  <a:gd name="T15" fmla="*/ 35 h 117"/>
                  <a:gd name="T16" fmla="*/ 87 w 130"/>
                  <a:gd name="T17" fmla="*/ 52 h 117"/>
                  <a:gd name="T18" fmla="*/ 93 w 130"/>
                  <a:gd name="T19" fmla="*/ 58 h 117"/>
                  <a:gd name="T20" fmla="*/ 117 w 130"/>
                  <a:gd name="T21"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117">
                    <a:moveTo>
                      <a:pt x="117" y="82"/>
                    </a:moveTo>
                    <a:cubicBezTo>
                      <a:pt x="109" y="88"/>
                      <a:pt x="115" y="92"/>
                      <a:pt x="118" y="97"/>
                    </a:cubicBezTo>
                    <a:cubicBezTo>
                      <a:pt x="123" y="103"/>
                      <a:pt x="128" y="108"/>
                      <a:pt x="130" y="117"/>
                    </a:cubicBezTo>
                    <a:cubicBezTo>
                      <a:pt x="123" y="111"/>
                      <a:pt x="116" y="106"/>
                      <a:pt x="110" y="99"/>
                    </a:cubicBezTo>
                    <a:cubicBezTo>
                      <a:pt x="87" y="70"/>
                      <a:pt x="58" y="49"/>
                      <a:pt x="32" y="24"/>
                    </a:cubicBezTo>
                    <a:cubicBezTo>
                      <a:pt x="22" y="15"/>
                      <a:pt x="6" y="19"/>
                      <a:pt x="0" y="4"/>
                    </a:cubicBezTo>
                    <a:cubicBezTo>
                      <a:pt x="7" y="2"/>
                      <a:pt x="16" y="7"/>
                      <a:pt x="21" y="0"/>
                    </a:cubicBezTo>
                    <a:cubicBezTo>
                      <a:pt x="38" y="9"/>
                      <a:pt x="51" y="23"/>
                      <a:pt x="66" y="35"/>
                    </a:cubicBezTo>
                    <a:cubicBezTo>
                      <a:pt x="73" y="41"/>
                      <a:pt x="78" y="49"/>
                      <a:pt x="87" y="52"/>
                    </a:cubicBezTo>
                    <a:cubicBezTo>
                      <a:pt x="89" y="54"/>
                      <a:pt x="91" y="56"/>
                      <a:pt x="93" y="58"/>
                    </a:cubicBezTo>
                    <a:cubicBezTo>
                      <a:pt x="100" y="67"/>
                      <a:pt x="110" y="73"/>
                      <a:pt x="117" y="82"/>
                    </a:cubicBezTo>
                    <a:close/>
                  </a:path>
                </a:pathLst>
              </a:custGeom>
              <a:solidFill>
                <a:srgbClr val="F1DA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6" name="Freeform 118"/>
              <p:cNvSpPr/>
              <p:nvPr/>
            </p:nvSpPr>
            <p:spPr bwMode="auto">
              <a:xfrm>
                <a:off x="58" y="3943"/>
                <a:ext cx="134" cy="47"/>
              </a:xfrm>
              <a:custGeom>
                <a:avLst/>
                <a:gdLst>
                  <a:gd name="T0" fmla="*/ 4 w 119"/>
                  <a:gd name="T1" fmla="*/ 7 h 42"/>
                  <a:gd name="T2" fmla="*/ 50 w 119"/>
                  <a:gd name="T3" fmla="*/ 21 h 42"/>
                  <a:gd name="T4" fmla="*/ 72 w 119"/>
                  <a:gd name="T5" fmla="*/ 16 h 42"/>
                  <a:gd name="T6" fmla="*/ 109 w 119"/>
                  <a:gd name="T7" fmla="*/ 15 h 42"/>
                  <a:gd name="T8" fmla="*/ 116 w 119"/>
                  <a:gd name="T9" fmla="*/ 23 h 42"/>
                  <a:gd name="T10" fmla="*/ 119 w 119"/>
                  <a:gd name="T11" fmla="*/ 28 h 42"/>
                  <a:gd name="T12" fmla="*/ 92 w 119"/>
                  <a:gd name="T13" fmla="*/ 39 h 42"/>
                  <a:gd name="T14" fmla="*/ 90 w 119"/>
                  <a:gd name="T15" fmla="*/ 39 h 42"/>
                  <a:gd name="T16" fmla="*/ 88 w 119"/>
                  <a:gd name="T17" fmla="*/ 39 h 42"/>
                  <a:gd name="T18" fmla="*/ 33 w 119"/>
                  <a:gd name="T19" fmla="*/ 34 h 42"/>
                  <a:gd name="T20" fmla="*/ 22 w 119"/>
                  <a:gd name="T21" fmla="*/ 25 h 42"/>
                  <a:gd name="T22" fmla="*/ 18 w 119"/>
                  <a:gd name="T23" fmla="*/ 24 h 42"/>
                  <a:gd name="T24" fmla="*/ 3 w 119"/>
                  <a:gd name="T25" fmla="*/ 10 h 42"/>
                  <a:gd name="T26" fmla="*/ 4 w 119"/>
                  <a:gd name="T2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42">
                    <a:moveTo>
                      <a:pt x="4" y="7"/>
                    </a:moveTo>
                    <a:cubicBezTo>
                      <a:pt x="20" y="8"/>
                      <a:pt x="40" y="0"/>
                      <a:pt x="50" y="21"/>
                    </a:cubicBezTo>
                    <a:cubicBezTo>
                      <a:pt x="56" y="12"/>
                      <a:pt x="64" y="17"/>
                      <a:pt x="72" y="16"/>
                    </a:cubicBezTo>
                    <a:cubicBezTo>
                      <a:pt x="84" y="15"/>
                      <a:pt x="96" y="15"/>
                      <a:pt x="109" y="15"/>
                    </a:cubicBezTo>
                    <a:cubicBezTo>
                      <a:pt x="114" y="15"/>
                      <a:pt x="116" y="19"/>
                      <a:pt x="116" y="23"/>
                    </a:cubicBezTo>
                    <a:cubicBezTo>
                      <a:pt x="117" y="25"/>
                      <a:pt x="118" y="26"/>
                      <a:pt x="119" y="28"/>
                    </a:cubicBezTo>
                    <a:cubicBezTo>
                      <a:pt x="114" y="42"/>
                      <a:pt x="102" y="38"/>
                      <a:pt x="92" y="39"/>
                    </a:cubicBezTo>
                    <a:cubicBezTo>
                      <a:pt x="90" y="39"/>
                      <a:pt x="90" y="39"/>
                      <a:pt x="90" y="39"/>
                    </a:cubicBezTo>
                    <a:cubicBezTo>
                      <a:pt x="88" y="39"/>
                      <a:pt x="88" y="39"/>
                      <a:pt x="88" y="39"/>
                    </a:cubicBezTo>
                    <a:cubicBezTo>
                      <a:pt x="70" y="36"/>
                      <a:pt x="52" y="34"/>
                      <a:pt x="33" y="34"/>
                    </a:cubicBezTo>
                    <a:cubicBezTo>
                      <a:pt x="30" y="34"/>
                      <a:pt x="19" y="38"/>
                      <a:pt x="22" y="25"/>
                    </a:cubicBezTo>
                    <a:cubicBezTo>
                      <a:pt x="23" y="20"/>
                      <a:pt x="19" y="24"/>
                      <a:pt x="18" y="24"/>
                    </a:cubicBezTo>
                    <a:cubicBezTo>
                      <a:pt x="1" y="32"/>
                      <a:pt x="0" y="24"/>
                      <a:pt x="3" y="10"/>
                    </a:cubicBezTo>
                    <a:cubicBezTo>
                      <a:pt x="3" y="9"/>
                      <a:pt x="4" y="8"/>
                      <a:pt x="4" y="7"/>
                    </a:cubicBezTo>
                    <a:close/>
                  </a:path>
                </a:pathLst>
              </a:custGeom>
              <a:solidFill>
                <a:srgbClr val="54A3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7" name="Freeform 119"/>
              <p:cNvSpPr/>
              <p:nvPr/>
            </p:nvSpPr>
            <p:spPr bwMode="auto">
              <a:xfrm>
                <a:off x="1957" y="1534"/>
                <a:ext cx="54" cy="240"/>
              </a:xfrm>
              <a:custGeom>
                <a:avLst/>
                <a:gdLst>
                  <a:gd name="T0" fmla="*/ 34 w 48"/>
                  <a:gd name="T1" fmla="*/ 191 h 214"/>
                  <a:gd name="T2" fmla="*/ 0 w 48"/>
                  <a:gd name="T3" fmla="*/ 0 h 214"/>
                  <a:gd name="T4" fmla="*/ 12 w 48"/>
                  <a:gd name="T5" fmla="*/ 19 h 214"/>
                  <a:gd name="T6" fmla="*/ 35 w 48"/>
                  <a:gd name="T7" fmla="*/ 142 h 214"/>
                  <a:gd name="T8" fmla="*/ 38 w 48"/>
                  <a:gd name="T9" fmla="*/ 180 h 214"/>
                  <a:gd name="T10" fmla="*/ 48 w 48"/>
                  <a:gd name="T11" fmla="*/ 214 h 214"/>
                  <a:gd name="T12" fmla="*/ 34 w 48"/>
                  <a:gd name="T13" fmla="*/ 191 h 214"/>
                </a:gdLst>
                <a:ahLst/>
                <a:cxnLst>
                  <a:cxn ang="0">
                    <a:pos x="T0" y="T1"/>
                  </a:cxn>
                  <a:cxn ang="0">
                    <a:pos x="T2" y="T3"/>
                  </a:cxn>
                  <a:cxn ang="0">
                    <a:pos x="T4" y="T5"/>
                  </a:cxn>
                  <a:cxn ang="0">
                    <a:pos x="T6" y="T7"/>
                  </a:cxn>
                  <a:cxn ang="0">
                    <a:pos x="T8" y="T9"/>
                  </a:cxn>
                  <a:cxn ang="0">
                    <a:pos x="T10" y="T11"/>
                  </a:cxn>
                  <a:cxn ang="0">
                    <a:pos x="T12" y="T13"/>
                  </a:cxn>
                </a:cxnLst>
                <a:rect l="0" t="0" r="r" b="b"/>
                <a:pathLst>
                  <a:path w="48" h="214">
                    <a:moveTo>
                      <a:pt x="34" y="191"/>
                    </a:moveTo>
                    <a:cubicBezTo>
                      <a:pt x="10" y="130"/>
                      <a:pt x="12" y="64"/>
                      <a:pt x="0" y="0"/>
                    </a:cubicBezTo>
                    <a:cubicBezTo>
                      <a:pt x="10" y="4"/>
                      <a:pt x="12" y="11"/>
                      <a:pt x="12" y="19"/>
                    </a:cubicBezTo>
                    <a:cubicBezTo>
                      <a:pt x="14" y="61"/>
                      <a:pt x="17" y="103"/>
                      <a:pt x="35" y="142"/>
                    </a:cubicBezTo>
                    <a:cubicBezTo>
                      <a:pt x="41" y="154"/>
                      <a:pt x="34" y="167"/>
                      <a:pt x="38" y="180"/>
                    </a:cubicBezTo>
                    <a:cubicBezTo>
                      <a:pt x="41" y="190"/>
                      <a:pt x="44" y="200"/>
                      <a:pt x="48" y="214"/>
                    </a:cubicBezTo>
                    <a:cubicBezTo>
                      <a:pt x="37" y="207"/>
                      <a:pt x="38" y="198"/>
                      <a:pt x="34" y="191"/>
                    </a:cubicBezTo>
                    <a:close/>
                  </a:path>
                </a:pathLst>
              </a:custGeom>
              <a:solidFill>
                <a:srgbClr val="8E6F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8" name="Freeform 120"/>
              <p:cNvSpPr/>
              <p:nvPr/>
            </p:nvSpPr>
            <p:spPr bwMode="auto">
              <a:xfrm>
                <a:off x="153" y="3483"/>
                <a:ext cx="127" cy="53"/>
              </a:xfrm>
              <a:custGeom>
                <a:avLst/>
                <a:gdLst>
                  <a:gd name="T0" fmla="*/ 0 w 113"/>
                  <a:gd name="T1" fmla="*/ 12 h 47"/>
                  <a:gd name="T2" fmla="*/ 52 w 113"/>
                  <a:gd name="T3" fmla="*/ 4 h 47"/>
                  <a:gd name="T4" fmla="*/ 44 w 113"/>
                  <a:gd name="T5" fmla="*/ 14 h 47"/>
                  <a:gd name="T6" fmla="*/ 41 w 113"/>
                  <a:gd name="T7" fmla="*/ 31 h 47"/>
                  <a:gd name="T8" fmla="*/ 54 w 113"/>
                  <a:gd name="T9" fmla="*/ 31 h 47"/>
                  <a:gd name="T10" fmla="*/ 103 w 113"/>
                  <a:gd name="T11" fmla="*/ 33 h 47"/>
                  <a:gd name="T12" fmla="*/ 112 w 113"/>
                  <a:gd name="T13" fmla="*/ 43 h 47"/>
                  <a:gd name="T14" fmla="*/ 33 w 113"/>
                  <a:gd name="T15" fmla="*/ 45 h 47"/>
                  <a:gd name="T16" fmla="*/ 17 w 113"/>
                  <a:gd name="T17" fmla="*/ 27 h 47"/>
                  <a:gd name="T18" fmla="*/ 0 w 113"/>
                  <a:gd name="T19" fmla="*/ 28 h 47"/>
                  <a:gd name="T20" fmla="*/ 0 w 113"/>
                  <a:gd name="T21"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47">
                    <a:moveTo>
                      <a:pt x="0" y="12"/>
                    </a:moveTo>
                    <a:cubicBezTo>
                      <a:pt x="18" y="12"/>
                      <a:pt x="34" y="0"/>
                      <a:pt x="52" y="4"/>
                    </a:cubicBezTo>
                    <a:cubicBezTo>
                      <a:pt x="53" y="11"/>
                      <a:pt x="46" y="11"/>
                      <a:pt x="44" y="14"/>
                    </a:cubicBezTo>
                    <a:cubicBezTo>
                      <a:pt x="42" y="19"/>
                      <a:pt x="37" y="25"/>
                      <a:pt x="41" y="31"/>
                    </a:cubicBezTo>
                    <a:cubicBezTo>
                      <a:pt x="44" y="35"/>
                      <a:pt x="49" y="31"/>
                      <a:pt x="54" y="31"/>
                    </a:cubicBezTo>
                    <a:cubicBezTo>
                      <a:pt x="70" y="28"/>
                      <a:pt x="87" y="28"/>
                      <a:pt x="103" y="33"/>
                    </a:cubicBezTo>
                    <a:cubicBezTo>
                      <a:pt x="108" y="35"/>
                      <a:pt x="113" y="36"/>
                      <a:pt x="112" y="43"/>
                    </a:cubicBezTo>
                    <a:cubicBezTo>
                      <a:pt x="86" y="44"/>
                      <a:pt x="59" y="46"/>
                      <a:pt x="33" y="45"/>
                    </a:cubicBezTo>
                    <a:cubicBezTo>
                      <a:pt x="27" y="44"/>
                      <a:pt x="12" y="43"/>
                      <a:pt x="17" y="27"/>
                    </a:cubicBezTo>
                    <a:cubicBezTo>
                      <a:pt x="11" y="17"/>
                      <a:pt x="6" y="47"/>
                      <a:pt x="0" y="28"/>
                    </a:cubicBezTo>
                    <a:cubicBezTo>
                      <a:pt x="0" y="23"/>
                      <a:pt x="0" y="17"/>
                      <a:pt x="0" y="12"/>
                    </a:cubicBezTo>
                    <a:close/>
                  </a:path>
                </a:pathLst>
              </a:custGeom>
              <a:solidFill>
                <a:srgbClr val="A9CB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121"/>
              <p:cNvSpPr/>
              <p:nvPr/>
            </p:nvSpPr>
            <p:spPr bwMode="auto">
              <a:xfrm>
                <a:off x="971" y="587"/>
                <a:ext cx="183" cy="181"/>
              </a:xfrm>
              <a:custGeom>
                <a:avLst/>
                <a:gdLst>
                  <a:gd name="T0" fmla="*/ 163 w 163"/>
                  <a:gd name="T1" fmla="*/ 161 h 161"/>
                  <a:gd name="T2" fmla="*/ 112 w 163"/>
                  <a:gd name="T3" fmla="*/ 120 h 161"/>
                  <a:gd name="T4" fmla="*/ 8 w 163"/>
                  <a:gd name="T5" fmla="*/ 15 h 161"/>
                  <a:gd name="T6" fmla="*/ 0 w 163"/>
                  <a:gd name="T7" fmla="*/ 0 h 161"/>
                  <a:gd name="T8" fmla="*/ 48 w 163"/>
                  <a:gd name="T9" fmla="*/ 47 h 161"/>
                  <a:gd name="T10" fmla="*/ 156 w 163"/>
                  <a:gd name="T11" fmla="*/ 150 h 161"/>
                  <a:gd name="T12" fmla="*/ 163 w 163"/>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63" h="161">
                    <a:moveTo>
                      <a:pt x="163" y="161"/>
                    </a:moveTo>
                    <a:cubicBezTo>
                      <a:pt x="142" y="152"/>
                      <a:pt x="131" y="131"/>
                      <a:pt x="112" y="120"/>
                    </a:cubicBezTo>
                    <a:cubicBezTo>
                      <a:pt x="68" y="93"/>
                      <a:pt x="44" y="49"/>
                      <a:pt x="8" y="15"/>
                    </a:cubicBezTo>
                    <a:cubicBezTo>
                      <a:pt x="6" y="10"/>
                      <a:pt x="0" y="8"/>
                      <a:pt x="0" y="0"/>
                    </a:cubicBezTo>
                    <a:cubicBezTo>
                      <a:pt x="20" y="13"/>
                      <a:pt x="31" y="33"/>
                      <a:pt x="48" y="47"/>
                    </a:cubicBezTo>
                    <a:cubicBezTo>
                      <a:pt x="87" y="78"/>
                      <a:pt x="122" y="114"/>
                      <a:pt x="156" y="150"/>
                    </a:cubicBezTo>
                    <a:cubicBezTo>
                      <a:pt x="158" y="154"/>
                      <a:pt x="161" y="158"/>
                      <a:pt x="163" y="161"/>
                    </a:cubicBezTo>
                    <a:close/>
                  </a:path>
                </a:pathLst>
              </a:custGeom>
              <a:solidFill>
                <a:srgbClr val="7E65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122"/>
              <p:cNvSpPr/>
              <p:nvPr/>
            </p:nvSpPr>
            <p:spPr bwMode="auto">
              <a:xfrm>
                <a:off x="607" y="2215"/>
                <a:ext cx="102" cy="248"/>
              </a:xfrm>
              <a:custGeom>
                <a:avLst/>
                <a:gdLst>
                  <a:gd name="T0" fmla="*/ 28 w 91"/>
                  <a:gd name="T1" fmla="*/ 137 h 221"/>
                  <a:gd name="T2" fmla="*/ 75 w 91"/>
                  <a:gd name="T3" fmla="*/ 17 h 221"/>
                  <a:gd name="T4" fmla="*/ 91 w 91"/>
                  <a:gd name="T5" fmla="*/ 0 h 221"/>
                  <a:gd name="T6" fmla="*/ 41 w 91"/>
                  <a:gd name="T7" fmla="*/ 132 h 221"/>
                  <a:gd name="T8" fmla="*/ 35 w 91"/>
                  <a:gd name="T9" fmla="*/ 148 h 221"/>
                  <a:gd name="T10" fmla="*/ 16 w 91"/>
                  <a:gd name="T11" fmla="*/ 200 h 221"/>
                  <a:gd name="T12" fmla="*/ 8 w 91"/>
                  <a:gd name="T13" fmla="*/ 209 h 221"/>
                  <a:gd name="T14" fmla="*/ 0 w 91"/>
                  <a:gd name="T15" fmla="*/ 221 h 221"/>
                  <a:gd name="T16" fmla="*/ 28 w 91"/>
                  <a:gd name="T17" fmla="*/ 13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221">
                    <a:moveTo>
                      <a:pt x="28" y="137"/>
                    </a:moveTo>
                    <a:cubicBezTo>
                      <a:pt x="57" y="102"/>
                      <a:pt x="60" y="57"/>
                      <a:pt x="75" y="17"/>
                    </a:cubicBezTo>
                    <a:cubicBezTo>
                      <a:pt x="79" y="12"/>
                      <a:pt x="81" y="5"/>
                      <a:pt x="91" y="0"/>
                    </a:cubicBezTo>
                    <a:cubicBezTo>
                      <a:pt x="69" y="45"/>
                      <a:pt x="65" y="92"/>
                      <a:pt x="41" y="132"/>
                    </a:cubicBezTo>
                    <a:cubicBezTo>
                      <a:pt x="38" y="137"/>
                      <a:pt x="37" y="143"/>
                      <a:pt x="35" y="148"/>
                    </a:cubicBezTo>
                    <a:cubicBezTo>
                      <a:pt x="29" y="166"/>
                      <a:pt x="20" y="182"/>
                      <a:pt x="16" y="200"/>
                    </a:cubicBezTo>
                    <a:cubicBezTo>
                      <a:pt x="15" y="204"/>
                      <a:pt x="12" y="208"/>
                      <a:pt x="8" y="209"/>
                    </a:cubicBezTo>
                    <a:cubicBezTo>
                      <a:pt x="6" y="213"/>
                      <a:pt x="3" y="217"/>
                      <a:pt x="0" y="221"/>
                    </a:cubicBezTo>
                    <a:cubicBezTo>
                      <a:pt x="0" y="190"/>
                      <a:pt x="17" y="165"/>
                      <a:pt x="28" y="137"/>
                    </a:cubicBezTo>
                    <a:close/>
                  </a:path>
                </a:pathLst>
              </a:custGeom>
              <a:solidFill>
                <a:srgbClr val="644A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1" name="Freeform 123"/>
              <p:cNvSpPr/>
              <p:nvPr/>
            </p:nvSpPr>
            <p:spPr bwMode="auto">
              <a:xfrm>
                <a:off x="867" y="1263"/>
                <a:ext cx="71" cy="184"/>
              </a:xfrm>
              <a:custGeom>
                <a:avLst/>
                <a:gdLst>
                  <a:gd name="T0" fmla="*/ 18 w 64"/>
                  <a:gd name="T1" fmla="*/ 96 h 164"/>
                  <a:gd name="T2" fmla="*/ 57 w 64"/>
                  <a:gd name="T3" fmla="*/ 0 h 164"/>
                  <a:gd name="T4" fmla="*/ 58 w 64"/>
                  <a:gd name="T5" fmla="*/ 19 h 164"/>
                  <a:gd name="T6" fmla="*/ 36 w 64"/>
                  <a:gd name="T7" fmla="*/ 78 h 164"/>
                  <a:gd name="T8" fmla="*/ 13 w 64"/>
                  <a:gd name="T9" fmla="*/ 148 h 164"/>
                  <a:gd name="T10" fmla="*/ 0 w 64"/>
                  <a:gd name="T11" fmla="*/ 164 h 164"/>
                  <a:gd name="T12" fmla="*/ 18 w 64"/>
                  <a:gd name="T13" fmla="*/ 96 h 164"/>
                </a:gdLst>
                <a:ahLst/>
                <a:cxnLst>
                  <a:cxn ang="0">
                    <a:pos x="T0" y="T1"/>
                  </a:cxn>
                  <a:cxn ang="0">
                    <a:pos x="T2" y="T3"/>
                  </a:cxn>
                  <a:cxn ang="0">
                    <a:pos x="T4" y="T5"/>
                  </a:cxn>
                  <a:cxn ang="0">
                    <a:pos x="T6" y="T7"/>
                  </a:cxn>
                  <a:cxn ang="0">
                    <a:pos x="T8" y="T9"/>
                  </a:cxn>
                  <a:cxn ang="0">
                    <a:pos x="T10" y="T11"/>
                  </a:cxn>
                  <a:cxn ang="0">
                    <a:pos x="T12" y="T13"/>
                  </a:cxn>
                </a:cxnLst>
                <a:rect l="0" t="0" r="r" b="b"/>
                <a:pathLst>
                  <a:path w="64" h="164">
                    <a:moveTo>
                      <a:pt x="18" y="96"/>
                    </a:moveTo>
                    <a:cubicBezTo>
                      <a:pt x="30" y="64"/>
                      <a:pt x="43" y="33"/>
                      <a:pt x="57" y="0"/>
                    </a:cubicBezTo>
                    <a:cubicBezTo>
                      <a:pt x="64" y="7"/>
                      <a:pt x="60" y="13"/>
                      <a:pt x="58" y="19"/>
                    </a:cubicBezTo>
                    <a:cubicBezTo>
                      <a:pt x="50" y="38"/>
                      <a:pt x="37" y="58"/>
                      <a:pt x="36" y="78"/>
                    </a:cubicBezTo>
                    <a:cubicBezTo>
                      <a:pt x="34" y="104"/>
                      <a:pt x="20" y="124"/>
                      <a:pt x="13" y="148"/>
                    </a:cubicBezTo>
                    <a:cubicBezTo>
                      <a:pt x="11" y="154"/>
                      <a:pt x="10" y="164"/>
                      <a:pt x="0" y="164"/>
                    </a:cubicBezTo>
                    <a:cubicBezTo>
                      <a:pt x="11" y="142"/>
                      <a:pt x="13" y="119"/>
                      <a:pt x="18" y="96"/>
                    </a:cubicBezTo>
                    <a:close/>
                  </a:path>
                </a:pathLst>
              </a:custGeom>
              <a:solidFill>
                <a:srgbClr val="996B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124"/>
              <p:cNvSpPr/>
              <p:nvPr/>
            </p:nvSpPr>
            <p:spPr bwMode="auto">
              <a:xfrm>
                <a:off x="1756" y="636"/>
                <a:ext cx="65" cy="160"/>
              </a:xfrm>
              <a:custGeom>
                <a:avLst/>
                <a:gdLst>
                  <a:gd name="T0" fmla="*/ 1 w 58"/>
                  <a:gd name="T1" fmla="*/ 133 h 142"/>
                  <a:gd name="T2" fmla="*/ 3 w 58"/>
                  <a:gd name="T3" fmla="*/ 126 h 142"/>
                  <a:gd name="T4" fmla="*/ 14 w 58"/>
                  <a:gd name="T5" fmla="*/ 93 h 142"/>
                  <a:gd name="T6" fmla="*/ 46 w 58"/>
                  <a:gd name="T7" fmla="*/ 2 h 142"/>
                  <a:gd name="T8" fmla="*/ 56 w 58"/>
                  <a:gd name="T9" fmla="*/ 7 h 142"/>
                  <a:gd name="T10" fmla="*/ 52 w 58"/>
                  <a:gd name="T11" fmla="*/ 28 h 142"/>
                  <a:gd name="T12" fmla="*/ 38 w 58"/>
                  <a:gd name="T13" fmla="*/ 82 h 142"/>
                  <a:gd name="T14" fmla="*/ 26 w 58"/>
                  <a:gd name="T15" fmla="*/ 122 h 142"/>
                  <a:gd name="T16" fmla="*/ 24 w 58"/>
                  <a:gd name="T17" fmla="*/ 127 h 142"/>
                  <a:gd name="T18" fmla="*/ 18 w 58"/>
                  <a:gd name="T19" fmla="*/ 134 h 142"/>
                  <a:gd name="T20" fmla="*/ 5 w 58"/>
                  <a:gd name="T21" fmla="*/ 139 h 142"/>
                  <a:gd name="T22" fmla="*/ 1 w 58"/>
                  <a:gd name="T23" fmla="*/ 1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42">
                    <a:moveTo>
                      <a:pt x="1" y="133"/>
                    </a:moveTo>
                    <a:cubicBezTo>
                      <a:pt x="2" y="130"/>
                      <a:pt x="2" y="128"/>
                      <a:pt x="3" y="126"/>
                    </a:cubicBezTo>
                    <a:cubicBezTo>
                      <a:pt x="6" y="115"/>
                      <a:pt x="5" y="102"/>
                      <a:pt x="14" y="93"/>
                    </a:cubicBezTo>
                    <a:cubicBezTo>
                      <a:pt x="28" y="64"/>
                      <a:pt x="34" y="32"/>
                      <a:pt x="46" y="2"/>
                    </a:cubicBezTo>
                    <a:cubicBezTo>
                      <a:pt x="51" y="0"/>
                      <a:pt x="54" y="3"/>
                      <a:pt x="56" y="7"/>
                    </a:cubicBezTo>
                    <a:cubicBezTo>
                      <a:pt x="58" y="15"/>
                      <a:pt x="54" y="21"/>
                      <a:pt x="52" y="28"/>
                    </a:cubicBezTo>
                    <a:cubicBezTo>
                      <a:pt x="44" y="45"/>
                      <a:pt x="42" y="64"/>
                      <a:pt x="38" y="82"/>
                    </a:cubicBezTo>
                    <a:cubicBezTo>
                      <a:pt x="35" y="96"/>
                      <a:pt x="32" y="109"/>
                      <a:pt x="26" y="122"/>
                    </a:cubicBezTo>
                    <a:cubicBezTo>
                      <a:pt x="26" y="124"/>
                      <a:pt x="25" y="126"/>
                      <a:pt x="24" y="127"/>
                    </a:cubicBezTo>
                    <a:cubicBezTo>
                      <a:pt x="23" y="130"/>
                      <a:pt x="18" y="135"/>
                      <a:pt x="18" y="134"/>
                    </a:cubicBezTo>
                    <a:cubicBezTo>
                      <a:pt x="7" y="121"/>
                      <a:pt x="11" y="142"/>
                      <a:pt x="5" y="139"/>
                    </a:cubicBezTo>
                    <a:cubicBezTo>
                      <a:pt x="1" y="138"/>
                      <a:pt x="0" y="136"/>
                      <a:pt x="1" y="133"/>
                    </a:cubicBezTo>
                    <a:close/>
                  </a:path>
                </a:pathLst>
              </a:custGeom>
              <a:solidFill>
                <a:srgbClr val="6854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3" name="Freeform 125"/>
              <p:cNvSpPr/>
              <p:nvPr/>
            </p:nvSpPr>
            <p:spPr bwMode="auto">
              <a:xfrm>
                <a:off x="1977" y="463"/>
                <a:ext cx="60" cy="217"/>
              </a:xfrm>
              <a:custGeom>
                <a:avLst/>
                <a:gdLst>
                  <a:gd name="T0" fmla="*/ 44 w 53"/>
                  <a:gd name="T1" fmla="*/ 0 h 193"/>
                  <a:gd name="T2" fmla="*/ 48 w 53"/>
                  <a:gd name="T3" fmla="*/ 40 h 193"/>
                  <a:gd name="T4" fmla="*/ 53 w 53"/>
                  <a:gd name="T5" fmla="*/ 48 h 193"/>
                  <a:gd name="T6" fmla="*/ 34 w 53"/>
                  <a:gd name="T7" fmla="*/ 130 h 193"/>
                  <a:gd name="T8" fmla="*/ 13 w 53"/>
                  <a:gd name="T9" fmla="*/ 192 h 193"/>
                  <a:gd name="T10" fmla="*/ 7 w 53"/>
                  <a:gd name="T11" fmla="*/ 192 h 193"/>
                  <a:gd name="T12" fmla="*/ 3 w 53"/>
                  <a:gd name="T13" fmla="*/ 176 h 193"/>
                  <a:gd name="T14" fmla="*/ 28 w 53"/>
                  <a:gd name="T15" fmla="*/ 94 h 193"/>
                  <a:gd name="T16" fmla="*/ 37 w 53"/>
                  <a:gd name="T17" fmla="*/ 34 h 193"/>
                  <a:gd name="T18" fmla="*/ 44 w 53"/>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93">
                    <a:moveTo>
                      <a:pt x="44" y="0"/>
                    </a:moveTo>
                    <a:cubicBezTo>
                      <a:pt x="48" y="13"/>
                      <a:pt x="41" y="27"/>
                      <a:pt x="48" y="40"/>
                    </a:cubicBezTo>
                    <a:cubicBezTo>
                      <a:pt x="51" y="42"/>
                      <a:pt x="53" y="45"/>
                      <a:pt x="53" y="48"/>
                    </a:cubicBezTo>
                    <a:cubicBezTo>
                      <a:pt x="52" y="77"/>
                      <a:pt x="45" y="104"/>
                      <a:pt x="34" y="130"/>
                    </a:cubicBezTo>
                    <a:cubicBezTo>
                      <a:pt x="25" y="151"/>
                      <a:pt x="26" y="174"/>
                      <a:pt x="13" y="192"/>
                    </a:cubicBezTo>
                    <a:cubicBezTo>
                      <a:pt x="11" y="193"/>
                      <a:pt x="9" y="193"/>
                      <a:pt x="7" y="192"/>
                    </a:cubicBezTo>
                    <a:cubicBezTo>
                      <a:pt x="2" y="188"/>
                      <a:pt x="0" y="182"/>
                      <a:pt x="3" y="176"/>
                    </a:cubicBezTo>
                    <a:cubicBezTo>
                      <a:pt x="13" y="149"/>
                      <a:pt x="16" y="120"/>
                      <a:pt x="28" y="94"/>
                    </a:cubicBezTo>
                    <a:cubicBezTo>
                      <a:pt x="36" y="75"/>
                      <a:pt x="37" y="55"/>
                      <a:pt x="37" y="34"/>
                    </a:cubicBezTo>
                    <a:cubicBezTo>
                      <a:pt x="37" y="22"/>
                      <a:pt x="35" y="10"/>
                      <a:pt x="44" y="0"/>
                    </a:cubicBezTo>
                    <a:close/>
                  </a:path>
                </a:pathLst>
              </a:custGeom>
              <a:solidFill>
                <a:srgbClr val="F0D8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126"/>
              <p:cNvSpPr/>
              <p:nvPr/>
            </p:nvSpPr>
            <p:spPr bwMode="auto">
              <a:xfrm>
                <a:off x="-2" y="4292"/>
                <a:ext cx="168" cy="25"/>
              </a:xfrm>
              <a:custGeom>
                <a:avLst/>
                <a:gdLst>
                  <a:gd name="T0" fmla="*/ 2 w 150"/>
                  <a:gd name="T1" fmla="*/ 0 h 22"/>
                  <a:gd name="T2" fmla="*/ 108 w 150"/>
                  <a:gd name="T3" fmla="*/ 15 h 22"/>
                  <a:gd name="T4" fmla="*/ 130 w 150"/>
                  <a:gd name="T5" fmla="*/ 9 h 22"/>
                  <a:gd name="T6" fmla="*/ 150 w 150"/>
                  <a:gd name="T7" fmla="*/ 20 h 22"/>
                  <a:gd name="T8" fmla="*/ 21 w 150"/>
                  <a:gd name="T9" fmla="*/ 20 h 22"/>
                  <a:gd name="T10" fmla="*/ 2 w 150"/>
                  <a:gd name="T11" fmla="*/ 0 h 22"/>
                </a:gdLst>
                <a:ahLst/>
                <a:cxnLst>
                  <a:cxn ang="0">
                    <a:pos x="T0" y="T1"/>
                  </a:cxn>
                  <a:cxn ang="0">
                    <a:pos x="T2" y="T3"/>
                  </a:cxn>
                  <a:cxn ang="0">
                    <a:pos x="T4" y="T5"/>
                  </a:cxn>
                  <a:cxn ang="0">
                    <a:pos x="T6" y="T7"/>
                  </a:cxn>
                  <a:cxn ang="0">
                    <a:pos x="T8" y="T9"/>
                  </a:cxn>
                  <a:cxn ang="0">
                    <a:pos x="T10" y="T11"/>
                  </a:cxn>
                </a:cxnLst>
                <a:rect l="0" t="0" r="r" b="b"/>
                <a:pathLst>
                  <a:path w="150" h="22">
                    <a:moveTo>
                      <a:pt x="2" y="0"/>
                    </a:moveTo>
                    <a:cubicBezTo>
                      <a:pt x="38" y="5"/>
                      <a:pt x="73" y="11"/>
                      <a:pt x="108" y="15"/>
                    </a:cubicBezTo>
                    <a:cubicBezTo>
                      <a:pt x="115" y="16"/>
                      <a:pt x="126" y="22"/>
                      <a:pt x="130" y="9"/>
                    </a:cubicBezTo>
                    <a:cubicBezTo>
                      <a:pt x="134" y="18"/>
                      <a:pt x="146" y="11"/>
                      <a:pt x="150" y="20"/>
                    </a:cubicBezTo>
                    <a:cubicBezTo>
                      <a:pt x="107" y="20"/>
                      <a:pt x="64" y="19"/>
                      <a:pt x="21" y="20"/>
                    </a:cubicBezTo>
                    <a:cubicBezTo>
                      <a:pt x="4" y="21"/>
                      <a:pt x="0" y="15"/>
                      <a:pt x="2" y="0"/>
                    </a:cubicBezTo>
                    <a:close/>
                  </a:path>
                </a:pathLst>
              </a:custGeom>
              <a:solidFill>
                <a:srgbClr val="E1E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127"/>
              <p:cNvSpPr/>
              <p:nvPr/>
            </p:nvSpPr>
            <p:spPr bwMode="auto">
              <a:xfrm>
                <a:off x="1967" y="1490"/>
                <a:ext cx="50" cy="118"/>
              </a:xfrm>
              <a:custGeom>
                <a:avLst/>
                <a:gdLst>
                  <a:gd name="T0" fmla="*/ 26 w 45"/>
                  <a:gd name="T1" fmla="*/ 94 h 105"/>
                  <a:gd name="T2" fmla="*/ 3 w 45"/>
                  <a:gd name="T3" fmla="*/ 16 h 105"/>
                  <a:gd name="T4" fmla="*/ 7 w 45"/>
                  <a:gd name="T5" fmla="*/ 3 h 105"/>
                  <a:gd name="T6" fmla="*/ 19 w 45"/>
                  <a:gd name="T7" fmla="*/ 12 h 105"/>
                  <a:gd name="T8" fmla="*/ 37 w 45"/>
                  <a:gd name="T9" fmla="*/ 85 h 105"/>
                  <a:gd name="T10" fmla="*/ 45 w 45"/>
                  <a:gd name="T11" fmla="*/ 94 h 105"/>
                  <a:gd name="T12" fmla="*/ 26 w 45"/>
                  <a:gd name="T13" fmla="*/ 94 h 105"/>
                </a:gdLst>
                <a:ahLst/>
                <a:cxnLst>
                  <a:cxn ang="0">
                    <a:pos x="T0" y="T1"/>
                  </a:cxn>
                  <a:cxn ang="0">
                    <a:pos x="T2" y="T3"/>
                  </a:cxn>
                  <a:cxn ang="0">
                    <a:pos x="T4" y="T5"/>
                  </a:cxn>
                  <a:cxn ang="0">
                    <a:pos x="T6" y="T7"/>
                  </a:cxn>
                  <a:cxn ang="0">
                    <a:pos x="T8" y="T9"/>
                  </a:cxn>
                  <a:cxn ang="0">
                    <a:pos x="T10" y="T11"/>
                  </a:cxn>
                  <a:cxn ang="0">
                    <a:pos x="T12" y="T13"/>
                  </a:cxn>
                </a:cxnLst>
                <a:rect l="0" t="0" r="r" b="b"/>
                <a:pathLst>
                  <a:path w="45" h="105">
                    <a:moveTo>
                      <a:pt x="26" y="94"/>
                    </a:moveTo>
                    <a:cubicBezTo>
                      <a:pt x="18" y="68"/>
                      <a:pt x="16" y="41"/>
                      <a:pt x="3" y="16"/>
                    </a:cubicBezTo>
                    <a:cubicBezTo>
                      <a:pt x="0" y="12"/>
                      <a:pt x="0" y="5"/>
                      <a:pt x="7" y="3"/>
                    </a:cubicBezTo>
                    <a:cubicBezTo>
                      <a:pt x="15" y="0"/>
                      <a:pt x="17" y="6"/>
                      <a:pt x="19" y="12"/>
                    </a:cubicBezTo>
                    <a:cubicBezTo>
                      <a:pt x="25" y="36"/>
                      <a:pt x="32" y="61"/>
                      <a:pt x="37" y="85"/>
                    </a:cubicBezTo>
                    <a:cubicBezTo>
                      <a:pt x="39" y="90"/>
                      <a:pt x="39" y="95"/>
                      <a:pt x="45" y="94"/>
                    </a:cubicBezTo>
                    <a:cubicBezTo>
                      <a:pt x="39" y="105"/>
                      <a:pt x="33" y="98"/>
                      <a:pt x="26" y="94"/>
                    </a:cubicBezTo>
                    <a:close/>
                  </a:path>
                </a:pathLst>
              </a:custGeom>
              <a:solidFill>
                <a:srgbClr val="EDDB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128"/>
              <p:cNvSpPr/>
              <p:nvPr/>
            </p:nvSpPr>
            <p:spPr bwMode="auto">
              <a:xfrm>
                <a:off x="7" y="4198"/>
                <a:ext cx="96" cy="38"/>
              </a:xfrm>
              <a:custGeom>
                <a:avLst/>
                <a:gdLst>
                  <a:gd name="T0" fmla="*/ 6 w 86"/>
                  <a:gd name="T1" fmla="*/ 0 h 34"/>
                  <a:gd name="T2" fmla="*/ 86 w 86"/>
                  <a:gd name="T3" fmla="*/ 0 h 34"/>
                  <a:gd name="T4" fmla="*/ 72 w 86"/>
                  <a:gd name="T5" fmla="*/ 15 h 34"/>
                  <a:gd name="T6" fmla="*/ 32 w 86"/>
                  <a:gd name="T7" fmla="*/ 30 h 34"/>
                  <a:gd name="T8" fmla="*/ 3 w 86"/>
                  <a:gd name="T9" fmla="*/ 16 h 34"/>
                  <a:gd name="T10" fmla="*/ 1 w 86"/>
                  <a:gd name="T11" fmla="*/ 16 h 34"/>
                  <a:gd name="T12" fmla="*/ 6 w 86"/>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6" h="34">
                    <a:moveTo>
                      <a:pt x="6" y="0"/>
                    </a:moveTo>
                    <a:cubicBezTo>
                      <a:pt x="33" y="0"/>
                      <a:pt x="59" y="0"/>
                      <a:pt x="86" y="0"/>
                    </a:cubicBezTo>
                    <a:cubicBezTo>
                      <a:pt x="86" y="10"/>
                      <a:pt x="78" y="12"/>
                      <a:pt x="72" y="15"/>
                    </a:cubicBezTo>
                    <a:cubicBezTo>
                      <a:pt x="60" y="22"/>
                      <a:pt x="46" y="25"/>
                      <a:pt x="32" y="30"/>
                    </a:cubicBezTo>
                    <a:cubicBezTo>
                      <a:pt x="19" y="34"/>
                      <a:pt x="9" y="28"/>
                      <a:pt x="3" y="16"/>
                    </a:cubicBezTo>
                    <a:cubicBezTo>
                      <a:pt x="3" y="16"/>
                      <a:pt x="1" y="16"/>
                      <a:pt x="1" y="16"/>
                    </a:cubicBezTo>
                    <a:cubicBezTo>
                      <a:pt x="2" y="10"/>
                      <a:pt x="0" y="4"/>
                      <a:pt x="6" y="0"/>
                    </a:cubicBezTo>
                    <a:close/>
                  </a:path>
                </a:pathLst>
              </a:custGeom>
              <a:solidFill>
                <a:srgbClr val="B4D3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129"/>
              <p:cNvSpPr/>
              <p:nvPr/>
            </p:nvSpPr>
            <p:spPr bwMode="auto">
              <a:xfrm>
                <a:off x="2140" y="539"/>
                <a:ext cx="48" cy="203"/>
              </a:xfrm>
              <a:custGeom>
                <a:avLst/>
                <a:gdLst>
                  <a:gd name="T0" fmla="*/ 0 w 43"/>
                  <a:gd name="T1" fmla="*/ 181 h 181"/>
                  <a:gd name="T2" fmla="*/ 0 w 43"/>
                  <a:gd name="T3" fmla="*/ 161 h 181"/>
                  <a:gd name="T4" fmla="*/ 38 w 43"/>
                  <a:gd name="T5" fmla="*/ 0 h 181"/>
                  <a:gd name="T6" fmla="*/ 43 w 43"/>
                  <a:gd name="T7" fmla="*/ 32 h 181"/>
                  <a:gd name="T8" fmla="*/ 21 w 43"/>
                  <a:gd name="T9" fmla="*/ 85 h 181"/>
                  <a:gd name="T10" fmla="*/ 21 w 43"/>
                  <a:gd name="T11" fmla="*/ 94 h 181"/>
                  <a:gd name="T12" fmla="*/ 4 w 43"/>
                  <a:gd name="T13" fmla="*/ 181 h 181"/>
                  <a:gd name="T14" fmla="*/ 0 w 43"/>
                  <a:gd name="T15" fmla="*/ 181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81">
                    <a:moveTo>
                      <a:pt x="0" y="181"/>
                    </a:moveTo>
                    <a:cubicBezTo>
                      <a:pt x="0" y="174"/>
                      <a:pt x="0" y="168"/>
                      <a:pt x="0" y="161"/>
                    </a:cubicBezTo>
                    <a:cubicBezTo>
                      <a:pt x="7" y="108"/>
                      <a:pt x="16" y="55"/>
                      <a:pt x="38" y="0"/>
                    </a:cubicBezTo>
                    <a:cubicBezTo>
                      <a:pt x="41" y="14"/>
                      <a:pt x="42" y="23"/>
                      <a:pt x="43" y="32"/>
                    </a:cubicBezTo>
                    <a:cubicBezTo>
                      <a:pt x="32" y="39"/>
                      <a:pt x="16" y="73"/>
                      <a:pt x="21" y="85"/>
                    </a:cubicBezTo>
                    <a:cubicBezTo>
                      <a:pt x="22" y="88"/>
                      <a:pt x="22" y="90"/>
                      <a:pt x="21" y="94"/>
                    </a:cubicBezTo>
                    <a:cubicBezTo>
                      <a:pt x="11" y="122"/>
                      <a:pt x="12" y="152"/>
                      <a:pt x="4" y="181"/>
                    </a:cubicBezTo>
                    <a:cubicBezTo>
                      <a:pt x="3" y="181"/>
                      <a:pt x="2" y="181"/>
                      <a:pt x="0" y="181"/>
                    </a:cubicBezTo>
                    <a:close/>
                  </a:path>
                </a:pathLst>
              </a:custGeom>
              <a:solidFill>
                <a:srgbClr val="9273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130"/>
              <p:cNvSpPr/>
              <p:nvPr/>
            </p:nvSpPr>
            <p:spPr bwMode="auto">
              <a:xfrm>
                <a:off x="2194" y="3519"/>
                <a:ext cx="162" cy="31"/>
              </a:xfrm>
              <a:custGeom>
                <a:avLst/>
                <a:gdLst>
                  <a:gd name="T0" fmla="*/ 52 w 144"/>
                  <a:gd name="T1" fmla="*/ 12 h 28"/>
                  <a:gd name="T2" fmla="*/ 139 w 144"/>
                  <a:gd name="T3" fmla="*/ 0 h 28"/>
                  <a:gd name="T4" fmla="*/ 144 w 144"/>
                  <a:gd name="T5" fmla="*/ 23 h 28"/>
                  <a:gd name="T6" fmla="*/ 133 w 144"/>
                  <a:gd name="T7" fmla="*/ 19 h 28"/>
                  <a:gd name="T8" fmla="*/ 45 w 144"/>
                  <a:gd name="T9" fmla="*/ 21 h 28"/>
                  <a:gd name="T10" fmla="*/ 4 w 144"/>
                  <a:gd name="T11" fmla="*/ 20 h 28"/>
                  <a:gd name="T12" fmla="*/ 15 w 144"/>
                  <a:gd name="T13" fmla="*/ 10 h 28"/>
                  <a:gd name="T14" fmla="*/ 52 w 144"/>
                  <a:gd name="T15" fmla="*/ 1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8">
                    <a:moveTo>
                      <a:pt x="52" y="12"/>
                    </a:moveTo>
                    <a:cubicBezTo>
                      <a:pt x="81" y="5"/>
                      <a:pt x="112" y="13"/>
                      <a:pt x="139" y="0"/>
                    </a:cubicBezTo>
                    <a:cubicBezTo>
                      <a:pt x="141" y="8"/>
                      <a:pt x="142" y="15"/>
                      <a:pt x="144" y="23"/>
                    </a:cubicBezTo>
                    <a:cubicBezTo>
                      <a:pt x="140" y="22"/>
                      <a:pt x="136" y="18"/>
                      <a:pt x="133" y="19"/>
                    </a:cubicBezTo>
                    <a:cubicBezTo>
                      <a:pt x="104" y="28"/>
                      <a:pt x="74" y="16"/>
                      <a:pt x="45" y="21"/>
                    </a:cubicBezTo>
                    <a:cubicBezTo>
                      <a:pt x="32" y="24"/>
                      <a:pt x="18" y="20"/>
                      <a:pt x="4" y="20"/>
                    </a:cubicBezTo>
                    <a:cubicBezTo>
                      <a:pt x="0" y="8"/>
                      <a:pt x="10" y="10"/>
                      <a:pt x="15" y="10"/>
                    </a:cubicBezTo>
                    <a:cubicBezTo>
                      <a:pt x="27" y="11"/>
                      <a:pt x="40" y="10"/>
                      <a:pt x="52" y="12"/>
                    </a:cubicBezTo>
                    <a:close/>
                  </a:path>
                </a:pathLst>
              </a:custGeom>
              <a:solidFill>
                <a:srgbClr val="9BC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131"/>
              <p:cNvSpPr/>
              <p:nvPr/>
            </p:nvSpPr>
            <p:spPr bwMode="auto">
              <a:xfrm>
                <a:off x="734" y="1707"/>
                <a:ext cx="84" cy="218"/>
              </a:xfrm>
              <a:custGeom>
                <a:avLst/>
                <a:gdLst>
                  <a:gd name="T0" fmla="*/ 4 w 75"/>
                  <a:gd name="T1" fmla="*/ 181 h 194"/>
                  <a:gd name="T2" fmla="*/ 59 w 75"/>
                  <a:gd name="T3" fmla="*/ 35 h 194"/>
                  <a:gd name="T4" fmla="*/ 70 w 75"/>
                  <a:gd name="T5" fmla="*/ 0 h 194"/>
                  <a:gd name="T6" fmla="*/ 74 w 75"/>
                  <a:gd name="T7" fmla="*/ 6 h 194"/>
                  <a:gd name="T8" fmla="*/ 12 w 75"/>
                  <a:gd name="T9" fmla="*/ 182 h 194"/>
                  <a:gd name="T10" fmla="*/ 0 w 75"/>
                  <a:gd name="T11" fmla="*/ 192 h 194"/>
                  <a:gd name="T12" fmla="*/ 4 w 75"/>
                  <a:gd name="T13" fmla="*/ 181 h 194"/>
                </a:gdLst>
                <a:ahLst/>
                <a:cxnLst>
                  <a:cxn ang="0">
                    <a:pos x="T0" y="T1"/>
                  </a:cxn>
                  <a:cxn ang="0">
                    <a:pos x="T2" y="T3"/>
                  </a:cxn>
                  <a:cxn ang="0">
                    <a:pos x="T4" y="T5"/>
                  </a:cxn>
                  <a:cxn ang="0">
                    <a:pos x="T6" y="T7"/>
                  </a:cxn>
                  <a:cxn ang="0">
                    <a:pos x="T8" y="T9"/>
                  </a:cxn>
                  <a:cxn ang="0">
                    <a:pos x="T10" y="T11"/>
                  </a:cxn>
                  <a:cxn ang="0">
                    <a:pos x="T12" y="T13"/>
                  </a:cxn>
                </a:cxnLst>
                <a:rect l="0" t="0" r="r" b="b"/>
                <a:pathLst>
                  <a:path w="75" h="194">
                    <a:moveTo>
                      <a:pt x="4" y="181"/>
                    </a:moveTo>
                    <a:cubicBezTo>
                      <a:pt x="30" y="135"/>
                      <a:pt x="43" y="84"/>
                      <a:pt x="59" y="35"/>
                    </a:cubicBezTo>
                    <a:cubicBezTo>
                      <a:pt x="62" y="24"/>
                      <a:pt x="66" y="13"/>
                      <a:pt x="70" y="0"/>
                    </a:cubicBezTo>
                    <a:cubicBezTo>
                      <a:pt x="73" y="4"/>
                      <a:pt x="75" y="5"/>
                      <a:pt x="74" y="6"/>
                    </a:cubicBezTo>
                    <a:cubicBezTo>
                      <a:pt x="56" y="66"/>
                      <a:pt x="41" y="126"/>
                      <a:pt x="12" y="182"/>
                    </a:cubicBezTo>
                    <a:cubicBezTo>
                      <a:pt x="9" y="187"/>
                      <a:pt x="8" y="194"/>
                      <a:pt x="0" y="192"/>
                    </a:cubicBezTo>
                    <a:cubicBezTo>
                      <a:pt x="1" y="189"/>
                      <a:pt x="3" y="185"/>
                      <a:pt x="4" y="181"/>
                    </a:cubicBezTo>
                    <a:close/>
                  </a:path>
                </a:pathLst>
              </a:custGeom>
              <a:solidFill>
                <a:srgbClr val="825D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132"/>
              <p:cNvSpPr/>
              <p:nvPr/>
            </p:nvSpPr>
            <p:spPr bwMode="auto">
              <a:xfrm>
                <a:off x="1741" y="652"/>
                <a:ext cx="49" cy="126"/>
              </a:xfrm>
              <a:custGeom>
                <a:avLst/>
                <a:gdLst>
                  <a:gd name="T0" fmla="*/ 27 w 44"/>
                  <a:gd name="T1" fmla="*/ 79 h 112"/>
                  <a:gd name="T2" fmla="*/ 16 w 44"/>
                  <a:gd name="T3" fmla="*/ 112 h 112"/>
                  <a:gd name="T4" fmla="*/ 20 w 44"/>
                  <a:gd name="T5" fmla="*/ 46 h 112"/>
                  <a:gd name="T6" fmla="*/ 0 w 44"/>
                  <a:gd name="T7" fmla="*/ 100 h 112"/>
                  <a:gd name="T8" fmla="*/ 9 w 44"/>
                  <a:gd name="T9" fmla="*/ 32 h 112"/>
                  <a:gd name="T10" fmla="*/ 25 w 44"/>
                  <a:gd name="T11" fmla="*/ 33 h 112"/>
                  <a:gd name="T12" fmla="*/ 44 w 44"/>
                  <a:gd name="T13" fmla="*/ 0 h 112"/>
                  <a:gd name="T14" fmla="*/ 26 w 44"/>
                  <a:gd name="T15" fmla="*/ 57 h 112"/>
                  <a:gd name="T16" fmla="*/ 27 w 44"/>
                  <a:gd name="T17"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2">
                    <a:moveTo>
                      <a:pt x="27" y="79"/>
                    </a:moveTo>
                    <a:cubicBezTo>
                      <a:pt x="28" y="92"/>
                      <a:pt x="19" y="101"/>
                      <a:pt x="16" y="112"/>
                    </a:cubicBezTo>
                    <a:cubicBezTo>
                      <a:pt x="12" y="91"/>
                      <a:pt x="16" y="71"/>
                      <a:pt x="20" y="46"/>
                    </a:cubicBezTo>
                    <a:cubicBezTo>
                      <a:pt x="7" y="66"/>
                      <a:pt x="13" y="86"/>
                      <a:pt x="0" y="100"/>
                    </a:cubicBezTo>
                    <a:cubicBezTo>
                      <a:pt x="3" y="78"/>
                      <a:pt x="6" y="56"/>
                      <a:pt x="9" y="32"/>
                    </a:cubicBezTo>
                    <a:cubicBezTo>
                      <a:pt x="15" y="40"/>
                      <a:pt x="20" y="43"/>
                      <a:pt x="25" y="33"/>
                    </a:cubicBezTo>
                    <a:cubicBezTo>
                      <a:pt x="31" y="22"/>
                      <a:pt x="32" y="8"/>
                      <a:pt x="44" y="0"/>
                    </a:cubicBezTo>
                    <a:cubicBezTo>
                      <a:pt x="38" y="19"/>
                      <a:pt x="32" y="38"/>
                      <a:pt x="26" y="57"/>
                    </a:cubicBezTo>
                    <a:cubicBezTo>
                      <a:pt x="25" y="64"/>
                      <a:pt x="19" y="72"/>
                      <a:pt x="27" y="79"/>
                    </a:cubicBezTo>
                    <a:close/>
                  </a:path>
                </a:pathLst>
              </a:custGeom>
              <a:solidFill>
                <a:srgbClr val="7466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133"/>
              <p:cNvSpPr/>
              <p:nvPr/>
            </p:nvSpPr>
            <p:spPr bwMode="auto">
              <a:xfrm>
                <a:off x="720" y="764"/>
                <a:ext cx="121" cy="118"/>
              </a:xfrm>
              <a:custGeom>
                <a:avLst/>
                <a:gdLst>
                  <a:gd name="T0" fmla="*/ 103 w 107"/>
                  <a:gd name="T1" fmla="*/ 102 h 105"/>
                  <a:gd name="T2" fmla="*/ 99 w 107"/>
                  <a:gd name="T3" fmla="*/ 105 h 105"/>
                  <a:gd name="T4" fmla="*/ 7 w 107"/>
                  <a:gd name="T5" fmla="*/ 16 h 105"/>
                  <a:gd name="T6" fmla="*/ 7 w 107"/>
                  <a:gd name="T7" fmla="*/ 4 h 105"/>
                  <a:gd name="T8" fmla="*/ 11 w 107"/>
                  <a:gd name="T9" fmla="*/ 0 h 105"/>
                  <a:gd name="T10" fmla="*/ 37 w 107"/>
                  <a:gd name="T11" fmla="*/ 26 h 105"/>
                  <a:gd name="T12" fmla="*/ 53 w 107"/>
                  <a:gd name="T13" fmla="*/ 42 h 105"/>
                  <a:gd name="T14" fmla="*/ 66 w 107"/>
                  <a:gd name="T15" fmla="*/ 54 h 105"/>
                  <a:gd name="T16" fmla="*/ 102 w 107"/>
                  <a:gd name="T17" fmla="*/ 91 h 105"/>
                  <a:gd name="T18" fmla="*/ 103 w 107"/>
                  <a:gd name="T19" fmla="*/ 10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5">
                    <a:moveTo>
                      <a:pt x="103" y="102"/>
                    </a:moveTo>
                    <a:cubicBezTo>
                      <a:pt x="102" y="103"/>
                      <a:pt x="100" y="104"/>
                      <a:pt x="99" y="105"/>
                    </a:cubicBezTo>
                    <a:cubicBezTo>
                      <a:pt x="68" y="75"/>
                      <a:pt x="40" y="43"/>
                      <a:pt x="7" y="16"/>
                    </a:cubicBezTo>
                    <a:cubicBezTo>
                      <a:pt x="0" y="11"/>
                      <a:pt x="3" y="8"/>
                      <a:pt x="7" y="4"/>
                    </a:cubicBezTo>
                    <a:cubicBezTo>
                      <a:pt x="8" y="2"/>
                      <a:pt x="9" y="1"/>
                      <a:pt x="11" y="0"/>
                    </a:cubicBezTo>
                    <a:cubicBezTo>
                      <a:pt x="21" y="8"/>
                      <a:pt x="32" y="14"/>
                      <a:pt x="37" y="26"/>
                    </a:cubicBezTo>
                    <a:cubicBezTo>
                      <a:pt x="37" y="36"/>
                      <a:pt x="46" y="38"/>
                      <a:pt x="53" y="42"/>
                    </a:cubicBezTo>
                    <a:cubicBezTo>
                      <a:pt x="59" y="45"/>
                      <a:pt x="62" y="50"/>
                      <a:pt x="66" y="54"/>
                    </a:cubicBezTo>
                    <a:cubicBezTo>
                      <a:pt x="78" y="67"/>
                      <a:pt x="91" y="79"/>
                      <a:pt x="102" y="91"/>
                    </a:cubicBezTo>
                    <a:cubicBezTo>
                      <a:pt x="104" y="95"/>
                      <a:pt x="107" y="98"/>
                      <a:pt x="103" y="102"/>
                    </a:cubicBezTo>
                    <a:close/>
                  </a:path>
                </a:pathLst>
              </a:custGeom>
              <a:solidFill>
                <a:srgbClr val="896C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134"/>
              <p:cNvSpPr/>
              <p:nvPr/>
            </p:nvSpPr>
            <p:spPr bwMode="auto">
              <a:xfrm>
                <a:off x="2131" y="3063"/>
                <a:ext cx="104" cy="29"/>
              </a:xfrm>
              <a:custGeom>
                <a:avLst/>
                <a:gdLst>
                  <a:gd name="T0" fmla="*/ 92 w 93"/>
                  <a:gd name="T1" fmla="*/ 26 h 26"/>
                  <a:gd name="T2" fmla="*/ 14 w 93"/>
                  <a:gd name="T3" fmla="*/ 22 h 26"/>
                  <a:gd name="T4" fmla="*/ 0 w 93"/>
                  <a:gd name="T5" fmla="*/ 14 h 26"/>
                  <a:gd name="T6" fmla="*/ 50 w 93"/>
                  <a:gd name="T7" fmla="*/ 11 h 26"/>
                  <a:gd name="T8" fmla="*/ 88 w 93"/>
                  <a:gd name="T9" fmla="*/ 10 h 26"/>
                  <a:gd name="T10" fmla="*/ 92 w 93"/>
                  <a:gd name="T11" fmla="*/ 26 h 26"/>
                </a:gdLst>
                <a:ahLst/>
                <a:cxnLst>
                  <a:cxn ang="0">
                    <a:pos x="T0" y="T1"/>
                  </a:cxn>
                  <a:cxn ang="0">
                    <a:pos x="T2" y="T3"/>
                  </a:cxn>
                  <a:cxn ang="0">
                    <a:pos x="T4" y="T5"/>
                  </a:cxn>
                  <a:cxn ang="0">
                    <a:pos x="T6" y="T7"/>
                  </a:cxn>
                  <a:cxn ang="0">
                    <a:pos x="T8" y="T9"/>
                  </a:cxn>
                  <a:cxn ang="0">
                    <a:pos x="T10" y="T11"/>
                  </a:cxn>
                </a:cxnLst>
                <a:rect l="0" t="0" r="r" b="b"/>
                <a:pathLst>
                  <a:path w="93" h="26">
                    <a:moveTo>
                      <a:pt x="92" y="26"/>
                    </a:moveTo>
                    <a:cubicBezTo>
                      <a:pt x="66" y="25"/>
                      <a:pt x="40" y="23"/>
                      <a:pt x="14" y="22"/>
                    </a:cubicBezTo>
                    <a:cubicBezTo>
                      <a:pt x="6" y="22"/>
                      <a:pt x="9" y="9"/>
                      <a:pt x="0" y="14"/>
                    </a:cubicBezTo>
                    <a:cubicBezTo>
                      <a:pt x="16" y="0"/>
                      <a:pt x="34" y="8"/>
                      <a:pt x="50" y="11"/>
                    </a:cubicBezTo>
                    <a:cubicBezTo>
                      <a:pt x="64" y="13"/>
                      <a:pt x="76" y="12"/>
                      <a:pt x="88" y="10"/>
                    </a:cubicBezTo>
                    <a:cubicBezTo>
                      <a:pt x="91" y="15"/>
                      <a:pt x="93" y="20"/>
                      <a:pt x="92" y="26"/>
                    </a:cubicBezTo>
                    <a:close/>
                  </a:path>
                </a:pathLst>
              </a:custGeom>
              <a:solidFill>
                <a:srgbClr val="98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135"/>
              <p:cNvSpPr/>
              <p:nvPr/>
            </p:nvSpPr>
            <p:spPr bwMode="auto">
              <a:xfrm>
                <a:off x="678" y="1959"/>
                <a:ext cx="55" cy="156"/>
              </a:xfrm>
              <a:custGeom>
                <a:avLst/>
                <a:gdLst>
                  <a:gd name="T0" fmla="*/ 37 w 49"/>
                  <a:gd name="T1" fmla="*/ 9 h 139"/>
                  <a:gd name="T2" fmla="*/ 44 w 49"/>
                  <a:gd name="T3" fmla="*/ 2 h 139"/>
                  <a:gd name="T4" fmla="*/ 46 w 49"/>
                  <a:gd name="T5" fmla="*/ 10 h 139"/>
                  <a:gd name="T6" fmla="*/ 38 w 49"/>
                  <a:gd name="T7" fmla="*/ 61 h 139"/>
                  <a:gd name="T8" fmla="*/ 0 w 49"/>
                  <a:gd name="T9" fmla="*/ 139 h 139"/>
                  <a:gd name="T10" fmla="*/ 37 w 49"/>
                  <a:gd name="T11" fmla="*/ 9 h 139"/>
                </a:gdLst>
                <a:ahLst/>
                <a:cxnLst>
                  <a:cxn ang="0">
                    <a:pos x="T0" y="T1"/>
                  </a:cxn>
                  <a:cxn ang="0">
                    <a:pos x="T2" y="T3"/>
                  </a:cxn>
                  <a:cxn ang="0">
                    <a:pos x="T4" y="T5"/>
                  </a:cxn>
                  <a:cxn ang="0">
                    <a:pos x="T6" y="T7"/>
                  </a:cxn>
                  <a:cxn ang="0">
                    <a:pos x="T8" y="T9"/>
                  </a:cxn>
                  <a:cxn ang="0">
                    <a:pos x="T10" y="T11"/>
                  </a:cxn>
                </a:cxnLst>
                <a:rect l="0" t="0" r="r" b="b"/>
                <a:pathLst>
                  <a:path w="49" h="139">
                    <a:moveTo>
                      <a:pt x="37" y="9"/>
                    </a:moveTo>
                    <a:cubicBezTo>
                      <a:pt x="40" y="8"/>
                      <a:pt x="39" y="0"/>
                      <a:pt x="44" y="2"/>
                    </a:cubicBezTo>
                    <a:cubicBezTo>
                      <a:pt x="49" y="3"/>
                      <a:pt x="47" y="7"/>
                      <a:pt x="46" y="10"/>
                    </a:cubicBezTo>
                    <a:cubicBezTo>
                      <a:pt x="41" y="27"/>
                      <a:pt x="35" y="43"/>
                      <a:pt x="38" y="61"/>
                    </a:cubicBezTo>
                    <a:cubicBezTo>
                      <a:pt x="24" y="87"/>
                      <a:pt x="18" y="116"/>
                      <a:pt x="0" y="139"/>
                    </a:cubicBezTo>
                    <a:cubicBezTo>
                      <a:pt x="15" y="97"/>
                      <a:pt x="29" y="54"/>
                      <a:pt x="37" y="9"/>
                    </a:cubicBezTo>
                    <a:close/>
                  </a:path>
                </a:pathLst>
              </a:custGeom>
              <a:solidFill>
                <a:srgbClr val="7F5B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136"/>
              <p:cNvSpPr/>
              <p:nvPr/>
            </p:nvSpPr>
            <p:spPr bwMode="auto">
              <a:xfrm>
                <a:off x="605" y="2229"/>
                <a:ext cx="74" cy="159"/>
              </a:xfrm>
              <a:custGeom>
                <a:avLst/>
                <a:gdLst>
                  <a:gd name="T0" fmla="*/ 58 w 66"/>
                  <a:gd name="T1" fmla="*/ 0 h 141"/>
                  <a:gd name="T2" fmla="*/ 59 w 66"/>
                  <a:gd name="T3" fmla="*/ 19 h 141"/>
                  <a:gd name="T4" fmla="*/ 22 w 66"/>
                  <a:gd name="T5" fmla="*/ 108 h 141"/>
                  <a:gd name="T6" fmla="*/ 6 w 66"/>
                  <a:gd name="T7" fmla="*/ 140 h 141"/>
                  <a:gd name="T8" fmla="*/ 1 w 66"/>
                  <a:gd name="T9" fmla="*/ 135 h 141"/>
                  <a:gd name="T10" fmla="*/ 58 w 66"/>
                  <a:gd name="T11" fmla="*/ 0 h 141"/>
                </a:gdLst>
                <a:ahLst/>
                <a:cxnLst>
                  <a:cxn ang="0">
                    <a:pos x="T0" y="T1"/>
                  </a:cxn>
                  <a:cxn ang="0">
                    <a:pos x="T2" y="T3"/>
                  </a:cxn>
                  <a:cxn ang="0">
                    <a:pos x="T4" y="T5"/>
                  </a:cxn>
                  <a:cxn ang="0">
                    <a:pos x="T6" y="T7"/>
                  </a:cxn>
                  <a:cxn ang="0">
                    <a:pos x="T8" y="T9"/>
                  </a:cxn>
                  <a:cxn ang="0">
                    <a:pos x="T10" y="T11"/>
                  </a:cxn>
                </a:cxnLst>
                <a:rect l="0" t="0" r="r" b="b"/>
                <a:pathLst>
                  <a:path w="66" h="141">
                    <a:moveTo>
                      <a:pt x="58" y="0"/>
                    </a:moveTo>
                    <a:cubicBezTo>
                      <a:pt x="66" y="5"/>
                      <a:pt x="61" y="12"/>
                      <a:pt x="59" y="19"/>
                    </a:cubicBezTo>
                    <a:cubicBezTo>
                      <a:pt x="47" y="49"/>
                      <a:pt x="34" y="78"/>
                      <a:pt x="22" y="108"/>
                    </a:cubicBezTo>
                    <a:cubicBezTo>
                      <a:pt x="17" y="119"/>
                      <a:pt x="11" y="129"/>
                      <a:pt x="6" y="140"/>
                    </a:cubicBezTo>
                    <a:cubicBezTo>
                      <a:pt x="2" y="141"/>
                      <a:pt x="0" y="139"/>
                      <a:pt x="1" y="135"/>
                    </a:cubicBezTo>
                    <a:cubicBezTo>
                      <a:pt x="21" y="90"/>
                      <a:pt x="43" y="47"/>
                      <a:pt x="58" y="0"/>
                    </a:cubicBezTo>
                    <a:close/>
                  </a:path>
                </a:pathLst>
              </a:custGeom>
              <a:solidFill>
                <a:srgbClr val="5845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137"/>
              <p:cNvSpPr/>
              <p:nvPr/>
            </p:nvSpPr>
            <p:spPr bwMode="auto">
              <a:xfrm>
                <a:off x="2045" y="543"/>
                <a:ext cx="49" cy="96"/>
              </a:xfrm>
              <a:custGeom>
                <a:avLst/>
                <a:gdLst>
                  <a:gd name="T0" fmla="*/ 0 w 43"/>
                  <a:gd name="T1" fmla="*/ 85 h 85"/>
                  <a:gd name="T2" fmla="*/ 25 w 43"/>
                  <a:gd name="T3" fmla="*/ 1 h 85"/>
                  <a:gd name="T4" fmla="*/ 29 w 43"/>
                  <a:gd name="T5" fmla="*/ 0 h 85"/>
                  <a:gd name="T6" fmla="*/ 33 w 43"/>
                  <a:gd name="T7" fmla="*/ 5 h 85"/>
                  <a:gd name="T8" fmla="*/ 40 w 43"/>
                  <a:gd name="T9" fmla="*/ 5 h 85"/>
                  <a:gd name="T10" fmla="*/ 41 w 43"/>
                  <a:gd name="T11" fmla="*/ 12 h 85"/>
                  <a:gd name="T12" fmla="*/ 37 w 43"/>
                  <a:gd name="T13" fmla="*/ 26 h 85"/>
                  <a:gd name="T14" fmla="*/ 17 w 43"/>
                  <a:gd name="T15" fmla="*/ 75 h 85"/>
                  <a:gd name="T16" fmla="*/ 12 w 43"/>
                  <a:gd name="T17" fmla="*/ 74 h 85"/>
                  <a:gd name="T18" fmla="*/ 22 w 43"/>
                  <a:gd name="T19" fmla="*/ 24 h 85"/>
                  <a:gd name="T20" fmla="*/ 10 w 43"/>
                  <a:gd name="T21" fmla="*/ 72 h 85"/>
                  <a:gd name="T22" fmla="*/ 0 w 43"/>
                  <a:gd name="T2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85">
                    <a:moveTo>
                      <a:pt x="0" y="85"/>
                    </a:moveTo>
                    <a:cubicBezTo>
                      <a:pt x="2" y="55"/>
                      <a:pt x="7" y="26"/>
                      <a:pt x="25" y="1"/>
                    </a:cubicBezTo>
                    <a:cubicBezTo>
                      <a:pt x="26" y="0"/>
                      <a:pt x="27" y="0"/>
                      <a:pt x="29" y="0"/>
                    </a:cubicBezTo>
                    <a:cubicBezTo>
                      <a:pt x="30" y="2"/>
                      <a:pt x="32" y="4"/>
                      <a:pt x="33" y="5"/>
                    </a:cubicBezTo>
                    <a:cubicBezTo>
                      <a:pt x="36" y="5"/>
                      <a:pt x="38" y="4"/>
                      <a:pt x="40" y="5"/>
                    </a:cubicBezTo>
                    <a:cubicBezTo>
                      <a:pt x="40" y="7"/>
                      <a:pt x="40" y="10"/>
                      <a:pt x="41" y="12"/>
                    </a:cubicBezTo>
                    <a:cubicBezTo>
                      <a:pt x="43" y="18"/>
                      <a:pt x="38" y="21"/>
                      <a:pt x="37" y="26"/>
                    </a:cubicBezTo>
                    <a:cubicBezTo>
                      <a:pt x="30" y="42"/>
                      <a:pt x="35" y="63"/>
                      <a:pt x="17" y="75"/>
                    </a:cubicBezTo>
                    <a:cubicBezTo>
                      <a:pt x="15" y="75"/>
                      <a:pt x="13" y="75"/>
                      <a:pt x="12" y="74"/>
                    </a:cubicBezTo>
                    <a:cubicBezTo>
                      <a:pt x="13" y="56"/>
                      <a:pt x="19" y="40"/>
                      <a:pt x="22" y="24"/>
                    </a:cubicBezTo>
                    <a:cubicBezTo>
                      <a:pt x="18" y="40"/>
                      <a:pt x="14" y="56"/>
                      <a:pt x="10" y="72"/>
                    </a:cubicBezTo>
                    <a:cubicBezTo>
                      <a:pt x="10" y="79"/>
                      <a:pt x="9" y="85"/>
                      <a:pt x="0" y="85"/>
                    </a:cubicBezTo>
                    <a:close/>
                  </a:path>
                </a:pathLst>
              </a:custGeom>
              <a:solidFill>
                <a:srgbClr val="9671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138"/>
              <p:cNvSpPr/>
              <p:nvPr/>
            </p:nvSpPr>
            <p:spPr bwMode="auto">
              <a:xfrm>
                <a:off x="2083" y="544"/>
                <a:ext cx="47" cy="135"/>
              </a:xfrm>
              <a:custGeom>
                <a:avLst/>
                <a:gdLst>
                  <a:gd name="T0" fmla="*/ 34 w 42"/>
                  <a:gd name="T1" fmla="*/ 44 h 120"/>
                  <a:gd name="T2" fmla="*/ 27 w 42"/>
                  <a:gd name="T3" fmla="*/ 84 h 120"/>
                  <a:gd name="T4" fmla="*/ 8 w 42"/>
                  <a:gd name="T5" fmla="*/ 120 h 120"/>
                  <a:gd name="T6" fmla="*/ 10 w 42"/>
                  <a:gd name="T7" fmla="*/ 91 h 120"/>
                  <a:gd name="T8" fmla="*/ 36 w 42"/>
                  <a:gd name="T9" fmla="*/ 0 h 120"/>
                  <a:gd name="T10" fmla="*/ 34 w 42"/>
                  <a:gd name="T11" fmla="*/ 44 h 120"/>
                </a:gdLst>
                <a:ahLst/>
                <a:cxnLst>
                  <a:cxn ang="0">
                    <a:pos x="T0" y="T1"/>
                  </a:cxn>
                  <a:cxn ang="0">
                    <a:pos x="T2" y="T3"/>
                  </a:cxn>
                  <a:cxn ang="0">
                    <a:pos x="T4" y="T5"/>
                  </a:cxn>
                  <a:cxn ang="0">
                    <a:pos x="T6" y="T7"/>
                  </a:cxn>
                  <a:cxn ang="0">
                    <a:pos x="T8" y="T9"/>
                  </a:cxn>
                  <a:cxn ang="0">
                    <a:pos x="T10" y="T11"/>
                  </a:cxn>
                </a:cxnLst>
                <a:rect l="0" t="0" r="r" b="b"/>
                <a:pathLst>
                  <a:path w="42" h="120">
                    <a:moveTo>
                      <a:pt x="34" y="44"/>
                    </a:moveTo>
                    <a:cubicBezTo>
                      <a:pt x="30" y="57"/>
                      <a:pt x="24" y="70"/>
                      <a:pt x="27" y="84"/>
                    </a:cubicBezTo>
                    <a:cubicBezTo>
                      <a:pt x="17" y="94"/>
                      <a:pt x="22" y="112"/>
                      <a:pt x="8" y="120"/>
                    </a:cubicBezTo>
                    <a:cubicBezTo>
                      <a:pt x="0" y="110"/>
                      <a:pt x="9" y="101"/>
                      <a:pt x="10" y="91"/>
                    </a:cubicBezTo>
                    <a:cubicBezTo>
                      <a:pt x="18" y="62"/>
                      <a:pt x="27" y="33"/>
                      <a:pt x="36" y="0"/>
                    </a:cubicBezTo>
                    <a:cubicBezTo>
                      <a:pt x="42" y="18"/>
                      <a:pt x="34" y="30"/>
                      <a:pt x="34" y="44"/>
                    </a:cubicBezTo>
                    <a:close/>
                  </a:path>
                </a:pathLst>
              </a:custGeom>
              <a:solidFill>
                <a:srgbClr val="AC88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139"/>
              <p:cNvSpPr/>
              <p:nvPr/>
            </p:nvSpPr>
            <p:spPr bwMode="auto">
              <a:xfrm>
                <a:off x="852" y="1268"/>
                <a:ext cx="56" cy="152"/>
              </a:xfrm>
              <a:custGeom>
                <a:avLst/>
                <a:gdLst>
                  <a:gd name="T0" fmla="*/ 50 w 50"/>
                  <a:gd name="T1" fmla="*/ 0 h 136"/>
                  <a:gd name="T2" fmla="*/ 25 w 50"/>
                  <a:gd name="T3" fmla="*/ 79 h 136"/>
                  <a:gd name="T4" fmla="*/ 15 w 50"/>
                  <a:gd name="T5" fmla="*/ 104 h 136"/>
                  <a:gd name="T6" fmla="*/ 2 w 50"/>
                  <a:gd name="T7" fmla="*/ 136 h 136"/>
                  <a:gd name="T8" fmla="*/ 6 w 50"/>
                  <a:gd name="T9" fmla="*/ 103 h 136"/>
                  <a:gd name="T10" fmla="*/ 42 w 50"/>
                  <a:gd name="T11" fmla="*/ 11 h 136"/>
                  <a:gd name="T12" fmla="*/ 50 w 50"/>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50" h="136">
                    <a:moveTo>
                      <a:pt x="50" y="0"/>
                    </a:moveTo>
                    <a:cubicBezTo>
                      <a:pt x="47" y="28"/>
                      <a:pt x="34" y="53"/>
                      <a:pt x="25" y="79"/>
                    </a:cubicBezTo>
                    <a:cubicBezTo>
                      <a:pt x="22" y="87"/>
                      <a:pt x="14" y="94"/>
                      <a:pt x="15" y="104"/>
                    </a:cubicBezTo>
                    <a:cubicBezTo>
                      <a:pt x="11" y="114"/>
                      <a:pt x="7" y="124"/>
                      <a:pt x="2" y="136"/>
                    </a:cubicBezTo>
                    <a:cubicBezTo>
                      <a:pt x="0" y="123"/>
                      <a:pt x="1" y="113"/>
                      <a:pt x="6" y="103"/>
                    </a:cubicBezTo>
                    <a:cubicBezTo>
                      <a:pt x="19" y="73"/>
                      <a:pt x="32" y="42"/>
                      <a:pt x="42" y="11"/>
                    </a:cubicBezTo>
                    <a:cubicBezTo>
                      <a:pt x="43" y="6"/>
                      <a:pt x="44" y="2"/>
                      <a:pt x="50" y="0"/>
                    </a:cubicBezTo>
                    <a:close/>
                  </a:path>
                </a:pathLst>
              </a:custGeom>
              <a:solidFill>
                <a:srgbClr val="906D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140"/>
              <p:cNvSpPr/>
              <p:nvPr/>
            </p:nvSpPr>
            <p:spPr bwMode="auto">
              <a:xfrm>
                <a:off x="824" y="977"/>
                <a:ext cx="117" cy="111"/>
              </a:xfrm>
              <a:custGeom>
                <a:avLst/>
                <a:gdLst>
                  <a:gd name="T0" fmla="*/ 0 w 104"/>
                  <a:gd name="T1" fmla="*/ 0 h 99"/>
                  <a:gd name="T2" fmla="*/ 96 w 104"/>
                  <a:gd name="T3" fmla="*/ 85 h 99"/>
                  <a:gd name="T4" fmla="*/ 95 w 104"/>
                  <a:gd name="T5" fmla="*/ 99 h 99"/>
                  <a:gd name="T6" fmla="*/ 25 w 104"/>
                  <a:gd name="T7" fmla="*/ 24 h 99"/>
                  <a:gd name="T8" fmla="*/ 0 w 104"/>
                  <a:gd name="T9" fmla="*/ 0 h 99"/>
                </a:gdLst>
                <a:ahLst/>
                <a:cxnLst>
                  <a:cxn ang="0">
                    <a:pos x="T0" y="T1"/>
                  </a:cxn>
                  <a:cxn ang="0">
                    <a:pos x="T2" y="T3"/>
                  </a:cxn>
                  <a:cxn ang="0">
                    <a:pos x="T4" y="T5"/>
                  </a:cxn>
                  <a:cxn ang="0">
                    <a:pos x="T6" y="T7"/>
                  </a:cxn>
                  <a:cxn ang="0">
                    <a:pos x="T8" y="T9"/>
                  </a:cxn>
                </a:cxnLst>
                <a:rect l="0" t="0" r="r" b="b"/>
                <a:pathLst>
                  <a:path w="104" h="99">
                    <a:moveTo>
                      <a:pt x="0" y="0"/>
                    </a:moveTo>
                    <a:cubicBezTo>
                      <a:pt x="37" y="22"/>
                      <a:pt x="73" y="47"/>
                      <a:pt x="96" y="85"/>
                    </a:cubicBezTo>
                    <a:cubicBezTo>
                      <a:pt x="99" y="89"/>
                      <a:pt x="104" y="95"/>
                      <a:pt x="95" y="99"/>
                    </a:cubicBezTo>
                    <a:cubicBezTo>
                      <a:pt x="82" y="64"/>
                      <a:pt x="50" y="48"/>
                      <a:pt x="25" y="24"/>
                    </a:cubicBezTo>
                    <a:cubicBezTo>
                      <a:pt x="17" y="16"/>
                      <a:pt x="7" y="10"/>
                      <a:pt x="0" y="0"/>
                    </a:cubicBezTo>
                    <a:close/>
                  </a:path>
                </a:pathLst>
              </a:custGeom>
              <a:solidFill>
                <a:srgbClr val="604B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Freeform 141"/>
              <p:cNvSpPr/>
              <p:nvPr/>
            </p:nvSpPr>
            <p:spPr bwMode="auto">
              <a:xfrm>
                <a:off x="57" y="3954"/>
                <a:ext cx="100" cy="41"/>
              </a:xfrm>
              <a:custGeom>
                <a:avLst/>
                <a:gdLst>
                  <a:gd name="T0" fmla="*/ 4 w 89"/>
                  <a:gd name="T1" fmla="*/ 0 h 37"/>
                  <a:gd name="T2" fmla="*/ 6 w 89"/>
                  <a:gd name="T3" fmla="*/ 14 h 37"/>
                  <a:gd name="T4" fmla="*/ 21 w 89"/>
                  <a:gd name="T5" fmla="*/ 9 h 37"/>
                  <a:gd name="T6" fmla="*/ 37 w 89"/>
                  <a:gd name="T7" fmla="*/ 9 h 37"/>
                  <a:gd name="T8" fmla="*/ 25 w 89"/>
                  <a:gd name="T9" fmla="*/ 20 h 37"/>
                  <a:gd name="T10" fmla="*/ 89 w 89"/>
                  <a:gd name="T11" fmla="*/ 29 h 37"/>
                  <a:gd name="T12" fmla="*/ 0 w 89"/>
                  <a:gd name="T13" fmla="*/ 17 h 37"/>
                  <a:gd name="T14" fmla="*/ 4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4" y="0"/>
                    </a:moveTo>
                    <a:cubicBezTo>
                      <a:pt x="5" y="5"/>
                      <a:pt x="6" y="9"/>
                      <a:pt x="6" y="14"/>
                    </a:cubicBezTo>
                    <a:cubicBezTo>
                      <a:pt x="12" y="12"/>
                      <a:pt x="16" y="10"/>
                      <a:pt x="21" y="9"/>
                    </a:cubicBezTo>
                    <a:cubicBezTo>
                      <a:pt x="27" y="9"/>
                      <a:pt x="34" y="2"/>
                      <a:pt x="37" y="9"/>
                    </a:cubicBezTo>
                    <a:cubicBezTo>
                      <a:pt x="42" y="20"/>
                      <a:pt x="28" y="14"/>
                      <a:pt x="25" y="20"/>
                    </a:cubicBezTo>
                    <a:cubicBezTo>
                      <a:pt x="46" y="25"/>
                      <a:pt x="70" y="13"/>
                      <a:pt x="89" y="29"/>
                    </a:cubicBezTo>
                    <a:cubicBezTo>
                      <a:pt x="58" y="37"/>
                      <a:pt x="29" y="28"/>
                      <a:pt x="0" y="17"/>
                    </a:cubicBezTo>
                    <a:cubicBezTo>
                      <a:pt x="1" y="11"/>
                      <a:pt x="0" y="5"/>
                      <a:pt x="4" y="0"/>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Freeform 142"/>
              <p:cNvSpPr/>
              <p:nvPr/>
            </p:nvSpPr>
            <p:spPr bwMode="auto">
              <a:xfrm>
                <a:off x="1025" y="633"/>
                <a:ext cx="121" cy="122"/>
              </a:xfrm>
              <a:custGeom>
                <a:avLst/>
                <a:gdLst>
                  <a:gd name="T0" fmla="*/ 108 w 108"/>
                  <a:gd name="T1" fmla="*/ 109 h 109"/>
                  <a:gd name="T2" fmla="*/ 38 w 108"/>
                  <a:gd name="T3" fmla="*/ 42 h 109"/>
                  <a:gd name="T4" fmla="*/ 0 w 108"/>
                  <a:gd name="T5" fmla="*/ 6 h 109"/>
                  <a:gd name="T6" fmla="*/ 0 w 108"/>
                  <a:gd name="T7" fmla="*/ 1 h 109"/>
                  <a:gd name="T8" fmla="*/ 19 w 108"/>
                  <a:gd name="T9" fmla="*/ 14 h 109"/>
                  <a:gd name="T10" fmla="*/ 82 w 108"/>
                  <a:gd name="T11" fmla="*/ 73 h 109"/>
                  <a:gd name="T12" fmla="*/ 108 w 108"/>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08" h="109">
                    <a:moveTo>
                      <a:pt x="108" y="109"/>
                    </a:moveTo>
                    <a:cubicBezTo>
                      <a:pt x="82" y="90"/>
                      <a:pt x="59" y="66"/>
                      <a:pt x="38" y="42"/>
                    </a:cubicBezTo>
                    <a:cubicBezTo>
                      <a:pt x="26" y="29"/>
                      <a:pt x="6" y="25"/>
                      <a:pt x="0" y="6"/>
                    </a:cubicBezTo>
                    <a:cubicBezTo>
                      <a:pt x="0" y="5"/>
                      <a:pt x="0" y="3"/>
                      <a:pt x="0" y="1"/>
                    </a:cubicBezTo>
                    <a:cubicBezTo>
                      <a:pt x="10" y="0"/>
                      <a:pt x="13" y="9"/>
                      <a:pt x="19" y="14"/>
                    </a:cubicBezTo>
                    <a:cubicBezTo>
                      <a:pt x="41" y="33"/>
                      <a:pt x="57" y="57"/>
                      <a:pt x="82" y="73"/>
                    </a:cubicBezTo>
                    <a:cubicBezTo>
                      <a:pt x="91" y="85"/>
                      <a:pt x="106" y="92"/>
                      <a:pt x="108" y="109"/>
                    </a:cubicBezTo>
                    <a:close/>
                  </a:path>
                </a:pathLst>
              </a:custGeom>
              <a:solidFill>
                <a:srgbClr val="E1D0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1" name="Freeform 143"/>
              <p:cNvSpPr/>
              <p:nvPr/>
            </p:nvSpPr>
            <p:spPr bwMode="auto">
              <a:xfrm>
                <a:off x="2116" y="527"/>
                <a:ext cx="35" cy="139"/>
              </a:xfrm>
              <a:custGeom>
                <a:avLst/>
                <a:gdLst>
                  <a:gd name="T0" fmla="*/ 4 w 31"/>
                  <a:gd name="T1" fmla="*/ 123 h 123"/>
                  <a:gd name="T2" fmla="*/ 1 w 31"/>
                  <a:gd name="T3" fmla="*/ 123 h 123"/>
                  <a:gd name="T4" fmla="*/ 9 w 31"/>
                  <a:gd name="T5" fmla="*/ 71 h 123"/>
                  <a:gd name="T6" fmla="*/ 26 w 31"/>
                  <a:gd name="T7" fmla="*/ 0 h 123"/>
                  <a:gd name="T8" fmla="*/ 31 w 31"/>
                  <a:gd name="T9" fmla="*/ 2 h 123"/>
                  <a:gd name="T10" fmla="*/ 4 w 31"/>
                  <a:gd name="T11" fmla="*/ 123 h 123"/>
                </a:gdLst>
                <a:ahLst/>
                <a:cxnLst>
                  <a:cxn ang="0">
                    <a:pos x="T0" y="T1"/>
                  </a:cxn>
                  <a:cxn ang="0">
                    <a:pos x="T2" y="T3"/>
                  </a:cxn>
                  <a:cxn ang="0">
                    <a:pos x="T4" y="T5"/>
                  </a:cxn>
                  <a:cxn ang="0">
                    <a:pos x="T6" y="T7"/>
                  </a:cxn>
                  <a:cxn ang="0">
                    <a:pos x="T8" y="T9"/>
                  </a:cxn>
                  <a:cxn ang="0">
                    <a:pos x="T10" y="T11"/>
                  </a:cxn>
                </a:cxnLst>
                <a:rect l="0" t="0" r="r" b="b"/>
                <a:pathLst>
                  <a:path w="31" h="123">
                    <a:moveTo>
                      <a:pt x="4" y="123"/>
                    </a:moveTo>
                    <a:cubicBezTo>
                      <a:pt x="3" y="123"/>
                      <a:pt x="2" y="123"/>
                      <a:pt x="1" y="123"/>
                    </a:cubicBezTo>
                    <a:cubicBezTo>
                      <a:pt x="0" y="105"/>
                      <a:pt x="11" y="89"/>
                      <a:pt x="9" y="71"/>
                    </a:cubicBezTo>
                    <a:cubicBezTo>
                      <a:pt x="14" y="47"/>
                      <a:pt x="20" y="24"/>
                      <a:pt x="26" y="0"/>
                    </a:cubicBezTo>
                    <a:cubicBezTo>
                      <a:pt x="27" y="1"/>
                      <a:pt x="29" y="1"/>
                      <a:pt x="31" y="2"/>
                    </a:cubicBezTo>
                    <a:cubicBezTo>
                      <a:pt x="27" y="43"/>
                      <a:pt x="17" y="83"/>
                      <a:pt x="4" y="123"/>
                    </a:cubicBezTo>
                    <a:close/>
                  </a:path>
                </a:pathLst>
              </a:custGeom>
              <a:solidFill>
                <a:srgbClr val="8E6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Freeform 144"/>
              <p:cNvSpPr/>
              <p:nvPr/>
            </p:nvSpPr>
            <p:spPr bwMode="auto">
              <a:xfrm>
                <a:off x="752" y="1578"/>
                <a:ext cx="84" cy="139"/>
              </a:xfrm>
              <a:custGeom>
                <a:avLst/>
                <a:gdLst>
                  <a:gd name="T0" fmla="*/ 75 w 75"/>
                  <a:gd name="T1" fmla="*/ 0 h 124"/>
                  <a:gd name="T2" fmla="*/ 15 w 75"/>
                  <a:gd name="T3" fmla="*/ 116 h 124"/>
                  <a:gd name="T4" fmla="*/ 6 w 75"/>
                  <a:gd name="T5" fmla="*/ 122 h 124"/>
                  <a:gd name="T6" fmla="*/ 8 w 75"/>
                  <a:gd name="T7" fmla="*/ 114 h 124"/>
                  <a:gd name="T8" fmla="*/ 52 w 75"/>
                  <a:gd name="T9" fmla="*/ 32 h 124"/>
                  <a:gd name="T10" fmla="*/ 75 w 75"/>
                  <a:gd name="T11" fmla="*/ 0 h 124"/>
                </a:gdLst>
                <a:ahLst/>
                <a:cxnLst>
                  <a:cxn ang="0">
                    <a:pos x="T0" y="T1"/>
                  </a:cxn>
                  <a:cxn ang="0">
                    <a:pos x="T2" y="T3"/>
                  </a:cxn>
                  <a:cxn ang="0">
                    <a:pos x="T4" y="T5"/>
                  </a:cxn>
                  <a:cxn ang="0">
                    <a:pos x="T6" y="T7"/>
                  </a:cxn>
                  <a:cxn ang="0">
                    <a:pos x="T8" y="T9"/>
                  </a:cxn>
                  <a:cxn ang="0">
                    <a:pos x="T10" y="T11"/>
                  </a:cxn>
                </a:cxnLst>
                <a:rect l="0" t="0" r="r" b="b"/>
                <a:pathLst>
                  <a:path w="75" h="124">
                    <a:moveTo>
                      <a:pt x="75" y="0"/>
                    </a:moveTo>
                    <a:cubicBezTo>
                      <a:pt x="61" y="42"/>
                      <a:pt x="37" y="78"/>
                      <a:pt x="15" y="116"/>
                    </a:cubicBezTo>
                    <a:cubicBezTo>
                      <a:pt x="11" y="116"/>
                      <a:pt x="11" y="124"/>
                      <a:pt x="6" y="122"/>
                    </a:cubicBezTo>
                    <a:cubicBezTo>
                      <a:pt x="0" y="119"/>
                      <a:pt x="7" y="116"/>
                      <a:pt x="8" y="114"/>
                    </a:cubicBezTo>
                    <a:cubicBezTo>
                      <a:pt x="24" y="87"/>
                      <a:pt x="40" y="61"/>
                      <a:pt x="52" y="32"/>
                    </a:cubicBezTo>
                    <a:cubicBezTo>
                      <a:pt x="57" y="19"/>
                      <a:pt x="57" y="3"/>
                      <a:pt x="75" y="0"/>
                    </a:cubicBezTo>
                    <a:close/>
                  </a:path>
                </a:pathLst>
              </a:custGeom>
              <a:solidFill>
                <a:srgbClr val="956C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3" name="Freeform 145"/>
              <p:cNvSpPr/>
              <p:nvPr/>
            </p:nvSpPr>
            <p:spPr bwMode="auto">
              <a:xfrm>
                <a:off x="1981" y="1979"/>
                <a:ext cx="17" cy="159"/>
              </a:xfrm>
              <a:custGeom>
                <a:avLst/>
                <a:gdLst>
                  <a:gd name="T0" fmla="*/ 10 w 15"/>
                  <a:gd name="T1" fmla="*/ 23 h 142"/>
                  <a:gd name="T2" fmla="*/ 15 w 15"/>
                  <a:gd name="T3" fmla="*/ 142 h 142"/>
                  <a:gd name="T4" fmla="*/ 3 w 15"/>
                  <a:gd name="T5" fmla="*/ 45 h 142"/>
                  <a:gd name="T6" fmla="*/ 1 w 15"/>
                  <a:gd name="T7" fmla="*/ 9 h 142"/>
                  <a:gd name="T8" fmla="*/ 8 w 15"/>
                  <a:gd name="T9" fmla="*/ 4 h 142"/>
                  <a:gd name="T10" fmla="*/ 10 w 15"/>
                  <a:gd name="T11" fmla="*/ 23 h 142"/>
                </a:gdLst>
                <a:ahLst/>
                <a:cxnLst>
                  <a:cxn ang="0">
                    <a:pos x="T0" y="T1"/>
                  </a:cxn>
                  <a:cxn ang="0">
                    <a:pos x="T2" y="T3"/>
                  </a:cxn>
                  <a:cxn ang="0">
                    <a:pos x="T4" y="T5"/>
                  </a:cxn>
                  <a:cxn ang="0">
                    <a:pos x="T6" y="T7"/>
                  </a:cxn>
                  <a:cxn ang="0">
                    <a:pos x="T8" y="T9"/>
                  </a:cxn>
                  <a:cxn ang="0">
                    <a:pos x="T10" y="T11"/>
                  </a:cxn>
                </a:cxnLst>
                <a:rect l="0" t="0" r="r" b="b"/>
                <a:pathLst>
                  <a:path w="15" h="142">
                    <a:moveTo>
                      <a:pt x="10" y="23"/>
                    </a:moveTo>
                    <a:cubicBezTo>
                      <a:pt x="6" y="63"/>
                      <a:pt x="15" y="102"/>
                      <a:pt x="15" y="142"/>
                    </a:cubicBezTo>
                    <a:cubicBezTo>
                      <a:pt x="10" y="110"/>
                      <a:pt x="0" y="79"/>
                      <a:pt x="3" y="45"/>
                    </a:cubicBezTo>
                    <a:cubicBezTo>
                      <a:pt x="4" y="33"/>
                      <a:pt x="1" y="21"/>
                      <a:pt x="1" y="9"/>
                    </a:cubicBezTo>
                    <a:cubicBezTo>
                      <a:pt x="0" y="4"/>
                      <a:pt x="1" y="0"/>
                      <a:pt x="8" y="4"/>
                    </a:cubicBezTo>
                    <a:cubicBezTo>
                      <a:pt x="9" y="10"/>
                      <a:pt x="9" y="16"/>
                      <a:pt x="10" y="23"/>
                    </a:cubicBezTo>
                    <a:close/>
                  </a:path>
                </a:pathLst>
              </a:custGeom>
              <a:solidFill>
                <a:srgbClr val="9675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Freeform 146"/>
              <p:cNvSpPr/>
              <p:nvPr/>
            </p:nvSpPr>
            <p:spPr bwMode="auto">
              <a:xfrm>
                <a:off x="1807" y="486"/>
                <a:ext cx="46" cy="157"/>
              </a:xfrm>
              <a:custGeom>
                <a:avLst/>
                <a:gdLst>
                  <a:gd name="T0" fmla="*/ 8 w 41"/>
                  <a:gd name="T1" fmla="*/ 140 h 140"/>
                  <a:gd name="T2" fmla="*/ 0 w 41"/>
                  <a:gd name="T3" fmla="*/ 136 h 140"/>
                  <a:gd name="T4" fmla="*/ 27 w 41"/>
                  <a:gd name="T5" fmla="*/ 5 h 140"/>
                  <a:gd name="T6" fmla="*/ 32 w 41"/>
                  <a:gd name="T7" fmla="*/ 0 h 140"/>
                  <a:gd name="T8" fmla="*/ 32 w 41"/>
                  <a:gd name="T9" fmla="*/ 32 h 140"/>
                  <a:gd name="T10" fmla="*/ 16 w 41"/>
                  <a:gd name="T11" fmla="*/ 110 h 140"/>
                  <a:gd name="T12" fmla="*/ 10 w 41"/>
                  <a:gd name="T13" fmla="*/ 138 h 140"/>
                  <a:gd name="T14" fmla="*/ 8 w 41"/>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40">
                    <a:moveTo>
                      <a:pt x="8" y="140"/>
                    </a:moveTo>
                    <a:cubicBezTo>
                      <a:pt x="5" y="139"/>
                      <a:pt x="3" y="138"/>
                      <a:pt x="0" y="136"/>
                    </a:cubicBezTo>
                    <a:cubicBezTo>
                      <a:pt x="3" y="91"/>
                      <a:pt x="16" y="48"/>
                      <a:pt x="27" y="5"/>
                    </a:cubicBezTo>
                    <a:cubicBezTo>
                      <a:pt x="28" y="2"/>
                      <a:pt x="29" y="0"/>
                      <a:pt x="32" y="0"/>
                    </a:cubicBezTo>
                    <a:cubicBezTo>
                      <a:pt x="41" y="11"/>
                      <a:pt x="35" y="22"/>
                      <a:pt x="32" y="32"/>
                    </a:cubicBezTo>
                    <a:cubicBezTo>
                      <a:pt x="27" y="58"/>
                      <a:pt x="18" y="83"/>
                      <a:pt x="16" y="110"/>
                    </a:cubicBezTo>
                    <a:cubicBezTo>
                      <a:pt x="12" y="119"/>
                      <a:pt x="15" y="129"/>
                      <a:pt x="10" y="138"/>
                    </a:cubicBezTo>
                    <a:cubicBezTo>
                      <a:pt x="10" y="139"/>
                      <a:pt x="9" y="140"/>
                      <a:pt x="8" y="140"/>
                    </a:cubicBezTo>
                    <a:close/>
                  </a:path>
                </a:pathLst>
              </a:custGeom>
              <a:solidFill>
                <a:srgbClr val="745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Freeform 147"/>
              <p:cNvSpPr/>
              <p:nvPr/>
            </p:nvSpPr>
            <p:spPr bwMode="auto">
              <a:xfrm>
                <a:off x="1885" y="500"/>
                <a:ext cx="26" cy="142"/>
              </a:xfrm>
              <a:custGeom>
                <a:avLst/>
                <a:gdLst>
                  <a:gd name="T0" fmla="*/ 11 w 23"/>
                  <a:gd name="T1" fmla="*/ 35 h 126"/>
                  <a:gd name="T2" fmla="*/ 15 w 23"/>
                  <a:gd name="T3" fmla="*/ 7 h 126"/>
                  <a:gd name="T4" fmla="*/ 23 w 23"/>
                  <a:gd name="T5" fmla="*/ 3 h 126"/>
                  <a:gd name="T6" fmla="*/ 20 w 23"/>
                  <a:gd name="T7" fmla="*/ 55 h 126"/>
                  <a:gd name="T8" fmla="*/ 0 w 23"/>
                  <a:gd name="T9" fmla="*/ 126 h 126"/>
                  <a:gd name="T10" fmla="*/ 8 w 23"/>
                  <a:gd name="T11" fmla="*/ 48 h 126"/>
                  <a:gd name="T12" fmla="*/ 11 w 23"/>
                  <a:gd name="T13" fmla="*/ 35 h 126"/>
                </a:gdLst>
                <a:ahLst/>
                <a:cxnLst>
                  <a:cxn ang="0">
                    <a:pos x="T0" y="T1"/>
                  </a:cxn>
                  <a:cxn ang="0">
                    <a:pos x="T2" y="T3"/>
                  </a:cxn>
                  <a:cxn ang="0">
                    <a:pos x="T4" y="T5"/>
                  </a:cxn>
                  <a:cxn ang="0">
                    <a:pos x="T6" y="T7"/>
                  </a:cxn>
                  <a:cxn ang="0">
                    <a:pos x="T8" y="T9"/>
                  </a:cxn>
                  <a:cxn ang="0">
                    <a:pos x="T10" y="T11"/>
                  </a:cxn>
                  <a:cxn ang="0">
                    <a:pos x="T12" y="T13"/>
                  </a:cxn>
                </a:cxnLst>
                <a:rect l="0" t="0" r="r" b="b"/>
                <a:pathLst>
                  <a:path w="23" h="126">
                    <a:moveTo>
                      <a:pt x="11" y="35"/>
                    </a:moveTo>
                    <a:cubicBezTo>
                      <a:pt x="16" y="26"/>
                      <a:pt x="13" y="16"/>
                      <a:pt x="15" y="7"/>
                    </a:cubicBezTo>
                    <a:cubicBezTo>
                      <a:pt x="17" y="0"/>
                      <a:pt x="19" y="1"/>
                      <a:pt x="23" y="3"/>
                    </a:cubicBezTo>
                    <a:cubicBezTo>
                      <a:pt x="22" y="20"/>
                      <a:pt x="21" y="38"/>
                      <a:pt x="20" y="55"/>
                    </a:cubicBezTo>
                    <a:cubicBezTo>
                      <a:pt x="13" y="78"/>
                      <a:pt x="14" y="102"/>
                      <a:pt x="0" y="126"/>
                    </a:cubicBezTo>
                    <a:cubicBezTo>
                      <a:pt x="0" y="98"/>
                      <a:pt x="16" y="74"/>
                      <a:pt x="8" y="48"/>
                    </a:cubicBezTo>
                    <a:cubicBezTo>
                      <a:pt x="5" y="43"/>
                      <a:pt x="1" y="37"/>
                      <a:pt x="11" y="35"/>
                    </a:cubicBezTo>
                    <a:close/>
                  </a:path>
                </a:pathLst>
              </a:custGeom>
              <a:solidFill>
                <a:srgbClr val="8C76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Freeform 148"/>
              <p:cNvSpPr/>
              <p:nvPr/>
            </p:nvSpPr>
            <p:spPr bwMode="auto">
              <a:xfrm>
                <a:off x="1996" y="2156"/>
                <a:ext cx="32" cy="149"/>
              </a:xfrm>
              <a:custGeom>
                <a:avLst/>
                <a:gdLst>
                  <a:gd name="T0" fmla="*/ 15 w 28"/>
                  <a:gd name="T1" fmla="*/ 105 h 132"/>
                  <a:gd name="T2" fmla="*/ 6 w 28"/>
                  <a:gd name="T3" fmla="*/ 0 h 132"/>
                  <a:gd name="T4" fmla="*/ 28 w 28"/>
                  <a:gd name="T5" fmla="*/ 121 h 132"/>
                  <a:gd name="T6" fmla="*/ 27 w 28"/>
                  <a:gd name="T7" fmla="*/ 132 h 132"/>
                  <a:gd name="T8" fmla="*/ 15 w 28"/>
                  <a:gd name="T9" fmla="*/ 105 h 132"/>
                </a:gdLst>
                <a:ahLst/>
                <a:cxnLst>
                  <a:cxn ang="0">
                    <a:pos x="T0" y="T1"/>
                  </a:cxn>
                  <a:cxn ang="0">
                    <a:pos x="T2" y="T3"/>
                  </a:cxn>
                  <a:cxn ang="0">
                    <a:pos x="T4" y="T5"/>
                  </a:cxn>
                  <a:cxn ang="0">
                    <a:pos x="T6" y="T7"/>
                  </a:cxn>
                  <a:cxn ang="0">
                    <a:pos x="T8" y="T9"/>
                  </a:cxn>
                </a:cxnLst>
                <a:rect l="0" t="0" r="r" b="b"/>
                <a:pathLst>
                  <a:path w="28" h="132">
                    <a:moveTo>
                      <a:pt x="15" y="105"/>
                    </a:moveTo>
                    <a:cubicBezTo>
                      <a:pt x="4" y="71"/>
                      <a:pt x="0" y="36"/>
                      <a:pt x="6" y="0"/>
                    </a:cubicBezTo>
                    <a:cubicBezTo>
                      <a:pt x="14" y="40"/>
                      <a:pt x="9" y="83"/>
                      <a:pt x="28" y="121"/>
                    </a:cubicBezTo>
                    <a:cubicBezTo>
                      <a:pt x="28" y="124"/>
                      <a:pt x="28" y="127"/>
                      <a:pt x="27" y="132"/>
                    </a:cubicBezTo>
                    <a:cubicBezTo>
                      <a:pt x="19" y="123"/>
                      <a:pt x="19" y="114"/>
                      <a:pt x="15" y="105"/>
                    </a:cubicBezTo>
                    <a:close/>
                  </a:path>
                </a:pathLst>
              </a:custGeom>
              <a:solidFill>
                <a:srgbClr val="8E73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Freeform 149"/>
              <p:cNvSpPr/>
              <p:nvPr/>
            </p:nvSpPr>
            <p:spPr bwMode="auto">
              <a:xfrm>
                <a:off x="2028" y="2369"/>
                <a:ext cx="35" cy="90"/>
              </a:xfrm>
              <a:custGeom>
                <a:avLst/>
                <a:gdLst>
                  <a:gd name="T0" fmla="*/ 16 w 32"/>
                  <a:gd name="T1" fmla="*/ 80 h 80"/>
                  <a:gd name="T2" fmla="*/ 4 w 32"/>
                  <a:gd name="T3" fmla="*/ 0 h 80"/>
                  <a:gd name="T4" fmla="*/ 19 w 32"/>
                  <a:gd name="T5" fmla="*/ 12 h 80"/>
                  <a:gd name="T6" fmla="*/ 32 w 32"/>
                  <a:gd name="T7" fmla="*/ 55 h 80"/>
                  <a:gd name="T8" fmla="*/ 9 w 32"/>
                  <a:gd name="T9" fmla="*/ 10 h 80"/>
                  <a:gd name="T10" fmla="*/ 16 w 32"/>
                  <a:gd name="T11" fmla="*/ 80 h 80"/>
                </a:gdLst>
                <a:ahLst/>
                <a:cxnLst>
                  <a:cxn ang="0">
                    <a:pos x="T0" y="T1"/>
                  </a:cxn>
                  <a:cxn ang="0">
                    <a:pos x="T2" y="T3"/>
                  </a:cxn>
                  <a:cxn ang="0">
                    <a:pos x="T4" y="T5"/>
                  </a:cxn>
                  <a:cxn ang="0">
                    <a:pos x="T6" y="T7"/>
                  </a:cxn>
                  <a:cxn ang="0">
                    <a:pos x="T8" y="T9"/>
                  </a:cxn>
                  <a:cxn ang="0">
                    <a:pos x="T10" y="T11"/>
                  </a:cxn>
                </a:cxnLst>
                <a:rect l="0" t="0" r="r" b="b"/>
                <a:pathLst>
                  <a:path w="32" h="80">
                    <a:moveTo>
                      <a:pt x="16" y="80"/>
                    </a:moveTo>
                    <a:cubicBezTo>
                      <a:pt x="6" y="54"/>
                      <a:pt x="0" y="27"/>
                      <a:pt x="4" y="0"/>
                    </a:cubicBezTo>
                    <a:cubicBezTo>
                      <a:pt x="11" y="1"/>
                      <a:pt x="17" y="2"/>
                      <a:pt x="19" y="12"/>
                    </a:cubicBezTo>
                    <a:cubicBezTo>
                      <a:pt x="21" y="25"/>
                      <a:pt x="26" y="37"/>
                      <a:pt x="32" y="55"/>
                    </a:cubicBezTo>
                    <a:cubicBezTo>
                      <a:pt x="16" y="40"/>
                      <a:pt x="16" y="24"/>
                      <a:pt x="9" y="10"/>
                    </a:cubicBezTo>
                    <a:cubicBezTo>
                      <a:pt x="8" y="34"/>
                      <a:pt x="19" y="56"/>
                      <a:pt x="16" y="80"/>
                    </a:cubicBezTo>
                    <a:close/>
                  </a:path>
                </a:pathLst>
              </a:custGeom>
              <a:solidFill>
                <a:srgbClr val="8E8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Freeform 150"/>
              <p:cNvSpPr/>
              <p:nvPr/>
            </p:nvSpPr>
            <p:spPr bwMode="auto">
              <a:xfrm>
                <a:off x="2002" y="439"/>
                <a:ext cx="28" cy="134"/>
              </a:xfrm>
              <a:custGeom>
                <a:avLst/>
                <a:gdLst>
                  <a:gd name="T0" fmla="*/ 22 w 25"/>
                  <a:gd name="T1" fmla="*/ 22 h 120"/>
                  <a:gd name="T2" fmla="*/ 15 w 25"/>
                  <a:gd name="T3" fmla="*/ 96 h 120"/>
                  <a:gd name="T4" fmla="*/ 8 w 25"/>
                  <a:gd name="T5" fmla="*/ 118 h 120"/>
                  <a:gd name="T6" fmla="*/ 0 w 25"/>
                  <a:gd name="T7" fmla="*/ 118 h 120"/>
                  <a:gd name="T8" fmla="*/ 10 w 25"/>
                  <a:gd name="T9" fmla="*/ 78 h 120"/>
                  <a:gd name="T10" fmla="*/ 16 w 25"/>
                  <a:gd name="T11" fmla="*/ 0 h 120"/>
                  <a:gd name="T12" fmla="*/ 22 w 25"/>
                  <a:gd name="T13" fmla="*/ 22 h 120"/>
                </a:gdLst>
                <a:ahLst/>
                <a:cxnLst>
                  <a:cxn ang="0">
                    <a:pos x="T0" y="T1"/>
                  </a:cxn>
                  <a:cxn ang="0">
                    <a:pos x="T2" y="T3"/>
                  </a:cxn>
                  <a:cxn ang="0">
                    <a:pos x="T4" y="T5"/>
                  </a:cxn>
                  <a:cxn ang="0">
                    <a:pos x="T6" y="T7"/>
                  </a:cxn>
                  <a:cxn ang="0">
                    <a:pos x="T8" y="T9"/>
                  </a:cxn>
                  <a:cxn ang="0">
                    <a:pos x="T10" y="T11"/>
                  </a:cxn>
                  <a:cxn ang="0">
                    <a:pos x="T12" y="T13"/>
                  </a:cxn>
                </a:cxnLst>
                <a:rect l="0" t="0" r="r" b="b"/>
                <a:pathLst>
                  <a:path w="25" h="120">
                    <a:moveTo>
                      <a:pt x="22" y="22"/>
                    </a:moveTo>
                    <a:cubicBezTo>
                      <a:pt x="16" y="46"/>
                      <a:pt x="22" y="72"/>
                      <a:pt x="15" y="96"/>
                    </a:cubicBezTo>
                    <a:cubicBezTo>
                      <a:pt x="13" y="104"/>
                      <a:pt x="14" y="112"/>
                      <a:pt x="8" y="118"/>
                    </a:cubicBezTo>
                    <a:cubicBezTo>
                      <a:pt x="5" y="120"/>
                      <a:pt x="2" y="120"/>
                      <a:pt x="0" y="118"/>
                    </a:cubicBezTo>
                    <a:cubicBezTo>
                      <a:pt x="10" y="107"/>
                      <a:pt x="7" y="91"/>
                      <a:pt x="10" y="78"/>
                    </a:cubicBezTo>
                    <a:cubicBezTo>
                      <a:pt x="12" y="53"/>
                      <a:pt x="14" y="29"/>
                      <a:pt x="16" y="0"/>
                    </a:cubicBezTo>
                    <a:cubicBezTo>
                      <a:pt x="25" y="9"/>
                      <a:pt x="22" y="16"/>
                      <a:pt x="22" y="22"/>
                    </a:cubicBezTo>
                    <a:close/>
                  </a:path>
                </a:pathLst>
              </a:custGeom>
              <a:solidFill>
                <a:srgbClr val="9381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Freeform 151"/>
              <p:cNvSpPr/>
              <p:nvPr/>
            </p:nvSpPr>
            <p:spPr bwMode="auto">
              <a:xfrm>
                <a:off x="1179" y="823"/>
                <a:ext cx="38" cy="132"/>
              </a:xfrm>
              <a:custGeom>
                <a:avLst/>
                <a:gdLst>
                  <a:gd name="T0" fmla="*/ 24 w 34"/>
                  <a:gd name="T1" fmla="*/ 40 h 118"/>
                  <a:gd name="T2" fmla="*/ 0 w 34"/>
                  <a:gd name="T3" fmla="*/ 118 h 118"/>
                  <a:gd name="T4" fmla="*/ 4 w 34"/>
                  <a:gd name="T5" fmla="*/ 12 h 118"/>
                  <a:gd name="T6" fmla="*/ 6 w 34"/>
                  <a:gd name="T7" fmla="*/ 0 h 118"/>
                  <a:gd name="T8" fmla="*/ 24 w 34"/>
                  <a:gd name="T9" fmla="*/ 40 h 118"/>
                </a:gdLst>
                <a:ahLst/>
                <a:cxnLst>
                  <a:cxn ang="0">
                    <a:pos x="T0" y="T1"/>
                  </a:cxn>
                  <a:cxn ang="0">
                    <a:pos x="T2" y="T3"/>
                  </a:cxn>
                  <a:cxn ang="0">
                    <a:pos x="T4" y="T5"/>
                  </a:cxn>
                  <a:cxn ang="0">
                    <a:pos x="T6" y="T7"/>
                  </a:cxn>
                  <a:cxn ang="0">
                    <a:pos x="T8" y="T9"/>
                  </a:cxn>
                </a:cxnLst>
                <a:rect l="0" t="0" r="r" b="b"/>
                <a:pathLst>
                  <a:path w="34" h="118">
                    <a:moveTo>
                      <a:pt x="24" y="40"/>
                    </a:moveTo>
                    <a:cubicBezTo>
                      <a:pt x="34" y="71"/>
                      <a:pt x="12" y="93"/>
                      <a:pt x="0" y="118"/>
                    </a:cubicBezTo>
                    <a:cubicBezTo>
                      <a:pt x="19" y="83"/>
                      <a:pt x="26" y="48"/>
                      <a:pt x="4" y="12"/>
                    </a:cubicBezTo>
                    <a:cubicBezTo>
                      <a:pt x="4" y="8"/>
                      <a:pt x="1" y="3"/>
                      <a:pt x="6" y="0"/>
                    </a:cubicBezTo>
                    <a:cubicBezTo>
                      <a:pt x="12" y="14"/>
                      <a:pt x="18" y="27"/>
                      <a:pt x="24" y="40"/>
                    </a:cubicBezTo>
                    <a:close/>
                  </a:path>
                </a:pathLst>
              </a:custGeom>
              <a:solidFill>
                <a:srgbClr val="826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Freeform 152"/>
              <p:cNvSpPr/>
              <p:nvPr/>
            </p:nvSpPr>
            <p:spPr bwMode="auto">
              <a:xfrm>
                <a:off x="1852" y="480"/>
                <a:ext cx="46" cy="91"/>
              </a:xfrm>
              <a:custGeom>
                <a:avLst/>
                <a:gdLst>
                  <a:gd name="T0" fmla="*/ 40 w 41"/>
                  <a:gd name="T1" fmla="*/ 13 h 81"/>
                  <a:gd name="T2" fmla="*/ 16 w 41"/>
                  <a:gd name="T3" fmla="*/ 81 h 81"/>
                  <a:gd name="T4" fmla="*/ 14 w 41"/>
                  <a:gd name="T5" fmla="*/ 53 h 81"/>
                  <a:gd name="T6" fmla="*/ 25 w 41"/>
                  <a:gd name="T7" fmla="*/ 8 h 81"/>
                  <a:gd name="T8" fmla="*/ 32 w 41"/>
                  <a:gd name="T9" fmla="*/ 1 h 81"/>
                  <a:gd name="T10" fmla="*/ 40 w 41"/>
                  <a:gd name="T11" fmla="*/ 13 h 81"/>
                </a:gdLst>
                <a:ahLst/>
                <a:cxnLst>
                  <a:cxn ang="0">
                    <a:pos x="T0" y="T1"/>
                  </a:cxn>
                  <a:cxn ang="0">
                    <a:pos x="T2" y="T3"/>
                  </a:cxn>
                  <a:cxn ang="0">
                    <a:pos x="T4" y="T5"/>
                  </a:cxn>
                  <a:cxn ang="0">
                    <a:pos x="T6" y="T7"/>
                  </a:cxn>
                  <a:cxn ang="0">
                    <a:pos x="T8" y="T9"/>
                  </a:cxn>
                  <a:cxn ang="0">
                    <a:pos x="T10" y="T11"/>
                  </a:cxn>
                </a:cxnLst>
                <a:rect l="0" t="0" r="r" b="b"/>
                <a:pathLst>
                  <a:path w="41" h="81">
                    <a:moveTo>
                      <a:pt x="40" y="13"/>
                    </a:moveTo>
                    <a:cubicBezTo>
                      <a:pt x="32" y="36"/>
                      <a:pt x="24" y="59"/>
                      <a:pt x="16" y="81"/>
                    </a:cubicBezTo>
                    <a:cubicBezTo>
                      <a:pt x="0" y="73"/>
                      <a:pt x="11" y="63"/>
                      <a:pt x="14" y="53"/>
                    </a:cubicBezTo>
                    <a:cubicBezTo>
                      <a:pt x="17" y="38"/>
                      <a:pt x="19" y="22"/>
                      <a:pt x="25" y="8"/>
                    </a:cubicBezTo>
                    <a:cubicBezTo>
                      <a:pt x="26" y="5"/>
                      <a:pt x="26" y="0"/>
                      <a:pt x="32" y="1"/>
                    </a:cubicBezTo>
                    <a:cubicBezTo>
                      <a:pt x="41" y="1"/>
                      <a:pt x="40" y="7"/>
                      <a:pt x="40" y="13"/>
                    </a:cubicBezTo>
                    <a:close/>
                  </a:path>
                </a:pathLst>
              </a:custGeom>
              <a:solidFill>
                <a:srgbClr val="C9A9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Freeform 153"/>
              <p:cNvSpPr/>
              <p:nvPr/>
            </p:nvSpPr>
            <p:spPr bwMode="auto">
              <a:xfrm>
                <a:off x="2083" y="493"/>
                <a:ext cx="40" cy="89"/>
              </a:xfrm>
              <a:custGeom>
                <a:avLst/>
                <a:gdLst>
                  <a:gd name="T0" fmla="*/ 0 w 36"/>
                  <a:gd name="T1" fmla="*/ 67 h 80"/>
                  <a:gd name="T2" fmla="*/ 8 w 36"/>
                  <a:gd name="T3" fmla="*/ 57 h 80"/>
                  <a:gd name="T4" fmla="*/ 31 w 36"/>
                  <a:gd name="T5" fmla="*/ 0 h 80"/>
                  <a:gd name="T6" fmla="*/ 36 w 36"/>
                  <a:gd name="T7" fmla="*/ 1 h 80"/>
                  <a:gd name="T8" fmla="*/ 19 w 36"/>
                  <a:gd name="T9" fmla="*/ 74 h 80"/>
                  <a:gd name="T10" fmla="*/ 17 w 36"/>
                  <a:gd name="T11" fmla="*/ 67 h 80"/>
                  <a:gd name="T12" fmla="*/ 12 w 36"/>
                  <a:gd name="T13" fmla="*/ 79 h 80"/>
                  <a:gd name="T14" fmla="*/ 0 w 36"/>
                  <a:gd name="T15" fmla="*/ 67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80">
                    <a:moveTo>
                      <a:pt x="0" y="67"/>
                    </a:moveTo>
                    <a:cubicBezTo>
                      <a:pt x="2" y="64"/>
                      <a:pt x="5" y="60"/>
                      <a:pt x="8" y="57"/>
                    </a:cubicBezTo>
                    <a:cubicBezTo>
                      <a:pt x="15" y="38"/>
                      <a:pt x="23" y="19"/>
                      <a:pt x="31" y="0"/>
                    </a:cubicBezTo>
                    <a:cubicBezTo>
                      <a:pt x="33" y="0"/>
                      <a:pt x="35" y="1"/>
                      <a:pt x="36" y="1"/>
                    </a:cubicBezTo>
                    <a:cubicBezTo>
                      <a:pt x="23" y="24"/>
                      <a:pt x="29" y="51"/>
                      <a:pt x="19" y="74"/>
                    </a:cubicBezTo>
                    <a:cubicBezTo>
                      <a:pt x="17" y="73"/>
                      <a:pt x="17" y="70"/>
                      <a:pt x="17" y="67"/>
                    </a:cubicBezTo>
                    <a:cubicBezTo>
                      <a:pt x="17" y="72"/>
                      <a:pt x="16" y="76"/>
                      <a:pt x="12" y="79"/>
                    </a:cubicBezTo>
                    <a:cubicBezTo>
                      <a:pt x="2" y="80"/>
                      <a:pt x="2" y="72"/>
                      <a:pt x="0" y="67"/>
                    </a:cubicBezTo>
                    <a:close/>
                  </a:path>
                </a:pathLst>
              </a:custGeom>
              <a:solidFill>
                <a:srgbClr val="C9AB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Freeform 154"/>
              <p:cNvSpPr/>
              <p:nvPr/>
            </p:nvSpPr>
            <p:spPr bwMode="auto">
              <a:xfrm>
                <a:off x="1903" y="458"/>
                <a:ext cx="28" cy="137"/>
              </a:xfrm>
              <a:custGeom>
                <a:avLst/>
                <a:gdLst>
                  <a:gd name="T0" fmla="*/ 14 w 25"/>
                  <a:gd name="T1" fmla="*/ 88 h 122"/>
                  <a:gd name="T2" fmla="*/ 5 w 25"/>
                  <a:gd name="T3" fmla="*/ 122 h 122"/>
                  <a:gd name="T4" fmla="*/ 6 w 25"/>
                  <a:gd name="T5" fmla="*/ 93 h 122"/>
                  <a:gd name="T6" fmla="*/ 18 w 25"/>
                  <a:gd name="T7" fmla="*/ 0 h 122"/>
                  <a:gd name="T8" fmla="*/ 14 w 25"/>
                  <a:gd name="T9" fmla="*/ 88 h 122"/>
                </a:gdLst>
                <a:ahLst/>
                <a:cxnLst>
                  <a:cxn ang="0">
                    <a:pos x="T0" y="T1"/>
                  </a:cxn>
                  <a:cxn ang="0">
                    <a:pos x="T2" y="T3"/>
                  </a:cxn>
                  <a:cxn ang="0">
                    <a:pos x="T4" y="T5"/>
                  </a:cxn>
                  <a:cxn ang="0">
                    <a:pos x="T6" y="T7"/>
                  </a:cxn>
                  <a:cxn ang="0">
                    <a:pos x="T8" y="T9"/>
                  </a:cxn>
                </a:cxnLst>
                <a:rect l="0" t="0" r="r" b="b"/>
                <a:pathLst>
                  <a:path w="25" h="122">
                    <a:moveTo>
                      <a:pt x="14" y="88"/>
                    </a:moveTo>
                    <a:cubicBezTo>
                      <a:pt x="11" y="99"/>
                      <a:pt x="8" y="110"/>
                      <a:pt x="5" y="122"/>
                    </a:cubicBezTo>
                    <a:cubicBezTo>
                      <a:pt x="0" y="112"/>
                      <a:pt x="8" y="102"/>
                      <a:pt x="6" y="93"/>
                    </a:cubicBezTo>
                    <a:cubicBezTo>
                      <a:pt x="10" y="62"/>
                      <a:pt x="14" y="31"/>
                      <a:pt x="18" y="0"/>
                    </a:cubicBezTo>
                    <a:cubicBezTo>
                      <a:pt x="25" y="30"/>
                      <a:pt x="17" y="59"/>
                      <a:pt x="14" y="88"/>
                    </a:cubicBezTo>
                    <a:close/>
                  </a:path>
                </a:pathLst>
              </a:custGeom>
              <a:solidFill>
                <a:srgbClr val="8C76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Freeform 155"/>
              <p:cNvSpPr/>
              <p:nvPr/>
            </p:nvSpPr>
            <p:spPr bwMode="auto">
              <a:xfrm>
                <a:off x="705" y="1784"/>
                <a:ext cx="51" cy="86"/>
              </a:xfrm>
              <a:custGeom>
                <a:avLst/>
                <a:gdLst>
                  <a:gd name="T0" fmla="*/ 13 w 46"/>
                  <a:gd name="T1" fmla="*/ 52 h 76"/>
                  <a:gd name="T2" fmla="*/ 13 w 46"/>
                  <a:gd name="T3" fmla="*/ 68 h 76"/>
                  <a:gd name="T4" fmla="*/ 46 w 46"/>
                  <a:gd name="T5" fmla="*/ 0 h 76"/>
                  <a:gd name="T6" fmla="*/ 23 w 46"/>
                  <a:gd name="T7" fmla="*/ 68 h 76"/>
                  <a:gd name="T8" fmla="*/ 0 w 46"/>
                  <a:gd name="T9" fmla="*/ 76 h 76"/>
                  <a:gd name="T10" fmla="*/ 13 w 46"/>
                  <a:gd name="T11" fmla="*/ 52 h 76"/>
                </a:gdLst>
                <a:ahLst/>
                <a:cxnLst>
                  <a:cxn ang="0">
                    <a:pos x="T0" y="T1"/>
                  </a:cxn>
                  <a:cxn ang="0">
                    <a:pos x="T2" y="T3"/>
                  </a:cxn>
                  <a:cxn ang="0">
                    <a:pos x="T4" y="T5"/>
                  </a:cxn>
                  <a:cxn ang="0">
                    <a:pos x="T6" y="T7"/>
                  </a:cxn>
                  <a:cxn ang="0">
                    <a:pos x="T8" y="T9"/>
                  </a:cxn>
                  <a:cxn ang="0">
                    <a:pos x="T10" y="T11"/>
                  </a:cxn>
                </a:cxnLst>
                <a:rect l="0" t="0" r="r" b="b"/>
                <a:pathLst>
                  <a:path w="46" h="76">
                    <a:moveTo>
                      <a:pt x="13" y="52"/>
                    </a:moveTo>
                    <a:cubicBezTo>
                      <a:pt x="13" y="56"/>
                      <a:pt x="13" y="60"/>
                      <a:pt x="13" y="68"/>
                    </a:cubicBezTo>
                    <a:cubicBezTo>
                      <a:pt x="30" y="44"/>
                      <a:pt x="34" y="20"/>
                      <a:pt x="46" y="0"/>
                    </a:cubicBezTo>
                    <a:cubicBezTo>
                      <a:pt x="44" y="24"/>
                      <a:pt x="37" y="47"/>
                      <a:pt x="23" y="68"/>
                    </a:cubicBezTo>
                    <a:cubicBezTo>
                      <a:pt x="17" y="70"/>
                      <a:pt x="10" y="72"/>
                      <a:pt x="0" y="76"/>
                    </a:cubicBezTo>
                    <a:cubicBezTo>
                      <a:pt x="5" y="66"/>
                      <a:pt x="9" y="59"/>
                      <a:pt x="13" y="52"/>
                    </a:cubicBezTo>
                    <a:close/>
                  </a:path>
                </a:pathLst>
              </a:custGeom>
              <a:solidFill>
                <a:srgbClr val="EED3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Freeform 156"/>
              <p:cNvSpPr/>
              <p:nvPr/>
            </p:nvSpPr>
            <p:spPr bwMode="auto">
              <a:xfrm>
                <a:off x="2074" y="452"/>
                <a:ext cx="30" cy="109"/>
              </a:xfrm>
              <a:custGeom>
                <a:avLst/>
                <a:gdLst>
                  <a:gd name="T0" fmla="*/ 15 w 27"/>
                  <a:gd name="T1" fmla="*/ 86 h 97"/>
                  <a:gd name="T2" fmla="*/ 6 w 27"/>
                  <a:gd name="T3" fmla="*/ 88 h 97"/>
                  <a:gd name="T4" fmla="*/ 11 w 27"/>
                  <a:gd name="T5" fmla="*/ 10 h 97"/>
                  <a:gd name="T6" fmla="*/ 27 w 27"/>
                  <a:gd name="T7" fmla="*/ 0 h 97"/>
                  <a:gd name="T8" fmla="*/ 15 w 27"/>
                  <a:gd name="T9" fmla="*/ 86 h 97"/>
                </a:gdLst>
                <a:ahLst/>
                <a:cxnLst>
                  <a:cxn ang="0">
                    <a:pos x="T0" y="T1"/>
                  </a:cxn>
                  <a:cxn ang="0">
                    <a:pos x="T2" y="T3"/>
                  </a:cxn>
                  <a:cxn ang="0">
                    <a:pos x="T4" y="T5"/>
                  </a:cxn>
                  <a:cxn ang="0">
                    <a:pos x="T6" y="T7"/>
                  </a:cxn>
                  <a:cxn ang="0">
                    <a:pos x="T8" y="T9"/>
                  </a:cxn>
                </a:cxnLst>
                <a:rect l="0" t="0" r="r" b="b"/>
                <a:pathLst>
                  <a:path w="27" h="97">
                    <a:moveTo>
                      <a:pt x="15" y="86"/>
                    </a:moveTo>
                    <a:cubicBezTo>
                      <a:pt x="11" y="85"/>
                      <a:pt x="12" y="97"/>
                      <a:pt x="6" y="88"/>
                    </a:cubicBezTo>
                    <a:cubicBezTo>
                      <a:pt x="7" y="62"/>
                      <a:pt x="0" y="35"/>
                      <a:pt x="11" y="10"/>
                    </a:cubicBezTo>
                    <a:cubicBezTo>
                      <a:pt x="21" y="17"/>
                      <a:pt x="21" y="4"/>
                      <a:pt x="27" y="0"/>
                    </a:cubicBezTo>
                    <a:cubicBezTo>
                      <a:pt x="22" y="30"/>
                      <a:pt x="15" y="57"/>
                      <a:pt x="15" y="86"/>
                    </a:cubicBezTo>
                    <a:close/>
                  </a:path>
                </a:pathLst>
              </a:custGeom>
              <a:solidFill>
                <a:srgbClr val="5950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Freeform 157"/>
              <p:cNvSpPr/>
              <p:nvPr/>
            </p:nvSpPr>
            <p:spPr bwMode="auto">
              <a:xfrm>
                <a:off x="719" y="1946"/>
                <a:ext cx="41" cy="113"/>
              </a:xfrm>
              <a:custGeom>
                <a:avLst/>
                <a:gdLst>
                  <a:gd name="T0" fmla="*/ 3 w 36"/>
                  <a:gd name="T1" fmla="*/ 72 h 100"/>
                  <a:gd name="T2" fmla="*/ 21 w 36"/>
                  <a:gd name="T3" fmla="*/ 22 h 100"/>
                  <a:gd name="T4" fmla="*/ 29 w 36"/>
                  <a:gd name="T5" fmla="*/ 0 h 100"/>
                  <a:gd name="T6" fmla="*/ 32 w 36"/>
                  <a:gd name="T7" fmla="*/ 10 h 100"/>
                  <a:gd name="T8" fmla="*/ 8 w 36"/>
                  <a:gd name="T9" fmla="*/ 92 h 100"/>
                  <a:gd name="T10" fmla="*/ 3 w 36"/>
                  <a:gd name="T11" fmla="*/ 99 h 100"/>
                  <a:gd name="T12" fmla="*/ 0 w 36"/>
                  <a:gd name="T13" fmla="*/ 92 h 100"/>
                  <a:gd name="T14" fmla="*/ 3 w 36"/>
                  <a:gd name="T15" fmla="*/ 72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00">
                    <a:moveTo>
                      <a:pt x="3" y="72"/>
                    </a:moveTo>
                    <a:cubicBezTo>
                      <a:pt x="15" y="57"/>
                      <a:pt x="14" y="39"/>
                      <a:pt x="21" y="22"/>
                    </a:cubicBezTo>
                    <a:cubicBezTo>
                      <a:pt x="24" y="15"/>
                      <a:pt x="26" y="8"/>
                      <a:pt x="29" y="0"/>
                    </a:cubicBezTo>
                    <a:cubicBezTo>
                      <a:pt x="36" y="3"/>
                      <a:pt x="33" y="7"/>
                      <a:pt x="32" y="10"/>
                    </a:cubicBezTo>
                    <a:cubicBezTo>
                      <a:pt x="24" y="38"/>
                      <a:pt x="16" y="65"/>
                      <a:pt x="8" y="92"/>
                    </a:cubicBezTo>
                    <a:cubicBezTo>
                      <a:pt x="7" y="95"/>
                      <a:pt x="7" y="100"/>
                      <a:pt x="3" y="99"/>
                    </a:cubicBezTo>
                    <a:cubicBezTo>
                      <a:pt x="1" y="98"/>
                      <a:pt x="1" y="94"/>
                      <a:pt x="0" y="92"/>
                    </a:cubicBezTo>
                    <a:cubicBezTo>
                      <a:pt x="1" y="85"/>
                      <a:pt x="5" y="79"/>
                      <a:pt x="3" y="72"/>
                    </a:cubicBezTo>
                    <a:close/>
                  </a:path>
                </a:pathLst>
              </a:custGeom>
              <a:solidFill>
                <a:srgbClr val="8768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Freeform 158"/>
              <p:cNvSpPr/>
              <p:nvPr/>
            </p:nvSpPr>
            <p:spPr bwMode="auto">
              <a:xfrm>
                <a:off x="804" y="1546"/>
                <a:ext cx="41" cy="68"/>
              </a:xfrm>
              <a:custGeom>
                <a:avLst/>
                <a:gdLst>
                  <a:gd name="T0" fmla="*/ 29 w 37"/>
                  <a:gd name="T1" fmla="*/ 28 h 60"/>
                  <a:gd name="T2" fmla="*/ 6 w 37"/>
                  <a:gd name="T3" fmla="*/ 60 h 60"/>
                  <a:gd name="T4" fmla="*/ 4 w 37"/>
                  <a:gd name="T5" fmla="*/ 44 h 60"/>
                  <a:gd name="T6" fmla="*/ 23 w 37"/>
                  <a:gd name="T7" fmla="*/ 8 h 60"/>
                  <a:gd name="T8" fmla="*/ 36 w 37"/>
                  <a:gd name="T9" fmla="*/ 3 h 60"/>
                  <a:gd name="T10" fmla="*/ 29 w 37"/>
                  <a:gd name="T11" fmla="*/ 28 h 60"/>
                </a:gdLst>
                <a:ahLst/>
                <a:cxnLst>
                  <a:cxn ang="0">
                    <a:pos x="T0" y="T1"/>
                  </a:cxn>
                  <a:cxn ang="0">
                    <a:pos x="T2" y="T3"/>
                  </a:cxn>
                  <a:cxn ang="0">
                    <a:pos x="T4" y="T5"/>
                  </a:cxn>
                  <a:cxn ang="0">
                    <a:pos x="T6" y="T7"/>
                  </a:cxn>
                  <a:cxn ang="0">
                    <a:pos x="T8" y="T9"/>
                  </a:cxn>
                  <a:cxn ang="0">
                    <a:pos x="T10" y="T11"/>
                  </a:cxn>
                </a:cxnLst>
                <a:rect l="0" t="0" r="r" b="b"/>
                <a:pathLst>
                  <a:path w="37" h="60">
                    <a:moveTo>
                      <a:pt x="29" y="28"/>
                    </a:moveTo>
                    <a:cubicBezTo>
                      <a:pt x="17" y="36"/>
                      <a:pt x="17" y="52"/>
                      <a:pt x="6" y="60"/>
                    </a:cubicBezTo>
                    <a:cubicBezTo>
                      <a:pt x="4" y="55"/>
                      <a:pt x="0" y="51"/>
                      <a:pt x="4" y="44"/>
                    </a:cubicBezTo>
                    <a:cubicBezTo>
                      <a:pt x="11" y="33"/>
                      <a:pt x="17" y="21"/>
                      <a:pt x="23" y="8"/>
                    </a:cubicBezTo>
                    <a:cubicBezTo>
                      <a:pt x="26" y="1"/>
                      <a:pt x="30" y="0"/>
                      <a:pt x="36" y="3"/>
                    </a:cubicBezTo>
                    <a:cubicBezTo>
                      <a:pt x="37" y="12"/>
                      <a:pt x="27" y="18"/>
                      <a:pt x="29" y="28"/>
                    </a:cubicBezTo>
                    <a:close/>
                  </a:path>
                </a:pathLst>
              </a:custGeom>
              <a:solidFill>
                <a:srgbClr val="BC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Freeform 159"/>
              <p:cNvSpPr/>
              <p:nvPr/>
            </p:nvSpPr>
            <p:spPr bwMode="auto">
              <a:xfrm>
                <a:off x="2012" y="950"/>
                <a:ext cx="64" cy="100"/>
              </a:xfrm>
              <a:custGeom>
                <a:avLst/>
                <a:gdLst>
                  <a:gd name="T0" fmla="*/ 25 w 57"/>
                  <a:gd name="T1" fmla="*/ 55 h 89"/>
                  <a:gd name="T2" fmla="*/ 5 w 57"/>
                  <a:gd name="T3" fmla="*/ 89 h 89"/>
                  <a:gd name="T4" fmla="*/ 0 w 57"/>
                  <a:gd name="T5" fmla="*/ 86 h 89"/>
                  <a:gd name="T6" fmla="*/ 41 w 57"/>
                  <a:gd name="T7" fmla="*/ 11 h 89"/>
                  <a:gd name="T8" fmla="*/ 57 w 57"/>
                  <a:gd name="T9" fmla="*/ 0 h 89"/>
                  <a:gd name="T10" fmla="*/ 25 w 57"/>
                  <a:gd name="T11" fmla="*/ 55 h 89"/>
                </a:gdLst>
                <a:ahLst/>
                <a:cxnLst>
                  <a:cxn ang="0">
                    <a:pos x="T0" y="T1"/>
                  </a:cxn>
                  <a:cxn ang="0">
                    <a:pos x="T2" y="T3"/>
                  </a:cxn>
                  <a:cxn ang="0">
                    <a:pos x="T4" y="T5"/>
                  </a:cxn>
                  <a:cxn ang="0">
                    <a:pos x="T6" y="T7"/>
                  </a:cxn>
                  <a:cxn ang="0">
                    <a:pos x="T8" y="T9"/>
                  </a:cxn>
                  <a:cxn ang="0">
                    <a:pos x="T10" y="T11"/>
                  </a:cxn>
                </a:cxnLst>
                <a:rect l="0" t="0" r="r" b="b"/>
                <a:pathLst>
                  <a:path w="57" h="89">
                    <a:moveTo>
                      <a:pt x="25" y="55"/>
                    </a:moveTo>
                    <a:cubicBezTo>
                      <a:pt x="19" y="66"/>
                      <a:pt x="12" y="77"/>
                      <a:pt x="5" y="89"/>
                    </a:cubicBezTo>
                    <a:cubicBezTo>
                      <a:pt x="3" y="88"/>
                      <a:pt x="2" y="87"/>
                      <a:pt x="0" y="86"/>
                    </a:cubicBezTo>
                    <a:cubicBezTo>
                      <a:pt x="14" y="61"/>
                      <a:pt x="27" y="36"/>
                      <a:pt x="41" y="11"/>
                    </a:cubicBezTo>
                    <a:cubicBezTo>
                      <a:pt x="45" y="7"/>
                      <a:pt x="48" y="1"/>
                      <a:pt x="57" y="0"/>
                    </a:cubicBezTo>
                    <a:cubicBezTo>
                      <a:pt x="46" y="19"/>
                      <a:pt x="33" y="36"/>
                      <a:pt x="25" y="55"/>
                    </a:cubicBezTo>
                    <a:close/>
                  </a:path>
                </a:pathLst>
              </a:custGeom>
              <a:solidFill>
                <a:srgbClr val="6351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Freeform 160"/>
              <p:cNvSpPr/>
              <p:nvPr/>
            </p:nvSpPr>
            <p:spPr bwMode="auto">
              <a:xfrm>
                <a:off x="913" y="576"/>
                <a:ext cx="92" cy="88"/>
              </a:xfrm>
              <a:custGeom>
                <a:avLst/>
                <a:gdLst>
                  <a:gd name="T0" fmla="*/ 52 w 82"/>
                  <a:gd name="T1" fmla="*/ 40 h 79"/>
                  <a:gd name="T2" fmla="*/ 82 w 82"/>
                  <a:gd name="T3" fmla="*/ 79 h 79"/>
                  <a:gd name="T4" fmla="*/ 41 w 82"/>
                  <a:gd name="T5" fmla="*/ 43 h 79"/>
                  <a:gd name="T6" fmla="*/ 0 w 82"/>
                  <a:gd name="T7" fmla="*/ 0 h 79"/>
                  <a:gd name="T8" fmla="*/ 36 w 82"/>
                  <a:gd name="T9" fmla="*/ 26 h 79"/>
                  <a:gd name="T10" fmla="*/ 52 w 82"/>
                  <a:gd name="T11" fmla="*/ 40 h 79"/>
                </a:gdLst>
                <a:ahLst/>
                <a:cxnLst>
                  <a:cxn ang="0">
                    <a:pos x="T0" y="T1"/>
                  </a:cxn>
                  <a:cxn ang="0">
                    <a:pos x="T2" y="T3"/>
                  </a:cxn>
                  <a:cxn ang="0">
                    <a:pos x="T4" y="T5"/>
                  </a:cxn>
                  <a:cxn ang="0">
                    <a:pos x="T6" y="T7"/>
                  </a:cxn>
                  <a:cxn ang="0">
                    <a:pos x="T8" y="T9"/>
                  </a:cxn>
                  <a:cxn ang="0">
                    <a:pos x="T10" y="T11"/>
                  </a:cxn>
                </a:cxnLst>
                <a:rect l="0" t="0" r="r" b="b"/>
                <a:pathLst>
                  <a:path w="82" h="79">
                    <a:moveTo>
                      <a:pt x="52" y="40"/>
                    </a:moveTo>
                    <a:cubicBezTo>
                      <a:pt x="59" y="53"/>
                      <a:pt x="78" y="57"/>
                      <a:pt x="82" y="79"/>
                    </a:cubicBezTo>
                    <a:cubicBezTo>
                      <a:pt x="66" y="65"/>
                      <a:pt x="53" y="54"/>
                      <a:pt x="41" y="43"/>
                    </a:cubicBezTo>
                    <a:cubicBezTo>
                      <a:pt x="33" y="23"/>
                      <a:pt x="12" y="16"/>
                      <a:pt x="0" y="0"/>
                    </a:cubicBezTo>
                    <a:cubicBezTo>
                      <a:pt x="17" y="1"/>
                      <a:pt x="24" y="17"/>
                      <a:pt x="36" y="26"/>
                    </a:cubicBezTo>
                    <a:cubicBezTo>
                      <a:pt x="42" y="30"/>
                      <a:pt x="47" y="35"/>
                      <a:pt x="52" y="40"/>
                    </a:cubicBezTo>
                    <a:close/>
                  </a:path>
                </a:pathLst>
              </a:custGeom>
              <a:solidFill>
                <a:srgbClr val="6B4F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Freeform 161"/>
              <p:cNvSpPr/>
              <p:nvPr/>
            </p:nvSpPr>
            <p:spPr bwMode="auto">
              <a:xfrm>
                <a:off x="751" y="689"/>
                <a:ext cx="101" cy="84"/>
              </a:xfrm>
              <a:custGeom>
                <a:avLst/>
                <a:gdLst>
                  <a:gd name="T0" fmla="*/ 90 w 90"/>
                  <a:gd name="T1" fmla="*/ 75 h 75"/>
                  <a:gd name="T2" fmla="*/ 36 w 90"/>
                  <a:gd name="T3" fmla="*/ 33 h 75"/>
                  <a:gd name="T4" fmla="*/ 24 w 90"/>
                  <a:gd name="T5" fmla="*/ 23 h 75"/>
                  <a:gd name="T6" fmla="*/ 0 w 90"/>
                  <a:gd name="T7" fmla="*/ 1 h 75"/>
                  <a:gd name="T8" fmla="*/ 20 w 90"/>
                  <a:gd name="T9" fmla="*/ 9 h 75"/>
                  <a:gd name="T10" fmla="*/ 90 w 90"/>
                  <a:gd name="T11" fmla="*/ 75 h 75"/>
                </a:gdLst>
                <a:ahLst/>
                <a:cxnLst>
                  <a:cxn ang="0">
                    <a:pos x="T0" y="T1"/>
                  </a:cxn>
                  <a:cxn ang="0">
                    <a:pos x="T2" y="T3"/>
                  </a:cxn>
                  <a:cxn ang="0">
                    <a:pos x="T4" y="T5"/>
                  </a:cxn>
                  <a:cxn ang="0">
                    <a:pos x="T6" y="T7"/>
                  </a:cxn>
                  <a:cxn ang="0">
                    <a:pos x="T8" y="T9"/>
                  </a:cxn>
                  <a:cxn ang="0">
                    <a:pos x="T10" y="T11"/>
                  </a:cxn>
                </a:cxnLst>
                <a:rect l="0" t="0" r="r" b="b"/>
                <a:pathLst>
                  <a:path w="90" h="75">
                    <a:moveTo>
                      <a:pt x="90" y="75"/>
                    </a:moveTo>
                    <a:cubicBezTo>
                      <a:pt x="67" y="67"/>
                      <a:pt x="54" y="47"/>
                      <a:pt x="36" y="33"/>
                    </a:cubicBezTo>
                    <a:cubicBezTo>
                      <a:pt x="32" y="30"/>
                      <a:pt x="28" y="26"/>
                      <a:pt x="24" y="23"/>
                    </a:cubicBezTo>
                    <a:cubicBezTo>
                      <a:pt x="17" y="16"/>
                      <a:pt x="10" y="10"/>
                      <a:pt x="0" y="1"/>
                    </a:cubicBezTo>
                    <a:cubicBezTo>
                      <a:pt x="11" y="0"/>
                      <a:pt x="14" y="9"/>
                      <a:pt x="20" y="9"/>
                    </a:cubicBezTo>
                    <a:cubicBezTo>
                      <a:pt x="43" y="31"/>
                      <a:pt x="67" y="53"/>
                      <a:pt x="90" y="75"/>
                    </a:cubicBezTo>
                    <a:close/>
                  </a:path>
                </a:pathLst>
              </a:custGeom>
              <a:solidFill>
                <a:srgbClr val="765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Freeform 162"/>
              <p:cNvSpPr/>
              <p:nvPr/>
            </p:nvSpPr>
            <p:spPr bwMode="auto">
              <a:xfrm>
                <a:off x="1818" y="486"/>
                <a:ext cx="38" cy="126"/>
              </a:xfrm>
              <a:custGeom>
                <a:avLst/>
                <a:gdLst>
                  <a:gd name="T0" fmla="*/ 3 w 33"/>
                  <a:gd name="T1" fmla="*/ 112 h 112"/>
                  <a:gd name="T2" fmla="*/ 20 w 33"/>
                  <a:gd name="T3" fmla="*/ 21 h 112"/>
                  <a:gd name="T4" fmla="*/ 22 w 33"/>
                  <a:gd name="T5" fmla="*/ 0 h 112"/>
                  <a:gd name="T6" fmla="*/ 26 w 33"/>
                  <a:gd name="T7" fmla="*/ 0 h 112"/>
                  <a:gd name="T8" fmla="*/ 26 w 33"/>
                  <a:gd name="T9" fmla="*/ 28 h 112"/>
                  <a:gd name="T10" fmla="*/ 24 w 33"/>
                  <a:gd name="T11" fmla="*/ 49 h 112"/>
                  <a:gd name="T12" fmla="*/ 11 w 33"/>
                  <a:gd name="T13" fmla="*/ 101 h 112"/>
                  <a:gd name="T14" fmla="*/ 3 w 33"/>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12">
                    <a:moveTo>
                      <a:pt x="3" y="112"/>
                    </a:moveTo>
                    <a:cubicBezTo>
                      <a:pt x="0" y="80"/>
                      <a:pt x="13" y="51"/>
                      <a:pt x="20" y="21"/>
                    </a:cubicBezTo>
                    <a:cubicBezTo>
                      <a:pt x="21" y="14"/>
                      <a:pt x="23" y="7"/>
                      <a:pt x="22" y="0"/>
                    </a:cubicBezTo>
                    <a:cubicBezTo>
                      <a:pt x="23" y="0"/>
                      <a:pt x="24" y="0"/>
                      <a:pt x="26" y="0"/>
                    </a:cubicBezTo>
                    <a:cubicBezTo>
                      <a:pt x="33" y="9"/>
                      <a:pt x="27" y="19"/>
                      <a:pt x="26" y="28"/>
                    </a:cubicBezTo>
                    <a:cubicBezTo>
                      <a:pt x="25" y="35"/>
                      <a:pt x="23" y="42"/>
                      <a:pt x="24" y="49"/>
                    </a:cubicBezTo>
                    <a:cubicBezTo>
                      <a:pt x="23" y="67"/>
                      <a:pt x="16" y="84"/>
                      <a:pt x="11" y="101"/>
                    </a:cubicBezTo>
                    <a:cubicBezTo>
                      <a:pt x="10" y="105"/>
                      <a:pt x="10" y="112"/>
                      <a:pt x="3" y="112"/>
                    </a:cubicBezTo>
                    <a:close/>
                  </a:path>
                </a:pathLst>
              </a:custGeom>
              <a:solidFill>
                <a:srgbClr val="E4CA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1" name="Freeform 163"/>
              <p:cNvSpPr/>
              <p:nvPr/>
            </p:nvSpPr>
            <p:spPr bwMode="auto">
              <a:xfrm>
                <a:off x="2186" y="3161"/>
                <a:ext cx="81" cy="31"/>
              </a:xfrm>
              <a:custGeom>
                <a:avLst/>
                <a:gdLst>
                  <a:gd name="T0" fmla="*/ 11 w 72"/>
                  <a:gd name="T1" fmla="*/ 7 h 28"/>
                  <a:gd name="T2" fmla="*/ 67 w 72"/>
                  <a:gd name="T3" fmla="*/ 3 h 28"/>
                  <a:gd name="T4" fmla="*/ 72 w 72"/>
                  <a:gd name="T5" fmla="*/ 19 h 28"/>
                  <a:gd name="T6" fmla="*/ 69 w 72"/>
                  <a:gd name="T7" fmla="*/ 19 h 28"/>
                  <a:gd name="T8" fmla="*/ 65 w 72"/>
                  <a:gd name="T9" fmla="*/ 22 h 28"/>
                  <a:gd name="T10" fmla="*/ 8 w 72"/>
                  <a:gd name="T11" fmla="*/ 28 h 28"/>
                  <a:gd name="T12" fmla="*/ 11 w 72"/>
                  <a:gd name="T13" fmla="*/ 7 h 28"/>
                </a:gdLst>
                <a:ahLst/>
                <a:cxnLst>
                  <a:cxn ang="0">
                    <a:pos x="T0" y="T1"/>
                  </a:cxn>
                  <a:cxn ang="0">
                    <a:pos x="T2" y="T3"/>
                  </a:cxn>
                  <a:cxn ang="0">
                    <a:pos x="T4" y="T5"/>
                  </a:cxn>
                  <a:cxn ang="0">
                    <a:pos x="T6" y="T7"/>
                  </a:cxn>
                  <a:cxn ang="0">
                    <a:pos x="T8" y="T9"/>
                  </a:cxn>
                  <a:cxn ang="0">
                    <a:pos x="T10" y="T11"/>
                  </a:cxn>
                  <a:cxn ang="0">
                    <a:pos x="T12" y="T13"/>
                  </a:cxn>
                </a:cxnLst>
                <a:rect l="0" t="0" r="r" b="b"/>
                <a:pathLst>
                  <a:path w="72" h="28">
                    <a:moveTo>
                      <a:pt x="11" y="7"/>
                    </a:moveTo>
                    <a:cubicBezTo>
                      <a:pt x="30" y="10"/>
                      <a:pt x="48" y="0"/>
                      <a:pt x="67" y="3"/>
                    </a:cubicBezTo>
                    <a:cubicBezTo>
                      <a:pt x="68" y="9"/>
                      <a:pt x="70" y="14"/>
                      <a:pt x="72" y="19"/>
                    </a:cubicBezTo>
                    <a:cubicBezTo>
                      <a:pt x="71" y="19"/>
                      <a:pt x="70" y="19"/>
                      <a:pt x="69" y="19"/>
                    </a:cubicBezTo>
                    <a:cubicBezTo>
                      <a:pt x="68" y="21"/>
                      <a:pt x="66" y="23"/>
                      <a:pt x="65" y="22"/>
                    </a:cubicBezTo>
                    <a:cubicBezTo>
                      <a:pt x="45" y="14"/>
                      <a:pt x="26" y="19"/>
                      <a:pt x="8" y="28"/>
                    </a:cubicBezTo>
                    <a:cubicBezTo>
                      <a:pt x="0" y="20"/>
                      <a:pt x="7" y="14"/>
                      <a:pt x="11" y="7"/>
                    </a:cubicBezTo>
                    <a:close/>
                  </a:path>
                </a:pathLst>
              </a:custGeom>
              <a:solidFill>
                <a:srgbClr val="99C6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Freeform 164"/>
              <p:cNvSpPr/>
              <p:nvPr/>
            </p:nvSpPr>
            <p:spPr bwMode="auto">
              <a:xfrm>
                <a:off x="665" y="2072"/>
                <a:ext cx="60" cy="98"/>
              </a:xfrm>
              <a:custGeom>
                <a:avLst/>
                <a:gdLst>
                  <a:gd name="T0" fmla="*/ 41 w 53"/>
                  <a:gd name="T1" fmla="*/ 9 h 87"/>
                  <a:gd name="T2" fmla="*/ 53 w 53"/>
                  <a:gd name="T3" fmla="*/ 2 h 87"/>
                  <a:gd name="T4" fmla="*/ 8 w 53"/>
                  <a:gd name="T5" fmla="*/ 87 h 87"/>
                  <a:gd name="T6" fmla="*/ 10 w 53"/>
                  <a:gd name="T7" fmla="*/ 72 h 87"/>
                  <a:gd name="T8" fmla="*/ 41 w 53"/>
                  <a:gd name="T9" fmla="*/ 9 h 87"/>
                </a:gdLst>
                <a:ahLst/>
                <a:cxnLst>
                  <a:cxn ang="0">
                    <a:pos x="T0" y="T1"/>
                  </a:cxn>
                  <a:cxn ang="0">
                    <a:pos x="T2" y="T3"/>
                  </a:cxn>
                  <a:cxn ang="0">
                    <a:pos x="T4" y="T5"/>
                  </a:cxn>
                  <a:cxn ang="0">
                    <a:pos x="T6" y="T7"/>
                  </a:cxn>
                  <a:cxn ang="0">
                    <a:pos x="T8" y="T9"/>
                  </a:cxn>
                </a:cxnLst>
                <a:rect l="0" t="0" r="r" b="b"/>
                <a:pathLst>
                  <a:path w="53" h="87">
                    <a:moveTo>
                      <a:pt x="41" y="9"/>
                    </a:moveTo>
                    <a:cubicBezTo>
                      <a:pt x="45" y="7"/>
                      <a:pt x="45" y="0"/>
                      <a:pt x="53" y="2"/>
                    </a:cubicBezTo>
                    <a:cubicBezTo>
                      <a:pt x="40" y="32"/>
                      <a:pt x="24" y="60"/>
                      <a:pt x="8" y="87"/>
                    </a:cubicBezTo>
                    <a:cubicBezTo>
                      <a:pt x="0" y="81"/>
                      <a:pt x="8" y="77"/>
                      <a:pt x="10" y="72"/>
                    </a:cubicBezTo>
                    <a:cubicBezTo>
                      <a:pt x="20" y="51"/>
                      <a:pt x="30" y="30"/>
                      <a:pt x="41" y="9"/>
                    </a:cubicBezTo>
                    <a:close/>
                  </a:path>
                </a:pathLst>
              </a:custGeom>
              <a:solidFill>
                <a:srgbClr val="7E5E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Freeform 165"/>
              <p:cNvSpPr/>
              <p:nvPr/>
            </p:nvSpPr>
            <p:spPr bwMode="auto">
              <a:xfrm>
                <a:off x="1960" y="1025"/>
                <a:ext cx="53" cy="103"/>
              </a:xfrm>
              <a:custGeom>
                <a:avLst/>
                <a:gdLst>
                  <a:gd name="T0" fmla="*/ 0 w 47"/>
                  <a:gd name="T1" fmla="*/ 92 h 92"/>
                  <a:gd name="T2" fmla="*/ 40 w 47"/>
                  <a:gd name="T3" fmla="*/ 0 h 92"/>
                  <a:gd name="T4" fmla="*/ 41 w 47"/>
                  <a:gd name="T5" fmla="*/ 16 h 92"/>
                  <a:gd name="T6" fmla="*/ 14 w 47"/>
                  <a:gd name="T7" fmla="*/ 76 h 92"/>
                  <a:gd name="T8" fmla="*/ 0 w 47"/>
                  <a:gd name="T9" fmla="*/ 92 h 92"/>
                </a:gdLst>
                <a:ahLst/>
                <a:cxnLst>
                  <a:cxn ang="0">
                    <a:pos x="T0" y="T1"/>
                  </a:cxn>
                  <a:cxn ang="0">
                    <a:pos x="T2" y="T3"/>
                  </a:cxn>
                  <a:cxn ang="0">
                    <a:pos x="T4" y="T5"/>
                  </a:cxn>
                  <a:cxn ang="0">
                    <a:pos x="T6" y="T7"/>
                  </a:cxn>
                  <a:cxn ang="0">
                    <a:pos x="T8" y="T9"/>
                  </a:cxn>
                </a:cxnLst>
                <a:rect l="0" t="0" r="r" b="b"/>
                <a:pathLst>
                  <a:path w="47" h="92">
                    <a:moveTo>
                      <a:pt x="0" y="92"/>
                    </a:moveTo>
                    <a:cubicBezTo>
                      <a:pt x="13" y="61"/>
                      <a:pt x="26" y="31"/>
                      <a:pt x="40" y="0"/>
                    </a:cubicBezTo>
                    <a:cubicBezTo>
                      <a:pt x="47" y="7"/>
                      <a:pt x="40" y="11"/>
                      <a:pt x="41" y="16"/>
                    </a:cubicBezTo>
                    <a:cubicBezTo>
                      <a:pt x="32" y="36"/>
                      <a:pt x="24" y="56"/>
                      <a:pt x="14" y="76"/>
                    </a:cubicBezTo>
                    <a:cubicBezTo>
                      <a:pt x="11" y="83"/>
                      <a:pt x="7" y="89"/>
                      <a:pt x="0" y="92"/>
                    </a:cubicBezTo>
                    <a:close/>
                  </a:path>
                </a:pathLst>
              </a:custGeom>
              <a:solidFill>
                <a:srgbClr val="7B65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4" name="Freeform 166"/>
              <p:cNvSpPr/>
              <p:nvPr/>
            </p:nvSpPr>
            <p:spPr bwMode="auto">
              <a:xfrm>
                <a:off x="1972" y="504"/>
                <a:ext cx="32" cy="115"/>
              </a:xfrm>
              <a:custGeom>
                <a:avLst/>
                <a:gdLst>
                  <a:gd name="T0" fmla="*/ 24 w 28"/>
                  <a:gd name="T1" fmla="*/ 24 h 103"/>
                  <a:gd name="T2" fmla="*/ 0 w 28"/>
                  <a:gd name="T3" fmla="*/ 103 h 103"/>
                  <a:gd name="T4" fmla="*/ 8 w 28"/>
                  <a:gd name="T5" fmla="*/ 64 h 103"/>
                  <a:gd name="T6" fmla="*/ 22 w 28"/>
                  <a:gd name="T7" fmla="*/ 0 h 103"/>
                  <a:gd name="T8" fmla="*/ 24 w 28"/>
                  <a:gd name="T9" fmla="*/ 24 h 103"/>
                </a:gdLst>
                <a:ahLst/>
                <a:cxnLst>
                  <a:cxn ang="0">
                    <a:pos x="T0" y="T1"/>
                  </a:cxn>
                  <a:cxn ang="0">
                    <a:pos x="T2" y="T3"/>
                  </a:cxn>
                  <a:cxn ang="0">
                    <a:pos x="T4" y="T5"/>
                  </a:cxn>
                  <a:cxn ang="0">
                    <a:pos x="T6" y="T7"/>
                  </a:cxn>
                  <a:cxn ang="0">
                    <a:pos x="T8" y="T9"/>
                  </a:cxn>
                </a:cxnLst>
                <a:rect l="0" t="0" r="r" b="b"/>
                <a:pathLst>
                  <a:path w="28" h="103">
                    <a:moveTo>
                      <a:pt x="24" y="24"/>
                    </a:moveTo>
                    <a:cubicBezTo>
                      <a:pt x="15" y="50"/>
                      <a:pt x="17" y="79"/>
                      <a:pt x="0" y="103"/>
                    </a:cubicBezTo>
                    <a:cubicBezTo>
                      <a:pt x="3" y="90"/>
                      <a:pt x="5" y="77"/>
                      <a:pt x="8" y="64"/>
                    </a:cubicBezTo>
                    <a:cubicBezTo>
                      <a:pt x="13" y="43"/>
                      <a:pt x="17" y="23"/>
                      <a:pt x="22" y="0"/>
                    </a:cubicBezTo>
                    <a:cubicBezTo>
                      <a:pt x="28" y="10"/>
                      <a:pt x="24" y="17"/>
                      <a:pt x="24" y="24"/>
                    </a:cubicBezTo>
                    <a:close/>
                  </a:path>
                </a:pathLst>
              </a:custGeom>
              <a:solidFill>
                <a:srgbClr val="8371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5" name="Freeform 167"/>
              <p:cNvSpPr/>
              <p:nvPr/>
            </p:nvSpPr>
            <p:spPr bwMode="auto">
              <a:xfrm>
                <a:off x="1025" y="626"/>
                <a:ext cx="92" cy="90"/>
              </a:xfrm>
              <a:custGeom>
                <a:avLst/>
                <a:gdLst>
                  <a:gd name="T0" fmla="*/ 82 w 82"/>
                  <a:gd name="T1" fmla="*/ 79 h 80"/>
                  <a:gd name="T2" fmla="*/ 64 w 82"/>
                  <a:gd name="T3" fmla="*/ 69 h 80"/>
                  <a:gd name="T4" fmla="*/ 0 w 82"/>
                  <a:gd name="T5" fmla="*/ 7 h 80"/>
                  <a:gd name="T6" fmla="*/ 15 w 82"/>
                  <a:gd name="T7" fmla="*/ 13 h 80"/>
                  <a:gd name="T8" fmla="*/ 82 w 82"/>
                  <a:gd name="T9" fmla="*/ 79 h 80"/>
                </a:gdLst>
                <a:ahLst/>
                <a:cxnLst>
                  <a:cxn ang="0">
                    <a:pos x="T0" y="T1"/>
                  </a:cxn>
                  <a:cxn ang="0">
                    <a:pos x="T2" y="T3"/>
                  </a:cxn>
                  <a:cxn ang="0">
                    <a:pos x="T4" y="T5"/>
                  </a:cxn>
                  <a:cxn ang="0">
                    <a:pos x="T6" y="T7"/>
                  </a:cxn>
                  <a:cxn ang="0">
                    <a:pos x="T8" y="T9"/>
                  </a:cxn>
                </a:cxnLst>
                <a:rect l="0" t="0" r="r" b="b"/>
                <a:pathLst>
                  <a:path w="82" h="80">
                    <a:moveTo>
                      <a:pt x="82" y="79"/>
                    </a:moveTo>
                    <a:cubicBezTo>
                      <a:pt x="73" y="80"/>
                      <a:pt x="69" y="73"/>
                      <a:pt x="64" y="69"/>
                    </a:cubicBezTo>
                    <a:cubicBezTo>
                      <a:pt x="43" y="48"/>
                      <a:pt x="21" y="27"/>
                      <a:pt x="0" y="7"/>
                    </a:cubicBezTo>
                    <a:cubicBezTo>
                      <a:pt x="8" y="0"/>
                      <a:pt x="11" y="9"/>
                      <a:pt x="15" y="13"/>
                    </a:cubicBezTo>
                    <a:cubicBezTo>
                      <a:pt x="38" y="34"/>
                      <a:pt x="60" y="57"/>
                      <a:pt x="82" y="79"/>
                    </a:cubicBezTo>
                    <a:close/>
                  </a:path>
                </a:pathLst>
              </a:custGeom>
              <a:solidFill>
                <a:srgbClr val="6F60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6" name="Freeform 168"/>
              <p:cNvSpPr/>
              <p:nvPr/>
            </p:nvSpPr>
            <p:spPr bwMode="auto">
              <a:xfrm>
                <a:off x="819" y="888"/>
                <a:ext cx="90" cy="77"/>
              </a:xfrm>
              <a:custGeom>
                <a:avLst/>
                <a:gdLst>
                  <a:gd name="T0" fmla="*/ 75 w 80"/>
                  <a:gd name="T1" fmla="*/ 69 h 69"/>
                  <a:gd name="T2" fmla="*/ 31 w 80"/>
                  <a:gd name="T3" fmla="*/ 29 h 69"/>
                  <a:gd name="T4" fmla="*/ 7 w 80"/>
                  <a:gd name="T5" fmla="*/ 7 h 69"/>
                  <a:gd name="T6" fmla="*/ 11 w 80"/>
                  <a:gd name="T7" fmla="*/ 2 h 69"/>
                  <a:gd name="T8" fmla="*/ 80 w 80"/>
                  <a:gd name="T9" fmla="*/ 65 h 69"/>
                  <a:gd name="T10" fmla="*/ 75 w 80"/>
                  <a:gd name="T11" fmla="*/ 69 h 69"/>
                </a:gdLst>
                <a:ahLst/>
                <a:cxnLst>
                  <a:cxn ang="0">
                    <a:pos x="T0" y="T1"/>
                  </a:cxn>
                  <a:cxn ang="0">
                    <a:pos x="T2" y="T3"/>
                  </a:cxn>
                  <a:cxn ang="0">
                    <a:pos x="T4" y="T5"/>
                  </a:cxn>
                  <a:cxn ang="0">
                    <a:pos x="T6" y="T7"/>
                  </a:cxn>
                  <a:cxn ang="0">
                    <a:pos x="T8" y="T9"/>
                  </a:cxn>
                  <a:cxn ang="0">
                    <a:pos x="T10" y="T11"/>
                  </a:cxn>
                </a:cxnLst>
                <a:rect l="0" t="0" r="r" b="b"/>
                <a:pathLst>
                  <a:path w="80" h="69">
                    <a:moveTo>
                      <a:pt x="75" y="69"/>
                    </a:moveTo>
                    <a:cubicBezTo>
                      <a:pt x="61" y="56"/>
                      <a:pt x="46" y="43"/>
                      <a:pt x="31" y="29"/>
                    </a:cubicBezTo>
                    <a:cubicBezTo>
                      <a:pt x="25" y="20"/>
                      <a:pt x="15" y="15"/>
                      <a:pt x="7" y="7"/>
                    </a:cubicBezTo>
                    <a:cubicBezTo>
                      <a:pt x="0" y="0"/>
                      <a:pt x="9" y="3"/>
                      <a:pt x="11" y="2"/>
                    </a:cubicBezTo>
                    <a:cubicBezTo>
                      <a:pt x="35" y="22"/>
                      <a:pt x="58" y="43"/>
                      <a:pt x="80" y="65"/>
                    </a:cubicBezTo>
                    <a:cubicBezTo>
                      <a:pt x="80" y="68"/>
                      <a:pt x="77" y="68"/>
                      <a:pt x="75" y="69"/>
                    </a:cubicBezTo>
                    <a:close/>
                  </a:path>
                </a:pathLst>
              </a:custGeom>
              <a:solidFill>
                <a:srgbClr val="8666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7" name="Freeform 169"/>
              <p:cNvSpPr/>
              <p:nvPr/>
            </p:nvSpPr>
            <p:spPr bwMode="auto">
              <a:xfrm>
                <a:off x="2031" y="481"/>
                <a:ext cx="26" cy="81"/>
              </a:xfrm>
              <a:custGeom>
                <a:avLst/>
                <a:gdLst>
                  <a:gd name="T0" fmla="*/ 2 w 23"/>
                  <a:gd name="T1" fmla="*/ 33 h 72"/>
                  <a:gd name="T2" fmla="*/ 0 w 23"/>
                  <a:gd name="T3" fmla="*/ 24 h 72"/>
                  <a:gd name="T4" fmla="*/ 9 w 23"/>
                  <a:gd name="T5" fmla="*/ 0 h 72"/>
                  <a:gd name="T6" fmla="*/ 17 w 23"/>
                  <a:gd name="T7" fmla="*/ 36 h 72"/>
                  <a:gd name="T8" fmla="*/ 20 w 23"/>
                  <a:gd name="T9" fmla="*/ 35 h 72"/>
                  <a:gd name="T10" fmla="*/ 10 w 23"/>
                  <a:gd name="T11" fmla="*/ 72 h 72"/>
                  <a:gd name="T12" fmla="*/ 6 w 23"/>
                  <a:gd name="T13" fmla="*/ 52 h 72"/>
                  <a:gd name="T14" fmla="*/ 2 w 23"/>
                  <a:gd name="T15" fmla="*/ 3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72">
                    <a:moveTo>
                      <a:pt x="2" y="33"/>
                    </a:moveTo>
                    <a:cubicBezTo>
                      <a:pt x="1" y="30"/>
                      <a:pt x="1" y="27"/>
                      <a:pt x="0" y="24"/>
                    </a:cubicBezTo>
                    <a:cubicBezTo>
                      <a:pt x="3" y="16"/>
                      <a:pt x="6" y="8"/>
                      <a:pt x="9" y="0"/>
                    </a:cubicBezTo>
                    <a:cubicBezTo>
                      <a:pt x="23" y="9"/>
                      <a:pt x="10" y="25"/>
                      <a:pt x="17" y="36"/>
                    </a:cubicBezTo>
                    <a:cubicBezTo>
                      <a:pt x="18" y="36"/>
                      <a:pt x="19" y="36"/>
                      <a:pt x="20" y="35"/>
                    </a:cubicBezTo>
                    <a:cubicBezTo>
                      <a:pt x="21" y="49"/>
                      <a:pt x="20" y="62"/>
                      <a:pt x="10" y="72"/>
                    </a:cubicBezTo>
                    <a:cubicBezTo>
                      <a:pt x="8" y="66"/>
                      <a:pt x="11" y="58"/>
                      <a:pt x="6" y="52"/>
                    </a:cubicBezTo>
                    <a:cubicBezTo>
                      <a:pt x="0" y="47"/>
                      <a:pt x="6" y="39"/>
                      <a:pt x="2" y="33"/>
                    </a:cubicBezTo>
                    <a:close/>
                  </a:path>
                </a:pathLst>
              </a:custGeom>
              <a:solidFill>
                <a:srgbClr val="AF8E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8" name="Freeform 170"/>
              <p:cNvSpPr/>
              <p:nvPr/>
            </p:nvSpPr>
            <p:spPr bwMode="auto">
              <a:xfrm>
                <a:off x="2089" y="701"/>
                <a:ext cx="32" cy="90"/>
              </a:xfrm>
              <a:custGeom>
                <a:avLst/>
                <a:gdLst>
                  <a:gd name="T0" fmla="*/ 28 w 28"/>
                  <a:gd name="T1" fmla="*/ 8 h 80"/>
                  <a:gd name="T2" fmla="*/ 0 w 28"/>
                  <a:gd name="T3" fmla="*/ 80 h 80"/>
                  <a:gd name="T4" fmla="*/ 25 w 28"/>
                  <a:gd name="T5" fmla="*/ 0 h 80"/>
                  <a:gd name="T6" fmla="*/ 28 w 28"/>
                  <a:gd name="T7" fmla="*/ 8 h 80"/>
                </a:gdLst>
                <a:ahLst/>
                <a:cxnLst>
                  <a:cxn ang="0">
                    <a:pos x="T0" y="T1"/>
                  </a:cxn>
                  <a:cxn ang="0">
                    <a:pos x="T2" y="T3"/>
                  </a:cxn>
                  <a:cxn ang="0">
                    <a:pos x="T4" y="T5"/>
                  </a:cxn>
                  <a:cxn ang="0">
                    <a:pos x="T6" y="T7"/>
                  </a:cxn>
                </a:cxnLst>
                <a:rect l="0" t="0" r="r" b="b"/>
                <a:pathLst>
                  <a:path w="28" h="80">
                    <a:moveTo>
                      <a:pt x="28" y="8"/>
                    </a:moveTo>
                    <a:cubicBezTo>
                      <a:pt x="24" y="34"/>
                      <a:pt x="11" y="56"/>
                      <a:pt x="0" y="80"/>
                    </a:cubicBezTo>
                    <a:cubicBezTo>
                      <a:pt x="6" y="53"/>
                      <a:pt x="13" y="25"/>
                      <a:pt x="25" y="0"/>
                    </a:cubicBezTo>
                    <a:cubicBezTo>
                      <a:pt x="26" y="2"/>
                      <a:pt x="27" y="5"/>
                      <a:pt x="28" y="8"/>
                    </a:cubicBezTo>
                    <a:close/>
                  </a:path>
                </a:pathLst>
              </a:custGeom>
              <a:solidFill>
                <a:srgbClr val="EDDE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9" name="Freeform 171"/>
              <p:cNvSpPr/>
              <p:nvPr/>
            </p:nvSpPr>
            <p:spPr bwMode="auto">
              <a:xfrm>
                <a:off x="1836" y="452"/>
                <a:ext cx="30" cy="109"/>
              </a:xfrm>
              <a:custGeom>
                <a:avLst/>
                <a:gdLst>
                  <a:gd name="T0" fmla="*/ 5 w 26"/>
                  <a:gd name="T1" fmla="*/ 81 h 97"/>
                  <a:gd name="T2" fmla="*/ 10 w 26"/>
                  <a:gd name="T3" fmla="*/ 30 h 97"/>
                  <a:gd name="T4" fmla="*/ 20 w 26"/>
                  <a:gd name="T5" fmla="*/ 0 h 97"/>
                  <a:gd name="T6" fmla="*/ 18 w 26"/>
                  <a:gd name="T7" fmla="*/ 42 h 97"/>
                  <a:gd name="T8" fmla="*/ 9 w 26"/>
                  <a:gd name="T9" fmla="*/ 97 h 97"/>
                  <a:gd name="T10" fmla="*/ 5 w 26"/>
                  <a:gd name="T11" fmla="*/ 81 h 97"/>
                </a:gdLst>
                <a:ahLst/>
                <a:cxnLst>
                  <a:cxn ang="0">
                    <a:pos x="T0" y="T1"/>
                  </a:cxn>
                  <a:cxn ang="0">
                    <a:pos x="T2" y="T3"/>
                  </a:cxn>
                  <a:cxn ang="0">
                    <a:pos x="T4" y="T5"/>
                  </a:cxn>
                  <a:cxn ang="0">
                    <a:pos x="T6" y="T7"/>
                  </a:cxn>
                  <a:cxn ang="0">
                    <a:pos x="T8" y="T9"/>
                  </a:cxn>
                  <a:cxn ang="0">
                    <a:pos x="T10" y="T11"/>
                  </a:cxn>
                </a:cxnLst>
                <a:rect l="0" t="0" r="r" b="b"/>
                <a:pathLst>
                  <a:path w="26" h="97">
                    <a:moveTo>
                      <a:pt x="5" y="81"/>
                    </a:moveTo>
                    <a:cubicBezTo>
                      <a:pt x="7" y="64"/>
                      <a:pt x="8" y="47"/>
                      <a:pt x="10" y="30"/>
                    </a:cubicBezTo>
                    <a:cubicBezTo>
                      <a:pt x="9" y="19"/>
                      <a:pt x="16" y="12"/>
                      <a:pt x="20" y="0"/>
                    </a:cubicBezTo>
                    <a:cubicBezTo>
                      <a:pt x="26" y="17"/>
                      <a:pt x="16" y="29"/>
                      <a:pt x="18" y="42"/>
                    </a:cubicBezTo>
                    <a:cubicBezTo>
                      <a:pt x="11" y="60"/>
                      <a:pt x="11" y="79"/>
                      <a:pt x="9" y="97"/>
                    </a:cubicBezTo>
                    <a:cubicBezTo>
                      <a:pt x="0" y="94"/>
                      <a:pt x="5" y="87"/>
                      <a:pt x="5" y="81"/>
                    </a:cubicBezTo>
                    <a:close/>
                  </a:path>
                </a:pathLst>
              </a:custGeom>
              <a:solidFill>
                <a:srgbClr val="6A4F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0" name="Freeform 172"/>
              <p:cNvSpPr/>
              <p:nvPr/>
            </p:nvSpPr>
            <p:spPr bwMode="auto">
              <a:xfrm>
                <a:off x="705" y="560"/>
                <a:ext cx="73" cy="74"/>
              </a:xfrm>
              <a:custGeom>
                <a:avLst/>
                <a:gdLst>
                  <a:gd name="T0" fmla="*/ 65 w 65"/>
                  <a:gd name="T1" fmla="*/ 60 h 66"/>
                  <a:gd name="T2" fmla="*/ 65 w 65"/>
                  <a:gd name="T3" fmla="*/ 66 h 66"/>
                  <a:gd name="T4" fmla="*/ 0 w 65"/>
                  <a:gd name="T5" fmla="*/ 0 h 66"/>
                  <a:gd name="T6" fmla="*/ 65 w 65"/>
                  <a:gd name="T7" fmla="*/ 60 h 66"/>
                </a:gdLst>
                <a:ahLst/>
                <a:cxnLst>
                  <a:cxn ang="0">
                    <a:pos x="T0" y="T1"/>
                  </a:cxn>
                  <a:cxn ang="0">
                    <a:pos x="T2" y="T3"/>
                  </a:cxn>
                  <a:cxn ang="0">
                    <a:pos x="T4" y="T5"/>
                  </a:cxn>
                  <a:cxn ang="0">
                    <a:pos x="T6" y="T7"/>
                  </a:cxn>
                </a:cxnLst>
                <a:rect l="0" t="0" r="r" b="b"/>
                <a:pathLst>
                  <a:path w="65" h="66">
                    <a:moveTo>
                      <a:pt x="65" y="60"/>
                    </a:moveTo>
                    <a:cubicBezTo>
                      <a:pt x="65" y="62"/>
                      <a:pt x="65" y="64"/>
                      <a:pt x="65" y="66"/>
                    </a:cubicBezTo>
                    <a:cubicBezTo>
                      <a:pt x="42" y="45"/>
                      <a:pt x="15" y="28"/>
                      <a:pt x="0" y="0"/>
                    </a:cubicBezTo>
                    <a:cubicBezTo>
                      <a:pt x="21" y="20"/>
                      <a:pt x="43" y="40"/>
                      <a:pt x="65" y="60"/>
                    </a:cubicBezTo>
                    <a:close/>
                  </a:path>
                </a:pathLst>
              </a:custGeom>
              <a:solidFill>
                <a:srgbClr val="7B68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1" name="Freeform 173"/>
              <p:cNvSpPr/>
              <p:nvPr/>
            </p:nvSpPr>
            <p:spPr bwMode="auto">
              <a:xfrm>
                <a:off x="1941" y="489"/>
                <a:ext cx="22" cy="102"/>
              </a:xfrm>
              <a:custGeom>
                <a:avLst/>
                <a:gdLst>
                  <a:gd name="T0" fmla="*/ 9 w 20"/>
                  <a:gd name="T1" fmla="*/ 77 h 91"/>
                  <a:gd name="T2" fmla="*/ 0 w 20"/>
                  <a:gd name="T3" fmla="*/ 91 h 91"/>
                  <a:gd name="T4" fmla="*/ 10 w 20"/>
                  <a:gd name="T5" fmla="*/ 18 h 91"/>
                  <a:gd name="T6" fmla="*/ 20 w 20"/>
                  <a:gd name="T7" fmla="*/ 0 h 91"/>
                  <a:gd name="T8" fmla="*/ 9 w 20"/>
                  <a:gd name="T9" fmla="*/ 77 h 91"/>
                </a:gdLst>
                <a:ahLst/>
                <a:cxnLst>
                  <a:cxn ang="0">
                    <a:pos x="T0" y="T1"/>
                  </a:cxn>
                  <a:cxn ang="0">
                    <a:pos x="T2" y="T3"/>
                  </a:cxn>
                  <a:cxn ang="0">
                    <a:pos x="T4" y="T5"/>
                  </a:cxn>
                  <a:cxn ang="0">
                    <a:pos x="T6" y="T7"/>
                  </a:cxn>
                  <a:cxn ang="0">
                    <a:pos x="T8" y="T9"/>
                  </a:cxn>
                </a:cxnLst>
                <a:rect l="0" t="0" r="r" b="b"/>
                <a:pathLst>
                  <a:path w="20" h="91">
                    <a:moveTo>
                      <a:pt x="9" y="77"/>
                    </a:moveTo>
                    <a:cubicBezTo>
                      <a:pt x="7" y="80"/>
                      <a:pt x="5" y="83"/>
                      <a:pt x="0" y="91"/>
                    </a:cubicBezTo>
                    <a:cubicBezTo>
                      <a:pt x="4" y="63"/>
                      <a:pt x="7" y="40"/>
                      <a:pt x="10" y="18"/>
                    </a:cubicBezTo>
                    <a:cubicBezTo>
                      <a:pt x="10" y="11"/>
                      <a:pt x="10" y="5"/>
                      <a:pt x="20" y="0"/>
                    </a:cubicBezTo>
                    <a:cubicBezTo>
                      <a:pt x="16" y="27"/>
                      <a:pt x="12" y="52"/>
                      <a:pt x="9" y="77"/>
                    </a:cubicBezTo>
                    <a:close/>
                  </a:path>
                </a:pathLst>
              </a:custGeom>
              <a:solidFill>
                <a:srgbClr val="8473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2" name="Freeform 174"/>
              <p:cNvSpPr/>
              <p:nvPr/>
            </p:nvSpPr>
            <p:spPr bwMode="auto">
              <a:xfrm>
                <a:off x="2257" y="3322"/>
                <a:ext cx="63" cy="31"/>
              </a:xfrm>
              <a:custGeom>
                <a:avLst/>
                <a:gdLst>
                  <a:gd name="T0" fmla="*/ 8 w 56"/>
                  <a:gd name="T1" fmla="*/ 23 h 27"/>
                  <a:gd name="T2" fmla="*/ 4 w 56"/>
                  <a:gd name="T3" fmla="*/ 15 h 27"/>
                  <a:gd name="T4" fmla="*/ 52 w 56"/>
                  <a:gd name="T5" fmla="*/ 15 h 27"/>
                  <a:gd name="T6" fmla="*/ 56 w 56"/>
                  <a:gd name="T7" fmla="*/ 19 h 27"/>
                  <a:gd name="T8" fmla="*/ 8 w 56"/>
                  <a:gd name="T9" fmla="*/ 23 h 27"/>
                </a:gdLst>
                <a:ahLst/>
                <a:cxnLst>
                  <a:cxn ang="0">
                    <a:pos x="T0" y="T1"/>
                  </a:cxn>
                  <a:cxn ang="0">
                    <a:pos x="T2" y="T3"/>
                  </a:cxn>
                  <a:cxn ang="0">
                    <a:pos x="T4" y="T5"/>
                  </a:cxn>
                  <a:cxn ang="0">
                    <a:pos x="T6" y="T7"/>
                  </a:cxn>
                  <a:cxn ang="0">
                    <a:pos x="T8" y="T9"/>
                  </a:cxn>
                </a:cxnLst>
                <a:rect l="0" t="0" r="r" b="b"/>
                <a:pathLst>
                  <a:path w="56" h="27">
                    <a:moveTo>
                      <a:pt x="8" y="23"/>
                    </a:moveTo>
                    <a:cubicBezTo>
                      <a:pt x="7" y="19"/>
                      <a:pt x="0" y="14"/>
                      <a:pt x="4" y="15"/>
                    </a:cubicBezTo>
                    <a:cubicBezTo>
                      <a:pt x="20" y="17"/>
                      <a:pt x="36" y="0"/>
                      <a:pt x="52" y="15"/>
                    </a:cubicBezTo>
                    <a:cubicBezTo>
                      <a:pt x="53" y="16"/>
                      <a:pt x="55" y="17"/>
                      <a:pt x="56" y="19"/>
                    </a:cubicBezTo>
                    <a:cubicBezTo>
                      <a:pt x="40" y="27"/>
                      <a:pt x="24" y="22"/>
                      <a:pt x="8" y="23"/>
                    </a:cubicBezTo>
                    <a:close/>
                  </a:path>
                </a:pathLst>
              </a:custGeom>
              <a:solidFill>
                <a:srgbClr val="84BC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3" name="Freeform 175"/>
              <p:cNvSpPr/>
              <p:nvPr/>
            </p:nvSpPr>
            <p:spPr bwMode="auto">
              <a:xfrm>
                <a:off x="2041" y="427"/>
                <a:ext cx="18" cy="95"/>
              </a:xfrm>
              <a:custGeom>
                <a:avLst/>
                <a:gdLst>
                  <a:gd name="T0" fmla="*/ 8 w 16"/>
                  <a:gd name="T1" fmla="*/ 84 h 84"/>
                  <a:gd name="T2" fmla="*/ 0 w 16"/>
                  <a:gd name="T3" fmla="*/ 48 h 84"/>
                  <a:gd name="T4" fmla="*/ 9 w 16"/>
                  <a:gd name="T5" fmla="*/ 0 h 84"/>
                  <a:gd name="T6" fmla="*/ 10 w 16"/>
                  <a:gd name="T7" fmla="*/ 64 h 84"/>
                  <a:gd name="T8" fmla="*/ 8 w 16"/>
                  <a:gd name="T9" fmla="*/ 84 h 84"/>
                </a:gdLst>
                <a:ahLst/>
                <a:cxnLst>
                  <a:cxn ang="0">
                    <a:pos x="T0" y="T1"/>
                  </a:cxn>
                  <a:cxn ang="0">
                    <a:pos x="T2" y="T3"/>
                  </a:cxn>
                  <a:cxn ang="0">
                    <a:pos x="T4" y="T5"/>
                  </a:cxn>
                  <a:cxn ang="0">
                    <a:pos x="T6" y="T7"/>
                  </a:cxn>
                  <a:cxn ang="0">
                    <a:pos x="T8" y="T9"/>
                  </a:cxn>
                </a:cxnLst>
                <a:rect l="0" t="0" r="r" b="b"/>
                <a:pathLst>
                  <a:path w="16" h="84">
                    <a:moveTo>
                      <a:pt x="8" y="84"/>
                    </a:moveTo>
                    <a:cubicBezTo>
                      <a:pt x="1" y="73"/>
                      <a:pt x="4" y="60"/>
                      <a:pt x="0" y="48"/>
                    </a:cubicBezTo>
                    <a:cubicBezTo>
                      <a:pt x="8" y="33"/>
                      <a:pt x="9" y="17"/>
                      <a:pt x="9" y="0"/>
                    </a:cubicBezTo>
                    <a:cubicBezTo>
                      <a:pt x="16" y="22"/>
                      <a:pt x="12" y="43"/>
                      <a:pt x="10" y="64"/>
                    </a:cubicBezTo>
                    <a:cubicBezTo>
                      <a:pt x="10" y="71"/>
                      <a:pt x="9" y="77"/>
                      <a:pt x="8" y="84"/>
                    </a:cubicBezTo>
                    <a:close/>
                  </a:path>
                </a:pathLst>
              </a:custGeom>
              <a:solidFill>
                <a:srgbClr val="735F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4" name="Freeform 176"/>
              <p:cNvSpPr/>
              <p:nvPr/>
            </p:nvSpPr>
            <p:spPr bwMode="auto">
              <a:xfrm>
                <a:off x="1974" y="1259"/>
                <a:ext cx="14" cy="90"/>
              </a:xfrm>
              <a:custGeom>
                <a:avLst/>
                <a:gdLst>
                  <a:gd name="T0" fmla="*/ 13 w 13"/>
                  <a:gd name="T1" fmla="*/ 44 h 80"/>
                  <a:gd name="T2" fmla="*/ 13 w 13"/>
                  <a:gd name="T3" fmla="*/ 79 h 80"/>
                  <a:gd name="T4" fmla="*/ 10 w 13"/>
                  <a:gd name="T5" fmla="*/ 80 h 80"/>
                  <a:gd name="T6" fmla="*/ 0 w 13"/>
                  <a:gd name="T7" fmla="*/ 7 h 80"/>
                  <a:gd name="T8" fmla="*/ 8 w 13"/>
                  <a:gd name="T9" fmla="*/ 0 h 80"/>
                  <a:gd name="T10" fmla="*/ 13 w 13"/>
                  <a:gd name="T11" fmla="*/ 44 h 80"/>
                </a:gdLst>
                <a:ahLst/>
                <a:cxnLst>
                  <a:cxn ang="0">
                    <a:pos x="T0" y="T1"/>
                  </a:cxn>
                  <a:cxn ang="0">
                    <a:pos x="T2" y="T3"/>
                  </a:cxn>
                  <a:cxn ang="0">
                    <a:pos x="T4" y="T5"/>
                  </a:cxn>
                  <a:cxn ang="0">
                    <a:pos x="T6" y="T7"/>
                  </a:cxn>
                  <a:cxn ang="0">
                    <a:pos x="T8" y="T9"/>
                  </a:cxn>
                  <a:cxn ang="0">
                    <a:pos x="T10" y="T11"/>
                  </a:cxn>
                </a:cxnLst>
                <a:rect l="0" t="0" r="r" b="b"/>
                <a:pathLst>
                  <a:path w="13" h="80">
                    <a:moveTo>
                      <a:pt x="13" y="44"/>
                    </a:moveTo>
                    <a:cubicBezTo>
                      <a:pt x="13" y="56"/>
                      <a:pt x="13" y="68"/>
                      <a:pt x="13" y="79"/>
                    </a:cubicBezTo>
                    <a:cubicBezTo>
                      <a:pt x="12" y="79"/>
                      <a:pt x="11" y="79"/>
                      <a:pt x="10" y="80"/>
                    </a:cubicBezTo>
                    <a:cubicBezTo>
                      <a:pt x="7" y="55"/>
                      <a:pt x="3" y="31"/>
                      <a:pt x="0" y="7"/>
                    </a:cubicBezTo>
                    <a:cubicBezTo>
                      <a:pt x="3" y="5"/>
                      <a:pt x="5" y="2"/>
                      <a:pt x="8" y="0"/>
                    </a:cubicBezTo>
                    <a:cubicBezTo>
                      <a:pt x="10" y="14"/>
                      <a:pt x="11" y="29"/>
                      <a:pt x="13" y="44"/>
                    </a:cubicBezTo>
                    <a:close/>
                  </a:path>
                </a:pathLst>
              </a:custGeom>
              <a:solidFill>
                <a:srgbClr val="8A71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5" name="Freeform 177"/>
              <p:cNvSpPr/>
              <p:nvPr/>
            </p:nvSpPr>
            <p:spPr bwMode="auto">
              <a:xfrm>
                <a:off x="1975" y="450"/>
                <a:ext cx="28" cy="76"/>
              </a:xfrm>
              <a:custGeom>
                <a:avLst/>
                <a:gdLst>
                  <a:gd name="T0" fmla="*/ 8 w 25"/>
                  <a:gd name="T1" fmla="*/ 68 h 68"/>
                  <a:gd name="T2" fmla="*/ 6 w 25"/>
                  <a:gd name="T3" fmla="*/ 59 h 68"/>
                  <a:gd name="T4" fmla="*/ 0 w 25"/>
                  <a:gd name="T5" fmla="*/ 64 h 68"/>
                  <a:gd name="T6" fmla="*/ 25 w 25"/>
                  <a:gd name="T7" fmla="*/ 0 h 68"/>
                  <a:gd name="T8" fmla="*/ 8 w 25"/>
                  <a:gd name="T9" fmla="*/ 68 h 68"/>
                </a:gdLst>
                <a:ahLst/>
                <a:cxnLst>
                  <a:cxn ang="0">
                    <a:pos x="T0" y="T1"/>
                  </a:cxn>
                  <a:cxn ang="0">
                    <a:pos x="T2" y="T3"/>
                  </a:cxn>
                  <a:cxn ang="0">
                    <a:pos x="T4" y="T5"/>
                  </a:cxn>
                  <a:cxn ang="0">
                    <a:pos x="T6" y="T7"/>
                  </a:cxn>
                  <a:cxn ang="0">
                    <a:pos x="T8" y="T9"/>
                  </a:cxn>
                </a:cxnLst>
                <a:rect l="0" t="0" r="r" b="b"/>
                <a:pathLst>
                  <a:path w="25" h="68">
                    <a:moveTo>
                      <a:pt x="8" y="68"/>
                    </a:moveTo>
                    <a:cubicBezTo>
                      <a:pt x="7" y="65"/>
                      <a:pt x="8" y="60"/>
                      <a:pt x="6" y="59"/>
                    </a:cubicBezTo>
                    <a:cubicBezTo>
                      <a:pt x="2" y="57"/>
                      <a:pt x="3" y="63"/>
                      <a:pt x="0" y="64"/>
                    </a:cubicBezTo>
                    <a:cubicBezTo>
                      <a:pt x="8" y="43"/>
                      <a:pt x="17" y="22"/>
                      <a:pt x="25" y="0"/>
                    </a:cubicBezTo>
                    <a:cubicBezTo>
                      <a:pt x="21" y="24"/>
                      <a:pt x="18" y="47"/>
                      <a:pt x="8" y="68"/>
                    </a:cubicBezTo>
                    <a:close/>
                  </a:path>
                </a:pathLst>
              </a:custGeom>
              <a:solidFill>
                <a:srgbClr val="B5A6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6" name="Freeform 178"/>
              <p:cNvSpPr/>
              <p:nvPr/>
            </p:nvSpPr>
            <p:spPr bwMode="auto">
              <a:xfrm>
                <a:off x="2078" y="564"/>
                <a:ext cx="26" cy="85"/>
              </a:xfrm>
              <a:custGeom>
                <a:avLst/>
                <a:gdLst>
                  <a:gd name="T0" fmla="*/ 14 w 23"/>
                  <a:gd name="T1" fmla="*/ 14 h 75"/>
                  <a:gd name="T2" fmla="*/ 22 w 23"/>
                  <a:gd name="T3" fmla="*/ 0 h 75"/>
                  <a:gd name="T4" fmla="*/ 23 w 23"/>
                  <a:gd name="T5" fmla="*/ 10 h 75"/>
                  <a:gd name="T6" fmla="*/ 10 w 23"/>
                  <a:gd name="T7" fmla="*/ 74 h 75"/>
                  <a:gd name="T8" fmla="*/ 7 w 23"/>
                  <a:gd name="T9" fmla="*/ 75 h 75"/>
                  <a:gd name="T10" fmla="*/ 0 w 23"/>
                  <a:gd name="T11" fmla="*/ 65 h 75"/>
                  <a:gd name="T12" fmla="*/ 14 w 23"/>
                  <a:gd name="T13" fmla="*/ 14 h 75"/>
                </a:gdLst>
                <a:ahLst/>
                <a:cxnLst>
                  <a:cxn ang="0">
                    <a:pos x="T0" y="T1"/>
                  </a:cxn>
                  <a:cxn ang="0">
                    <a:pos x="T2" y="T3"/>
                  </a:cxn>
                  <a:cxn ang="0">
                    <a:pos x="T4" y="T5"/>
                  </a:cxn>
                  <a:cxn ang="0">
                    <a:pos x="T6" y="T7"/>
                  </a:cxn>
                  <a:cxn ang="0">
                    <a:pos x="T8" y="T9"/>
                  </a:cxn>
                  <a:cxn ang="0">
                    <a:pos x="T10" y="T11"/>
                  </a:cxn>
                  <a:cxn ang="0">
                    <a:pos x="T12" y="T13"/>
                  </a:cxn>
                </a:cxnLst>
                <a:rect l="0" t="0" r="r" b="b"/>
                <a:pathLst>
                  <a:path w="23" h="75">
                    <a:moveTo>
                      <a:pt x="14" y="14"/>
                    </a:moveTo>
                    <a:cubicBezTo>
                      <a:pt x="16" y="10"/>
                      <a:pt x="19" y="6"/>
                      <a:pt x="22" y="0"/>
                    </a:cubicBezTo>
                    <a:cubicBezTo>
                      <a:pt x="22" y="4"/>
                      <a:pt x="23" y="7"/>
                      <a:pt x="23" y="10"/>
                    </a:cubicBezTo>
                    <a:cubicBezTo>
                      <a:pt x="22" y="32"/>
                      <a:pt x="10" y="52"/>
                      <a:pt x="10" y="74"/>
                    </a:cubicBezTo>
                    <a:cubicBezTo>
                      <a:pt x="9" y="74"/>
                      <a:pt x="8" y="74"/>
                      <a:pt x="7" y="75"/>
                    </a:cubicBezTo>
                    <a:cubicBezTo>
                      <a:pt x="3" y="73"/>
                      <a:pt x="1" y="69"/>
                      <a:pt x="0" y="65"/>
                    </a:cubicBezTo>
                    <a:cubicBezTo>
                      <a:pt x="3" y="47"/>
                      <a:pt x="3" y="29"/>
                      <a:pt x="14" y="14"/>
                    </a:cubicBezTo>
                    <a:close/>
                  </a:path>
                </a:pathLst>
              </a:custGeom>
              <a:solidFill>
                <a:srgbClr val="9675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7" name="Freeform 179"/>
              <p:cNvSpPr/>
              <p:nvPr/>
            </p:nvSpPr>
            <p:spPr bwMode="auto">
              <a:xfrm>
                <a:off x="824" y="934"/>
                <a:ext cx="68" cy="63"/>
              </a:xfrm>
              <a:custGeom>
                <a:avLst/>
                <a:gdLst>
                  <a:gd name="T0" fmla="*/ 34 w 61"/>
                  <a:gd name="T1" fmla="*/ 21 h 56"/>
                  <a:gd name="T2" fmla="*/ 58 w 61"/>
                  <a:gd name="T3" fmla="*/ 56 h 56"/>
                  <a:gd name="T4" fmla="*/ 27 w 61"/>
                  <a:gd name="T5" fmla="*/ 26 h 56"/>
                  <a:gd name="T6" fmla="*/ 0 w 61"/>
                  <a:gd name="T7" fmla="*/ 0 h 56"/>
                  <a:gd name="T8" fmla="*/ 34 w 61"/>
                  <a:gd name="T9" fmla="*/ 21 h 56"/>
                </a:gdLst>
                <a:ahLst/>
                <a:cxnLst>
                  <a:cxn ang="0">
                    <a:pos x="T0" y="T1"/>
                  </a:cxn>
                  <a:cxn ang="0">
                    <a:pos x="T2" y="T3"/>
                  </a:cxn>
                  <a:cxn ang="0">
                    <a:pos x="T4" y="T5"/>
                  </a:cxn>
                  <a:cxn ang="0">
                    <a:pos x="T6" y="T7"/>
                  </a:cxn>
                  <a:cxn ang="0">
                    <a:pos x="T8" y="T9"/>
                  </a:cxn>
                </a:cxnLst>
                <a:rect l="0" t="0" r="r" b="b"/>
                <a:pathLst>
                  <a:path w="61" h="56">
                    <a:moveTo>
                      <a:pt x="34" y="21"/>
                    </a:moveTo>
                    <a:cubicBezTo>
                      <a:pt x="40" y="35"/>
                      <a:pt x="61" y="38"/>
                      <a:pt x="58" y="56"/>
                    </a:cubicBezTo>
                    <a:cubicBezTo>
                      <a:pt x="48" y="45"/>
                      <a:pt x="39" y="34"/>
                      <a:pt x="27" y="26"/>
                    </a:cubicBezTo>
                    <a:cubicBezTo>
                      <a:pt x="19" y="19"/>
                      <a:pt x="12" y="11"/>
                      <a:pt x="0" y="0"/>
                    </a:cubicBezTo>
                    <a:cubicBezTo>
                      <a:pt x="18" y="5"/>
                      <a:pt x="25" y="15"/>
                      <a:pt x="34" y="21"/>
                    </a:cubicBezTo>
                    <a:close/>
                  </a:path>
                </a:pathLst>
              </a:custGeom>
              <a:solidFill>
                <a:srgbClr val="715A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8" name="Freeform 180"/>
              <p:cNvSpPr/>
              <p:nvPr/>
            </p:nvSpPr>
            <p:spPr bwMode="auto">
              <a:xfrm>
                <a:off x="867" y="548"/>
                <a:ext cx="68" cy="61"/>
              </a:xfrm>
              <a:custGeom>
                <a:avLst/>
                <a:gdLst>
                  <a:gd name="T0" fmla="*/ 33 w 61"/>
                  <a:gd name="T1" fmla="*/ 25 h 55"/>
                  <a:gd name="T2" fmla="*/ 61 w 61"/>
                  <a:gd name="T3" fmla="*/ 55 h 55"/>
                  <a:gd name="T4" fmla="*/ 13 w 61"/>
                  <a:gd name="T5" fmla="*/ 17 h 55"/>
                  <a:gd name="T6" fmla="*/ 1 w 61"/>
                  <a:gd name="T7" fmla="*/ 5 h 55"/>
                  <a:gd name="T8" fmla="*/ 5 w 61"/>
                  <a:gd name="T9" fmla="*/ 1 h 55"/>
                  <a:gd name="T10" fmla="*/ 33 w 61"/>
                  <a:gd name="T11" fmla="*/ 25 h 55"/>
                </a:gdLst>
                <a:ahLst/>
                <a:cxnLst>
                  <a:cxn ang="0">
                    <a:pos x="T0" y="T1"/>
                  </a:cxn>
                  <a:cxn ang="0">
                    <a:pos x="T2" y="T3"/>
                  </a:cxn>
                  <a:cxn ang="0">
                    <a:pos x="T4" y="T5"/>
                  </a:cxn>
                  <a:cxn ang="0">
                    <a:pos x="T6" y="T7"/>
                  </a:cxn>
                  <a:cxn ang="0">
                    <a:pos x="T8" y="T9"/>
                  </a:cxn>
                  <a:cxn ang="0">
                    <a:pos x="T10" y="T11"/>
                  </a:cxn>
                </a:cxnLst>
                <a:rect l="0" t="0" r="r" b="b"/>
                <a:pathLst>
                  <a:path w="61" h="55">
                    <a:moveTo>
                      <a:pt x="33" y="25"/>
                    </a:moveTo>
                    <a:cubicBezTo>
                      <a:pt x="42" y="35"/>
                      <a:pt x="52" y="45"/>
                      <a:pt x="61" y="55"/>
                    </a:cubicBezTo>
                    <a:cubicBezTo>
                      <a:pt x="41" y="48"/>
                      <a:pt x="30" y="28"/>
                      <a:pt x="13" y="17"/>
                    </a:cubicBezTo>
                    <a:cubicBezTo>
                      <a:pt x="9" y="13"/>
                      <a:pt x="5" y="9"/>
                      <a:pt x="1" y="5"/>
                    </a:cubicBezTo>
                    <a:cubicBezTo>
                      <a:pt x="0" y="1"/>
                      <a:pt x="1" y="0"/>
                      <a:pt x="5" y="1"/>
                    </a:cubicBezTo>
                    <a:cubicBezTo>
                      <a:pt x="14" y="9"/>
                      <a:pt x="24" y="17"/>
                      <a:pt x="33" y="25"/>
                    </a:cubicBezTo>
                    <a:close/>
                  </a:path>
                </a:pathLst>
              </a:custGeom>
              <a:solidFill>
                <a:srgbClr val="5F4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9" name="Freeform 181"/>
              <p:cNvSpPr/>
              <p:nvPr/>
            </p:nvSpPr>
            <p:spPr bwMode="auto">
              <a:xfrm>
                <a:off x="591" y="2381"/>
                <a:ext cx="20" cy="55"/>
              </a:xfrm>
              <a:custGeom>
                <a:avLst/>
                <a:gdLst>
                  <a:gd name="T0" fmla="*/ 13 w 18"/>
                  <a:gd name="T1" fmla="*/ 0 h 49"/>
                  <a:gd name="T2" fmla="*/ 18 w 18"/>
                  <a:gd name="T3" fmla="*/ 5 h 49"/>
                  <a:gd name="T4" fmla="*/ 6 w 18"/>
                  <a:gd name="T5" fmla="*/ 49 h 49"/>
                  <a:gd name="T6" fmla="*/ 13 w 18"/>
                  <a:gd name="T7" fmla="*/ 0 h 49"/>
                </a:gdLst>
                <a:ahLst/>
                <a:cxnLst>
                  <a:cxn ang="0">
                    <a:pos x="T0" y="T1"/>
                  </a:cxn>
                  <a:cxn ang="0">
                    <a:pos x="T2" y="T3"/>
                  </a:cxn>
                  <a:cxn ang="0">
                    <a:pos x="T4" y="T5"/>
                  </a:cxn>
                  <a:cxn ang="0">
                    <a:pos x="T6" y="T7"/>
                  </a:cxn>
                </a:cxnLst>
                <a:rect l="0" t="0" r="r" b="b"/>
                <a:pathLst>
                  <a:path w="18" h="49">
                    <a:moveTo>
                      <a:pt x="13" y="0"/>
                    </a:moveTo>
                    <a:cubicBezTo>
                      <a:pt x="14" y="2"/>
                      <a:pt x="16" y="3"/>
                      <a:pt x="18" y="5"/>
                    </a:cubicBezTo>
                    <a:cubicBezTo>
                      <a:pt x="14" y="19"/>
                      <a:pt x="17" y="35"/>
                      <a:pt x="6" y="49"/>
                    </a:cubicBezTo>
                    <a:cubicBezTo>
                      <a:pt x="0" y="30"/>
                      <a:pt x="4" y="15"/>
                      <a:pt x="13" y="0"/>
                    </a:cubicBezTo>
                    <a:close/>
                  </a:path>
                </a:pathLst>
              </a:custGeom>
              <a:solidFill>
                <a:srgbClr val="A596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0" name="Freeform 182"/>
              <p:cNvSpPr/>
              <p:nvPr/>
            </p:nvSpPr>
            <p:spPr bwMode="auto">
              <a:xfrm>
                <a:off x="2015" y="2197"/>
                <a:ext cx="26" cy="75"/>
              </a:xfrm>
              <a:custGeom>
                <a:avLst/>
                <a:gdLst>
                  <a:gd name="T0" fmla="*/ 18 w 23"/>
                  <a:gd name="T1" fmla="*/ 65 h 67"/>
                  <a:gd name="T2" fmla="*/ 5 w 23"/>
                  <a:gd name="T3" fmla="*/ 16 h 67"/>
                  <a:gd name="T4" fmla="*/ 7 w 23"/>
                  <a:gd name="T5" fmla="*/ 0 h 67"/>
                  <a:gd name="T6" fmla="*/ 23 w 23"/>
                  <a:gd name="T7" fmla="*/ 64 h 67"/>
                  <a:gd name="T8" fmla="*/ 21 w 23"/>
                  <a:gd name="T9" fmla="*/ 67 h 67"/>
                  <a:gd name="T10" fmla="*/ 18 w 23"/>
                  <a:gd name="T11" fmla="*/ 65 h 67"/>
                </a:gdLst>
                <a:ahLst/>
                <a:cxnLst>
                  <a:cxn ang="0">
                    <a:pos x="T0" y="T1"/>
                  </a:cxn>
                  <a:cxn ang="0">
                    <a:pos x="T2" y="T3"/>
                  </a:cxn>
                  <a:cxn ang="0">
                    <a:pos x="T4" y="T5"/>
                  </a:cxn>
                  <a:cxn ang="0">
                    <a:pos x="T6" y="T7"/>
                  </a:cxn>
                  <a:cxn ang="0">
                    <a:pos x="T8" y="T9"/>
                  </a:cxn>
                  <a:cxn ang="0">
                    <a:pos x="T10" y="T11"/>
                  </a:cxn>
                </a:cxnLst>
                <a:rect l="0" t="0" r="r" b="b"/>
                <a:pathLst>
                  <a:path w="23" h="67">
                    <a:moveTo>
                      <a:pt x="18" y="65"/>
                    </a:moveTo>
                    <a:cubicBezTo>
                      <a:pt x="14" y="49"/>
                      <a:pt x="9" y="32"/>
                      <a:pt x="5" y="16"/>
                    </a:cubicBezTo>
                    <a:cubicBezTo>
                      <a:pt x="4" y="10"/>
                      <a:pt x="0" y="4"/>
                      <a:pt x="7" y="0"/>
                    </a:cubicBezTo>
                    <a:cubicBezTo>
                      <a:pt x="13" y="21"/>
                      <a:pt x="18" y="43"/>
                      <a:pt x="23" y="64"/>
                    </a:cubicBezTo>
                    <a:cubicBezTo>
                      <a:pt x="23" y="65"/>
                      <a:pt x="22" y="67"/>
                      <a:pt x="21" y="67"/>
                    </a:cubicBezTo>
                    <a:cubicBezTo>
                      <a:pt x="20" y="67"/>
                      <a:pt x="19" y="66"/>
                      <a:pt x="18" y="65"/>
                    </a:cubicBezTo>
                    <a:close/>
                  </a:path>
                </a:pathLst>
              </a:custGeom>
              <a:solidFill>
                <a:srgbClr val="8273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1" name="Freeform 183"/>
              <p:cNvSpPr/>
              <p:nvPr/>
            </p:nvSpPr>
            <p:spPr bwMode="auto">
              <a:xfrm>
                <a:off x="2074" y="458"/>
                <a:ext cx="14" cy="93"/>
              </a:xfrm>
              <a:custGeom>
                <a:avLst/>
                <a:gdLst>
                  <a:gd name="T0" fmla="*/ 11 w 13"/>
                  <a:gd name="T1" fmla="*/ 5 h 83"/>
                  <a:gd name="T2" fmla="*/ 6 w 13"/>
                  <a:gd name="T3" fmla="*/ 83 h 83"/>
                  <a:gd name="T4" fmla="*/ 2 w 13"/>
                  <a:gd name="T5" fmla="*/ 77 h 83"/>
                  <a:gd name="T6" fmla="*/ 1 w 13"/>
                  <a:gd name="T7" fmla="*/ 55 h 83"/>
                  <a:gd name="T8" fmla="*/ 3 w 13"/>
                  <a:gd name="T9" fmla="*/ 12 h 83"/>
                  <a:gd name="T10" fmla="*/ 3 w 13"/>
                  <a:gd name="T11" fmla="*/ 8 h 83"/>
                  <a:gd name="T12" fmla="*/ 3 w 13"/>
                  <a:gd name="T13" fmla="*/ 5 h 83"/>
                  <a:gd name="T14" fmla="*/ 11 w 13"/>
                  <a:gd name="T15" fmla="*/ 5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3">
                    <a:moveTo>
                      <a:pt x="11" y="5"/>
                    </a:moveTo>
                    <a:cubicBezTo>
                      <a:pt x="12" y="31"/>
                      <a:pt x="13" y="57"/>
                      <a:pt x="6" y="83"/>
                    </a:cubicBezTo>
                    <a:cubicBezTo>
                      <a:pt x="5" y="81"/>
                      <a:pt x="3" y="79"/>
                      <a:pt x="2" y="77"/>
                    </a:cubicBezTo>
                    <a:cubicBezTo>
                      <a:pt x="0" y="69"/>
                      <a:pt x="1" y="62"/>
                      <a:pt x="1" y="55"/>
                    </a:cubicBezTo>
                    <a:cubicBezTo>
                      <a:pt x="5" y="40"/>
                      <a:pt x="2" y="26"/>
                      <a:pt x="3" y="12"/>
                    </a:cubicBezTo>
                    <a:cubicBezTo>
                      <a:pt x="3" y="11"/>
                      <a:pt x="3" y="10"/>
                      <a:pt x="3" y="8"/>
                    </a:cubicBezTo>
                    <a:cubicBezTo>
                      <a:pt x="3" y="7"/>
                      <a:pt x="3" y="6"/>
                      <a:pt x="3" y="5"/>
                    </a:cubicBezTo>
                    <a:cubicBezTo>
                      <a:pt x="6" y="5"/>
                      <a:pt x="8" y="0"/>
                      <a:pt x="11" y="5"/>
                    </a:cubicBezTo>
                    <a:close/>
                  </a:path>
                </a:pathLst>
              </a:custGeom>
              <a:solidFill>
                <a:srgbClr val="E1DB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2" name="Freeform 184"/>
              <p:cNvSpPr/>
              <p:nvPr/>
            </p:nvSpPr>
            <p:spPr bwMode="auto">
              <a:xfrm>
                <a:off x="2357" y="3829"/>
                <a:ext cx="37" cy="42"/>
              </a:xfrm>
              <a:custGeom>
                <a:avLst/>
                <a:gdLst>
                  <a:gd name="T0" fmla="*/ 31 w 33"/>
                  <a:gd name="T1" fmla="*/ 15 h 37"/>
                  <a:gd name="T2" fmla="*/ 23 w 33"/>
                  <a:gd name="T3" fmla="*/ 37 h 37"/>
                  <a:gd name="T4" fmla="*/ 12 w 33"/>
                  <a:gd name="T5" fmla="*/ 32 h 37"/>
                  <a:gd name="T6" fmla="*/ 2 w 33"/>
                  <a:gd name="T7" fmla="*/ 19 h 37"/>
                  <a:gd name="T8" fmla="*/ 16 w 33"/>
                  <a:gd name="T9" fmla="*/ 15 h 37"/>
                  <a:gd name="T10" fmla="*/ 22 w 33"/>
                  <a:gd name="T11" fmla="*/ 10 h 37"/>
                  <a:gd name="T12" fmla="*/ 27 w 33"/>
                  <a:gd name="T13" fmla="*/ 0 h 37"/>
                  <a:gd name="T14" fmla="*/ 31 w 33"/>
                  <a:gd name="T15" fmla="*/ 15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31" y="15"/>
                    </a:moveTo>
                    <a:cubicBezTo>
                      <a:pt x="24" y="21"/>
                      <a:pt x="33" y="32"/>
                      <a:pt x="23" y="37"/>
                    </a:cubicBezTo>
                    <a:cubicBezTo>
                      <a:pt x="19" y="36"/>
                      <a:pt x="16" y="34"/>
                      <a:pt x="12" y="32"/>
                    </a:cubicBezTo>
                    <a:cubicBezTo>
                      <a:pt x="7" y="29"/>
                      <a:pt x="0" y="26"/>
                      <a:pt x="2" y="19"/>
                    </a:cubicBezTo>
                    <a:cubicBezTo>
                      <a:pt x="3" y="10"/>
                      <a:pt x="11" y="17"/>
                      <a:pt x="16" y="15"/>
                    </a:cubicBezTo>
                    <a:cubicBezTo>
                      <a:pt x="19" y="14"/>
                      <a:pt x="22" y="14"/>
                      <a:pt x="22" y="10"/>
                    </a:cubicBezTo>
                    <a:cubicBezTo>
                      <a:pt x="22" y="6"/>
                      <a:pt x="21" y="2"/>
                      <a:pt x="27" y="0"/>
                    </a:cubicBezTo>
                    <a:cubicBezTo>
                      <a:pt x="28" y="5"/>
                      <a:pt x="29" y="10"/>
                      <a:pt x="31" y="15"/>
                    </a:cubicBezTo>
                    <a:close/>
                  </a:path>
                </a:pathLst>
              </a:custGeom>
              <a:solidFill>
                <a:srgbClr val="3490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3" name="Freeform 185"/>
              <p:cNvSpPr/>
              <p:nvPr/>
            </p:nvSpPr>
            <p:spPr bwMode="auto">
              <a:xfrm>
                <a:off x="1865" y="467"/>
                <a:ext cx="30" cy="74"/>
              </a:xfrm>
              <a:custGeom>
                <a:avLst/>
                <a:gdLst>
                  <a:gd name="T0" fmla="*/ 21 w 27"/>
                  <a:gd name="T1" fmla="*/ 13 h 66"/>
                  <a:gd name="T2" fmla="*/ 4 w 27"/>
                  <a:gd name="T3" fmla="*/ 65 h 66"/>
                  <a:gd name="T4" fmla="*/ 0 w 27"/>
                  <a:gd name="T5" fmla="*/ 64 h 66"/>
                  <a:gd name="T6" fmla="*/ 1 w 27"/>
                  <a:gd name="T7" fmla="*/ 53 h 66"/>
                  <a:gd name="T8" fmla="*/ 20 w 27"/>
                  <a:gd name="T9" fmla="*/ 0 h 66"/>
                  <a:gd name="T10" fmla="*/ 21 w 27"/>
                  <a:gd name="T11" fmla="*/ 13 h 66"/>
                </a:gdLst>
                <a:ahLst/>
                <a:cxnLst>
                  <a:cxn ang="0">
                    <a:pos x="T0" y="T1"/>
                  </a:cxn>
                  <a:cxn ang="0">
                    <a:pos x="T2" y="T3"/>
                  </a:cxn>
                  <a:cxn ang="0">
                    <a:pos x="T4" y="T5"/>
                  </a:cxn>
                  <a:cxn ang="0">
                    <a:pos x="T6" y="T7"/>
                  </a:cxn>
                  <a:cxn ang="0">
                    <a:pos x="T8" y="T9"/>
                  </a:cxn>
                  <a:cxn ang="0">
                    <a:pos x="T10" y="T11"/>
                  </a:cxn>
                </a:cxnLst>
                <a:rect l="0" t="0" r="r" b="b"/>
                <a:pathLst>
                  <a:path w="27" h="66">
                    <a:moveTo>
                      <a:pt x="21" y="13"/>
                    </a:moveTo>
                    <a:cubicBezTo>
                      <a:pt x="10" y="28"/>
                      <a:pt x="11" y="48"/>
                      <a:pt x="4" y="65"/>
                    </a:cubicBezTo>
                    <a:cubicBezTo>
                      <a:pt x="3" y="66"/>
                      <a:pt x="1" y="66"/>
                      <a:pt x="0" y="64"/>
                    </a:cubicBezTo>
                    <a:cubicBezTo>
                      <a:pt x="0" y="61"/>
                      <a:pt x="0" y="57"/>
                      <a:pt x="1" y="53"/>
                    </a:cubicBezTo>
                    <a:cubicBezTo>
                      <a:pt x="8" y="36"/>
                      <a:pt x="7" y="15"/>
                      <a:pt x="20" y="0"/>
                    </a:cubicBezTo>
                    <a:cubicBezTo>
                      <a:pt x="27" y="5"/>
                      <a:pt x="20" y="9"/>
                      <a:pt x="21" y="13"/>
                    </a:cubicBezTo>
                    <a:close/>
                  </a:path>
                </a:pathLst>
              </a:custGeom>
              <a:solidFill>
                <a:srgbClr val="674E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4" name="Freeform 186"/>
              <p:cNvSpPr/>
              <p:nvPr/>
            </p:nvSpPr>
            <p:spPr bwMode="auto">
              <a:xfrm>
                <a:off x="1740" y="786"/>
                <a:ext cx="27" cy="59"/>
              </a:xfrm>
              <a:custGeom>
                <a:avLst/>
                <a:gdLst>
                  <a:gd name="T0" fmla="*/ 15 w 24"/>
                  <a:gd name="T1" fmla="*/ 0 h 53"/>
                  <a:gd name="T2" fmla="*/ 20 w 24"/>
                  <a:gd name="T3" fmla="*/ 5 h 53"/>
                  <a:gd name="T4" fmla="*/ 3 w 24"/>
                  <a:gd name="T5" fmla="*/ 53 h 53"/>
                  <a:gd name="T6" fmla="*/ 0 w 24"/>
                  <a:gd name="T7" fmla="*/ 45 h 53"/>
                  <a:gd name="T8" fmla="*/ 15 w 24"/>
                  <a:gd name="T9" fmla="*/ 0 h 53"/>
                </a:gdLst>
                <a:ahLst/>
                <a:cxnLst>
                  <a:cxn ang="0">
                    <a:pos x="T0" y="T1"/>
                  </a:cxn>
                  <a:cxn ang="0">
                    <a:pos x="T2" y="T3"/>
                  </a:cxn>
                  <a:cxn ang="0">
                    <a:pos x="T4" y="T5"/>
                  </a:cxn>
                  <a:cxn ang="0">
                    <a:pos x="T6" y="T7"/>
                  </a:cxn>
                  <a:cxn ang="0">
                    <a:pos x="T8" y="T9"/>
                  </a:cxn>
                </a:cxnLst>
                <a:rect l="0" t="0" r="r" b="b"/>
                <a:pathLst>
                  <a:path w="24" h="53">
                    <a:moveTo>
                      <a:pt x="15" y="0"/>
                    </a:moveTo>
                    <a:cubicBezTo>
                      <a:pt x="17" y="1"/>
                      <a:pt x="18" y="3"/>
                      <a:pt x="20" y="5"/>
                    </a:cubicBezTo>
                    <a:cubicBezTo>
                      <a:pt x="24" y="24"/>
                      <a:pt x="17" y="40"/>
                      <a:pt x="3" y="53"/>
                    </a:cubicBezTo>
                    <a:cubicBezTo>
                      <a:pt x="2" y="50"/>
                      <a:pt x="1" y="48"/>
                      <a:pt x="0" y="45"/>
                    </a:cubicBezTo>
                    <a:cubicBezTo>
                      <a:pt x="6" y="30"/>
                      <a:pt x="6" y="13"/>
                      <a:pt x="15" y="0"/>
                    </a:cubicBezTo>
                    <a:close/>
                  </a:path>
                </a:pathLst>
              </a:custGeom>
              <a:solidFill>
                <a:srgbClr val="7466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5" name="Freeform 187"/>
              <p:cNvSpPr/>
              <p:nvPr/>
            </p:nvSpPr>
            <p:spPr bwMode="auto">
              <a:xfrm>
                <a:off x="2230" y="3309"/>
                <a:ext cx="81" cy="12"/>
              </a:xfrm>
              <a:custGeom>
                <a:avLst/>
                <a:gdLst>
                  <a:gd name="T0" fmla="*/ 72 w 72"/>
                  <a:gd name="T1" fmla="*/ 11 h 11"/>
                  <a:gd name="T2" fmla="*/ 43 w 72"/>
                  <a:gd name="T3" fmla="*/ 7 h 11"/>
                  <a:gd name="T4" fmla="*/ 0 w 72"/>
                  <a:gd name="T5" fmla="*/ 7 h 11"/>
                  <a:gd name="T6" fmla="*/ 72 w 72"/>
                  <a:gd name="T7" fmla="*/ 4 h 11"/>
                  <a:gd name="T8" fmla="*/ 72 w 72"/>
                  <a:gd name="T9" fmla="*/ 11 h 11"/>
                </a:gdLst>
                <a:ahLst/>
                <a:cxnLst>
                  <a:cxn ang="0">
                    <a:pos x="T0" y="T1"/>
                  </a:cxn>
                  <a:cxn ang="0">
                    <a:pos x="T2" y="T3"/>
                  </a:cxn>
                  <a:cxn ang="0">
                    <a:pos x="T4" y="T5"/>
                  </a:cxn>
                  <a:cxn ang="0">
                    <a:pos x="T6" y="T7"/>
                  </a:cxn>
                  <a:cxn ang="0">
                    <a:pos x="T8" y="T9"/>
                  </a:cxn>
                </a:cxnLst>
                <a:rect l="0" t="0" r="r" b="b"/>
                <a:pathLst>
                  <a:path w="72" h="11">
                    <a:moveTo>
                      <a:pt x="72" y="11"/>
                    </a:moveTo>
                    <a:cubicBezTo>
                      <a:pt x="63" y="5"/>
                      <a:pt x="52" y="6"/>
                      <a:pt x="43" y="7"/>
                    </a:cubicBezTo>
                    <a:cubicBezTo>
                      <a:pt x="28" y="10"/>
                      <a:pt x="14" y="9"/>
                      <a:pt x="0" y="7"/>
                    </a:cubicBezTo>
                    <a:cubicBezTo>
                      <a:pt x="24" y="0"/>
                      <a:pt x="48" y="4"/>
                      <a:pt x="72" y="4"/>
                    </a:cubicBezTo>
                    <a:cubicBezTo>
                      <a:pt x="72" y="6"/>
                      <a:pt x="72" y="9"/>
                      <a:pt x="72" y="11"/>
                    </a:cubicBezTo>
                    <a:close/>
                  </a:path>
                </a:pathLst>
              </a:custGeom>
              <a:solidFill>
                <a:srgbClr val="84BC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6" name="Freeform 188"/>
              <p:cNvSpPr/>
              <p:nvPr/>
            </p:nvSpPr>
            <p:spPr bwMode="auto">
              <a:xfrm>
                <a:off x="692" y="739"/>
                <a:ext cx="41" cy="30"/>
              </a:xfrm>
              <a:custGeom>
                <a:avLst/>
                <a:gdLst>
                  <a:gd name="T0" fmla="*/ 36 w 36"/>
                  <a:gd name="T1" fmla="*/ 23 h 27"/>
                  <a:gd name="T2" fmla="*/ 32 w 36"/>
                  <a:gd name="T3" fmla="*/ 27 h 27"/>
                  <a:gd name="T4" fmla="*/ 14 w 36"/>
                  <a:gd name="T5" fmla="*/ 15 h 27"/>
                  <a:gd name="T6" fmla="*/ 5 w 36"/>
                  <a:gd name="T7" fmla="*/ 7 h 27"/>
                  <a:gd name="T8" fmla="*/ 18 w 36"/>
                  <a:gd name="T9" fmla="*/ 9 h 27"/>
                  <a:gd name="T10" fmla="*/ 28 w 36"/>
                  <a:gd name="T11" fmla="*/ 15 h 27"/>
                  <a:gd name="T12" fmla="*/ 36 w 36"/>
                  <a:gd name="T13" fmla="*/ 23 h 27"/>
                </a:gdLst>
                <a:ahLst/>
                <a:cxnLst>
                  <a:cxn ang="0">
                    <a:pos x="T0" y="T1"/>
                  </a:cxn>
                  <a:cxn ang="0">
                    <a:pos x="T2" y="T3"/>
                  </a:cxn>
                  <a:cxn ang="0">
                    <a:pos x="T4" y="T5"/>
                  </a:cxn>
                  <a:cxn ang="0">
                    <a:pos x="T6" y="T7"/>
                  </a:cxn>
                  <a:cxn ang="0">
                    <a:pos x="T8" y="T9"/>
                  </a:cxn>
                  <a:cxn ang="0">
                    <a:pos x="T10" y="T11"/>
                  </a:cxn>
                  <a:cxn ang="0">
                    <a:pos x="T12" y="T13"/>
                  </a:cxn>
                </a:cxnLst>
                <a:rect l="0" t="0" r="r" b="b"/>
                <a:pathLst>
                  <a:path w="36" h="27">
                    <a:moveTo>
                      <a:pt x="36" y="23"/>
                    </a:moveTo>
                    <a:cubicBezTo>
                      <a:pt x="35" y="25"/>
                      <a:pt x="33" y="26"/>
                      <a:pt x="32" y="27"/>
                    </a:cubicBezTo>
                    <a:cubicBezTo>
                      <a:pt x="26" y="23"/>
                      <a:pt x="19" y="20"/>
                      <a:pt x="14" y="15"/>
                    </a:cubicBezTo>
                    <a:cubicBezTo>
                      <a:pt x="11" y="12"/>
                      <a:pt x="0" y="16"/>
                      <a:pt x="5" y="7"/>
                    </a:cubicBezTo>
                    <a:cubicBezTo>
                      <a:pt x="8" y="0"/>
                      <a:pt x="14" y="7"/>
                      <a:pt x="18" y="9"/>
                    </a:cubicBezTo>
                    <a:cubicBezTo>
                      <a:pt x="22" y="10"/>
                      <a:pt x="25" y="13"/>
                      <a:pt x="28" y="15"/>
                    </a:cubicBezTo>
                    <a:cubicBezTo>
                      <a:pt x="31" y="18"/>
                      <a:pt x="33" y="21"/>
                      <a:pt x="36" y="23"/>
                    </a:cubicBezTo>
                    <a:close/>
                  </a:path>
                </a:pathLst>
              </a:custGeom>
              <a:solidFill>
                <a:srgbClr val="7A5D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7" name="Freeform 189"/>
              <p:cNvSpPr/>
              <p:nvPr/>
            </p:nvSpPr>
            <p:spPr bwMode="auto">
              <a:xfrm>
                <a:off x="1201" y="778"/>
                <a:ext cx="8" cy="72"/>
              </a:xfrm>
              <a:custGeom>
                <a:avLst/>
                <a:gdLst>
                  <a:gd name="T0" fmla="*/ 7 w 7"/>
                  <a:gd name="T1" fmla="*/ 0 h 64"/>
                  <a:gd name="T2" fmla="*/ 7 w 7"/>
                  <a:gd name="T3" fmla="*/ 64 h 64"/>
                  <a:gd name="T4" fmla="*/ 7 w 7"/>
                  <a:gd name="T5" fmla="*/ 0 h 64"/>
                </a:gdLst>
                <a:ahLst/>
                <a:cxnLst>
                  <a:cxn ang="0">
                    <a:pos x="T0" y="T1"/>
                  </a:cxn>
                  <a:cxn ang="0">
                    <a:pos x="T2" y="T3"/>
                  </a:cxn>
                  <a:cxn ang="0">
                    <a:pos x="T4" y="T5"/>
                  </a:cxn>
                </a:cxnLst>
                <a:rect l="0" t="0" r="r" b="b"/>
                <a:pathLst>
                  <a:path w="7" h="64">
                    <a:moveTo>
                      <a:pt x="7" y="0"/>
                    </a:moveTo>
                    <a:cubicBezTo>
                      <a:pt x="7" y="21"/>
                      <a:pt x="7" y="43"/>
                      <a:pt x="7" y="64"/>
                    </a:cubicBezTo>
                    <a:cubicBezTo>
                      <a:pt x="0" y="43"/>
                      <a:pt x="1" y="21"/>
                      <a:pt x="7" y="0"/>
                    </a:cubicBezTo>
                    <a:close/>
                  </a:path>
                </a:pathLst>
              </a:custGeom>
              <a:solidFill>
                <a:srgbClr val="F1D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8" name="Freeform 190"/>
              <p:cNvSpPr/>
              <p:nvPr/>
            </p:nvSpPr>
            <p:spPr bwMode="auto">
              <a:xfrm>
                <a:off x="915" y="1187"/>
                <a:ext cx="20" cy="31"/>
              </a:xfrm>
              <a:custGeom>
                <a:avLst/>
                <a:gdLst>
                  <a:gd name="T0" fmla="*/ 13 w 18"/>
                  <a:gd name="T1" fmla="*/ 0 h 28"/>
                  <a:gd name="T2" fmla="*/ 18 w 18"/>
                  <a:gd name="T3" fmla="*/ 0 h 28"/>
                  <a:gd name="T4" fmla="*/ 2 w 18"/>
                  <a:gd name="T5" fmla="*/ 28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14" y="0"/>
                      <a:pt x="16" y="0"/>
                      <a:pt x="18" y="0"/>
                    </a:cubicBezTo>
                    <a:cubicBezTo>
                      <a:pt x="12" y="9"/>
                      <a:pt x="13" y="22"/>
                      <a:pt x="2" y="28"/>
                    </a:cubicBezTo>
                    <a:cubicBezTo>
                      <a:pt x="0" y="16"/>
                      <a:pt x="5" y="8"/>
                      <a:pt x="13" y="0"/>
                    </a:cubicBezTo>
                    <a:close/>
                  </a:path>
                </a:pathLst>
              </a:custGeom>
              <a:solidFill>
                <a:srgbClr val="816D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9" name="Freeform 191"/>
              <p:cNvSpPr/>
              <p:nvPr/>
            </p:nvSpPr>
            <p:spPr bwMode="auto">
              <a:xfrm>
                <a:off x="1961" y="1447"/>
                <a:ext cx="26" cy="36"/>
              </a:xfrm>
              <a:custGeom>
                <a:avLst/>
                <a:gdLst>
                  <a:gd name="T0" fmla="*/ 23 w 23"/>
                  <a:gd name="T1" fmla="*/ 32 h 32"/>
                  <a:gd name="T2" fmla="*/ 8 w 23"/>
                  <a:gd name="T3" fmla="*/ 0 h 32"/>
                  <a:gd name="T4" fmla="*/ 23 w 23"/>
                  <a:gd name="T5" fmla="*/ 32 h 32"/>
                </a:gdLst>
                <a:ahLst/>
                <a:cxnLst>
                  <a:cxn ang="0">
                    <a:pos x="T0" y="T1"/>
                  </a:cxn>
                  <a:cxn ang="0">
                    <a:pos x="T2" y="T3"/>
                  </a:cxn>
                  <a:cxn ang="0">
                    <a:pos x="T4" y="T5"/>
                  </a:cxn>
                </a:cxnLst>
                <a:rect l="0" t="0" r="r" b="b"/>
                <a:pathLst>
                  <a:path w="23" h="32">
                    <a:moveTo>
                      <a:pt x="23" y="32"/>
                    </a:moveTo>
                    <a:cubicBezTo>
                      <a:pt x="0" y="30"/>
                      <a:pt x="10" y="11"/>
                      <a:pt x="8" y="0"/>
                    </a:cubicBezTo>
                    <a:cubicBezTo>
                      <a:pt x="15" y="9"/>
                      <a:pt x="14" y="23"/>
                      <a:pt x="23" y="32"/>
                    </a:cubicBezTo>
                    <a:close/>
                  </a:path>
                </a:pathLst>
              </a:custGeom>
              <a:solidFill>
                <a:srgbClr val="E9D0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0" name="Freeform 192"/>
              <p:cNvSpPr/>
              <p:nvPr/>
            </p:nvSpPr>
            <p:spPr bwMode="auto">
              <a:xfrm>
                <a:off x="850" y="531"/>
                <a:ext cx="22" cy="22"/>
              </a:xfrm>
              <a:custGeom>
                <a:avLst/>
                <a:gdLst>
                  <a:gd name="T0" fmla="*/ 20 w 20"/>
                  <a:gd name="T1" fmla="*/ 16 h 20"/>
                  <a:gd name="T2" fmla="*/ 16 w 20"/>
                  <a:gd name="T3" fmla="*/ 20 h 20"/>
                  <a:gd name="T4" fmla="*/ 0 w 20"/>
                  <a:gd name="T5" fmla="*/ 0 h 20"/>
                  <a:gd name="T6" fmla="*/ 20 w 20"/>
                  <a:gd name="T7" fmla="*/ 16 h 20"/>
                </a:gdLst>
                <a:ahLst/>
                <a:cxnLst>
                  <a:cxn ang="0">
                    <a:pos x="T0" y="T1"/>
                  </a:cxn>
                  <a:cxn ang="0">
                    <a:pos x="T2" y="T3"/>
                  </a:cxn>
                  <a:cxn ang="0">
                    <a:pos x="T4" y="T5"/>
                  </a:cxn>
                  <a:cxn ang="0">
                    <a:pos x="T6" y="T7"/>
                  </a:cxn>
                </a:cxnLst>
                <a:rect l="0" t="0" r="r" b="b"/>
                <a:pathLst>
                  <a:path w="20" h="20">
                    <a:moveTo>
                      <a:pt x="20" y="16"/>
                    </a:moveTo>
                    <a:cubicBezTo>
                      <a:pt x="19" y="17"/>
                      <a:pt x="17" y="19"/>
                      <a:pt x="16" y="20"/>
                    </a:cubicBezTo>
                    <a:cubicBezTo>
                      <a:pt x="9" y="16"/>
                      <a:pt x="4" y="10"/>
                      <a:pt x="0" y="0"/>
                    </a:cubicBezTo>
                    <a:cubicBezTo>
                      <a:pt x="11" y="2"/>
                      <a:pt x="15" y="10"/>
                      <a:pt x="20" y="16"/>
                    </a:cubicBezTo>
                    <a:close/>
                  </a:path>
                </a:pathLst>
              </a:custGeom>
              <a:solidFill>
                <a:srgbClr val="90878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1" name="Freeform 193"/>
              <p:cNvSpPr/>
              <p:nvPr/>
            </p:nvSpPr>
            <p:spPr bwMode="auto">
              <a:xfrm>
                <a:off x="733" y="739"/>
                <a:ext cx="18" cy="24"/>
              </a:xfrm>
              <a:custGeom>
                <a:avLst/>
                <a:gdLst>
                  <a:gd name="T0" fmla="*/ 13 w 16"/>
                  <a:gd name="T1" fmla="*/ 11 h 22"/>
                  <a:gd name="T2" fmla="*/ 15 w 16"/>
                  <a:gd name="T3" fmla="*/ 19 h 22"/>
                  <a:gd name="T4" fmla="*/ 8 w 16"/>
                  <a:gd name="T5" fmla="*/ 16 h 22"/>
                  <a:gd name="T6" fmla="*/ 0 w 16"/>
                  <a:gd name="T7" fmla="*/ 7 h 22"/>
                  <a:gd name="T8" fmla="*/ 0 w 16"/>
                  <a:gd name="T9" fmla="*/ 0 h 22"/>
                  <a:gd name="T10" fmla="*/ 5 w 16"/>
                  <a:gd name="T11" fmla="*/ 2 h 22"/>
                  <a:gd name="T12" fmla="*/ 13 w 16"/>
                  <a:gd name="T13" fmla="*/ 11 h 22"/>
                </a:gdLst>
                <a:ahLst/>
                <a:cxnLst>
                  <a:cxn ang="0">
                    <a:pos x="T0" y="T1"/>
                  </a:cxn>
                  <a:cxn ang="0">
                    <a:pos x="T2" y="T3"/>
                  </a:cxn>
                  <a:cxn ang="0">
                    <a:pos x="T4" y="T5"/>
                  </a:cxn>
                  <a:cxn ang="0">
                    <a:pos x="T6" y="T7"/>
                  </a:cxn>
                  <a:cxn ang="0">
                    <a:pos x="T8" y="T9"/>
                  </a:cxn>
                  <a:cxn ang="0">
                    <a:pos x="T10" y="T11"/>
                  </a:cxn>
                  <a:cxn ang="0">
                    <a:pos x="T12" y="T13"/>
                  </a:cxn>
                </a:cxnLst>
                <a:rect l="0" t="0" r="r" b="b"/>
                <a:pathLst>
                  <a:path w="16" h="22">
                    <a:moveTo>
                      <a:pt x="13" y="11"/>
                    </a:moveTo>
                    <a:cubicBezTo>
                      <a:pt x="14" y="14"/>
                      <a:pt x="16" y="18"/>
                      <a:pt x="15" y="19"/>
                    </a:cubicBezTo>
                    <a:cubicBezTo>
                      <a:pt x="12" y="22"/>
                      <a:pt x="10" y="17"/>
                      <a:pt x="8" y="16"/>
                    </a:cubicBezTo>
                    <a:cubicBezTo>
                      <a:pt x="5" y="13"/>
                      <a:pt x="3" y="10"/>
                      <a:pt x="0" y="7"/>
                    </a:cubicBezTo>
                    <a:cubicBezTo>
                      <a:pt x="0" y="5"/>
                      <a:pt x="0" y="3"/>
                      <a:pt x="0" y="0"/>
                    </a:cubicBezTo>
                    <a:cubicBezTo>
                      <a:pt x="1" y="1"/>
                      <a:pt x="3" y="1"/>
                      <a:pt x="5" y="2"/>
                    </a:cubicBezTo>
                    <a:cubicBezTo>
                      <a:pt x="8" y="5"/>
                      <a:pt x="10" y="8"/>
                      <a:pt x="13" y="11"/>
                    </a:cubicBezTo>
                    <a:close/>
                  </a:path>
                </a:pathLst>
              </a:custGeom>
              <a:solidFill>
                <a:srgbClr val="927C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2" name="Freeform 194"/>
              <p:cNvSpPr/>
              <p:nvPr/>
            </p:nvSpPr>
            <p:spPr bwMode="auto">
              <a:xfrm>
                <a:off x="1945" y="461"/>
                <a:ext cx="13" cy="34"/>
              </a:xfrm>
              <a:custGeom>
                <a:avLst/>
                <a:gdLst>
                  <a:gd name="T0" fmla="*/ 1 w 11"/>
                  <a:gd name="T1" fmla="*/ 30 h 30"/>
                  <a:gd name="T2" fmla="*/ 8 w 11"/>
                  <a:gd name="T3" fmla="*/ 0 h 30"/>
                  <a:gd name="T4" fmla="*/ 1 w 11"/>
                  <a:gd name="T5" fmla="*/ 30 h 30"/>
                </a:gdLst>
                <a:ahLst/>
                <a:cxnLst>
                  <a:cxn ang="0">
                    <a:pos x="T0" y="T1"/>
                  </a:cxn>
                  <a:cxn ang="0">
                    <a:pos x="T2" y="T3"/>
                  </a:cxn>
                  <a:cxn ang="0">
                    <a:pos x="T4" y="T5"/>
                  </a:cxn>
                </a:cxnLst>
                <a:rect l="0" t="0" r="r" b="b"/>
                <a:pathLst>
                  <a:path w="11" h="30">
                    <a:moveTo>
                      <a:pt x="1" y="30"/>
                    </a:moveTo>
                    <a:cubicBezTo>
                      <a:pt x="0" y="20"/>
                      <a:pt x="1" y="10"/>
                      <a:pt x="8" y="0"/>
                    </a:cubicBezTo>
                    <a:cubicBezTo>
                      <a:pt x="11" y="12"/>
                      <a:pt x="7" y="21"/>
                      <a:pt x="1" y="30"/>
                    </a:cubicBezTo>
                    <a:close/>
                  </a:path>
                </a:pathLst>
              </a:custGeom>
              <a:solidFill>
                <a:srgbClr val="F0D8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3" name="Freeform 195"/>
              <p:cNvSpPr/>
              <p:nvPr/>
            </p:nvSpPr>
            <p:spPr bwMode="auto">
              <a:xfrm>
                <a:off x="853" y="575"/>
                <a:ext cx="15" cy="18"/>
              </a:xfrm>
              <a:custGeom>
                <a:avLst/>
                <a:gdLst>
                  <a:gd name="T0" fmla="*/ 4 w 13"/>
                  <a:gd name="T1" fmla="*/ 2 h 16"/>
                  <a:gd name="T2" fmla="*/ 12 w 13"/>
                  <a:gd name="T3" fmla="*/ 16 h 16"/>
                  <a:gd name="T4" fmla="*/ 1 w 13"/>
                  <a:gd name="T5" fmla="*/ 0 h 16"/>
                  <a:gd name="T6" fmla="*/ 4 w 13"/>
                  <a:gd name="T7" fmla="*/ 2 h 16"/>
                </a:gdLst>
                <a:ahLst/>
                <a:cxnLst>
                  <a:cxn ang="0">
                    <a:pos x="T0" y="T1"/>
                  </a:cxn>
                  <a:cxn ang="0">
                    <a:pos x="T2" y="T3"/>
                  </a:cxn>
                  <a:cxn ang="0">
                    <a:pos x="T4" y="T5"/>
                  </a:cxn>
                  <a:cxn ang="0">
                    <a:pos x="T6" y="T7"/>
                  </a:cxn>
                </a:cxnLst>
                <a:rect l="0" t="0" r="r" b="b"/>
                <a:pathLst>
                  <a:path w="13" h="16">
                    <a:moveTo>
                      <a:pt x="4" y="2"/>
                    </a:moveTo>
                    <a:cubicBezTo>
                      <a:pt x="6" y="7"/>
                      <a:pt x="13" y="9"/>
                      <a:pt x="12" y="16"/>
                    </a:cubicBezTo>
                    <a:cubicBezTo>
                      <a:pt x="0" y="11"/>
                      <a:pt x="0" y="11"/>
                      <a:pt x="1" y="0"/>
                    </a:cubicBezTo>
                    <a:cubicBezTo>
                      <a:pt x="2" y="1"/>
                      <a:pt x="3" y="2"/>
                      <a:pt x="4" y="2"/>
                    </a:cubicBezTo>
                    <a:close/>
                  </a:path>
                </a:pathLst>
              </a:custGeom>
              <a:solidFill>
                <a:srgbClr val="9881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4" name="Freeform 196"/>
              <p:cNvSpPr/>
              <p:nvPr/>
            </p:nvSpPr>
            <p:spPr bwMode="auto">
              <a:xfrm>
                <a:off x="8" y="4198"/>
                <a:ext cx="1301" cy="86"/>
              </a:xfrm>
              <a:custGeom>
                <a:avLst/>
                <a:gdLst>
                  <a:gd name="T0" fmla="*/ 2 w 1158"/>
                  <a:gd name="T1" fmla="*/ 16 h 77"/>
                  <a:gd name="T2" fmla="*/ 69 w 1158"/>
                  <a:gd name="T3" fmla="*/ 11 h 77"/>
                  <a:gd name="T4" fmla="*/ 85 w 1158"/>
                  <a:gd name="T5" fmla="*/ 0 h 77"/>
                  <a:gd name="T6" fmla="*/ 182 w 1158"/>
                  <a:gd name="T7" fmla="*/ 16 h 77"/>
                  <a:gd name="T8" fmla="*/ 229 w 1158"/>
                  <a:gd name="T9" fmla="*/ 21 h 77"/>
                  <a:gd name="T10" fmla="*/ 243 w 1158"/>
                  <a:gd name="T11" fmla="*/ 15 h 77"/>
                  <a:gd name="T12" fmla="*/ 252 w 1158"/>
                  <a:gd name="T13" fmla="*/ 14 h 77"/>
                  <a:gd name="T14" fmla="*/ 357 w 1158"/>
                  <a:gd name="T15" fmla="*/ 24 h 77"/>
                  <a:gd name="T16" fmla="*/ 483 w 1158"/>
                  <a:gd name="T17" fmla="*/ 27 h 77"/>
                  <a:gd name="T18" fmla="*/ 557 w 1158"/>
                  <a:gd name="T19" fmla="*/ 34 h 77"/>
                  <a:gd name="T20" fmla="*/ 671 w 1158"/>
                  <a:gd name="T21" fmla="*/ 37 h 77"/>
                  <a:gd name="T22" fmla="*/ 726 w 1158"/>
                  <a:gd name="T23" fmla="*/ 33 h 77"/>
                  <a:gd name="T24" fmla="*/ 807 w 1158"/>
                  <a:gd name="T25" fmla="*/ 37 h 77"/>
                  <a:gd name="T26" fmla="*/ 873 w 1158"/>
                  <a:gd name="T27" fmla="*/ 38 h 77"/>
                  <a:gd name="T28" fmla="*/ 931 w 1158"/>
                  <a:gd name="T29" fmla="*/ 43 h 77"/>
                  <a:gd name="T30" fmla="*/ 1016 w 1158"/>
                  <a:gd name="T31" fmla="*/ 42 h 77"/>
                  <a:gd name="T32" fmla="*/ 1111 w 1158"/>
                  <a:gd name="T33" fmla="*/ 43 h 77"/>
                  <a:gd name="T34" fmla="*/ 1145 w 1158"/>
                  <a:gd name="T35" fmla="*/ 45 h 77"/>
                  <a:gd name="T36" fmla="*/ 1126 w 1158"/>
                  <a:gd name="T37" fmla="*/ 54 h 77"/>
                  <a:gd name="T38" fmla="*/ 1093 w 1158"/>
                  <a:gd name="T39" fmla="*/ 55 h 77"/>
                  <a:gd name="T40" fmla="*/ 1147 w 1158"/>
                  <a:gd name="T41" fmla="*/ 63 h 77"/>
                  <a:gd name="T42" fmla="*/ 1157 w 1158"/>
                  <a:gd name="T43" fmla="*/ 75 h 77"/>
                  <a:gd name="T44" fmla="*/ 1108 w 1158"/>
                  <a:gd name="T45" fmla="*/ 74 h 77"/>
                  <a:gd name="T46" fmla="*/ 1010 w 1158"/>
                  <a:gd name="T47" fmla="*/ 76 h 77"/>
                  <a:gd name="T48" fmla="*/ 739 w 1158"/>
                  <a:gd name="T49" fmla="*/ 68 h 77"/>
                  <a:gd name="T50" fmla="*/ 666 w 1158"/>
                  <a:gd name="T51" fmla="*/ 67 h 77"/>
                  <a:gd name="T52" fmla="*/ 568 w 1158"/>
                  <a:gd name="T53" fmla="*/ 63 h 77"/>
                  <a:gd name="T54" fmla="*/ 510 w 1158"/>
                  <a:gd name="T55" fmla="*/ 66 h 77"/>
                  <a:gd name="T56" fmla="*/ 415 w 1158"/>
                  <a:gd name="T57" fmla="*/ 62 h 77"/>
                  <a:gd name="T58" fmla="*/ 389 w 1158"/>
                  <a:gd name="T59" fmla="*/ 60 h 77"/>
                  <a:gd name="T60" fmla="*/ 406 w 1158"/>
                  <a:gd name="T61" fmla="*/ 42 h 77"/>
                  <a:gd name="T62" fmla="*/ 373 w 1158"/>
                  <a:gd name="T63" fmla="*/ 59 h 77"/>
                  <a:gd name="T64" fmla="*/ 205 w 1158"/>
                  <a:gd name="T65" fmla="*/ 49 h 77"/>
                  <a:gd name="T66" fmla="*/ 81 w 1158"/>
                  <a:gd name="T67" fmla="*/ 37 h 77"/>
                  <a:gd name="T68" fmla="*/ 16 w 1158"/>
                  <a:gd name="T69" fmla="*/ 37 h 77"/>
                  <a:gd name="T70" fmla="*/ 2 w 1158"/>
                  <a:gd name="T71" fmla="*/ 1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8" h="77">
                    <a:moveTo>
                      <a:pt x="2" y="16"/>
                    </a:moveTo>
                    <a:cubicBezTo>
                      <a:pt x="26" y="38"/>
                      <a:pt x="47" y="17"/>
                      <a:pt x="69" y="11"/>
                    </a:cubicBezTo>
                    <a:cubicBezTo>
                      <a:pt x="75" y="10"/>
                      <a:pt x="80" y="4"/>
                      <a:pt x="85" y="0"/>
                    </a:cubicBezTo>
                    <a:cubicBezTo>
                      <a:pt x="117" y="11"/>
                      <a:pt x="150" y="12"/>
                      <a:pt x="182" y="16"/>
                    </a:cubicBezTo>
                    <a:cubicBezTo>
                      <a:pt x="198" y="17"/>
                      <a:pt x="214" y="16"/>
                      <a:pt x="229" y="21"/>
                    </a:cubicBezTo>
                    <a:cubicBezTo>
                      <a:pt x="233" y="23"/>
                      <a:pt x="243" y="28"/>
                      <a:pt x="243" y="15"/>
                    </a:cubicBezTo>
                    <a:cubicBezTo>
                      <a:pt x="243" y="11"/>
                      <a:pt x="248" y="13"/>
                      <a:pt x="252" y="14"/>
                    </a:cubicBezTo>
                    <a:cubicBezTo>
                      <a:pt x="286" y="23"/>
                      <a:pt x="323" y="18"/>
                      <a:pt x="357" y="24"/>
                    </a:cubicBezTo>
                    <a:cubicBezTo>
                      <a:pt x="399" y="32"/>
                      <a:pt x="441" y="24"/>
                      <a:pt x="483" y="27"/>
                    </a:cubicBezTo>
                    <a:cubicBezTo>
                      <a:pt x="508" y="30"/>
                      <a:pt x="533" y="33"/>
                      <a:pt x="557" y="34"/>
                    </a:cubicBezTo>
                    <a:cubicBezTo>
                      <a:pt x="595" y="35"/>
                      <a:pt x="634" y="34"/>
                      <a:pt x="671" y="37"/>
                    </a:cubicBezTo>
                    <a:cubicBezTo>
                      <a:pt x="691" y="39"/>
                      <a:pt x="709" y="28"/>
                      <a:pt x="726" y="33"/>
                    </a:cubicBezTo>
                    <a:cubicBezTo>
                      <a:pt x="753" y="40"/>
                      <a:pt x="780" y="31"/>
                      <a:pt x="807" y="37"/>
                    </a:cubicBezTo>
                    <a:cubicBezTo>
                      <a:pt x="828" y="41"/>
                      <a:pt x="851" y="39"/>
                      <a:pt x="873" y="38"/>
                    </a:cubicBezTo>
                    <a:cubicBezTo>
                      <a:pt x="893" y="37"/>
                      <a:pt x="912" y="41"/>
                      <a:pt x="931" y="43"/>
                    </a:cubicBezTo>
                    <a:cubicBezTo>
                      <a:pt x="960" y="46"/>
                      <a:pt x="988" y="44"/>
                      <a:pt x="1016" y="42"/>
                    </a:cubicBezTo>
                    <a:cubicBezTo>
                      <a:pt x="1048" y="41"/>
                      <a:pt x="1079" y="37"/>
                      <a:pt x="1111" y="43"/>
                    </a:cubicBezTo>
                    <a:cubicBezTo>
                      <a:pt x="1122" y="45"/>
                      <a:pt x="1134" y="44"/>
                      <a:pt x="1145" y="45"/>
                    </a:cubicBezTo>
                    <a:cubicBezTo>
                      <a:pt x="1142" y="55"/>
                      <a:pt x="1133" y="53"/>
                      <a:pt x="1126" y="54"/>
                    </a:cubicBezTo>
                    <a:cubicBezTo>
                      <a:pt x="1115" y="55"/>
                      <a:pt x="1104" y="54"/>
                      <a:pt x="1093" y="55"/>
                    </a:cubicBezTo>
                    <a:cubicBezTo>
                      <a:pt x="1112" y="53"/>
                      <a:pt x="1126" y="75"/>
                      <a:pt x="1147" y="63"/>
                    </a:cubicBezTo>
                    <a:cubicBezTo>
                      <a:pt x="1155" y="59"/>
                      <a:pt x="1158" y="67"/>
                      <a:pt x="1157" y="75"/>
                    </a:cubicBezTo>
                    <a:cubicBezTo>
                      <a:pt x="1141" y="76"/>
                      <a:pt x="1124" y="74"/>
                      <a:pt x="1108" y="74"/>
                    </a:cubicBezTo>
                    <a:cubicBezTo>
                      <a:pt x="1075" y="74"/>
                      <a:pt x="1043" y="77"/>
                      <a:pt x="1010" y="76"/>
                    </a:cubicBezTo>
                    <a:cubicBezTo>
                      <a:pt x="920" y="73"/>
                      <a:pt x="829" y="70"/>
                      <a:pt x="739" y="68"/>
                    </a:cubicBezTo>
                    <a:cubicBezTo>
                      <a:pt x="714" y="67"/>
                      <a:pt x="690" y="65"/>
                      <a:pt x="666" y="67"/>
                    </a:cubicBezTo>
                    <a:cubicBezTo>
                      <a:pt x="633" y="71"/>
                      <a:pt x="600" y="57"/>
                      <a:pt x="568" y="63"/>
                    </a:cubicBezTo>
                    <a:cubicBezTo>
                      <a:pt x="548" y="66"/>
                      <a:pt x="529" y="65"/>
                      <a:pt x="510" y="66"/>
                    </a:cubicBezTo>
                    <a:cubicBezTo>
                      <a:pt x="478" y="68"/>
                      <a:pt x="446" y="64"/>
                      <a:pt x="415" y="62"/>
                    </a:cubicBezTo>
                    <a:cubicBezTo>
                      <a:pt x="406" y="62"/>
                      <a:pt x="398" y="61"/>
                      <a:pt x="389" y="60"/>
                    </a:cubicBezTo>
                    <a:cubicBezTo>
                      <a:pt x="394" y="50"/>
                      <a:pt x="398" y="39"/>
                      <a:pt x="406" y="42"/>
                    </a:cubicBezTo>
                    <a:cubicBezTo>
                      <a:pt x="389" y="39"/>
                      <a:pt x="381" y="41"/>
                      <a:pt x="373" y="59"/>
                    </a:cubicBezTo>
                    <a:cubicBezTo>
                      <a:pt x="317" y="56"/>
                      <a:pt x="261" y="52"/>
                      <a:pt x="205" y="49"/>
                    </a:cubicBezTo>
                    <a:cubicBezTo>
                      <a:pt x="163" y="48"/>
                      <a:pt x="122" y="39"/>
                      <a:pt x="81" y="37"/>
                    </a:cubicBezTo>
                    <a:cubicBezTo>
                      <a:pt x="59" y="37"/>
                      <a:pt x="38" y="41"/>
                      <a:pt x="16" y="37"/>
                    </a:cubicBezTo>
                    <a:cubicBezTo>
                      <a:pt x="3" y="34"/>
                      <a:pt x="0" y="28"/>
                      <a:pt x="2" y="16"/>
                    </a:cubicBezTo>
                    <a:close/>
                  </a:path>
                </a:pathLst>
              </a:custGeom>
              <a:solidFill>
                <a:srgbClr val="95C3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5" name="Freeform 197"/>
              <p:cNvSpPr/>
              <p:nvPr/>
            </p:nvSpPr>
            <p:spPr bwMode="auto">
              <a:xfrm>
                <a:off x="1480" y="4214"/>
                <a:ext cx="763" cy="72"/>
              </a:xfrm>
              <a:custGeom>
                <a:avLst/>
                <a:gdLst>
                  <a:gd name="T0" fmla="*/ 11 w 679"/>
                  <a:gd name="T1" fmla="*/ 33 h 64"/>
                  <a:gd name="T2" fmla="*/ 135 w 679"/>
                  <a:gd name="T3" fmla="*/ 24 h 64"/>
                  <a:gd name="T4" fmla="*/ 222 w 679"/>
                  <a:gd name="T5" fmla="*/ 25 h 64"/>
                  <a:gd name="T6" fmla="*/ 365 w 679"/>
                  <a:gd name="T7" fmla="*/ 23 h 64"/>
                  <a:gd name="T8" fmla="*/ 430 w 679"/>
                  <a:gd name="T9" fmla="*/ 16 h 64"/>
                  <a:gd name="T10" fmla="*/ 501 w 679"/>
                  <a:gd name="T11" fmla="*/ 13 h 64"/>
                  <a:gd name="T12" fmla="*/ 615 w 679"/>
                  <a:gd name="T13" fmla="*/ 4 h 64"/>
                  <a:gd name="T14" fmla="*/ 670 w 679"/>
                  <a:gd name="T15" fmla="*/ 1 h 64"/>
                  <a:gd name="T16" fmla="*/ 679 w 679"/>
                  <a:gd name="T17" fmla="*/ 9 h 64"/>
                  <a:gd name="T18" fmla="*/ 656 w 679"/>
                  <a:gd name="T19" fmla="*/ 24 h 64"/>
                  <a:gd name="T20" fmla="*/ 637 w 679"/>
                  <a:gd name="T21" fmla="*/ 27 h 64"/>
                  <a:gd name="T22" fmla="*/ 656 w 679"/>
                  <a:gd name="T23" fmla="*/ 38 h 64"/>
                  <a:gd name="T24" fmla="*/ 600 w 679"/>
                  <a:gd name="T25" fmla="*/ 39 h 64"/>
                  <a:gd name="T26" fmla="*/ 440 w 679"/>
                  <a:gd name="T27" fmla="*/ 45 h 64"/>
                  <a:gd name="T28" fmla="*/ 341 w 679"/>
                  <a:gd name="T29" fmla="*/ 53 h 64"/>
                  <a:gd name="T30" fmla="*/ 244 w 679"/>
                  <a:gd name="T31" fmla="*/ 55 h 64"/>
                  <a:gd name="T32" fmla="*/ 28 w 679"/>
                  <a:gd name="T33" fmla="*/ 61 h 64"/>
                  <a:gd name="T34" fmla="*/ 3 w 679"/>
                  <a:gd name="T35" fmla="*/ 61 h 64"/>
                  <a:gd name="T36" fmla="*/ 11 w 679"/>
                  <a:gd name="T37"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9" h="64">
                    <a:moveTo>
                      <a:pt x="11" y="33"/>
                    </a:moveTo>
                    <a:cubicBezTo>
                      <a:pt x="53" y="36"/>
                      <a:pt x="94" y="30"/>
                      <a:pt x="135" y="24"/>
                    </a:cubicBezTo>
                    <a:cubicBezTo>
                      <a:pt x="163" y="20"/>
                      <a:pt x="193" y="26"/>
                      <a:pt x="222" y="25"/>
                    </a:cubicBezTo>
                    <a:cubicBezTo>
                      <a:pt x="270" y="23"/>
                      <a:pt x="317" y="18"/>
                      <a:pt x="365" y="23"/>
                    </a:cubicBezTo>
                    <a:cubicBezTo>
                      <a:pt x="388" y="25"/>
                      <a:pt x="408" y="18"/>
                      <a:pt x="430" y="16"/>
                    </a:cubicBezTo>
                    <a:cubicBezTo>
                      <a:pt x="454" y="14"/>
                      <a:pt x="478" y="14"/>
                      <a:pt x="501" y="13"/>
                    </a:cubicBezTo>
                    <a:cubicBezTo>
                      <a:pt x="539" y="11"/>
                      <a:pt x="577" y="13"/>
                      <a:pt x="615" y="4"/>
                    </a:cubicBezTo>
                    <a:cubicBezTo>
                      <a:pt x="632" y="0"/>
                      <a:pt x="652" y="2"/>
                      <a:pt x="670" y="1"/>
                    </a:cubicBezTo>
                    <a:cubicBezTo>
                      <a:pt x="675" y="1"/>
                      <a:pt x="679" y="3"/>
                      <a:pt x="679" y="9"/>
                    </a:cubicBezTo>
                    <a:cubicBezTo>
                      <a:pt x="677" y="21"/>
                      <a:pt x="669" y="26"/>
                      <a:pt x="656" y="24"/>
                    </a:cubicBezTo>
                    <a:cubicBezTo>
                      <a:pt x="650" y="23"/>
                      <a:pt x="643" y="22"/>
                      <a:pt x="637" y="27"/>
                    </a:cubicBezTo>
                    <a:cubicBezTo>
                      <a:pt x="642" y="33"/>
                      <a:pt x="652" y="30"/>
                      <a:pt x="656" y="38"/>
                    </a:cubicBezTo>
                    <a:cubicBezTo>
                      <a:pt x="637" y="46"/>
                      <a:pt x="619" y="37"/>
                      <a:pt x="600" y="39"/>
                    </a:cubicBezTo>
                    <a:cubicBezTo>
                      <a:pt x="547" y="44"/>
                      <a:pt x="492" y="38"/>
                      <a:pt x="440" y="45"/>
                    </a:cubicBezTo>
                    <a:cubicBezTo>
                      <a:pt x="407" y="49"/>
                      <a:pt x="373" y="42"/>
                      <a:pt x="341" y="53"/>
                    </a:cubicBezTo>
                    <a:cubicBezTo>
                      <a:pt x="308" y="33"/>
                      <a:pt x="276" y="55"/>
                      <a:pt x="244" y="55"/>
                    </a:cubicBezTo>
                    <a:cubicBezTo>
                      <a:pt x="172" y="57"/>
                      <a:pt x="100" y="64"/>
                      <a:pt x="28" y="61"/>
                    </a:cubicBezTo>
                    <a:cubicBezTo>
                      <a:pt x="19" y="60"/>
                      <a:pt x="11" y="61"/>
                      <a:pt x="3" y="61"/>
                    </a:cubicBezTo>
                    <a:cubicBezTo>
                      <a:pt x="0" y="50"/>
                      <a:pt x="0" y="40"/>
                      <a:pt x="11" y="33"/>
                    </a:cubicBezTo>
                    <a:close/>
                  </a:path>
                </a:pathLst>
              </a:custGeom>
              <a:solidFill>
                <a:srgbClr val="76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6" name="Freeform 198"/>
              <p:cNvSpPr/>
              <p:nvPr/>
            </p:nvSpPr>
            <p:spPr bwMode="auto">
              <a:xfrm>
                <a:off x="2186" y="4216"/>
                <a:ext cx="214" cy="42"/>
              </a:xfrm>
              <a:custGeom>
                <a:avLst/>
                <a:gdLst>
                  <a:gd name="T0" fmla="*/ 28 w 190"/>
                  <a:gd name="T1" fmla="*/ 37 h 38"/>
                  <a:gd name="T2" fmla="*/ 16 w 190"/>
                  <a:gd name="T3" fmla="*/ 35 h 38"/>
                  <a:gd name="T4" fmla="*/ 0 w 190"/>
                  <a:gd name="T5" fmla="*/ 25 h 38"/>
                  <a:gd name="T6" fmla="*/ 21 w 190"/>
                  <a:gd name="T7" fmla="*/ 17 h 38"/>
                  <a:gd name="T8" fmla="*/ 51 w 190"/>
                  <a:gd name="T9" fmla="*/ 8 h 38"/>
                  <a:gd name="T10" fmla="*/ 51 w 190"/>
                  <a:gd name="T11" fmla="*/ 8 h 38"/>
                  <a:gd name="T12" fmla="*/ 71 w 190"/>
                  <a:gd name="T13" fmla="*/ 3 h 38"/>
                  <a:gd name="T14" fmla="*/ 108 w 190"/>
                  <a:gd name="T15" fmla="*/ 8 h 38"/>
                  <a:gd name="T16" fmla="*/ 155 w 190"/>
                  <a:gd name="T17" fmla="*/ 8 h 38"/>
                  <a:gd name="T18" fmla="*/ 190 w 190"/>
                  <a:gd name="T19" fmla="*/ 27 h 38"/>
                  <a:gd name="T20" fmla="*/ 43 w 190"/>
                  <a:gd name="T21" fmla="*/ 37 h 38"/>
                  <a:gd name="T22" fmla="*/ 28 w 190"/>
                  <a:gd name="T23"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38">
                    <a:moveTo>
                      <a:pt x="28" y="37"/>
                    </a:moveTo>
                    <a:cubicBezTo>
                      <a:pt x="24" y="36"/>
                      <a:pt x="20" y="36"/>
                      <a:pt x="16" y="35"/>
                    </a:cubicBezTo>
                    <a:cubicBezTo>
                      <a:pt x="10" y="34"/>
                      <a:pt x="3" y="32"/>
                      <a:pt x="0" y="25"/>
                    </a:cubicBezTo>
                    <a:cubicBezTo>
                      <a:pt x="8" y="24"/>
                      <a:pt x="12" y="12"/>
                      <a:pt x="21" y="17"/>
                    </a:cubicBezTo>
                    <a:cubicBezTo>
                      <a:pt x="34" y="23"/>
                      <a:pt x="43" y="18"/>
                      <a:pt x="51" y="8"/>
                    </a:cubicBezTo>
                    <a:cubicBezTo>
                      <a:pt x="51" y="8"/>
                      <a:pt x="51" y="8"/>
                      <a:pt x="51" y="8"/>
                    </a:cubicBezTo>
                    <a:cubicBezTo>
                      <a:pt x="60" y="17"/>
                      <a:pt x="62" y="1"/>
                      <a:pt x="71" y="3"/>
                    </a:cubicBezTo>
                    <a:cubicBezTo>
                      <a:pt x="83" y="4"/>
                      <a:pt x="96" y="4"/>
                      <a:pt x="108" y="8"/>
                    </a:cubicBezTo>
                    <a:cubicBezTo>
                      <a:pt x="123" y="14"/>
                      <a:pt x="139" y="4"/>
                      <a:pt x="155" y="8"/>
                    </a:cubicBezTo>
                    <a:cubicBezTo>
                      <a:pt x="179" y="0"/>
                      <a:pt x="189" y="5"/>
                      <a:pt x="190" y="27"/>
                    </a:cubicBezTo>
                    <a:cubicBezTo>
                      <a:pt x="141" y="28"/>
                      <a:pt x="92" y="29"/>
                      <a:pt x="43" y="37"/>
                    </a:cubicBezTo>
                    <a:cubicBezTo>
                      <a:pt x="38" y="38"/>
                      <a:pt x="33" y="36"/>
                      <a:pt x="28" y="37"/>
                    </a:cubicBezTo>
                    <a:close/>
                  </a:path>
                </a:pathLst>
              </a:custGeom>
              <a:solidFill>
                <a:srgbClr val="4B9B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7" name="Freeform 199"/>
              <p:cNvSpPr/>
              <p:nvPr/>
            </p:nvSpPr>
            <p:spPr bwMode="auto">
              <a:xfrm>
                <a:off x="1226" y="4247"/>
                <a:ext cx="200" cy="37"/>
              </a:xfrm>
              <a:custGeom>
                <a:avLst/>
                <a:gdLst>
                  <a:gd name="T0" fmla="*/ 73 w 178"/>
                  <a:gd name="T1" fmla="*/ 31 h 33"/>
                  <a:gd name="T2" fmla="*/ 60 w 178"/>
                  <a:gd name="T3" fmla="*/ 27 h 33"/>
                  <a:gd name="T4" fmla="*/ 41 w 178"/>
                  <a:gd name="T5" fmla="*/ 27 h 33"/>
                  <a:gd name="T6" fmla="*/ 8 w 178"/>
                  <a:gd name="T7" fmla="*/ 18 h 33"/>
                  <a:gd name="T8" fmla="*/ 3 w 178"/>
                  <a:gd name="T9" fmla="*/ 8 h 33"/>
                  <a:gd name="T10" fmla="*/ 12 w 178"/>
                  <a:gd name="T11" fmla="*/ 2 h 33"/>
                  <a:gd name="T12" fmla="*/ 61 w 178"/>
                  <a:gd name="T13" fmla="*/ 1 h 33"/>
                  <a:gd name="T14" fmla="*/ 89 w 178"/>
                  <a:gd name="T15" fmla="*/ 4 h 33"/>
                  <a:gd name="T16" fmla="*/ 150 w 178"/>
                  <a:gd name="T17" fmla="*/ 8 h 33"/>
                  <a:gd name="T18" fmla="*/ 164 w 178"/>
                  <a:gd name="T19" fmla="*/ 10 h 33"/>
                  <a:gd name="T20" fmla="*/ 177 w 178"/>
                  <a:gd name="T21" fmla="*/ 17 h 33"/>
                  <a:gd name="T22" fmla="*/ 166 w 178"/>
                  <a:gd name="T23" fmla="*/ 28 h 33"/>
                  <a:gd name="T24" fmla="*/ 161 w 178"/>
                  <a:gd name="T25" fmla="*/ 32 h 33"/>
                  <a:gd name="T26" fmla="*/ 73 w 178"/>
                  <a:gd name="T27"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3">
                    <a:moveTo>
                      <a:pt x="73" y="31"/>
                    </a:moveTo>
                    <a:cubicBezTo>
                      <a:pt x="69" y="29"/>
                      <a:pt x="70" y="14"/>
                      <a:pt x="60" y="27"/>
                    </a:cubicBezTo>
                    <a:cubicBezTo>
                      <a:pt x="57" y="30"/>
                      <a:pt x="45" y="30"/>
                      <a:pt x="41" y="27"/>
                    </a:cubicBezTo>
                    <a:cubicBezTo>
                      <a:pt x="31" y="19"/>
                      <a:pt x="20" y="19"/>
                      <a:pt x="8" y="18"/>
                    </a:cubicBezTo>
                    <a:cubicBezTo>
                      <a:pt x="0" y="18"/>
                      <a:pt x="2" y="14"/>
                      <a:pt x="3" y="8"/>
                    </a:cubicBezTo>
                    <a:cubicBezTo>
                      <a:pt x="4" y="1"/>
                      <a:pt x="5" y="0"/>
                      <a:pt x="12" y="2"/>
                    </a:cubicBezTo>
                    <a:cubicBezTo>
                      <a:pt x="28" y="7"/>
                      <a:pt x="45" y="9"/>
                      <a:pt x="61" y="1"/>
                    </a:cubicBezTo>
                    <a:cubicBezTo>
                      <a:pt x="70" y="6"/>
                      <a:pt x="79" y="4"/>
                      <a:pt x="89" y="4"/>
                    </a:cubicBezTo>
                    <a:cubicBezTo>
                      <a:pt x="109" y="9"/>
                      <a:pt x="129" y="17"/>
                      <a:pt x="150" y="8"/>
                    </a:cubicBezTo>
                    <a:cubicBezTo>
                      <a:pt x="154" y="6"/>
                      <a:pt x="159" y="8"/>
                      <a:pt x="164" y="10"/>
                    </a:cubicBezTo>
                    <a:cubicBezTo>
                      <a:pt x="169" y="11"/>
                      <a:pt x="175" y="11"/>
                      <a:pt x="177" y="17"/>
                    </a:cubicBezTo>
                    <a:cubicBezTo>
                      <a:pt x="178" y="25"/>
                      <a:pt x="170" y="26"/>
                      <a:pt x="166" y="28"/>
                    </a:cubicBezTo>
                    <a:cubicBezTo>
                      <a:pt x="164" y="29"/>
                      <a:pt x="162" y="31"/>
                      <a:pt x="161" y="32"/>
                    </a:cubicBezTo>
                    <a:cubicBezTo>
                      <a:pt x="132" y="28"/>
                      <a:pt x="102" y="33"/>
                      <a:pt x="73" y="31"/>
                    </a:cubicBezTo>
                    <a:close/>
                  </a:path>
                </a:pathLst>
              </a:custGeom>
              <a:solidFill>
                <a:srgbClr val="71B1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8" name="Freeform 200"/>
              <p:cNvSpPr/>
              <p:nvPr/>
            </p:nvSpPr>
            <p:spPr bwMode="auto">
              <a:xfrm>
                <a:off x="1326" y="4245"/>
                <a:ext cx="167" cy="45"/>
              </a:xfrm>
              <a:custGeom>
                <a:avLst/>
                <a:gdLst>
                  <a:gd name="T0" fmla="*/ 72 w 148"/>
                  <a:gd name="T1" fmla="*/ 34 h 40"/>
                  <a:gd name="T2" fmla="*/ 85 w 148"/>
                  <a:gd name="T3" fmla="*/ 20 h 40"/>
                  <a:gd name="T4" fmla="*/ 52 w 148"/>
                  <a:gd name="T5" fmla="*/ 22 h 40"/>
                  <a:gd name="T6" fmla="*/ 49 w 148"/>
                  <a:gd name="T7" fmla="*/ 23 h 40"/>
                  <a:gd name="T8" fmla="*/ 0 w 148"/>
                  <a:gd name="T9" fmla="*/ 6 h 40"/>
                  <a:gd name="T10" fmla="*/ 108 w 148"/>
                  <a:gd name="T11" fmla="*/ 6 h 40"/>
                  <a:gd name="T12" fmla="*/ 114 w 148"/>
                  <a:gd name="T13" fmla="*/ 14 h 40"/>
                  <a:gd name="T14" fmla="*/ 129 w 148"/>
                  <a:gd name="T15" fmla="*/ 21 h 40"/>
                  <a:gd name="T16" fmla="*/ 124 w 148"/>
                  <a:gd name="T17" fmla="*/ 3 h 40"/>
                  <a:gd name="T18" fmla="*/ 148 w 148"/>
                  <a:gd name="T19" fmla="*/ 6 h 40"/>
                  <a:gd name="T20" fmla="*/ 140 w 148"/>
                  <a:gd name="T21" fmla="*/ 34 h 40"/>
                  <a:gd name="T22" fmla="*/ 72 w 148"/>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40">
                    <a:moveTo>
                      <a:pt x="72" y="34"/>
                    </a:moveTo>
                    <a:cubicBezTo>
                      <a:pt x="70" y="24"/>
                      <a:pt x="81" y="25"/>
                      <a:pt x="85" y="20"/>
                    </a:cubicBezTo>
                    <a:cubicBezTo>
                      <a:pt x="74" y="22"/>
                      <a:pt x="62" y="2"/>
                      <a:pt x="52" y="22"/>
                    </a:cubicBezTo>
                    <a:cubicBezTo>
                      <a:pt x="51" y="22"/>
                      <a:pt x="49" y="23"/>
                      <a:pt x="49" y="23"/>
                    </a:cubicBezTo>
                    <a:cubicBezTo>
                      <a:pt x="36" y="8"/>
                      <a:pt x="13" y="21"/>
                      <a:pt x="0" y="6"/>
                    </a:cubicBezTo>
                    <a:cubicBezTo>
                      <a:pt x="36" y="6"/>
                      <a:pt x="72" y="6"/>
                      <a:pt x="108" y="6"/>
                    </a:cubicBezTo>
                    <a:cubicBezTo>
                      <a:pt x="114" y="5"/>
                      <a:pt x="93" y="25"/>
                      <a:pt x="114" y="14"/>
                    </a:cubicBezTo>
                    <a:cubicBezTo>
                      <a:pt x="119" y="12"/>
                      <a:pt x="124" y="17"/>
                      <a:pt x="129" y="21"/>
                    </a:cubicBezTo>
                    <a:cubicBezTo>
                      <a:pt x="125" y="15"/>
                      <a:pt x="121" y="9"/>
                      <a:pt x="124" y="3"/>
                    </a:cubicBezTo>
                    <a:cubicBezTo>
                      <a:pt x="132" y="0"/>
                      <a:pt x="140" y="4"/>
                      <a:pt x="148" y="6"/>
                    </a:cubicBezTo>
                    <a:cubicBezTo>
                      <a:pt x="145" y="15"/>
                      <a:pt x="142" y="25"/>
                      <a:pt x="140" y="34"/>
                    </a:cubicBezTo>
                    <a:cubicBezTo>
                      <a:pt x="117" y="40"/>
                      <a:pt x="95" y="38"/>
                      <a:pt x="72" y="34"/>
                    </a:cubicBezTo>
                    <a:close/>
                  </a:path>
                </a:pathLst>
              </a:custGeom>
              <a:solidFill>
                <a:srgbClr val="96C7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9" name="Freeform 201"/>
              <p:cNvSpPr/>
              <p:nvPr/>
            </p:nvSpPr>
            <p:spPr bwMode="auto">
              <a:xfrm>
                <a:off x="423" y="4233"/>
                <a:ext cx="60" cy="32"/>
              </a:xfrm>
              <a:custGeom>
                <a:avLst/>
                <a:gdLst>
                  <a:gd name="T0" fmla="*/ 4 w 54"/>
                  <a:gd name="T1" fmla="*/ 27 h 28"/>
                  <a:gd name="T2" fmla="*/ 8 w 54"/>
                  <a:gd name="T3" fmla="*/ 7 h 28"/>
                  <a:gd name="T4" fmla="*/ 50 w 54"/>
                  <a:gd name="T5" fmla="*/ 6 h 28"/>
                  <a:gd name="T6" fmla="*/ 53 w 54"/>
                  <a:gd name="T7" fmla="*/ 13 h 28"/>
                  <a:gd name="T8" fmla="*/ 46 w 54"/>
                  <a:gd name="T9" fmla="*/ 19 h 28"/>
                  <a:gd name="T10" fmla="*/ 20 w 54"/>
                  <a:gd name="T11" fmla="*/ 28 h 28"/>
                  <a:gd name="T12" fmla="*/ 4 w 54"/>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54" h="28">
                    <a:moveTo>
                      <a:pt x="4" y="27"/>
                    </a:moveTo>
                    <a:cubicBezTo>
                      <a:pt x="5" y="20"/>
                      <a:pt x="0" y="7"/>
                      <a:pt x="8" y="7"/>
                    </a:cubicBezTo>
                    <a:cubicBezTo>
                      <a:pt x="22" y="7"/>
                      <a:pt x="36" y="0"/>
                      <a:pt x="50" y="6"/>
                    </a:cubicBezTo>
                    <a:cubicBezTo>
                      <a:pt x="52" y="7"/>
                      <a:pt x="54" y="12"/>
                      <a:pt x="53" y="13"/>
                    </a:cubicBezTo>
                    <a:cubicBezTo>
                      <a:pt x="52" y="16"/>
                      <a:pt x="47" y="19"/>
                      <a:pt x="46" y="19"/>
                    </a:cubicBezTo>
                    <a:cubicBezTo>
                      <a:pt x="33" y="9"/>
                      <a:pt x="28" y="23"/>
                      <a:pt x="20" y="28"/>
                    </a:cubicBezTo>
                    <a:cubicBezTo>
                      <a:pt x="15" y="28"/>
                      <a:pt x="10" y="28"/>
                      <a:pt x="4" y="27"/>
                    </a:cubicBezTo>
                    <a:close/>
                  </a:path>
                </a:pathLst>
              </a:custGeom>
              <a:solidFill>
                <a:srgbClr val="58A2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0" name="Freeform 202"/>
              <p:cNvSpPr/>
              <p:nvPr/>
            </p:nvSpPr>
            <p:spPr bwMode="auto">
              <a:xfrm>
                <a:off x="297" y="4290"/>
                <a:ext cx="31" cy="17"/>
              </a:xfrm>
              <a:custGeom>
                <a:avLst/>
                <a:gdLst>
                  <a:gd name="T0" fmla="*/ 28 w 28"/>
                  <a:gd name="T1" fmla="*/ 6 h 15"/>
                  <a:gd name="T2" fmla="*/ 11 w 28"/>
                  <a:gd name="T3" fmla="*/ 9 h 15"/>
                  <a:gd name="T4" fmla="*/ 4 w 28"/>
                  <a:gd name="T5" fmla="*/ 1 h 15"/>
                  <a:gd name="T6" fmla="*/ 28 w 28"/>
                  <a:gd name="T7" fmla="*/ 6 h 15"/>
                </a:gdLst>
                <a:ahLst/>
                <a:cxnLst>
                  <a:cxn ang="0">
                    <a:pos x="T0" y="T1"/>
                  </a:cxn>
                  <a:cxn ang="0">
                    <a:pos x="T2" y="T3"/>
                  </a:cxn>
                  <a:cxn ang="0">
                    <a:pos x="T4" y="T5"/>
                  </a:cxn>
                  <a:cxn ang="0">
                    <a:pos x="T6" y="T7"/>
                  </a:cxn>
                </a:cxnLst>
                <a:rect l="0" t="0" r="r" b="b"/>
                <a:pathLst>
                  <a:path w="28" h="15">
                    <a:moveTo>
                      <a:pt x="28" y="6"/>
                    </a:moveTo>
                    <a:cubicBezTo>
                      <a:pt x="22" y="6"/>
                      <a:pt x="17" y="6"/>
                      <a:pt x="11" y="9"/>
                    </a:cubicBezTo>
                    <a:cubicBezTo>
                      <a:pt x="0" y="15"/>
                      <a:pt x="6" y="5"/>
                      <a:pt x="4" y="1"/>
                    </a:cubicBezTo>
                    <a:cubicBezTo>
                      <a:pt x="13" y="0"/>
                      <a:pt x="21" y="1"/>
                      <a:pt x="28" y="6"/>
                    </a:cubicBezTo>
                    <a:close/>
                  </a:path>
                </a:pathLst>
              </a:custGeom>
              <a:solidFill>
                <a:srgbClr val="90BF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1" name="Freeform 203"/>
              <p:cNvSpPr/>
              <p:nvPr/>
            </p:nvSpPr>
            <p:spPr bwMode="auto">
              <a:xfrm>
                <a:off x="1351" y="1203"/>
                <a:ext cx="324" cy="462"/>
              </a:xfrm>
              <a:custGeom>
                <a:avLst/>
                <a:gdLst>
                  <a:gd name="T0" fmla="*/ 206 w 288"/>
                  <a:gd name="T1" fmla="*/ 21 h 412"/>
                  <a:gd name="T2" fmla="*/ 218 w 288"/>
                  <a:gd name="T3" fmla="*/ 27 h 412"/>
                  <a:gd name="T4" fmla="*/ 236 w 288"/>
                  <a:gd name="T5" fmla="*/ 75 h 412"/>
                  <a:gd name="T6" fmla="*/ 274 w 288"/>
                  <a:gd name="T7" fmla="*/ 199 h 412"/>
                  <a:gd name="T8" fmla="*/ 281 w 288"/>
                  <a:gd name="T9" fmla="*/ 215 h 412"/>
                  <a:gd name="T10" fmla="*/ 282 w 288"/>
                  <a:gd name="T11" fmla="*/ 254 h 412"/>
                  <a:gd name="T12" fmla="*/ 264 w 288"/>
                  <a:gd name="T13" fmla="*/ 343 h 412"/>
                  <a:gd name="T14" fmla="*/ 225 w 288"/>
                  <a:gd name="T15" fmla="*/ 390 h 412"/>
                  <a:gd name="T16" fmla="*/ 130 w 288"/>
                  <a:gd name="T17" fmla="*/ 410 h 412"/>
                  <a:gd name="T18" fmla="*/ 126 w 288"/>
                  <a:gd name="T19" fmla="*/ 410 h 412"/>
                  <a:gd name="T20" fmla="*/ 47 w 288"/>
                  <a:gd name="T21" fmla="*/ 383 h 412"/>
                  <a:gd name="T22" fmla="*/ 9 w 288"/>
                  <a:gd name="T23" fmla="*/ 321 h 412"/>
                  <a:gd name="T24" fmla="*/ 6 w 288"/>
                  <a:gd name="T25" fmla="*/ 314 h 412"/>
                  <a:gd name="T26" fmla="*/ 5 w 288"/>
                  <a:gd name="T27" fmla="*/ 283 h 412"/>
                  <a:gd name="T28" fmla="*/ 21 w 288"/>
                  <a:gd name="T29" fmla="*/ 174 h 412"/>
                  <a:gd name="T30" fmla="*/ 22 w 288"/>
                  <a:gd name="T31" fmla="*/ 150 h 412"/>
                  <a:gd name="T32" fmla="*/ 26 w 288"/>
                  <a:gd name="T33" fmla="*/ 92 h 412"/>
                  <a:gd name="T34" fmla="*/ 31 w 288"/>
                  <a:gd name="T35" fmla="*/ 71 h 412"/>
                  <a:gd name="T36" fmla="*/ 42 w 288"/>
                  <a:gd name="T37" fmla="*/ 23 h 412"/>
                  <a:gd name="T38" fmla="*/ 66 w 288"/>
                  <a:gd name="T39" fmla="*/ 14 h 412"/>
                  <a:gd name="T40" fmla="*/ 132 w 288"/>
                  <a:gd name="T41" fmla="*/ 6 h 412"/>
                  <a:gd name="T42" fmla="*/ 163 w 288"/>
                  <a:gd name="T43" fmla="*/ 9 h 412"/>
                  <a:gd name="T44" fmla="*/ 177 w 288"/>
                  <a:gd name="T45" fmla="*/ 73 h 412"/>
                  <a:gd name="T46" fmla="*/ 170 w 288"/>
                  <a:gd name="T47" fmla="*/ 9 h 412"/>
                  <a:gd name="T48" fmla="*/ 183 w 288"/>
                  <a:gd name="T49" fmla="*/ 13 h 412"/>
                  <a:gd name="T50" fmla="*/ 189 w 288"/>
                  <a:gd name="T51" fmla="*/ 33 h 412"/>
                  <a:gd name="T52" fmla="*/ 193 w 288"/>
                  <a:gd name="T53" fmla="*/ 15 h 412"/>
                  <a:gd name="T54" fmla="*/ 206 w 288"/>
                  <a:gd name="T55" fmla="*/ 2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8" h="412">
                    <a:moveTo>
                      <a:pt x="206" y="21"/>
                    </a:moveTo>
                    <a:cubicBezTo>
                      <a:pt x="210" y="23"/>
                      <a:pt x="214" y="25"/>
                      <a:pt x="218" y="27"/>
                    </a:cubicBezTo>
                    <a:cubicBezTo>
                      <a:pt x="228" y="41"/>
                      <a:pt x="232" y="58"/>
                      <a:pt x="236" y="75"/>
                    </a:cubicBezTo>
                    <a:cubicBezTo>
                      <a:pt x="247" y="117"/>
                      <a:pt x="266" y="156"/>
                      <a:pt x="274" y="199"/>
                    </a:cubicBezTo>
                    <a:cubicBezTo>
                      <a:pt x="275" y="205"/>
                      <a:pt x="279" y="209"/>
                      <a:pt x="281" y="215"/>
                    </a:cubicBezTo>
                    <a:cubicBezTo>
                      <a:pt x="281" y="228"/>
                      <a:pt x="288" y="241"/>
                      <a:pt x="282" y="254"/>
                    </a:cubicBezTo>
                    <a:cubicBezTo>
                      <a:pt x="275" y="283"/>
                      <a:pt x="268" y="313"/>
                      <a:pt x="264" y="343"/>
                    </a:cubicBezTo>
                    <a:cubicBezTo>
                      <a:pt x="260" y="369"/>
                      <a:pt x="243" y="379"/>
                      <a:pt x="225" y="390"/>
                    </a:cubicBezTo>
                    <a:cubicBezTo>
                      <a:pt x="196" y="408"/>
                      <a:pt x="163" y="411"/>
                      <a:pt x="130" y="410"/>
                    </a:cubicBezTo>
                    <a:cubicBezTo>
                      <a:pt x="128" y="412"/>
                      <a:pt x="127" y="412"/>
                      <a:pt x="126" y="410"/>
                    </a:cubicBezTo>
                    <a:cubicBezTo>
                      <a:pt x="99" y="403"/>
                      <a:pt x="73" y="395"/>
                      <a:pt x="47" y="383"/>
                    </a:cubicBezTo>
                    <a:cubicBezTo>
                      <a:pt x="21" y="371"/>
                      <a:pt x="7" y="351"/>
                      <a:pt x="9" y="321"/>
                    </a:cubicBezTo>
                    <a:cubicBezTo>
                      <a:pt x="9" y="318"/>
                      <a:pt x="8" y="315"/>
                      <a:pt x="6" y="314"/>
                    </a:cubicBezTo>
                    <a:cubicBezTo>
                      <a:pt x="0" y="304"/>
                      <a:pt x="0" y="293"/>
                      <a:pt x="5" y="283"/>
                    </a:cubicBezTo>
                    <a:cubicBezTo>
                      <a:pt x="12" y="246"/>
                      <a:pt x="10" y="209"/>
                      <a:pt x="21" y="174"/>
                    </a:cubicBezTo>
                    <a:cubicBezTo>
                      <a:pt x="23" y="166"/>
                      <a:pt x="22" y="158"/>
                      <a:pt x="22" y="150"/>
                    </a:cubicBezTo>
                    <a:cubicBezTo>
                      <a:pt x="26" y="131"/>
                      <a:pt x="25" y="111"/>
                      <a:pt x="26" y="92"/>
                    </a:cubicBezTo>
                    <a:cubicBezTo>
                      <a:pt x="27" y="84"/>
                      <a:pt x="28" y="77"/>
                      <a:pt x="31" y="71"/>
                    </a:cubicBezTo>
                    <a:cubicBezTo>
                      <a:pt x="46" y="58"/>
                      <a:pt x="43" y="40"/>
                      <a:pt x="42" y="23"/>
                    </a:cubicBezTo>
                    <a:cubicBezTo>
                      <a:pt x="50" y="20"/>
                      <a:pt x="58" y="17"/>
                      <a:pt x="66" y="14"/>
                    </a:cubicBezTo>
                    <a:cubicBezTo>
                      <a:pt x="87" y="6"/>
                      <a:pt x="108" y="0"/>
                      <a:pt x="132" y="6"/>
                    </a:cubicBezTo>
                    <a:cubicBezTo>
                      <a:pt x="140" y="8"/>
                      <a:pt x="152" y="11"/>
                      <a:pt x="163" y="9"/>
                    </a:cubicBezTo>
                    <a:cubicBezTo>
                      <a:pt x="163" y="33"/>
                      <a:pt x="166" y="56"/>
                      <a:pt x="177" y="73"/>
                    </a:cubicBezTo>
                    <a:cubicBezTo>
                      <a:pt x="172" y="55"/>
                      <a:pt x="155" y="34"/>
                      <a:pt x="170" y="9"/>
                    </a:cubicBezTo>
                    <a:cubicBezTo>
                      <a:pt x="175" y="8"/>
                      <a:pt x="179" y="10"/>
                      <a:pt x="183" y="13"/>
                    </a:cubicBezTo>
                    <a:cubicBezTo>
                      <a:pt x="188" y="19"/>
                      <a:pt x="185" y="27"/>
                      <a:pt x="189" y="33"/>
                    </a:cubicBezTo>
                    <a:cubicBezTo>
                      <a:pt x="187" y="26"/>
                      <a:pt x="185" y="19"/>
                      <a:pt x="193" y="15"/>
                    </a:cubicBezTo>
                    <a:cubicBezTo>
                      <a:pt x="199" y="14"/>
                      <a:pt x="203" y="16"/>
                      <a:pt x="206" y="21"/>
                    </a:cubicBezTo>
                    <a:close/>
                  </a:path>
                </a:pathLst>
              </a:custGeom>
              <a:solidFill>
                <a:srgbClr val="FAF5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2" name="Freeform 204"/>
              <p:cNvSpPr/>
              <p:nvPr/>
            </p:nvSpPr>
            <p:spPr bwMode="auto">
              <a:xfrm>
                <a:off x="698" y="2535"/>
                <a:ext cx="537" cy="813"/>
              </a:xfrm>
              <a:custGeom>
                <a:avLst/>
                <a:gdLst>
                  <a:gd name="T0" fmla="*/ 91 w 478"/>
                  <a:gd name="T1" fmla="*/ 146 h 724"/>
                  <a:gd name="T2" fmla="*/ 76 w 478"/>
                  <a:gd name="T3" fmla="*/ 120 h 724"/>
                  <a:gd name="T4" fmla="*/ 55 w 478"/>
                  <a:gd name="T5" fmla="*/ 104 h 724"/>
                  <a:gd name="T6" fmla="*/ 28 w 478"/>
                  <a:gd name="T7" fmla="*/ 79 h 724"/>
                  <a:gd name="T8" fmla="*/ 52 w 478"/>
                  <a:gd name="T9" fmla="*/ 49 h 724"/>
                  <a:gd name="T10" fmla="*/ 60 w 478"/>
                  <a:gd name="T11" fmla="*/ 0 h 724"/>
                  <a:gd name="T12" fmla="*/ 81 w 478"/>
                  <a:gd name="T13" fmla="*/ 54 h 724"/>
                  <a:gd name="T14" fmla="*/ 107 w 478"/>
                  <a:gd name="T15" fmla="*/ 96 h 724"/>
                  <a:gd name="T16" fmla="*/ 107 w 478"/>
                  <a:gd name="T17" fmla="*/ 95 h 724"/>
                  <a:gd name="T18" fmla="*/ 142 w 478"/>
                  <a:gd name="T19" fmla="*/ 117 h 724"/>
                  <a:gd name="T20" fmla="*/ 161 w 478"/>
                  <a:gd name="T21" fmla="*/ 77 h 724"/>
                  <a:gd name="T22" fmla="*/ 224 w 478"/>
                  <a:gd name="T23" fmla="*/ 84 h 724"/>
                  <a:gd name="T24" fmla="*/ 247 w 478"/>
                  <a:gd name="T25" fmla="*/ 92 h 724"/>
                  <a:gd name="T26" fmla="*/ 246 w 478"/>
                  <a:gd name="T27" fmla="*/ 137 h 724"/>
                  <a:gd name="T28" fmla="*/ 295 w 478"/>
                  <a:gd name="T29" fmla="*/ 148 h 724"/>
                  <a:gd name="T30" fmla="*/ 295 w 478"/>
                  <a:gd name="T31" fmla="*/ 148 h 724"/>
                  <a:gd name="T32" fmla="*/ 324 w 478"/>
                  <a:gd name="T33" fmla="*/ 149 h 724"/>
                  <a:gd name="T34" fmla="*/ 344 w 478"/>
                  <a:gd name="T35" fmla="*/ 127 h 724"/>
                  <a:gd name="T36" fmla="*/ 399 w 478"/>
                  <a:gd name="T37" fmla="*/ 139 h 724"/>
                  <a:gd name="T38" fmla="*/ 454 w 478"/>
                  <a:gd name="T39" fmla="*/ 146 h 724"/>
                  <a:gd name="T40" fmla="*/ 473 w 478"/>
                  <a:gd name="T41" fmla="*/ 186 h 724"/>
                  <a:gd name="T42" fmla="*/ 420 w 478"/>
                  <a:gd name="T43" fmla="*/ 151 h 724"/>
                  <a:gd name="T44" fmla="*/ 341 w 478"/>
                  <a:gd name="T45" fmla="*/ 140 h 724"/>
                  <a:gd name="T46" fmla="*/ 354 w 478"/>
                  <a:gd name="T47" fmla="*/ 214 h 724"/>
                  <a:gd name="T48" fmla="*/ 322 w 478"/>
                  <a:gd name="T49" fmla="*/ 227 h 724"/>
                  <a:gd name="T50" fmla="*/ 279 w 478"/>
                  <a:gd name="T51" fmla="*/ 218 h 724"/>
                  <a:gd name="T52" fmla="*/ 279 w 478"/>
                  <a:gd name="T53" fmla="*/ 288 h 724"/>
                  <a:gd name="T54" fmla="*/ 257 w 478"/>
                  <a:gd name="T55" fmla="*/ 220 h 724"/>
                  <a:gd name="T56" fmla="*/ 246 w 478"/>
                  <a:gd name="T57" fmla="*/ 237 h 724"/>
                  <a:gd name="T58" fmla="*/ 244 w 478"/>
                  <a:gd name="T59" fmla="*/ 275 h 724"/>
                  <a:gd name="T60" fmla="*/ 269 w 478"/>
                  <a:gd name="T61" fmla="*/ 316 h 724"/>
                  <a:gd name="T62" fmla="*/ 279 w 478"/>
                  <a:gd name="T63" fmla="*/ 350 h 724"/>
                  <a:gd name="T64" fmla="*/ 228 w 478"/>
                  <a:gd name="T65" fmla="*/ 313 h 724"/>
                  <a:gd name="T66" fmla="*/ 245 w 478"/>
                  <a:gd name="T67" fmla="*/ 429 h 724"/>
                  <a:gd name="T68" fmla="*/ 281 w 478"/>
                  <a:gd name="T69" fmla="*/ 507 h 724"/>
                  <a:gd name="T70" fmla="*/ 311 w 478"/>
                  <a:gd name="T71" fmla="*/ 467 h 724"/>
                  <a:gd name="T72" fmla="*/ 322 w 478"/>
                  <a:gd name="T73" fmla="*/ 508 h 724"/>
                  <a:gd name="T74" fmla="*/ 328 w 478"/>
                  <a:gd name="T75" fmla="*/ 539 h 724"/>
                  <a:gd name="T76" fmla="*/ 306 w 478"/>
                  <a:gd name="T77" fmla="*/ 602 h 724"/>
                  <a:gd name="T78" fmla="*/ 307 w 478"/>
                  <a:gd name="T79" fmla="*/ 600 h 724"/>
                  <a:gd name="T80" fmla="*/ 318 w 478"/>
                  <a:gd name="T81" fmla="*/ 630 h 724"/>
                  <a:gd name="T82" fmla="*/ 246 w 478"/>
                  <a:gd name="T83" fmla="*/ 575 h 724"/>
                  <a:gd name="T84" fmla="*/ 220 w 478"/>
                  <a:gd name="T85" fmla="*/ 516 h 724"/>
                  <a:gd name="T86" fmla="*/ 225 w 478"/>
                  <a:gd name="T87" fmla="*/ 445 h 724"/>
                  <a:gd name="T88" fmla="*/ 203 w 478"/>
                  <a:gd name="T89" fmla="*/ 517 h 724"/>
                  <a:gd name="T90" fmla="*/ 186 w 478"/>
                  <a:gd name="T91" fmla="*/ 529 h 724"/>
                  <a:gd name="T92" fmla="*/ 197 w 478"/>
                  <a:gd name="T93" fmla="*/ 637 h 724"/>
                  <a:gd name="T94" fmla="*/ 155 w 478"/>
                  <a:gd name="T95" fmla="*/ 724 h 724"/>
                  <a:gd name="T96" fmla="*/ 169 w 478"/>
                  <a:gd name="T97" fmla="*/ 663 h 724"/>
                  <a:gd name="T98" fmla="*/ 150 w 478"/>
                  <a:gd name="T99" fmla="*/ 676 h 724"/>
                  <a:gd name="T100" fmla="*/ 168 w 478"/>
                  <a:gd name="T101" fmla="*/ 604 h 724"/>
                  <a:gd name="T102" fmla="*/ 150 w 478"/>
                  <a:gd name="T103" fmla="*/ 572 h 724"/>
                  <a:gd name="T104" fmla="*/ 147 w 478"/>
                  <a:gd name="T105" fmla="*/ 521 h 724"/>
                  <a:gd name="T106" fmla="*/ 159 w 478"/>
                  <a:gd name="T107" fmla="*/ 443 h 724"/>
                  <a:gd name="T108" fmla="*/ 156 w 478"/>
                  <a:gd name="T109" fmla="*/ 280 h 724"/>
                  <a:gd name="T110" fmla="*/ 162 w 478"/>
                  <a:gd name="T111" fmla="*/ 189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8" h="724">
                    <a:moveTo>
                      <a:pt x="162" y="189"/>
                    </a:moveTo>
                    <a:cubicBezTo>
                      <a:pt x="160" y="188"/>
                      <a:pt x="157" y="188"/>
                      <a:pt x="155" y="187"/>
                    </a:cubicBezTo>
                    <a:cubicBezTo>
                      <a:pt x="132" y="177"/>
                      <a:pt x="110" y="167"/>
                      <a:pt x="87" y="156"/>
                    </a:cubicBezTo>
                    <a:cubicBezTo>
                      <a:pt x="85" y="152"/>
                      <a:pt x="87" y="148"/>
                      <a:pt x="91" y="146"/>
                    </a:cubicBezTo>
                    <a:cubicBezTo>
                      <a:pt x="99" y="141"/>
                      <a:pt x="100" y="137"/>
                      <a:pt x="91" y="130"/>
                    </a:cubicBezTo>
                    <a:cubicBezTo>
                      <a:pt x="78" y="120"/>
                      <a:pt x="83" y="100"/>
                      <a:pt x="70" y="88"/>
                    </a:cubicBezTo>
                    <a:cubicBezTo>
                      <a:pt x="67" y="90"/>
                      <a:pt x="70" y="92"/>
                      <a:pt x="70" y="94"/>
                    </a:cubicBezTo>
                    <a:cubicBezTo>
                      <a:pt x="71" y="103"/>
                      <a:pt x="86" y="109"/>
                      <a:pt x="76" y="120"/>
                    </a:cubicBezTo>
                    <a:cubicBezTo>
                      <a:pt x="65" y="132"/>
                      <a:pt x="52" y="139"/>
                      <a:pt x="35" y="132"/>
                    </a:cubicBezTo>
                    <a:cubicBezTo>
                      <a:pt x="35" y="132"/>
                      <a:pt x="35" y="132"/>
                      <a:pt x="35" y="132"/>
                    </a:cubicBezTo>
                    <a:cubicBezTo>
                      <a:pt x="41" y="129"/>
                      <a:pt x="48" y="126"/>
                      <a:pt x="54" y="122"/>
                    </a:cubicBezTo>
                    <a:cubicBezTo>
                      <a:pt x="63" y="117"/>
                      <a:pt x="64" y="111"/>
                      <a:pt x="55" y="104"/>
                    </a:cubicBezTo>
                    <a:cubicBezTo>
                      <a:pt x="54" y="91"/>
                      <a:pt x="48" y="81"/>
                      <a:pt x="42" y="70"/>
                    </a:cubicBezTo>
                    <a:cubicBezTo>
                      <a:pt x="37" y="86"/>
                      <a:pt x="55" y="91"/>
                      <a:pt x="55" y="104"/>
                    </a:cubicBezTo>
                    <a:cubicBezTo>
                      <a:pt x="42" y="102"/>
                      <a:pt x="34" y="115"/>
                      <a:pt x="21" y="115"/>
                    </a:cubicBezTo>
                    <a:cubicBezTo>
                      <a:pt x="43" y="105"/>
                      <a:pt x="32" y="91"/>
                      <a:pt x="28" y="79"/>
                    </a:cubicBezTo>
                    <a:cubicBezTo>
                      <a:pt x="22" y="65"/>
                      <a:pt x="25" y="46"/>
                      <a:pt x="0" y="39"/>
                    </a:cubicBezTo>
                    <a:cubicBezTo>
                      <a:pt x="16" y="36"/>
                      <a:pt x="26" y="34"/>
                      <a:pt x="35" y="33"/>
                    </a:cubicBezTo>
                    <a:cubicBezTo>
                      <a:pt x="43" y="43"/>
                      <a:pt x="18" y="36"/>
                      <a:pt x="28" y="47"/>
                    </a:cubicBezTo>
                    <a:cubicBezTo>
                      <a:pt x="35" y="54"/>
                      <a:pt x="44" y="53"/>
                      <a:pt x="52" y="49"/>
                    </a:cubicBezTo>
                    <a:cubicBezTo>
                      <a:pt x="54" y="48"/>
                      <a:pt x="57" y="45"/>
                      <a:pt x="57" y="44"/>
                    </a:cubicBezTo>
                    <a:cubicBezTo>
                      <a:pt x="51" y="32"/>
                      <a:pt x="59" y="19"/>
                      <a:pt x="54" y="7"/>
                    </a:cubicBezTo>
                    <a:cubicBezTo>
                      <a:pt x="52" y="2"/>
                      <a:pt x="55" y="1"/>
                      <a:pt x="59" y="0"/>
                    </a:cubicBezTo>
                    <a:cubicBezTo>
                      <a:pt x="59" y="0"/>
                      <a:pt x="60" y="0"/>
                      <a:pt x="60" y="0"/>
                    </a:cubicBezTo>
                    <a:cubicBezTo>
                      <a:pt x="61" y="2"/>
                      <a:pt x="64" y="3"/>
                      <a:pt x="65" y="6"/>
                    </a:cubicBezTo>
                    <a:cubicBezTo>
                      <a:pt x="66" y="12"/>
                      <a:pt x="66" y="19"/>
                      <a:pt x="68" y="26"/>
                    </a:cubicBezTo>
                    <a:cubicBezTo>
                      <a:pt x="73" y="39"/>
                      <a:pt x="76" y="52"/>
                      <a:pt x="58" y="58"/>
                    </a:cubicBezTo>
                    <a:cubicBezTo>
                      <a:pt x="69" y="67"/>
                      <a:pt x="75" y="62"/>
                      <a:pt x="81" y="54"/>
                    </a:cubicBezTo>
                    <a:cubicBezTo>
                      <a:pt x="84" y="51"/>
                      <a:pt x="87" y="49"/>
                      <a:pt x="91" y="52"/>
                    </a:cubicBezTo>
                    <a:cubicBezTo>
                      <a:pt x="95" y="54"/>
                      <a:pt x="97" y="58"/>
                      <a:pt x="95" y="62"/>
                    </a:cubicBezTo>
                    <a:cubicBezTo>
                      <a:pt x="84" y="75"/>
                      <a:pt x="93" y="80"/>
                      <a:pt x="103" y="86"/>
                    </a:cubicBezTo>
                    <a:cubicBezTo>
                      <a:pt x="106" y="88"/>
                      <a:pt x="109" y="92"/>
                      <a:pt x="107" y="96"/>
                    </a:cubicBezTo>
                    <a:cubicBezTo>
                      <a:pt x="103" y="100"/>
                      <a:pt x="98" y="97"/>
                      <a:pt x="93" y="98"/>
                    </a:cubicBezTo>
                    <a:cubicBezTo>
                      <a:pt x="96" y="107"/>
                      <a:pt x="99" y="116"/>
                      <a:pt x="109" y="122"/>
                    </a:cubicBezTo>
                    <a:cubicBezTo>
                      <a:pt x="109" y="113"/>
                      <a:pt x="103" y="105"/>
                      <a:pt x="106" y="97"/>
                    </a:cubicBezTo>
                    <a:cubicBezTo>
                      <a:pt x="107" y="96"/>
                      <a:pt x="107" y="95"/>
                      <a:pt x="107" y="95"/>
                    </a:cubicBezTo>
                    <a:cubicBezTo>
                      <a:pt x="124" y="95"/>
                      <a:pt x="141" y="98"/>
                      <a:pt x="156" y="86"/>
                    </a:cubicBezTo>
                    <a:cubicBezTo>
                      <a:pt x="158" y="85"/>
                      <a:pt x="161" y="88"/>
                      <a:pt x="162" y="90"/>
                    </a:cubicBezTo>
                    <a:cubicBezTo>
                      <a:pt x="164" y="94"/>
                      <a:pt x="163" y="97"/>
                      <a:pt x="160" y="99"/>
                    </a:cubicBezTo>
                    <a:cubicBezTo>
                      <a:pt x="153" y="104"/>
                      <a:pt x="146" y="109"/>
                      <a:pt x="142" y="117"/>
                    </a:cubicBezTo>
                    <a:cubicBezTo>
                      <a:pt x="138" y="121"/>
                      <a:pt x="132" y="118"/>
                      <a:pt x="127" y="118"/>
                    </a:cubicBezTo>
                    <a:cubicBezTo>
                      <a:pt x="133" y="131"/>
                      <a:pt x="133" y="131"/>
                      <a:pt x="145" y="137"/>
                    </a:cubicBezTo>
                    <a:cubicBezTo>
                      <a:pt x="149" y="129"/>
                      <a:pt x="138" y="123"/>
                      <a:pt x="144" y="115"/>
                    </a:cubicBezTo>
                    <a:cubicBezTo>
                      <a:pt x="158" y="106"/>
                      <a:pt x="171" y="98"/>
                      <a:pt x="161" y="77"/>
                    </a:cubicBezTo>
                    <a:cubicBezTo>
                      <a:pt x="158" y="72"/>
                      <a:pt x="157" y="64"/>
                      <a:pt x="168" y="64"/>
                    </a:cubicBezTo>
                    <a:cubicBezTo>
                      <a:pt x="180" y="76"/>
                      <a:pt x="198" y="67"/>
                      <a:pt x="211" y="77"/>
                    </a:cubicBezTo>
                    <a:cubicBezTo>
                      <a:pt x="216" y="78"/>
                      <a:pt x="220" y="80"/>
                      <a:pt x="224" y="83"/>
                    </a:cubicBezTo>
                    <a:cubicBezTo>
                      <a:pt x="224" y="84"/>
                      <a:pt x="224" y="84"/>
                      <a:pt x="224" y="84"/>
                    </a:cubicBezTo>
                    <a:cubicBezTo>
                      <a:pt x="227" y="91"/>
                      <a:pt x="227" y="99"/>
                      <a:pt x="223" y="106"/>
                    </a:cubicBezTo>
                    <a:cubicBezTo>
                      <a:pt x="219" y="114"/>
                      <a:pt x="222" y="120"/>
                      <a:pt x="228" y="126"/>
                    </a:cubicBezTo>
                    <a:cubicBezTo>
                      <a:pt x="221" y="112"/>
                      <a:pt x="235" y="101"/>
                      <a:pt x="235" y="88"/>
                    </a:cubicBezTo>
                    <a:cubicBezTo>
                      <a:pt x="240" y="86"/>
                      <a:pt x="243" y="91"/>
                      <a:pt x="247" y="92"/>
                    </a:cubicBezTo>
                    <a:cubicBezTo>
                      <a:pt x="249" y="94"/>
                      <a:pt x="253" y="93"/>
                      <a:pt x="255" y="96"/>
                    </a:cubicBezTo>
                    <a:cubicBezTo>
                      <a:pt x="256" y="97"/>
                      <a:pt x="256" y="98"/>
                      <a:pt x="256" y="100"/>
                    </a:cubicBezTo>
                    <a:cubicBezTo>
                      <a:pt x="254" y="102"/>
                      <a:pt x="250" y="107"/>
                      <a:pt x="251" y="108"/>
                    </a:cubicBezTo>
                    <a:cubicBezTo>
                      <a:pt x="269" y="121"/>
                      <a:pt x="252" y="128"/>
                      <a:pt x="246" y="137"/>
                    </a:cubicBezTo>
                    <a:cubicBezTo>
                      <a:pt x="245" y="139"/>
                      <a:pt x="245" y="141"/>
                      <a:pt x="245" y="143"/>
                    </a:cubicBezTo>
                    <a:cubicBezTo>
                      <a:pt x="262" y="132"/>
                      <a:pt x="263" y="117"/>
                      <a:pt x="256" y="100"/>
                    </a:cubicBezTo>
                    <a:cubicBezTo>
                      <a:pt x="267" y="95"/>
                      <a:pt x="270" y="109"/>
                      <a:pt x="279" y="108"/>
                    </a:cubicBezTo>
                    <a:cubicBezTo>
                      <a:pt x="278" y="124"/>
                      <a:pt x="292" y="134"/>
                      <a:pt x="295" y="148"/>
                    </a:cubicBezTo>
                    <a:cubicBezTo>
                      <a:pt x="293" y="150"/>
                      <a:pt x="295" y="147"/>
                      <a:pt x="294" y="149"/>
                    </a:cubicBezTo>
                    <a:cubicBezTo>
                      <a:pt x="291" y="153"/>
                      <a:pt x="284" y="154"/>
                      <a:pt x="286" y="161"/>
                    </a:cubicBezTo>
                    <a:cubicBezTo>
                      <a:pt x="286" y="163"/>
                      <a:pt x="289" y="163"/>
                      <a:pt x="291" y="162"/>
                    </a:cubicBezTo>
                    <a:cubicBezTo>
                      <a:pt x="300" y="160"/>
                      <a:pt x="293" y="152"/>
                      <a:pt x="295" y="148"/>
                    </a:cubicBezTo>
                    <a:cubicBezTo>
                      <a:pt x="298" y="144"/>
                      <a:pt x="296" y="140"/>
                      <a:pt x="296" y="137"/>
                    </a:cubicBezTo>
                    <a:cubicBezTo>
                      <a:pt x="296" y="133"/>
                      <a:pt x="296" y="129"/>
                      <a:pt x="300" y="128"/>
                    </a:cubicBezTo>
                    <a:cubicBezTo>
                      <a:pt x="304" y="127"/>
                      <a:pt x="307" y="130"/>
                      <a:pt x="309" y="133"/>
                    </a:cubicBezTo>
                    <a:cubicBezTo>
                      <a:pt x="313" y="139"/>
                      <a:pt x="313" y="148"/>
                      <a:pt x="324" y="149"/>
                    </a:cubicBezTo>
                    <a:cubicBezTo>
                      <a:pt x="327" y="141"/>
                      <a:pt x="320" y="137"/>
                      <a:pt x="318" y="132"/>
                    </a:cubicBezTo>
                    <a:cubicBezTo>
                      <a:pt x="310" y="118"/>
                      <a:pt x="319" y="122"/>
                      <a:pt x="327" y="124"/>
                    </a:cubicBezTo>
                    <a:cubicBezTo>
                      <a:pt x="328" y="123"/>
                      <a:pt x="328" y="123"/>
                      <a:pt x="328" y="123"/>
                    </a:cubicBezTo>
                    <a:cubicBezTo>
                      <a:pt x="332" y="130"/>
                      <a:pt x="339" y="123"/>
                      <a:pt x="344" y="127"/>
                    </a:cubicBezTo>
                    <a:cubicBezTo>
                      <a:pt x="351" y="129"/>
                      <a:pt x="359" y="130"/>
                      <a:pt x="367" y="132"/>
                    </a:cubicBezTo>
                    <a:cubicBezTo>
                      <a:pt x="370" y="132"/>
                      <a:pt x="373" y="134"/>
                      <a:pt x="375" y="135"/>
                    </a:cubicBezTo>
                    <a:cubicBezTo>
                      <a:pt x="381" y="134"/>
                      <a:pt x="385" y="142"/>
                      <a:pt x="391" y="139"/>
                    </a:cubicBezTo>
                    <a:cubicBezTo>
                      <a:pt x="394" y="138"/>
                      <a:pt x="396" y="137"/>
                      <a:pt x="399" y="139"/>
                    </a:cubicBezTo>
                    <a:cubicBezTo>
                      <a:pt x="409" y="141"/>
                      <a:pt x="418" y="142"/>
                      <a:pt x="427" y="144"/>
                    </a:cubicBezTo>
                    <a:cubicBezTo>
                      <a:pt x="429" y="144"/>
                      <a:pt x="432" y="143"/>
                      <a:pt x="434" y="144"/>
                    </a:cubicBezTo>
                    <a:cubicBezTo>
                      <a:pt x="439" y="144"/>
                      <a:pt x="444" y="144"/>
                      <a:pt x="449" y="145"/>
                    </a:cubicBezTo>
                    <a:cubicBezTo>
                      <a:pt x="451" y="145"/>
                      <a:pt x="453" y="145"/>
                      <a:pt x="454" y="146"/>
                    </a:cubicBezTo>
                    <a:cubicBezTo>
                      <a:pt x="460" y="148"/>
                      <a:pt x="466" y="147"/>
                      <a:pt x="472" y="151"/>
                    </a:cubicBezTo>
                    <a:cubicBezTo>
                      <a:pt x="471" y="152"/>
                      <a:pt x="471" y="152"/>
                      <a:pt x="471" y="152"/>
                    </a:cubicBezTo>
                    <a:cubicBezTo>
                      <a:pt x="457" y="156"/>
                      <a:pt x="456" y="164"/>
                      <a:pt x="465" y="175"/>
                    </a:cubicBezTo>
                    <a:cubicBezTo>
                      <a:pt x="467" y="178"/>
                      <a:pt x="470" y="183"/>
                      <a:pt x="473" y="186"/>
                    </a:cubicBezTo>
                    <a:cubicBezTo>
                      <a:pt x="476" y="189"/>
                      <a:pt x="478" y="192"/>
                      <a:pt x="473" y="195"/>
                    </a:cubicBezTo>
                    <a:cubicBezTo>
                      <a:pt x="471" y="197"/>
                      <a:pt x="468" y="199"/>
                      <a:pt x="466" y="198"/>
                    </a:cubicBezTo>
                    <a:cubicBezTo>
                      <a:pt x="463" y="198"/>
                      <a:pt x="462" y="194"/>
                      <a:pt x="462" y="190"/>
                    </a:cubicBezTo>
                    <a:cubicBezTo>
                      <a:pt x="458" y="163"/>
                      <a:pt x="447" y="152"/>
                      <a:pt x="420" y="151"/>
                    </a:cubicBezTo>
                    <a:cubicBezTo>
                      <a:pt x="412" y="151"/>
                      <a:pt x="405" y="147"/>
                      <a:pt x="397" y="145"/>
                    </a:cubicBezTo>
                    <a:cubicBezTo>
                      <a:pt x="386" y="142"/>
                      <a:pt x="385" y="147"/>
                      <a:pt x="387" y="156"/>
                    </a:cubicBezTo>
                    <a:cubicBezTo>
                      <a:pt x="380" y="160"/>
                      <a:pt x="373" y="145"/>
                      <a:pt x="367" y="156"/>
                    </a:cubicBezTo>
                    <a:cubicBezTo>
                      <a:pt x="354" y="158"/>
                      <a:pt x="353" y="141"/>
                      <a:pt x="341" y="140"/>
                    </a:cubicBezTo>
                    <a:cubicBezTo>
                      <a:pt x="349" y="148"/>
                      <a:pt x="349" y="165"/>
                      <a:pt x="367" y="156"/>
                    </a:cubicBezTo>
                    <a:cubicBezTo>
                      <a:pt x="373" y="153"/>
                      <a:pt x="380" y="168"/>
                      <a:pt x="387" y="156"/>
                    </a:cubicBezTo>
                    <a:cubicBezTo>
                      <a:pt x="396" y="161"/>
                      <a:pt x="398" y="170"/>
                      <a:pt x="401" y="179"/>
                    </a:cubicBezTo>
                    <a:cubicBezTo>
                      <a:pt x="368" y="178"/>
                      <a:pt x="352" y="190"/>
                      <a:pt x="354" y="214"/>
                    </a:cubicBezTo>
                    <a:cubicBezTo>
                      <a:pt x="343" y="206"/>
                      <a:pt x="341" y="187"/>
                      <a:pt x="322" y="191"/>
                    </a:cubicBezTo>
                    <a:cubicBezTo>
                      <a:pt x="325" y="199"/>
                      <a:pt x="328" y="209"/>
                      <a:pt x="331" y="219"/>
                    </a:cubicBezTo>
                    <a:cubicBezTo>
                      <a:pt x="333" y="223"/>
                      <a:pt x="334" y="228"/>
                      <a:pt x="327" y="228"/>
                    </a:cubicBezTo>
                    <a:cubicBezTo>
                      <a:pt x="325" y="229"/>
                      <a:pt x="323" y="229"/>
                      <a:pt x="322" y="227"/>
                    </a:cubicBezTo>
                    <a:cubicBezTo>
                      <a:pt x="317" y="211"/>
                      <a:pt x="314" y="193"/>
                      <a:pt x="293" y="185"/>
                    </a:cubicBezTo>
                    <a:cubicBezTo>
                      <a:pt x="294" y="196"/>
                      <a:pt x="298" y="203"/>
                      <a:pt x="303" y="210"/>
                    </a:cubicBezTo>
                    <a:cubicBezTo>
                      <a:pt x="307" y="216"/>
                      <a:pt x="310" y="221"/>
                      <a:pt x="301" y="224"/>
                    </a:cubicBezTo>
                    <a:cubicBezTo>
                      <a:pt x="293" y="225"/>
                      <a:pt x="285" y="225"/>
                      <a:pt x="279" y="218"/>
                    </a:cubicBezTo>
                    <a:cubicBezTo>
                      <a:pt x="278" y="209"/>
                      <a:pt x="285" y="199"/>
                      <a:pt x="275" y="193"/>
                    </a:cubicBezTo>
                    <a:cubicBezTo>
                      <a:pt x="277" y="200"/>
                      <a:pt x="275" y="209"/>
                      <a:pt x="276" y="217"/>
                    </a:cubicBezTo>
                    <a:cubicBezTo>
                      <a:pt x="277" y="235"/>
                      <a:pt x="277" y="253"/>
                      <a:pt x="276" y="272"/>
                    </a:cubicBezTo>
                    <a:cubicBezTo>
                      <a:pt x="272" y="278"/>
                      <a:pt x="282" y="282"/>
                      <a:pt x="279" y="288"/>
                    </a:cubicBezTo>
                    <a:cubicBezTo>
                      <a:pt x="272" y="294"/>
                      <a:pt x="270" y="295"/>
                      <a:pt x="268" y="285"/>
                    </a:cubicBezTo>
                    <a:cubicBezTo>
                      <a:pt x="265" y="273"/>
                      <a:pt x="259" y="276"/>
                      <a:pt x="252" y="277"/>
                    </a:cubicBezTo>
                    <a:cubicBezTo>
                      <a:pt x="250" y="275"/>
                      <a:pt x="248" y="271"/>
                      <a:pt x="249" y="270"/>
                    </a:cubicBezTo>
                    <a:cubicBezTo>
                      <a:pt x="267" y="256"/>
                      <a:pt x="252" y="236"/>
                      <a:pt x="257" y="220"/>
                    </a:cubicBezTo>
                    <a:cubicBezTo>
                      <a:pt x="259" y="215"/>
                      <a:pt x="254" y="211"/>
                      <a:pt x="251" y="208"/>
                    </a:cubicBezTo>
                    <a:cubicBezTo>
                      <a:pt x="247" y="205"/>
                      <a:pt x="250" y="199"/>
                      <a:pt x="246" y="196"/>
                    </a:cubicBezTo>
                    <a:cubicBezTo>
                      <a:pt x="242" y="204"/>
                      <a:pt x="249" y="205"/>
                      <a:pt x="252" y="209"/>
                    </a:cubicBezTo>
                    <a:cubicBezTo>
                      <a:pt x="256" y="220"/>
                      <a:pt x="240" y="228"/>
                      <a:pt x="246" y="237"/>
                    </a:cubicBezTo>
                    <a:cubicBezTo>
                      <a:pt x="257" y="251"/>
                      <a:pt x="248" y="262"/>
                      <a:pt x="244" y="275"/>
                    </a:cubicBezTo>
                    <a:cubicBezTo>
                      <a:pt x="238" y="279"/>
                      <a:pt x="236" y="273"/>
                      <a:pt x="235" y="270"/>
                    </a:cubicBezTo>
                    <a:cubicBezTo>
                      <a:pt x="232" y="262"/>
                      <a:pt x="228" y="256"/>
                      <a:pt x="223" y="250"/>
                    </a:cubicBezTo>
                    <a:cubicBezTo>
                      <a:pt x="227" y="261"/>
                      <a:pt x="229" y="273"/>
                      <a:pt x="244" y="275"/>
                    </a:cubicBezTo>
                    <a:cubicBezTo>
                      <a:pt x="246" y="274"/>
                      <a:pt x="249" y="274"/>
                      <a:pt x="251" y="276"/>
                    </a:cubicBezTo>
                    <a:cubicBezTo>
                      <a:pt x="254" y="285"/>
                      <a:pt x="249" y="297"/>
                      <a:pt x="263" y="302"/>
                    </a:cubicBezTo>
                    <a:cubicBezTo>
                      <a:pt x="269" y="304"/>
                      <a:pt x="260" y="313"/>
                      <a:pt x="260" y="320"/>
                    </a:cubicBezTo>
                    <a:cubicBezTo>
                      <a:pt x="264" y="320"/>
                      <a:pt x="266" y="317"/>
                      <a:pt x="269" y="316"/>
                    </a:cubicBezTo>
                    <a:cubicBezTo>
                      <a:pt x="272" y="315"/>
                      <a:pt x="275" y="313"/>
                      <a:pt x="278" y="316"/>
                    </a:cubicBezTo>
                    <a:cubicBezTo>
                      <a:pt x="281" y="320"/>
                      <a:pt x="278" y="323"/>
                      <a:pt x="276" y="327"/>
                    </a:cubicBezTo>
                    <a:cubicBezTo>
                      <a:pt x="272" y="334"/>
                      <a:pt x="263" y="337"/>
                      <a:pt x="261" y="347"/>
                    </a:cubicBezTo>
                    <a:cubicBezTo>
                      <a:pt x="267" y="352"/>
                      <a:pt x="277" y="341"/>
                      <a:pt x="279" y="350"/>
                    </a:cubicBezTo>
                    <a:cubicBezTo>
                      <a:pt x="281" y="360"/>
                      <a:pt x="271" y="366"/>
                      <a:pt x="263" y="371"/>
                    </a:cubicBezTo>
                    <a:cubicBezTo>
                      <a:pt x="255" y="376"/>
                      <a:pt x="251" y="369"/>
                      <a:pt x="248" y="364"/>
                    </a:cubicBezTo>
                    <a:cubicBezTo>
                      <a:pt x="244" y="358"/>
                      <a:pt x="237" y="353"/>
                      <a:pt x="239" y="345"/>
                    </a:cubicBezTo>
                    <a:cubicBezTo>
                      <a:pt x="245" y="331"/>
                      <a:pt x="239" y="321"/>
                      <a:pt x="228" y="313"/>
                    </a:cubicBezTo>
                    <a:cubicBezTo>
                      <a:pt x="223" y="327"/>
                      <a:pt x="241" y="332"/>
                      <a:pt x="239" y="344"/>
                    </a:cubicBezTo>
                    <a:cubicBezTo>
                      <a:pt x="236" y="347"/>
                      <a:pt x="229" y="349"/>
                      <a:pt x="231" y="352"/>
                    </a:cubicBezTo>
                    <a:cubicBezTo>
                      <a:pt x="239" y="363"/>
                      <a:pt x="231" y="377"/>
                      <a:pt x="234" y="385"/>
                    </a:cubicBezTo>
                    <a:cubicBezTo>
                      <a:pt x="242" y="399"/>
                      <a:pt x="230" y="417"/>
                      <a:pt x="245" y="429"/>
                    </a:cubicBezTo>
                    <a:cubicBezTo>
                      <a:pt x="236" y="449"/>
                      <a:pt x="249" y="460"/>
                      <a:pt x="262" y="472"/>
                    </a:cubicBezTo>
                    <a:cubicBezTo>
                      <a:pt x="266" y="475"/>
                      <a:pt x="260" y="478"/>
                      <a:pt x="256" y="479"/>
                    </a:cubicBezTo>
                    <a:cubicBezTo>
                      <a:pt x="240" y="480"/>
                      <a:pt x="249" y="488"/>
                      <a:pt x="253" y="492"/>
                    </a:cubicBezTo>
                    <a:cubicBezTo>
                      <a:pt x="261" y="498"/>
                      <a:pt x="270" y="502"/>
                      <a:pt x="281" y="507"/>
                    </a:cubicBezTo>
                    <a:cubicBezTo>
                      <a:pt x="282" y="501"/>
                      <a:pt x="279" y="497"/>
                      <a:pt x="277" y="492"/>
                    </a:cubicBezTo>
                    <a:cubicBezTo>
                      <a:pt x="275" y="489"/>
                      <a:pt x="273" y="483"/>
                      <a:pt x="278" y="483"/>
                    </a:cubicBezTo>
                    <a:cubicBezTo>
                      <a:pt x="293" y="483"/>
                      <a:pt x="299" y="469"/>
                      <a:pt x="311" y="464"/>
                    </a:cubicBezTo>
                    <a:cubicBezTo>
                      <a:pt x="312" y="465"/>
                      <a:pt x="312" y="466"/>
                      <a:pt x="311" y="467"/>
                    </a:cubicBezTo>
                    <a:cubicBezTo>
                      <a:pt x="316" y="477"/>
                      <a:pt x="311" y="484"/>
                      <a:pt x="306" y="491"/>
                    </a:cubicBezTo>
                    <a:cubicBezTo>
                      <a:pt x="302" y="497"/>
                      <a:pt x="297" y="502"/>
                      <a:pt x="300" y="511"/>
                    </a:cubicBezTo>
                    <a:cubicBezTo>
                      <a:pt x="308" y="510"/>
                      <a:pt x="309" y="495"/>
                      <a:pt x="320" y="500"/>
                    </a:cubicBezTo>
                    <a:cubicBezTo>
                      <a:pt x="322" y="502"/>
                      <a:pt x="322" y="505"/>
                      <a:pt x="322" y="508"/>
                    </a:cubicBezTo>
                    <a:cubicBezTo>
                      <a:pt x="318" y="522"/>
                      <a:pt x="305" y="533"/>
                      <a:pt x="310" y="549"/>
                    </a:cubicBezTo>
                    <a:cubicBezTo>
                      <a:pt x="313" y="541"/>
                      <a:pt x="311" y="529"/>
                      <a:pt x="322" y="522"/>
                    </a:cubicBezTo>
                    <a:cubicBezTo>
                      <a:pt x="323" y="522"/>
                      <a:pt x="325" y="523"/>
                      <a:pt x="327" y="524"/>
                    </a:cubicBezTo>
                    <a:cubicBezTo>
                      <a:pt x="321" y="529"/>
                      <a:pt x="329" y="534"/>
                      <a:pt x="328" y="539"/>
                    </a:cubicBezTo>
                    <a:cubicBezTo>
                      <a:pt x="330" y="544"/>
                      <a:pt x="328" y="549"/>
                      <a:pt x="325" y="554"/>
                    </a:cubicBezTo>
                    <a:cubicBezTo>
                      <a:pt x="316" y="568"/>
                      <a:pt x="326" y="568"/>
                      <a:pt x="336" y="567"/>
                    </a:cubicBezTo>
                    <a:cubicBezTo>
                      <a:pt x="339" y="582"/>
                      <a:pt x="331" y="596"/>
                      <a:pt x="327" y="608"/>
                    </a:cubicBezTo>
                    <a:cubicBezTo>
                      <a:pt x="324" y="619"/>
                      <a:pt x="311" y="612"/>
                      <a:pt x="306" y="602"/>
                    </a:cubicBezTo>
                    <a:cubicBezTo>
                      <a:pt x="314" y="578"/>
                      <a:pt x="298" y="556"/>
                      <a:pt x="274" y="559"/>
                    </a:cubicBezTo>
                    <a:cubicBezTo>
                      <a:pt x="265" y="561"/>
                      <a:pt x="268" y="567"/>
                      <a:pt x="271" y="571"/>
                    </a:cubicBezTo>
                    <a:cubicBezTo>
                      <a:pt x="276" y="577"/>
                      <a:pt x="284" y="578"/>
                      <a:pt x="289" y="582"/>
                    </a:cubicBezTo>
                    <a:cubicBezTo>
                      <a:pt x="297" y="587"/>
                      <a:pt x="308" y="587"/>
                      <a:pt x="307" y="600"/>
                    </a:cubicBezTo>
                    <a:cubicBezTo>
                      <a:pt x="298" y="609"/>
                      <a:pt x="290" y="596"/>
                      <a:pt x="281" y="599"/>
                    </a:cubicBezTo>
                    <a:cubicBezTo>
                      <a:pt x="279" y="607"/>
                      <a:pt x="285" y="611"/>
                      <a:pt x="291" y="614"/>
                    </a:cubicBezTo>
                    <a:cubicBezTo>
                      <a:pt x="295" y="616"/>
                      <a:pt x="300" y="617"/>
                      <a:pt x="304" y="619"/>
                    </a:cubicBezTo>
                    <a:cubicBezTo>
                      <a:pt x="310" y="621"/>
                      <a:pt x="320" y="623"/>
                      <a:pt x="318" y="630"/>
                    </a:cubicBezTo>
                    <a:cubicBezTo>
                      <a:pt x="316" y="638"/>
                      <a:pt x="307" y="636"/>
                      <a:pt x="301" y="634"/>
                    </a:cubicBezTo>
                    <a:cubicBezTo>
                      <a:pt x="293" y="631"/>
                      <a:pt x="285" y="635"/>
                      <a:pt x="278" y="638"/>
                    </a:cubicBezTo>
                    <a:cubicBezTo>
                      <a:pt x="267" y="642"/>
                      <a:pt x="264" y="639"/>
                      <a:pt x="264" y="628"/>
                    </a:cubicBezTo>
                    <a:cubicBezTo>
                      <a:pt x="265" y="608"/>
                      <a:pt x="261" y="589"/>
                      <a:pt x="246" y="575"/>
                    </a:cubicBezTo>
                    <a:cubicBezTo>
                      <a:pt x="245" y="573"/>
                      <a:pt x="244" y="571"/>
                      <a:pt x="244" y="569"/>
                    </a:cubicBezTo>
                    <a:cubicBezTo>
                      <a:pt x="249" y="553"/>
                      <a:pt x="239" y="538"/>
                      <a:pt x="239" y="522"/>
                    </a:cubicBezTo>
                    <a:cubicBezTo>
                      <a:pt x="234" y="518"/>
                      <a:pt x="232" y="524"/>
                      <a:pt x="229" y="525"/>
                    </a:cubicBezTo>
                    <a:cubicBezTo>
                      <a:pt x="220" y="527"/>
                      <a:pt x="217" y="524"/>
                      <a:pt x="220" y="516"/>
                    </a:cubicBezTo>
                    <a:cubicBezTo>
                      <a:pt x="223" y="509"/>
                      <a:pt x="228" y="503"/>
                      <a:pt x="229" y="496"/>
                    </a:cubicBezTo>
                    <a:cubicBezTo>
                      <a:pt x="231" y="490"/>
                      <a:pt x="237" y="481"/>
                      <a:pt x="222" y="484"/>
                    </a:cubicBezTo>
                    <a:cubicBezTo>
                      <a:pt x="215" y="485"/>
                      <a:pt x="217" y="477"/>
                      <a:pt x="218" y="473"/>
                    </a:cubicBezTo>
                    <a:cubicBezTo>
                      <a:pt x="220" y="464"/>
                      <a:pt x="227" y="456"/>
                      <a:pt x="225" y="445"/>
                    </a:cubicBezTo>
                    <a:cubicBezTo>
                      <a:pt x="213" y="459"/>
                      <a:pt x="213" y="475"/>
                      <a:pt x="210" y="490"/>
                    </a:cubicBezTo>
                    <a:cubicBezTo>
                      <a:pt x="208" y="497"/>
                      <a:pt x="213" y="507"/>
                      <a:pt x="204" y="509"/>
                    </a:cubicBezTo>
                    <a:cubicBezTo>
                      <a:pt x="195" y="511"/>
                      <a:pt x="192" y="503"/>
                      <a:pt x="186" y="495"/>
                    </a:cubicBezTo>
                    <a:cubicBezTo>
                      <a:pt x="189" y="506"/>
                      <a:pt x="194" y="513"/>
                      <a:pt x="203" y="517"/>
                    </a:cubicBezTo>
                    <a:cubicBezTo>
                      <a:pt x="207" y="519"/>
                      <a:pt x="211" y="521"/>
                      <a:pt x="214" y="525"/>
                    </a:cubicBezTo>
                    <a:cubicBezTo>
                      <a:pt x="218" y="534"/>
                      <a:pt x="215" y="542"/>
                      <a:pt x="209" y="547"/>
                    </a:cubicBezTo>
                    <a:cubicBezTo>
                      <a:pt x="202" y="552"/>
                      <a:pt x="198" y="545"/>
                      <a:pt x="194" y="541"/>
                    </a:cubicBezTo>
                    <a:cubicBezTo>
                      <a:pt x="190" y="537"/>
                      <a:pt x="189" y="532"/>
                      <a:pt x="186" y="529"/>
                    </a:cubicBezTo>
                    <a:cubicBezTo>
                      <a:pt x="189" y="538"/>
                      <a:pt x="189" y="549"/>
                      <a:pt x="195" y="558"/>
                    </a:cubicBezTo>
                    <a:cubicBezTo>
                      <a:pt x="196" y="561"/>
                      <a:pt x="198" y="565"/>
                      <a:pt x="197" y="566"/>
                    </a:cubicBezTo>
                    <a:cubicBezTo>
                      <a:pt x="180" y="578"/>
                      <a:pt x="197" y="595"/>
                      <a:pt x="189" y="609"/>
                    </a:cubicBezTo>
                    <a:cubicBezTo>
                      <a:pt x="184" y="619"/>
                      <a:pt x="193" y="628"/>
                      <a:pt x="197" y="637"/>
                    </a:cubicBezTo>
                    <a:cubicBezTo>
                      <a:pt x="200" y="643"/>
                      <a:pt x="207" y="651"/>
                      <a:pt x="193" y="652"/>
                    </a:cubicBezTo>
                    <a:cubicBezTo>
                      <a:pt x="186" y="653"/>
                      <a:pt x="188" y="658"/>
                      <a:pt x="189" y="661"/>
                    </a:cubicBezTo>
                    <a:cubicBezTo>
                      <a:pt x="197" y="680"/>
                      <a:pt x="189" y="694"/>
                      <a:pt x="176" y="705"/>
                    </a:cubicBezTo>
                    <a:cubicBezTo>
                      <a:pt x="168" y="711"/>
                      <a:pt x="166" y="723"/>
                      <a:pt x="155" y="724"/>
                    </a:cubicBezTo>
                    <a:cubicBezTo>
                      <a:pt x="155" y="722"/>
                      <a:pt x="155" y="719"/>
                      <a:pt x="154" y="717"/>
                    </a:cubicBezTo>
                    <a:cubicBezTo>
                      <a:pt x="152" y="710"/>
                      <a:pt x="153" y="702"/>
                      <a:pt x="153" y="695"/>
                    </a:cubicBezTo>
                    <a:cubicBezTo>
                      <a:pt x="153" y="692"/>
                      <a:pt x="153" y="689"/>
                      <a:pt x="157" y="688"/>
                    </a:cubicBezTo>
                    <a:cubicBezTo>
                      <a:pt x="175" y="683"/>
                      <a:pt x="179" y="677"/>
                      <a:pt x="169" y="663"/>
                    </a:cubicBezTo>
                    <a:cubicBezTo>
                      <a:pt x="163" y="654"/>
                      <a:pt x="169" y="649"/>
                      <a:pt x="172" y="640"/>
                    </a:cubicBezTo>
                    <a:cubicBezTo>
                      <a:pt x="163" y="646"/>
                      <a:pt x="161" y="654"/>
                      <a:pt x="160" y="662"/>
                    </a:cubicBezTo>
                    <a:cubicBezTo>
                      <a:pt x="160" y="668"/>
                      <a:pt x="162" y="676"/>
                      <a:pt x="151" y="676"/>
                    </a:cubicBezTo>
                    <a:cubicBezTo>
                      <a:pt x="150" y="676"/>
                      <a:pt x="150" y="676"/>
                      <a:pt x="150" y="676"/>
                    </a:cubicBezTo>
                    <a:cubicBezTo>
                      <a:pt x="149" y="670"/>
                      <a:pt x="147" y="664"/>
                      <a:pt x="148" y="658"/>
                    </a:cubicBezTo>
                    <a:cubicBezTo>
                      <a:pt x="143" y="647"/>
                      <a:pt x="150" y="636"/>
                      <a:pt x="149" y="625"/>
                    </a:cubicBezTo>
                    <a:cubicBezTo>
                      <a:pt x="149" y="623"/>
                      <a:pt x="150" y="620"/>
                      <a:pt x="154" y="620"/>
                    </a:cubicBezTo>
                    <a:cubicBezTo>
                      <a:pt x="168" y="619"/>
                      <a:pt x="171" y="617"/>
                      <a:pt x="168" y="604"/>
                    </a:cubicBezTo>
                    <a:cubicBezTo>
                      <a:pt x="166" y="595"/>
                      <a:pt x="167" y="586"/>
                      <a:pt x="171" y="577"/>
                    </a:cubicBezTo>
                    <a:cubicBezTo>
                      <a:pt x="161" y="579"/>
                      <a:pt x="158" y="595"/>
                      <a:pt x="147" y="586"/>
                    </a:cubicBezTo>
                    <a:cubicBezTo>
                      <a:pt x="146" y="584"/>
                      <a:pt x="145" y="582"/>
                      <a:pt x="145" y="580"/>
                    </a:cubicBezTo>
                    <a:cubicBezTo>
                      <a:pt x="146" y="577"/>
                      <a:pt x="147" y="573"/>
                      <a:pt x="150" y="572"/>
                    </a:cubicBezTo>
                    <a:cubicBezTo>
                      <a:pt x="168" y="559"/>
                      <a:pt x="173" y="542"/>
                      <a:pt x="169" y="521"/>
                    </a:cubicBezTo>
                    <a:cubicBezTo>
                      <a:pt x="157" y="523"/>
                      <a:pt x="160" y="544"/>
                      <a:pt x="144" y="540"/>
                    </a:cubicBezTo>
                    <a:cubicBezTo>
                      <a:pt x="141" y="534"/>
                      <a:pt x="149" y="530"/>
                      <a:pt x="146" y="524"/>
                    </a:cubicBezTo>
                    <a:cubicBezTo>
                      <a:pt x="146" y="523"/>
                      <a:pt x="147" y="522"/>
                      <a:pt x="147" y="521"/>
                    </a:cubicBezTo>
                    <a:cubicBezTo>
                      <a:pt x="151" y="513"/>
                      <a:pt x="159" y="508"/>
                      <a:pt x="164" y="501"/>
                    </a:cubicBezTo>
                    <a:cubicBezTo>
                      <a:pt x="169" y="495"/>
                      <a:pt x="172" y="486"/>
                      <a:pt x="170" y="479"/>
                    </a:cubicBezTo>
                    <a:cubicBezTo>
                      <a:pt x="164" y="466"/>
                      <a:pt x="168" y="454"/>
                      <a:pt x="174" y="442"/>
                    </a:cubicBezTo>
                    <a:cubicBezTo>
                      <a:pt x="168" y="439"/>
                      <a:pt x="163" y="448"/>
                      <a:pt x="159" y="443"/>
                    </a:cubicBezTo>
                    <a:cubicBezTo>
                      <a:pt x="155" y="438"/>
                      <a:pt x="157" y="432"/>
                      <a:pt x="161" y="428"/>
                    </a:cubicBezTo>
                    <a:cubicBezTo>
                      <a:pt x="177" y="411"/>
                      <a:pt x="174" y="392"/>
                      <a:pt x="171" y="372"/>
                    </a:cubicBezTo>
                    <a:cubicBezTo>
                      <a:pt x="168" y="350"/>
                      <a:pt x="173" y="329"/>
                      <a:pt x="171" y="307"/>
                    </a:cubicBezTo>
                    <a:cubicBezTo>
                      <a:pt x="170" y="293"/>
                      <a:pt x="166" y="286"/>
                      <a:pt x="156" y="280"/>
                    </a:cubicBezTo>
                    <a:cubicBezTo>
                      <a:pt x="156" y="279"/>
                      <a:pt x="156" y="277"/>
                      <a:pt x="156" y="276"/>
                    </a:cubicBezTo>
                    <a:cubicBezTo>
                      <a:pt x="169" y="263"/>
                      <a:pt x="175" y="250"/>
                      <a:pt x="168" y="231"/>
                    </a:cubicBezTo>
                    <a:cubicBezTo>
                      <a:pt x="165" y="222"/>
                      <a:pt x="169" y="213"/>
                      <a:pt x="170" y="204"/>
                    </a:cubicBezTo>
                    <a:cubicBezTo>
                      <a:pt x="171" y="196"/>
                      <a:pt x="170" y="190"/>
                      <a:pt x="162" y="189"/>
                    </a:cubicBezTo>
                    <a:close/>
                  </a:path>
                </a:pathLst>
              </a:custGeom>
              <a:solidFill>
                <a:srgbClr val="2333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Group 406"/>
            <p:cNvGrpSpPr/>
            <p:nvPr/>
          </p:nvGrpSpPr>
          <p:grpSpPr bwMode="auto">
            <a:xfrm>
              <a:off x="616" y="1212"/>
              <a:ext cx="1097" cy="1506"/>
              <a:chOff x="616" y="1212"/>
              <a:chExt cx="1097" cy="1506"/>
            </a:xfrm>
          </p:grpSpPr>
          <p:sp>
            <p:nvSpPr>
              <p:cNvPr id="533" name="Freeform 206"/>
              <p:cNvSpPr/>
              <p:nvPr/>
            </p:nvSpPr>
            <p:spPr bwMode="auto">
              <a:xfrm>
                <a:off x="710" y="1902"/>
                <a:ext cx="197" cy="368"/>
              </a:xfrm>
              <a:custGeom>
                <a:avLst/>
                <a:gdLst>
                  <a:gd name="T0" fmla="*/ 15 w 175"/>
                  <a:gd name="T1" fmla="*/ 309 h 327"/>
                  <a:gd name="T2" fmla="*/ 19 w 175"/>
                  <a:gd name="T3" fmla="*/ 305 h 327"/>
                  <a:gd name="T4" fmla="*/ 97 w 175"/>
                  <a:gd name="T5" fmla="*/ 134 h 327"/>
                  <a:gd name="T6" fmla="*/ 94 w 175"/>
                  <a:gd name="T7" fmla="*/ 118 h 327"/>
                  <a:gd name="T8" fmla="*/ 82 w 175"/>
                  <a:gd name="T9" fmla="*/ 128 h 327"/>
                  <a:gd name="T10" fmla="*/ 21 w 175"/>
                  <a:gd name="T11" fmla="*/ 266 h 327"/>
                  <a:gd name="T12" fmla="*/ 3 w 175"/>
                  <a:gd name="T13" fmla="*/ 289 h 327"/>
                  <a:gd name="T14" fmla="*/ 44 w 175"/>
                  <a:gd name="T15" fmla="*/ 197 h 327"/>
                  <a:gd name="T16" fmla="*/ 80 w 175"/>
                  <a:gd name="T17" fmla="*/ 88 h 327"/>
                  <a:gd name="T18" fmla="*/ 109 w 175"/>
                  <a:gd name="T19" fmla="*/ 0 h 327"/>
                  <a:gd name="T20" fmla="*/ 81 w 175"/>
                  <a:gd name="T21" fmla="*/ 106 h 327"/>
                  <a:gd name="T22" fmla="*/ 101 w 175"/>
                  <a:gd name="T23" fmla="*/ 86 h 327"/>
                  <a:gd name="T24" fmla="*/ 136 w 175"/>
                  <a:gd name="T25" fmla="*/ 10 h 327"/>
                  <a:gd name="T26" fmla="*/ 103 w 175"/>
                  <a:gd name="T27" fmla="*/ 104 h 327"/>
                  <a:gd name="T28" fmla="*/ 148 w 175"/>
                  <a:gd name="T29" fmla="*/ 15 h 327"/>
                  <a:gd name="T30" fmla="*/ 152 w 175"/>
                  <a:gd name="T31" fmla="*/ 15 h 327"/>
                  <a:gd name="T32" fmla="*/ 122 w 175"/>
                  <a:gd name="T33" fmla="*/ 122 h 327"/>
                  <a:gd name="T34" fmla="*/ 117 w 175"/>
                  <a:gd name="T35" fmla="*/ 102 h 327"/>
                  <a:gd name="T36" fmla="*/ 55 w 175"/>
                  <a:gd name="T37" fmla="*/ 247 h 327"/>
                  <a:gd name="T38" fmla="*/ 87 w 175"/>
                  <a:gd name="T39" fmla="*/ 199 h 327"/>
                  <a:gd name="T40" fmla="*/ 154 w 175"/>
                  <a:gd name="T41" fmla="*/ 75 h 327"/>
                  <a:gd name="T42" fmla="*/ 164 w 175"/>
                  <a:gd name="T43" fmla="*/ 35 h 327"/>
                  <a:gd name="T44" fmla="*/ 175 w 175"/>
                  <a:gd name="T45" fmla="*/ 8 h 327"/>
                  <a:gd name="T46" fmla="*/ 152 w 175"/>
                  <a:gd name="T47" fmla="*/ 112 h 327"/>
                  <a:gd name="T48" fmla="*/ 145 w 175"/>
                  <a:gd name="T49" fmla="*/ 101 h 327"/>
                  <a:gd name="T50" fmla="*/ 108 w 175"/>
                  <a:gd name="T51" fmla="*/ 195 h 327"/>
                  <a:gd name="T52" fmla="*/ 105 w 175"/>
                  <a:gd name="T53" fmla="*/ 196 h 327"/>
                  <a:gd name="T54" fmla="*/ 95 w 175"/>
                  <a:gd name="T55" fmla="*/ 209 h 327"/>
                  <a:gd name="T56" fmla="*/ 74 w 175"/>
                  <a:gd name="T57" fmla="*/ 265 h 327"/>
                  <a:gd name="T58" fmla="*/ 72 w 175"/>
                  <a:gd name="T59" fmla="*/ 267 h 327"/>
                  <a:gd name="T60" fmla="*/ 62 w 175"/>
                  <a:gd name="T61" fmla="*/ 259 h 327"/>
                  <a:gd name="T62" fmla="*/ 29 w 175"/>
                  <a:gd name="T63" fmla="*/ 326 h 327"/>
                  <a:gd name="T64" fmla="*/ 41 w 175"/>
                  <a:gd name="T65" fmla="*/ 278 h 327"/>
                  <a:gd name="T66" fmla="*/ 12 w 175"/>
                  <a:gd name="T67" fmla="*/ 327 h 327"/>
                  <a:gd name="T68" fmla="*/ 15 w 175"/>
                  <a:gd name="T69" fmla="*/ 3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 h="327">
                    <a:moveTo>
                      <a:pt x="15" y="309"/>
                    </a:moveTo>
                    <a:cubicBezTo>
                      <a:pt x="16" y="308"/>
                      <a:pt x="18" y="307"/>
                      <a:pt x="19" y="305"/>
                    </a:cubicBezTo>
                    <a:cubicBezTo>
                      <a:pt x="42" y="247"/>
                      <a:pt x="82" y="196"/>
                      <a:pt x="97" y="134"/>
                    </a:cubicBezTo>
                    <a:cubicBezTo>
                      <a:pt x="99" y="128"/>
                      <a:pt x="106" y="122"/>
                      <a:pt x="94" y="118"/>
                    </a:cubicBezTo>
                    <a:cubicBezTo>
                      <a:pt x="82" y="113"/>
                      <a:pt x="84" y="124"/>
                      <a:pt x="82" y="128"/>
                    </a:cubicBezTo>
                    <a:cubicBezTo>
                      <a:pt x="64" y="175"/>
                      <a:pt x="42" y="220"/>
                      <a:pt x="21" y="266"/>
                    </a:cubicBezTo>
                    <a:cubicBezTo>
                      <a:pt x="17" y="275"/>
                      <a:pt x="12" y="284"/>
                      <a:pt x="3" y="289"/>
                    </a:cubicBezTo>
                    <a:cubicBezTo>
                      <a:pt x="19" y="259"/>
                      <a:pt x="28" y="226"/>
                      <a:pt x="44" y="197"/>
                    </a:cubicBezTo>
                    <a:cubicBezTo>
                      <a:pt x="62" y="162"/>
                      <a:pt x="76" y="127"/>
                      <a:pt x="80" y="88"/>
                    </a:cubicBezTo>
                    <a:cubicBezTo>
                      <a:pt x="84" y="57"/>
                      <a:pt x="96" y="28"/>
                      <a:pt x="109" y="0"/>
                    </a:cubicBezTo>
                    <a:cubicBezTo>
                      <a:pt x="110" y="38"/>
                      <a:pt x="90" y="71"/>
                      <a:pt x="81" y="106"/>
                    </a:cubicBezTo>
                    <a:cubicBezTo>
                      <a:pt x="96" y="100"/>
                      <a:pt x="96" y="99"/>
                      <a:pt x="101" y="86"/>
                    </a:cubicBezTo>
                    <a:cubicBezTo>
                      <a:pt x="111" y="60"/>
                      <a:pt x="122" y="34"/>
                      <a:pt x="136" y="10"/>
                    </a:cubicBezTo>
                    <a:cubicBezTo>
                      <a:pt x="125" y="41"/>
                      <a:pt x="114" y="72"/>
                      <a:pt x="103" y="104"/>
                    </a:cubicBezTo>
                    <a:cubicBezTo>
                      <a:pt x="127" y="78"/>
                      <a:pt x="131" y="43"/>
                      <a:pt x="148" y="15"/>
                    </a:cubicBezTo>
                    <a:cubicBezTo>
                      <a:pt x="149" y="13"/>
                      <a:pt x="151" y="13"/>
                      <a:pt x="152" y="15"/>
                    </a:cubicBezTo>
                    <a:cubicBezTo>
                      <a:pt x="140" y="50"/>
                      <a:pt x="126" y="84"/>
                      <a:pt x="122" y="122"/>
                    </a:cubicBezTo>
                    <a:cubicBezTo>
                      <a:pt x="112" y="116"/>
                      <a:pt x="123" y="108"/>
                      <a:pt x="117" y="102"/>
                    </a:cubicBezTo>
                    <a:cubicBezTo>
                      <a:pt x="93" y="149"/>
                      <a:pt x="87" y="204"/>
                      <a:pt x="55" y="247"/>
                    </a:cubicBezTo>
                    <a:cubicBezTo>
                      <a:pt x="78" y="239"/>
                      <a:pt x="79" y="216"/>
                      <a:pt x="87" y="199"/>
                    </a:cubicBezTo>
                    <a:cubicBezTo>
                      <a:pt x="107" y="156"/>
                      <a:pt x="131" y="116"/>
                      <a:pt x="154" y="75"/>
                    </a:cubicBezTo>
                    <a:cubicBezTo>
                      <a:pt x="161" y="64"/>
                      <a:pt x="160" y="48"/>
                      <a:pt x="164" y="35"/>
                    </a:cubicBezTo>
                    <a:cubicBezTo>
                      <a:pt x="167" y="26"/>
                      <a:pt x="165" y="15"/>
                      <a:pt x="175" y="8"/>
                    </a:cubicBezTo>
                    <a:cubicBezTo>
                      <a:pt x="175" y="25"/>
                      <a:pt x="158" y="101"/>
                      <a:pt x="152" y="112"/>
                    </a:cubicBezTo>
                    <a:cubicBezTo>
                      <a:pt x="145" y="111"/>
                      <a:pt x="152" y="103"/>
                      <a:pt x="145" y="101"/>
                    </a:cubicBezTo>
                    <a:cubicBezTo>
                      <a:pt x="131" y="131"/>
                      <a:pt x="114" y="161"/>
                      <a:pt x="108" y="195"/>
                    </a:cubicBezTo>
                    <a:cubicBezTo>
                      <a:pt x="107" y="195"/>
                      <a:pt x="106" y="196"/>
                      <a:pt x="105" y="196"/>
                    </a:cubicBezTo>
                    <a:cubicBezTo>
                      <a:pt x="95" y="195"/>
                      <a:pt x="97" y="204"/>
                      <a:pt x="95" y="209"/>
                    </a:cubicBezTo>
                    <a:cubicBezTo>
                      <a:pt x="87" y="227"/>
                      <a:pt x="83" y="247"/>
                      <a:pt x="74" y="265"/>
                    </a:cubicBezTo>
                    <a:cubicBezTo>
                      <a:pt x="74" y="266"/>
                      <a:pt x="73" y="266"/>
                      <a:pt x="72" y="267"/>
                    </a:cubicBezTo>
                    <a:cubicBezTo>
                      <a:pt x="59" y="276"/>
                      <a:pt x="67" y="260"/>
                      <a:pt x="62" y="259"/>
                    </a:cubicBezTo>
                    <a:cubicBezTo>
                      <a:pt x="51" y="281"/>
                      <a:pt x="40" y="304"/>
                      <a:pt x="29" y="326"/>
                    </a:cubicBezTo>
                    <a:cubicBezTo>
                      <a:pt x="25" y="309"/>
                      <a:pt x="40" y="298"/>
                      <a:pt x="41" y="278"/>
                    </a:cubicBezTo>
                    <a:cubicBezTo>
                      <a:pt x="28" y="296"/>
                      <a:pt x="25" y="314"/>
                      <a:pt x="12" y="327"/>
                    </a:cubicBezTo>
                    <a:cubicBezTo>
                      <a:pt x="3" y="320"/>
                      <a:pt x="0" y="313"/>
                      <a:pt x="15" y="309"/>
                    </a:cubicBezTo>
                    <a:close/>
                  </a:path>
                </a:pathLst>
              </a:custGeom>
              <a:solidFill>
                <a:srgbClr val="956D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207"/>
              <p:cNvSpPr/>
              <p:nvPr/>
            </p:nvSpPr>
            <p:spPr bwMode="auto">
              <a:xfrm>
                <a:off x="751" y="2537"/>
                <a:ext cx="140" cy="128"/>
              </a:xfrm>
              <a:custGeom>
                <a:avLst/>
                <a:gdLst>
                  <a:gd name="T0" fmla="*/ 60 w 125"/>
                  <a:gd name="T1" fmla="*/ 94 h 114"/>
                  <a:gd name="T2" fmla="*/ 50 w 125"/>
                  <a:gd name="T3" fmla="*/ 85 h 114"/>
                  <a:gd name="T4" fmla="*/ 44 w 125"/>
                  <a:gd name="T5" fmla="*/ 60 h 114"/>
                  <a:gd name="T6" fmla="*/ 43 w 125"/>
                  <a:gd name="T7" fmla="*/ 52 h 114"/>
                  <a:gd name="T8" fmla="*/ 38 w 125"/>
                  <a:gd name="T9" fmla="*/ 55 h 114"/>
                  <a:gd name="T10" fmla="*/ 0 w 125"/>
                  <a:gd name="T11" fmla="*/ 57 h 114"/>
                  <a:gd name="T12" fmla="*/ 15 w 125"/>
                  <a:gd name="T13" fmla="*/ 17 h 114"/>
                  <a:gd name="T14" fmla="*/ 16 w 125"/>
                  <a:gd name="T15" fmla="*/ 3 h 114"/>
                  <a:gd name="T16" fmla="*/ 57 w 125"/>
                  <a:gd name="T17" fmla="*/ 22 h 114"/>
                  <a:gd name="T18" fmla="*/ 65 w 125"/>
                  <a:gd name="T19" fmla="*/ 30 h 114"/>
                  <a:gd name="T20" fmla="*/ 120 w 125"/>
                  <a:gd name="T21" fmla="*/ 58 h 114"/>
                  <a:gd name="T22" fmla="*/ 120 w 125"/>
                  <a:gd name="T23" fmla="*/ 58 h 114"/>
                  <a:gd name="T24" fmla="*/ 121 w 125"/>
                  <a:gd name="T25" fmla="*/ 62 h 114"/>
                  <a:gd name="T26" fmla="*/ 120 w 125"/>
                  <a:gd name="T27" fmla="*/ 79 h 114"/>
                  <a:gd name="T28" fmla="*/ 96 w 125"/>
                  <a:gd name="T29" fmla="*/ 114 h 114"/>
                  <a:gd name="T30" fmla="*/ 96 w 125"/>
                  <a:gd name="T31" fmla="*/ 114 h 114"/>
                  <a:gd name="T32" fmla="*/ 113 w 125"/>
                  <a:gd name="T33" fmla="*/ 91 h 114"/>
                  <a:gd name="T34" fmla="*/ 99 w 125"/>
                  <a:gd name="T35" fmla="*/ 93 h 114"/>
                  <a:gd name="T36" fmla="*/ 71 w 125"/>
                  <a:gd name="T37" fmla="*/ 95 h 114"/>
                  <a:gd name="T38" fmla="*/ 60 w 125"/>
                  <a:gd name="T39"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14">
                    <a:moveTo>
                      <a:pt x="60" y="94"/>
                    </a:moveTo>
                    <a:cubicBezTo>
                      <a:pt x="58" y="89"/>
                      <a:pt x="54" y="87"/>
                      <a:pt x="50" y="85"/>
                    </a:cubicBezTo>
                    <a:cubicBezTo>
                      <a:pt x="36" y="80"/>
                      <a:pt x="26" y="74"/>
                      <a:pt x="44" y="60"/>
                    </a:cubicBezTo>
                    <a:cubicBezTo>
                      <a:pt x="47" y="58"/>
                      <a:pt x="47" y="54"/>
                      <a:pt x="43" y="52"/>
                    </a:cubicBezTo>
                    <a:cubicBezTo>
                      <a:pt x="40" y="50"/>
                      <a:pt x="39" y="52"/>
                      <a:pt x="38" y="55"/>
                    </a:cubicBezTo>
                    <a:cubicBezTo>
                      <a:pt x="28" y="75"/>
                      <a:pt x="16" y="67"/>
                      <a:pt x="0" y="57"/>
                    </a:cubicBezTo>
                    <a:cubicBezTo>
                      <a:pt x="26" y="50"/>
                      <a:pt x="21" y="34"/>
                      <a:pt x="15" y="17"/>
                    </a:cubicBezTo>
                    <a:cubicBezTo>
                      <a:pt x="13" y="12"/>
                      <a:pt x="13" y="7"/>
                      <a:pt x="16" y="3"/>
                    </a:cubicBezTo>
                    <a:cubicBezTo>
                      <a:pt x="34" y="0"/>
                      <a:pt x="44" y="15"/>
                      <a:pt x="57" y="22"/>
                    </a:cubicBezTo>
                    <a:cubicBezTo>
                      <a:pt x="60" y="24"/>
                      <a:pt x="61" y="28"/>
                      <a:pt x="65" y="30"/>
                    </a:cubicBezTo>
                    <a:cubicBezTo>
                      <a:pt x="83" y="39"/>
                      <a:pt x="99" y="53"/>
                      <a:pt x="120" y="58"/>
                    </a:cubicBezTo>
                    <a:cubicBezTo>
                      <a:pt x="120" y="58"/>
                      <a:pt x="120" y="58"/>
                      <a:pt x="120" y="58"/>
                    </a:cubicBezTo>
                    <a:cubicBezTo>
                      <a:pt x="120" y="59"/>
                      <a:pt x="120" y="60"/>
                      <a:pt x="121" y="62"/>
                    </a:cubicBezTo>
                    <a:cubicBezTo>
                      <a:pt x="112" y="67"/>
                      <a:pt x="118" y="73"/>
                      <a:pt x="120" y="79"/>
                    </a:cubicBezTo>
                    <a:cubicBezTo>
                      <a:pt x="125" y="98"/>
                      <a:pt x="116" y="112"/>
                      <a:pt x="96" y="114"/>
                    </a:cubicBezTo>
                    <a:cubicBezTo>
                      <a:pt x="96" y="114"/>
                      <a:pt x="96" y="114"/>
                      <a:pt x="96" y="114"/>
                    </a:cubicBezTo>
                    <a:cubicBezTo>
                      <a:pt x="90" y="98"/>
                      <a:pt x="107" y="98"/>
                      <a:pt x="113" y="91"/>
                    </a:cubicBezTo>
                    <a:cubicBezTo>
                      <a:pt x="107" y="83"/>
                      <a:pt x="102" y="89"/>
                      <a:pt x="99" y="93"/>
                    </a:cubicBezTo>
                    <a:cubicBezTo>
                      <a:pt x="90" y="105"/>
                      <a:pt x="81" y="107"/>
                      <a:pt x="71" y="95"/>
                    </a:cubicBezTo>
                    <a:cubicBezTo>
                      <a:pt x="67" y="91"/>
                      <a:pt x="64" y="93"/>
                      <a:pt x="60" y="94"/>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208"/>
              <p:cNvSpPr/>
              <p:nvPr/>
            </p:nvSpPr>
            <p:spPr bwMode="auto">
              <a:xfrm>
                <a:off x="1458" y="1762"/>
                <a:ext cx="53" cy="353"/>
              </a:xfrm>
              <a:custGeom>
                <a:avLst/>
                <a:gdLst>
                  <a:gd name="T0" fmla="*/ 9 w 47"/>
                  <a:gd name="T1" fmla="*/ 278 h 314"/>
                  <a:gd name="T2" fmla="*/ 0 w 47"/>
                  <a:gd name="T3" fmla="*/ 314 h 314"/>
                  <a:gd name="T4" fmla="*/ 3 w 47"/>
                  <a:gd name="T5" fmla="*/ 282 h 314"/>
                  <a:gd name="T6" fmla="*/ 8 w 47"/>
                  <a:gd name="T7" fmla="*/ 252 h 314"/>
                  <a:gd name="T8" fmla="*/ 15 w 47"/>
                  <a:gd name="T9" fmla="*/ 268 h 314"/>
                  <a:gd name="T10" fmla="*/ 41 w 47"/>
                  <a:gd name="T11" fmla="*/ 0 h 314"/>
                  <a:gd name="T12" fmla="*/ 39 w 47"/>
                  <a:gd name="T13" fmla="*/ 107 h 314"/>
                  <a:gd name="T14" fmla="*/ 47 w 47"/>
                  <a:gd name="T15" fmla="*/ 95 h 314"/>
                  <a:gd name="T16" fmla="*/ 47 w 47"/>
                  <a:gd name="T17" fmla="*/ 196 h 314"/>
                  <a:gd name="T18" fmla="*/ 41 w 47"/>
                  <a:gd name="T19" fmla="*/ 196 h 314"/>
                  <a:gd name="T20" fmla="*/ 36 w 47"/>
                  <a:gd name="T21" fmla="*/ 128 h 314"/>
                  <a:gd name="T22" fmla="*/ 34 w 47"/>
                  <a:gd name="T23" fmla="*/ 170 h 314"/>
                  <a:gd name="T24" fmla="*/ 36 w 47"/>
                  <a:gd name="T25" fmla="*/ 217 h 314"/>
                  <a:gd name="T26" fmla="*/ 26 w 47"/>
                  <a:gd name="T27" fmla="*/ 238 h 314"/>
                  <a:gd name="T28" fmla="*/ 19 w 47"/>
                  <a:gd name="T29" fmla="*/ 279 h 314"/>
                  <a:gd name="T30" fmla="*/ 14 w 47"/>
                  <a:gd name="T31" fmla="*/ 286 h 314"/>
                  <a:gd name="T32" fmla="*/ 9 w 47"/>
                  <a:gd name="T33" fmla="*/ 27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314">
                    <a:moveTo>
                      <a:pt x="9" y="278"/>
                    </a:moveTo>
                    <a:cubicBezTo>
                      <a:pt x="4" y="289"/>
                      <a:pt x="11" y="303"/>
                      <a:pt x="0" y="314"/>
                    </a:cubicBezTo>
                    <a:cubicBezTo>
                      <a:pt x="1" y="302"/>
                      <a:pt x="2" y="292"/>
                      <a:pt x="3" y="282"/>
                    </a:cubicBezTo>
                    <a:cubicBezTo>
                      <a:pt x="4" y="272"/>
                      <a:pt x="6" y="263"/>
                      <a:pt x="8" y="252"/>
                    </a:cubicBezTo>
                    <a:cubicBezTo>
                      <a:pt x="14" y="256"/>
                      <a:pt x="9" y="263"/>
                      <a:pt x="15" y="268"/>
                    </a:cubicBezTo>
                    <a:cubicBezTo>
                      <a:pt x="15" y="177"/>
                      <a:pt x="27" y="89"/>
                      <a:pt x="41" y="0"/>
                    </a:cubicBezTo>
                    <a:cubicBezTo>
                      <a:pt x="41" y="35"/>
                      <a:pt x="38" y="71"/>
                      <a:pt x="39" y="107"/>
                    </a:cubicBezTo>
                    <a:cubicBezTo>
                      <a:pt x="46" y="106"/>
                      <a:pt x="40" y="96"/>
                      <a:pt x="47" y="95"/>
                    </a:cubicBezTo>
                    <a:cubicBezTo>
                      <a:pt x="47" y="129"/>
                      <a:pt x="47" y="162"/>
                      <a:pt x="47" y="196"/>
                    </a:cubicBezTo>
                    <a:cubicBezTo>
                      <a:pt x="45" y="196"/>
                      <a:pt x="43" y="196"/>
                      <a:pt x="41" y="196"/>
                    </a:cubicBezTo>
                    <a:cubicBezTo>
                      <a:pt x="35" y="175"/>
                      <a:pt x="42" y="152"/>
                      <a:pt x="36" y="128"/>
                    </a:cubicBezTo>
                    <a:cubicBezTo>
                      <a:pt x="22" y="144"/>
                      <a:pt x="34" y="157"/>
                      <a:pt x="34" y="170"/>
                    </a:cubicBezTo>
                    <a:cubicBezTo>
                      <a:pt x="34" y="186"/>
                      <a:pt x="39" y="202"/>
                      <a:pt x="36" y="217"/>
                    </a:cubicBezTo>
                    <a:cubicBezTo>
                      <a:pt x="35" y="222"/>
                      <a:pt x="27" y="229"/>
                      <a:pt x="26" y="238"/>
                    </a:cubicBezTo>
                    <a:cubicBezTo>
                      <a:pt x="25" y="252"/>
                      <a:pt x="22" y="265"/>
                      <a:pt x="19" y="279"/>
                    </a:cubicBezTo>
                    <a:cubicBezTo>
                      <a:pt x="18" y="282"/>
                      <a:pt x="19" y="286"/>
                      <a:pt x="14" y="286"/>
                    </a:cubicBezTo>
                    <a:cubicBezTo>
                      <a:pt x="9" y="286"/>
                      <a:pt x="15" y="278"/>
                      <a:pt x="9" y="278"/>
                    </a:cubicBezTo>
                    <a:close/>
                  </a:path>
                </a:pathLst>
              </a:custGeom>
              <a:solidFill>
                <a:srgbClr val="B78C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209"/>
              <p:cNvSpPr/>
              <p:nvPr/>
            </p:nvSpPr>
            <p:spPr bwMode="auto">
              <a:xfrm>
                <a:off x="1089" y="1378"/>
                <a:ext cx="127" cy="426"/>
              </a:xfrm>
              <a:custGeom>
                <a:avLst/>
                <a:gdLst>
                  <a:gd name="T0" fmla="*/ 107 w 113"/>
                  <a:gd name="T1" fmla="*/ 18 h 379"/>
                  <a:gd name="T2" fmla="*/ 110 w 113"/>
                  <a:gd name="T3" fmla="*/ 32 h 379"/>
                  <a:gd name="T4" fmla="*/ 90 w 113"/>
                  <a:gd name="T5" fmla="*/ 101 h 379"/>
                  <a:gd name="T6" fmla="*/ 72 w 113"/>
                  <a:gd name="T7" fmla="*/ 145 h 379"/>
                  <a:gd name="T8" fmla="*/ 57 w 113"/>
                  <a:gd name="T9" fmla="*/ 228 h 379"/>
                  <a:gd name="T10" fmla="*/ 29 w 113"/>
                  <a:gd name="T11" fmla="*/ 316 h 379"/>
                  <a:gd name="T12" fmla="*/ 12 w 113"/>
                  <a:gd name="T13" fmla="*/ 365 h 379"/>
                  <a:gd name="T14" fmla="*/ 0 w 113"/>
                  <a:gd name="T15" fmla="*/ 377 h 379"/>
                  <a:gd name="T16" fmla="*/ 48 w 113"/>
                  <a:gd name="T17" fmla="*/ 223 h 379"/>
                  <a:gd name="T18" fmla="*/ 69 w 113"/>
                  <a:gd name="T19" fmla="*/ 125 h 379"/>
                  <a:gd name="T20" fmla="*/ 69 w 113"/>
                  <a:gd name="T21" fmla="*/ 108 h 379"/>
                  <a:gd name="T22" fmla="*/ 97 w 113"/>
                  <a:gd name="T23" fmla="*/ 0 h 379"/>
                  <a:gd name="T24" fmla="*/ 75 w 113"/>
                  <a:gd name="T25" fmla="*/ 98 h 379"/>
                  <a:gd name="T26" fmla="*/ 107 w 113"/>
                  <a:gd name="T27" fmla="*/ 1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379">
                    <a:moveTo>
                      <a:pt x="107" y="18"/>
                    </a:moveTo>
                    <a:cubicBezTo>
                      <a:pt x="113" y="22"/>
                      <a:pt x="112" y="27"/>
                      <a:pt x="110" y="32"/>
                    </a:cubicBezTo>
                    <a:cubicBezTo>
                      <a:pt x="104" y="55"/>
                      <a:pt x="101" y="80"/>
                      <a:pt x="90" y="101"/>
                    </a:cubicBezTo>
                    <a:cubicBezTo>
                      <a:pt x="83" y="115"/>
                      <a:pt x="72" y="130"/>
                      <a:pt x="72" y="145"/>
                    </a:cubicBezTo>
                    <a:cubicBezTo>
                      <a:pt x="73" y="174"/>
                      <a:pt x="57" y="200"/>
                      <a:pt x="57" y="228"/>
                    </a:cubicBezTo>
                    <a:cubicBezTo>
                      <a:pt x="56" y="260"/>
                      <a:pt x="38" y="287"/>
                      <a:pt x="29" y="316"/>
                    </a:cubicBezTo>
                    <a:cubicBezTo>
                      <a:pt x="25" y="333"/>
                      <a:pt x="18" y="349"/>
                      <a:pt x="12" y="365"/>
                    </a:cubicBezTo>
                    <a:cubicBezTo>
                      <a:pt x="10" y="371"/>
                      <a:pt x="8" y="379"/>
                      <a:pt x="0" y="377"/>
                    </a:cubicBezTo>
                    <a:cubicBezTo>
                      <a:pt x="16" y="326"/>
                      <a:pt x="49" y="278"/>
                      <a:pt x="48" y="223"/>
                    </a:cubicBezTo>
                    <a:cubicBezTo>
                      <a:pt x="48" y="187"/>
                      <a:pt x="58" y="157"/>
                      <a:pt x="69" y="125"/>
                    </a:cubicBezTo>
                    <a:cubicBezTo>
                      <a:pt x="71" y="120"/>
                      <a:pt x="70" y="114"/>
                      <a:pt x="69" y="108"/>
                    </a:cubicBezTo>
                    <a:cubicBezTo>
                      <a:pt x="64" y="85"/>
                      <a:pt x="80" y="22"/>
                      <a:pt x="97" y="0"/>
                    </a:cubicBezTo>
                    <a:cubicBezTo>
                      <a:pt x="93" y="35"/>
                      <a:pt x="73" y="63"/>
                      <a:pt x="75" y="98"/>
                    </a:cubicBezTo>
                    <a:cubicBezTo>
                      <a:pt x="99" y="75"/>
                      <a:pt x="93" y="43"/>
                      <a:pt x="107" y="18"/>
                    </a:cubicBezTo>
                    <a:close/>
                  </a:path>
                </a:pathLst>
              </a:custGeom>
              <a:solidFill>
                <a:srgbClr val="A980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210"/>
              <p:cNvSpPr/>
              <p:nvPr/>
            </p:nvSpPr>
            <p:spPr bwMode="auto">
              <a:xfrm>
                <a:off x="1436" y="2133"/>
                <a:ext cx="64" cy="551"/>
              </a:xfrm>
              <a:custGeom>
                <a:avLst/>
                <a:gdLst>
                  <a:gd name="T0" fmla="*/ 57 w 57"/>
                  <a:gd name="T1" fmla="*/ 1 h 491"/>
                  <a:gd name="T2" fmla="*/ 47 w 57"/>
                  <a:gd name="T3" fmla="*/ 63 h 491"/>
                  <a:gd name="T4" fmla="*/ 43 w 57"/>
                  <a:gd name="T5" fmla="*/ 177 h 491"/>
                  <a:gd name="T6" fmla="*/ 39 w 57"/>
                  <a:gd name="T7" fmla="*/ 320 h 491"/>
                  <a:gd name="T8" fmla="*/ 23 w 57"/>
                  <a:gd name="T9" fmla="*/ 413 h 491"/>
                  <a:gd name="T10" fmla="*/ 0 w 57"/>
                  <a:gd name="T11" fmla="*/ 491 h 491"/>
                  <a:gd name="T12" fmla="*/ 17 w 57"/>
                  <a:gd name="T13" fmla="*/ 391 h 491"/>
                  <a:gd name="T14" fmla="*/ 20 w 57"/>
                  <a:gd name="T15" fmla="*/ 371 h 491"/>
                  <a:gd name="T16" fmla="*/ 41 w 57"/>
                  <a:gd name="T17" fmla="*/ 225 h 491"/>
                  <a:gd name="T18" fmla="*/ 34 w 57"/>
                  <a:gd name="T19" fmla="*/ 164 h 491"/>
                  <a:gd name="T20" fmla="*/ 47 w 57"/>
                  <a:gd name="T21" fmla="*/ 18 h 491"/>
                  <a:gd name="T22" fmla="*/ 52 w 57"/>
                  <a:gd name="T23" fmla="*/ 0 h 491"/>
                  <a:gd name="T24" fmla="*/ 57 w 57"/>
                  <a:gd name="T25" fmla="*/ 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91">
                    <a:moveTo>
                      <a:pt x="57" y="1"/>
                    </a:moveTo>
                    <a:cubicBezTo>
                      <a:pt x="54" y="22"/>
                      <a:pt x="49" y="42"/>
                      <a:pt x="47" y="63"/>
                    </a:cubicBezTo>
                    <a:cubicBezTo>
                      <a:pt x="44" y="101"/>
                      <a:pt x="36" y="141"/>
                      <a:pt x="43" y="177"/>
                    </a:cubicBezTo>
                    <a:cubicBezTo>
                      <a:pt x="53" y="226"/>
                      <a:pt x="46" y="274"/>
                      <a:pt x="39" y="320"/>
                    </a:cubicBezTo>
                    <a:cubicBezTo>
                      <a:pt x="35" y="351"/>
                      <a:pt x="34" y="385"/>
                      <a:pt x="23" y="413"/>
                    </a:cubicBezTo>
                    <a:cubicBezTo>
                      <a:pt x="13" y="439"/>
                      <a:pt x="15" y="467"/>
                      <a:pt x="0" y="491"/>
                    </a:cubicBezTo>
                    <a:cubicBezTo>
                      <a:pt x="7" y="458"/>
                      <a:pt x="2" y="423"/>
                      <a:pt x="17" y="391"/>
                    </a:cubicBezTo>
                    <a:cubicBezTo>
                      <a:pt x="20" y="385"/>
                      <a:pt x="19" y="378"/>
                      <a:pt x="20" y="371"/>
                    </a:cubicBezTo>
                    <a:cubicBezTo>
                      <a:pt x="27" y="322"/>
                      <a:pt x="40" y="275"/>
                      <a:pt x="41" y="225"/>
                    </a:cubicBezTo>
                    <a:cubicBezTo>
                      <a:pt x="41" y="204"/>
                      <a:pt x="32" y="185"/>
                      <a:pt x="34" y="164"/>
                    </a:cubicBezTo>
                    <a:cubicBezTo>
                      <a:pt x="38" y="115"/>
                      <a:pt x="38" y="66"/>
                      <a:pt x="47" y="18"/>
                    </a:cubicBezTo>
                    <a:cubicBezTo>
                      <a:pt x="48" y="12"/>
                      <a:pt x="50" y="6"/>
                      <a:pt x="52" y="0"/>
                    </a:cubicBezTo>
                    <a:cubicBezTo>
                      <a:pt x="54" y="0"/>
                      <a:pt x="55" y="1"/>
                      <a:pt x="57" y="1"/>
                    </a:cubicBezTo>
                    <a:close/>
                  </a:path>
                </a:pathLst>
              </a:custGeom>
              <a:solidFill>
                <a:srgbClr val="A7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211"/>
              <p:cNvSpPr/>
              <p:nvPr/>
            </p:nvSpPr>
            <p:spPr bwMode="auto">
              <a:xfrm>
                <a:off x="1235" y="1975"/>
                <a:ext cx="118" cy="548"/>
              </a:xfrm>
              <a:custGeom>
                <a:avLst/>
                <a:gdLst>
                  <a:gd name="T0" fmla="*/ 1 w 105"/>
                  <a:gd name="T1" fmla="*/ 482 h 487"/>
                  <a:gd name="T2" fmla="*/ 11 w 105"/>
                  <a:gd name="T3" fmla="*/ 394 h 487"/>
                  <a:gd name="T4" fmla="*/ 21 w 105"/>
                  <a:gd name="T5" fmla="*/ 340 h 487"/>
                  <a:gd name="T6" fmla="*/ 51 w 105"/>
                  <a:gd name="T7" fmla="*/ 194 h 487"/>
                  <a:gd name="T8" fmla="*/ 72 w 105"/>
                  <a:gd name="T9" fmla="*/ 90 h 487"/>
                  <a:gd name="T10" fmla="*/ 105 w 105"/>
                  <a:gd name="T11" fmla="*/ 0 h 487"/>
                  <a:gd name="T12" fmla="*/ 78 w 105"/>
                  <a:gd name="T13" fmla="*/ 113 h 487"/>
                  <a:gd name="T14" fmla="*/ 71 w 105"/>
                  <a:gd name="T15" fmla="*/ 137 h 487"/>
                  <a:gd name="T16" fmla="*/ 48 w 105"/>
                  <a:gd name="T17" fmla="*/ 244 h 487"/>
                  <a:gd name="T18" fmla="*/ 25 w 105"/>
                  <a:gd name="T19" fmla="*/ 357 h 487"/>
                  <a:gd name="T20" fmla="*/ 18 w 105"/>
                  <a:gd name="T21" fmla="*/ 440 h 487"/>
                  <a:gd name="T22" fmla="*/ 5 w 105"/>
                  <a:gd name="T23" fmla="*/ 486 h 487"/>
                  <a:gd name="T24" fmla="*/ 1 w 105"/>
                  <a:gd name="T25" fmla="*/ 48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487">
                    <a:moveTo>
                      <a:pt x="1" y="482"/>
                    </a:moveTo>
                    <a:cubicBezTo>
                      <a:pt x="5" y="453"/>
                      <a:pt x="14" y="425"/>
                      <a:pt x="11" y="394"/>
                    </a:cubicBezTo>
                    <a:cubicBezTo>
                      <a:pt x="10" y="377"/>
                      <a:pt x="18" y="358"/>
                      <a:pt x="21" y="340"/>
                    </a:cubicBezTo>
                    <a:cubicBezTo>
                      <a:pt x="31" y="291"/>
                      <a:pt x="37" y="242"/>
                      <a:pt x="51" y="194"/>
                    </a:cubicBezTo>
                    <a:cubicBezTo>
                      <a:pt x="60" y="159"/>
                      <a:pt x="61" y="123"/>
                      <a:pt x="72" y="90"/>
                    </a:cubicBezTo>
                    <a:cubicBezTo>
                      <a:pt x="82" y="60"/>
                      <a:pt x="93" y="30"/>
                      <a:pt x="105" y="0"/>
                    </a:cubicBezTo>
                    <a:cubicBezTo>
                      <a:pt x="99" y="38"/>
                      <a:pt x="91" y="76"/>
                      <a:pt x="78" y="113"/>
                    </a:cubicBezTo>
                    <a:cubicBezTo>
                      <a:pt x="75" y="121"/>
                      <a:pt x="71" y="129"/>
                      <a:pt x="71" y="137"/>
                    </a:cubicBezTo>
                    <a:cubicBezTo>
                      <a:pt x="72" y="175"/>
                      <a:pt x="52" y="208"/>
                      <a:pt x="48" y="244"/>
                    </a:cubicBezTo>
                    <a:cubicBezTo>
                      <a:pt x="43" y="282"/>
                      <a:pt x="33" y="320"/>
                      <a:pt x="25" y="357"/>
                    </a:cubicBezTo>
                    <a:cubicBezTo>
                      <a:pt x="19" y="384"/>
                      <a:pt x="24" y="412"/>
                      <a:pt x="18" y="440"/>
                    </a:cubicBezTo>
                    <a:cubicBezTo>
                      <a:pt x="14" y="455"/>
                      <a:pt x="10" y="471"/>
                      <a:pt x="5" y="486"/>
                    </a:cubicBezTo>
                    <a:cubicBezTo>
                      <a:pt x="1" y="487"/>
                      <a:pt x="0" y="485"/>
                      <a:pt x="1" y="482"/>
                    </a:cubicBezTo>
                    <a:close/>
                  </a:path>
                </a:pathLst>
              </a:custGeom>
              <a:solidFill>
                <a:srgbClr val="A47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212"/>
              <p:cNvSpPr/>
              <p:nvPr/>
            </p:nvSpPr>
            <p:spPr bwMode="auto">
              <a:xfrm>
                <a:off x="1112" y="1416"/>
                <a:ext cx="125" cy="441"/>
              </a:xfrm>
              <a:custGeom>
                <a:avLst/>
                <a:gdLst>
                  <a:gd name="T0" fmla="*/ 0 w 112"/>
                  <a:gd name="T1" fmla="*/ 392 h 393"/>
                  <a:gd name="T2" fmla="*/ 10 w 112"/>
                  <a:gd name="T3" fmla="*/ 334 h 393"/>
                  <a:gd name="T4" fmla="*/ 46 w 112"/>
                  <a:gd name="T5" fmla="*/ 233 h 393"/>
                  <a:gd name="T6" fmla="*/ 64 w 112"/>
                  <a:gd name="T7" fmla="*/ 141 h 393"/>
                  <a:gd name="T8" fmla="*/ 86 w 112"/>
                  <a:gd name="T9" fmla="*/ 69 h 393"/>
                  <a:gd name="T10" fmla="*/ 102 w 112"/>
                  <a:gd name="T11" fmla="*/ 18 h 393"/>
                  <a:gd name="T12" fmla="*/ 111 w 112"/>
                  <a:gd name="T13" fmla="*/ 0 h 393"/>
                  <a:gd name="T14" fmla="*/ 96 w 112"/>
                  <a:gd name="T15" fmla="*/ 113 h 393"/>
                  <a:gd name="T16" fmla="*/ 101 w 112"/>
                  <a:gd name="T17" fmla="*/ 55 h 393"/>
                  <a:gd name="T18" fmla="*/ 79 w 112"/>
                  <a:gd name="T19" fmla="*/ 116 h 393"/>
                  <a:gd name="T20" fmla="*/ 60 w 112"/>
                  <a:gd name="T21" fmla="*/ 224 h 393"/>
                  <a:gd name="T22" fmla="*/ 44 w 112"/>
                  <a:gd name="T23" fmla="*/ 256 h 393"/>
                  <a:gd name="T24" fmla="*/ 22 w 112"/>
                  <a:gd name="T25" fmla="*/ 324 h 393"/>
                  <a:gd name="T26" fmla="*/ 5 w 112"/>
                  <a:gd name="T27" fmla="*/ 393 h 393"/>
                  <a:gd name="T28" fmla="*/ 0 w 112"/>
                  <a:gd name="T29" fmla="*/ 392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393">
                    <a:moveTo>
                      <a:pt x="0" y="392"/>
                    </a:moveTo>
                    <a:cubicBezTo>
                      <a:pt x="3" y="373"/>
                      <a:pt x="5" y="353"/>
                      <a:pt x="10" y="334"/>
                    </a:cubicBezTo>
                    <a:cubicBezTo>
                      <a:pt x="20" y="300"/>
                      <a:pt x="32" y="266"/>
                      <a:pt x="46" y="233"/>
                    </a:cubicBezTo>
                    <a:cubicBezTo>
                      <a:pt x="58" y="203"/>
                      <a:pt x="60" y="172"/>
                      <a:pt x="64" y="141"/>
                    </a:cubicBezTo>
                    <a:cubicBezTo>
                      <a:pt x="68" y="116"/>
                      <a:pt x="72" y="91"/>
                      <a:pt x="86" y="69"/>
                    </a:cubicBezTo>
                    <a:cubicBezTo>
                      <a:pt x="96" y="53"/>
                      <a:pt x="97" y="35"/>
                      <a:pt x="102" y="18"/>
                    </a:cubicBezTo>
                    <a:cubicBezTo>
                      <a:pt x="104" y="13"/>
                      <a:pt x="103" y="6"/>
                      <a:pt x="111" y="0"/>
                    </a:cubicBezTo>
                    <a:cubicBezTo>
                      <a:pt x="109" y="38"/>
                      <a:pt x="112" y="75"/>
                      <a:pt x="96" y="113"/>
                    </a:cubicBezTo>
                    <a:cubicBezTo>
                      <a:pt x="89" y="91"/>
                      <a:pt x="104" y="74"/>
                      <a:pt x="101" y="55"/>
                    </a:cubicBezTo>
                    <a:cubicBezTo>
                      <a:pt x="96" y="77"/>
                      <a:pt x="78" y="96"/>
                      <a:pt x="79" y="116"/>
                    </a:cubicBezTo>
                    <a:cubicBezTo>
                      <a:pt x="79" y="154"/>
                      <a:pt x="58" y="187"/>
                      <a:pt x="60" y="224"/>
                    </a:cubicBezTo>
                    <a:cubicBezTo>
                      <a:pt x="60" y="238"/>
                      <a:pt x="47" y="244"/>
                      <a:pt x="44" y="256"/>
                    </a:cubicBezTo>
                    <a:cubicBezTo>
                      <a:pt x="39" y="279"/>
                      <a:pt x="32" y="302"/>
                      <a:pt x="22" y="324"/>
                    </a:cubicBezTo>
                    <a:cubicBezTo>
                      <a:pt x="12" y="346"/>
                      <a:pt x="12" y="370"/>
                      <a:pt x="5" y="393"/>
                    </a:cubicBezTo>
                    <a:cubicBezTo>
                      <a:pt x="3" y="392"/>
                      <a:pt x="2" y="392"/>
                      <a:pt x="0" y="392"/>
                    </a:cubicBezTo>
                    <a:close/>
                  </a:path>
                </a:pathLst>
              </a:custGeom>
              <a:solidFill>
                <a:srgbClr val="A77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213"/>
              <p:cNvSpPr/>
              <p:nvPr/>
            </p:nvSpPr>
            <p:spPr bwMode="auto">
              <a:xfrm>
                <a:off x="1155" y="1493"/>
                <a:ext cx="113" cy="511"/>
              </a:xfrm>
              <a:custGeom>
                <a:avLst/>
                <a:gdLst>
                  <a:gd name="T0" fmla="*/ 12 w 100"/>
                  <a:gd name="T1" fmla="*/ 439 h 454"/>
                  <a:gd name="T2" fmla="*/ 0 w 100"/>
                  <a:gd name="T3" fmla="*/ 454 h 454"/>
                  <a:gd name="T4" fmla="*/ 29 w 100"/>
                  <a:gd name="T5" fmla="*/ 348 h 454"/>
                  <a:gd name="T6" fmla="*/ 43 w 100"/>
                  <a:gd name="T7" fmla="*/ 266 h 454"/>
                  <a:gd name="T8" fmla="*/ 52 w 100"/>
                  <a:gd name="T9" fmla="*/ 225 h 454"/>
                  <a:gd name="T10" fmla="*/ 75 w 100"/>
                  <a:gd name="T11" fmla="*/ 94 h 454"/>
                  <a:gd name="T12" fmla="*/ 95 w 100"/>
                  <a:gd name="T13" fmla="*/ 0 h 454"/>
                  <a:gd name="T14" fmla="*/ 92 w 100"/>
                  <a:gd name="T15" fmla="*/ 46 h 454"/>
                  <a:gd name="T16" fmla="*/ 70 w 100"/>
                  <a:gd name="T17" fmla="*/ 165 h 454"/>
                  <a:gd name="T18" fmla="*/ 60 w 100"/>
                  <a:gd name="T19" fmla="*/ 213 h 454"/>
                  <a:gd name="T20" fmla="*/ 49 w 100"/>
                  <a:gd name="T21" fmla="*/ 297 h 454"/>
                  <a:gd name="T22" fmla="*/ 23 w 100"/>
                  <a:gd name="T23" fmla="*/ 393 h 454"/>
                  <a:gd name="T24" fmla="*/ 12 w 100"/>
                  <a:gd name="T25" fmla="*/ 43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454">
                    <a:moveTo>
                      <a:pt x="12" y="439"/>
                    </a:moveTo>
                    <a:cubicBezTo>
                      <a:pt x="9" y="443"/>
                      <a:pt x="6" y="447"/>
                      <a:pt x="0" y="454"/>
                    </a:cubicBezTo>
                    <a:cubicBezTo>
                      <a:pt x="7" y="415"/>
                      <a:pt x="16" y="380"/>
                      <a:pt x="29" y="348"/>
                    </a:cubicBezTo>
                    <a:cubicBezTo>
                      <a:pt x="40" y="321"/>
                      <a:pt x="39" y="293"/>
                      <a:pt x="43" y="266"/>
                    </a:cubicBezTo>
                    <a:cubicBezTo>
                      <a:pt x="45" y="252"/>
                      <a:pt x="47" y="239"/>
                      <a:pt x="52" y="225"/>
                    </a:cubicBezTo>
                    <a:cubicBezTo>
                      <a:pt x="66" y="183"/>
                      <a:pt x="66" y="137"/>
                      <a:pt x="75" y="94"/>
                    </a:cubicBezTo>
                    <a:cubicBezTo>
                      <a:pt x="81" y="63"/>
                      <a:pt x="92" y="32"/>
                      <a:pt x="95" y="0"/>
                    </a:cubicBezTo>
                    <a:cubicBezTo>
                      <a:pt x="100" y="16"/>
                      <a:pt x="93" y="31"/>
                      <a:pt x="92" y="46"/>
                    </a:cubicBezTo>
                    <a:cubicBezTo>
                      <a:pt x="91" y="87"/>
                      <a:pt x="70" y="125"/>
                      <a:pt x="70" y="165"/>
                    </a:cubicBezTo>
                    <a:cubicBezTo>
                      <a:pt x="70" y="183"/>
                      <a:pt x="62" y="197"/>
                      <a:pt x="60" y="213"/>
                    </a:cubicBezTo>
                    <a:cubicBezTo>
                      <a:pt x="57" y="241"/>
                      <a:pt x="53" y="269"/>
                      <a:pt x="49" y="297"/>
                    </a:cubicBezTo>
                    <a:cubicBezTo>
                      <a:pt x="45" y="331"/>
                      <a:pt x="34" y="361"/>
                      <a:pt x="23" y="393"/>
                    </a:cubicBezTo>
                    <a:cubicBezTo>
                      <a:pt x="18" y="408"/>
                      <a:pt x="12" y="423"/>
                      <a:pt x="12" y="439"/>
                    </a:cubicBezTo>
                    <a:close/>
                  </a:path>
                </a:pathLst>
              </a:custGeom>
              <a:solidFill>
                <a:srgbClr val="AA7F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214"/>
              <p:cNvSpPr/>
              <p:nvPr/>
            </p:nvSpPr>
            <p:spPr bwMode="auto">
              <a:xfrm>
                <a:off x="1479" y="2323"/>
                <a:ext cx="50" cy="384"/>
              </a:xfrm>
              <a:custGeom>
                <a:avLst/>
                <a:gdLst>
                  <a:gd name="T0" fmla="*/ 20 w 44"/>
                  <a:gd name="T1" fmla="*/ 337 h 342"/>
                  <a:gd name="T2" fmla="*/ 0 w 44"/>
                  <a:gd name="T3" fmla="*/ 340 h 342"/>
                  <a:gd name="T4" fmla="*/ 18 w 44"/>
                  <a:gd name="T5" fmla="*/ 252 h 342"/>
                  <a:gd name="T6" fmla="*/ 26 w 44"/>
                  <a:gd name="T7" fmla="*/ 134 h 342"/>
                  <a:gd name="T8" fmla="*/ 22 w 44"/>
                  <a:gd name="T9" fmla="*/ 152 h 342"/>
                  <a:gd name="T10" fmla="*/ 16 w 44"/>
                  <a:gd name="T11" fmla="*/ 153 h 342"/>
                  <a:gd name="T12" fmla="*/ 27 w 44"/>
                  <a:gd name="T13" fmla="*/ 64 h 342"/>
                  <a:gd name="T14" fmla="*/ 36 w 44"/>
                  <a:gd name="T15" fmla="*/ 0 h 342"/>
                  <a:gd name="T16" fmla="*/ 41 w 44"/>
                  <a:gd name="T17" fmla="*/ 5 h 342"/>
                  <a:gd name="T18" fmla="*/ 36 w 44"/>
                  <a:gd name="T19" fmla="*/ 191 h 342"/>
                  <a:gd name="T20" fmla="*/ 20 w 44"/>
                  <a:gd name="T21" fmla="*/ 33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342">
                    <a:moveTo>
                      <a:pt x="20" y="337"/>
                    </a:moveTo>
                    <a:cubicBezTo>
                      <a:pt x="14" y="340"/>
                      <a:pt x="7" y="342"/>
                      <a:pt x="0" y="340"/>
                    </a:cubicBezTo>
                    <a:cubicBezTo>
                      <a:pt x="15" y="313"/>
                      <a:pt x="15" y="282"/>
                      <a:pt x="18" y="252"/>
                    </a:cubicBezTo>
                    <a:cubicBezTo>
                      <a:pt x="22" y="213"/>
                      <a:pt x="21" y="173"/>
                      <a:pt x="26" y="134"/>
                    </a:cubicBezTo>
                    <a:cubicBezTo>
                      <a:pt x="25" y="140"/>
                      <a:pt x="25" y="146"/>
                      <a:pt x="22" y="152"/>
                    </a:cubicBezTo>
                    <a:cubicBezTo>
                      <a:pt x="20" y="154"/>
                      <a:pt x="18" y="154"/>
                      <a:pt x="16" y="153"/>
                    </a:cubicBezTo>
                    <a:cubicBezTo>
                      <a:pt x="17" y="123"/>
                      <a:pt x="16" y="93"/>
                      <a:pt x="27" y="64"/>
                    </a:cubicBezTo>
                    <a:cubicBezTo>
                      <a:pt x="35" y="44"/>
                      <a:pt x="30" y="21"/>
                      <a:pt x="36" y="0"/>
                    </a:cubicBezTo>
                    <a:cubicBezTo>
                      <a:pt x="41" y="0"/>
                      <a:pt x="41" y="3"/>
                      <a:pt x="41" y="5"/>
                    </a:cubicBezTo>
                    <a:cubicBezTo>
                      <a:pt x="44" y="68"/>
                      <a:pt x="38" y="129"/>
                      <a:pt x="36" y="191"/>
                    </a:cubicBezTo>
                    <a:cubicBezTo>
                      <a:pt x="34" y="240"/>
                      <a:pt x="25" y="288"/>
                      <a:pt x="20" y="337"/>
                    </a:cubicBezTo>
                    <a:close/>
                  </a:path>
                </a:pathLst>
              </a:custGeom>
              <a:solidFill>
                <a:srgbClr val="9770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215"/>
              <p:cNvSpPr/>
              <p:nvPr/>
            </p:nvSpPr>
            <p:spPr bwMode="auto">
              <a:xfrm>
                <a:off x="795" y="2019"/>
                <a:ext cx="147" cy="448"/>
              </a:xfrm>
              <a:custGeom>
                <a:avLst/>
                <a:gdLst>
                  <a:gd name="T0" fmla="*/ 85 w 131"/>
                  <a:gd name="T1" fmla="*/ 215 h 399"/>
                  <a:gd name="T2" fmla="*/ 51 w 131"/>
                  <a:gd name="T3" fmla="*/ 318 h 399"/>
                  <a:gd name="T4" fmla="*/ 39 w 131"/>
                  <a:gd name="T5" fmla="*/ 327 h 399"/>
                  <a:gd name="T6" fmla="*/ 34 w 131"/>
                  <a:gd name="T7" fmla="*/ 336 h 399"/>
                  <a:gd name="T8" fmla="*/ 3 w 131"/>
                  <a:gd name="T9" fmla="*/ 399 h 399"/>
                  <a:gd name="T10" fmla="*/ 8 w 131"/>
                  <a:gd name="T11" fmla="*/ 378 h 399"/>
                  <a:gd name="T12" fmla="*/ 51 w 131"/>
                  <a:gd name="T13" fmla="*/ 222 h 399"/>
                  <a:gd name="T14" fmla="*/ 88 w 131"/>
                  <a:gd name="T15" fmla="*/ 130 h 399"/>
                  <a:gd name="T16" fmla="*/ 101 w 131"/>
                  <a:gd name="T17" fmla="*/ 95 h 399"/>
                  <a:gd name="T18" fmla="*/ 121 w 131"/>
                  <a:gd name="T19" fmla="*/ 21 h 399"/>
                  <a:gd name="T20" fmla="*/ 131 w 131"/>
                  <a:gd name="T21" fmla="*/ 0 h 399"/>
                  <a:gd name="T22" fmla="*/ 42 w 131"/>
                  <a:gd name="T23" fmla="*/ 302 h 399"/>
                  <a:gd name="T24" fmla="*/ 68 w 131"/>
                  <a:gd name="T25" fmla="*/ 241 h 399"/>
                  <a:gd name="T26" fmla="*/ 76 w 131"/>
                  <a:gd name="T27" fmla="*/ 216 h 399"/>
                  <a:gd name="T28" fmla="*/ 85 w 131"/>
                  <a:gd name="T29" fmla="*/ 21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399">
                    <a:moveTo>
                      <a:pt x="85" y="215"/>
                    </a:moveTo>
                    <a:cubicBezTo>
                      <a:pt x="73" y="249"/>
                      <a:pt x="58" y="282"/>
                      <a:pt x="51" y="318"/>
                    </a:cubicBezTo>
                    <a:cubicBezTo>
                      <a:pt x="49" y="325"/>
                      <a:pt x="49" y="331"/>
                      <a:pt x="39" y="327"/>
                    </a:cubicBezTo>
                    <a:cubicBezTo>
                      <a:pt x="39" y="327"/>
                      <a:pt x="35" y="333"/>
                      <a:pt x="34" y="336"/>
                    </a:cubicBezTo>
                    <a:cubicBezTo>
                      <a:pt x="25" y="357"/>
                      <a:pt x="15" y="377"/>
                      <a:pt x="3" y="399"/>
                    </a:cubicBezTo>
                    <a:cubicBezTo>
                      <a:pt x="0" y="389"/>
                      <a:pt x="5" y="383"/>
                      <a:pt x="8" y="378"/>
                    </a:cubicBezTo>
                    <a:cubicBezTo>
                      <a:pt x="36" y="330"/>
                      <a:pt x="38" y="275"/>
                      <a:pt x="51" y="222"/>
                    </a:cubicBezTo>
                    <a:cubicBezTo>
                      <a:pt x="59" y="190"/>
                      <a:pt x="76" y="161"/>
                      <a:pt x="88" y="130"/>
                    </a:cubicBezTo>
                    <a:cubicBezTo>
                      <a:pt x="93" y="119"/>
                      <a:pt x="102" y="106"/>
                      <a:pt x="101" y="95"/>
                    </a:cubicBezTo>
                    <a:cubicBezTo>
                      <a:pt x="98" y="67"/>
                      <a:pt x="116" y="46"/>
                      <a:pt x="121" y="21"/>
                    </a:cubicBezTo>
                    <a:cubicBezTo>
                      <a:pt x="122" y="13"/>
                      <a:pt x="123" y="5"/>
                      <a:pt x="131" y="0"/>
                    </a:cubicBezTo>
                    <a:cubicBezTo>
                      <a:pt x="113" y="105"/>
                      <a:pt x="60" y="198"/>
                      <a:pt x="42" y="302"/>
                    </a:cubicBezTo>
                    <a:cubicBezTo>
                      <a:pt x="54" y="284"/>
                      <a:pt x="61" y="262"/>
                      <a:pt x="68" y="241"/>
                    </a:cubicBezTo>
                    <a:cubicBezTo>
                      <a:pt x="71" y="233"/>
                      <a:pt x="73" y="224"/>
                      <a:pt x="76" y="216"/>
                    </a:cubicBezTo>
                    <a:cubicBezTo>
                      <a:pt x="78" y="211"/>
                      <a:pt x="82" y="212"/>
                      <a:pt x="85" y="215"/>
                    </a:cubicBezTo>
                    <a:close/>
                  </a:path>
                </a:pathLst>
              </a:custGeom>
              <a:solidFill>
                <a:srgbClr val="8E6B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216"/>
              <p:cNvSpPr/>
              <p:nvPr/>
            </p:nvSpPr>
            <p:spPr bwMode="auto">
              <a:xfrm>
                <a:off x="820" y="1212"/>
                <a:ext cx="241" cy="517"/>
              </a:xfrm>
              <a:custGeom>
                <a:avLst/>
                <a:gdLst>
                  <a:gd name="T0" fmla="*/ 198 w 214"/>
                  <a:gd name="T1" fmla="*/ 2 h 461"/>
                  <a:gd name="T2" fmla="*/ 214 w 214"/>
                  <a:gd name="T3" fmla="*/ 5 h 461"/>
                  <a:gd name="T4" fmla="*/ 199 w 214"/>
                  <a:gd name="T5" fmla="*/ 18 h 461"/>
                  <a:gd name="T6" fmla="*/ 171 w 214"/>
                  <a:gd name="T7" fmla="*/ 93 h 461"/>
                  <a:gd name="T8" fmla="*/ 131 w 214"/>
                  <a:gd name="T9" fmla="*/ 199 h 461"/>
                  <a:gd name="T10" fmla="*/ 100 w 214"/>
                  <a:gd name="T11" fmla="*/ 283 h 461"/>
                  <a:gd name="T12" fmla="*/ 70 w 214"/>
                  <a:gd name="T13" fmla="*/ 340 h 461"/>
                  <a:gd name="T14" fmla="*/ 17 w 214"/>
                  <a:gd name="T15" fmla="*/ 443 h 461"/>
                  <a:gd name="T16" fmla="*/ 5 w 214"/>
                  <a:gd name="T17" fmla="*/ 461 h 461"/>
                  <a:gd name="T18" fmla="*/ 3 w 214"/>
                  <a:gd name="T19" fmla="*/ 452 h 461"/>
                  <a:gd name="T20" fmla="*/ 91 w 214"/>
                  <a:gd name="T21" fmla="*/ 293 h 461"/>
                  <a:gd name="T22" fmla="*/ 94 w 214"/>
                  <a:gd name="T23" fmla="*/ 285 h 461"/>
                  <a:gd name="T24" fmla="*/ 132 w 214"/>
                  <a:gd name="T25" fmla="*/ 179 h 461"/>
                  <a:gd name="T26" fmla="*/ 177 w 214"/>
                  <a:gd name="T27" fmla="*/ 52 h 461"/>
                  <a:gd name="T28" fmla="*/ 198 w 214"/>
                  <a:gd name="T29" fmla="*/ 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 h="461">
                    <a:moveTo>
                      <a:pt x="198" y="2"/>
                    </a:moveTo>
                    <a:cubicBezTo>
                      <a:pt x="203" y="2"/>
                      <a:pt x="209" y="0"/>
                      <a:pt x="214" y="5"/>
                    </a:cubicBezTo>
                    <a:cubicBezTo>
                      <a:pt x="204" y="4"/>
                      <a:pt x="202" y="11"/>
                      <a:pt x="199" y="18"/>
                    </a:cubicBezTo>
                    <a:cubicBezTo>
                      <a:pt x="187" y="42"/>
                      <a:pt x="179" y="67"/>
                      <a:pt x="171" y="93"/>
                    </a:cubicBezTo>
                    <a:cubicBezTo>
                      <a:pt x="160" y="129"/>
                      <a:pt x="144" y="163"/>
                      <a:pt x="131" y="199"/>
                    </a:cubicBezTo>
                    <a:cubicBezTo>
                      <a:pt x="121" y="227"/>
                      <a:pt x="108" y="254"/>
                      <a:pt x="100" y="283"/>
                    </a:cubicBezTo>
                    <a:cubicBezTo>
                      <a:pt x="95" y="304"/>
                      <a:pt x="80" y="321"/>
                      <a:pt x="70" y="340"/>
                    </a:cubicBezTo>
                    <a:cubicBezTo>
                      <a:pt x="52" y="374"/>
                      <a:pt x="33" y="408"/>
                      <a:pt x="17" y="443"/>
                    </a:cubicBezTo>
                    <a:cubicBezTo>
                      <a:pt x="14" y="449"/>
                      <a:pt x="9" y="455"/>
                      <a:pt x="5" y="461"/>
                    </a:cubicBezTo>
                    <a:cubicBezTo>
                      <a:pt x="0" y="458"/>
                      <a:pt x="2" y="455"/>
                      <a:pt x="3" y="452"/>
                    </a:cubicBezTo>
                    <a:cubicBezTo>
                      <a:pt x="30" y="398"/>
                      <a:pt x="57" y="343"/>
                      <a:pt x="91" y="293"/>
                    </a:cubicBezTo>
                    <a:cubicBezTo>
                      <a:pt x="93" y="291"/>
                      <a:pt x="93" y="288"/>
                      <a:pt x="94" y="285"/>
                    </a:cubicBezTo>
                    <a:cubicBezTo>
                      <a:pt x="102" y="248"/>
                      <a:pt x="120" y="215"/>
                      <a:pt x="132" y="179"/>
                    </a:cubicBezTo>
                    <a:cubicBezTo>
                      <a:pt x="146" y="136"/>
                      <a:pt x="165" y="95"/>
                      <a:pt x="177" y="52"/>
                    </a:cubicBezTo>
                    <a:cubicBezTo>
                      <a:pt x="182" y="34"/>
                      <a:pt x="193" y="19"/>
                      <a:pt x="198" y="2"/>
                    </a:cubicBezTo>
                    <a:close/>
                  </a:path>
                </a:pathLst>
              </a:custGeom>
              <a:solidFill>
                <a:srgbClr val="9F77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217"/>
              <p:cNvSpPr/>
              <p:nvPr/>
            </p:nvSpPr>
            <p:spPr bwMode="auto">
              <a:xfrm>
                <a:off x="1535" y="1665"/>
                <a:ext cx="36" cy="441"/>
              </a:xfrm>
              <a:custGeom>
                <a:avLst/>
                <a:gdLst>
                  <a:gd name="T0" fmla="*/ 0 w 32"/>
                  <a:gd name="T1" fmla="*/ 392 h 392"/>
                  <a:gd name="T2" fmla="*/ 6 w 32"/>
                  <a:gd name="T3" fmla="*/ 333 h 392"/>
                  <a:gd name="T4" fmla="*/ 6 w 32"/>
                  <a:gd name="T5" fmla="*/ 202 h 392"/>
                  <a:gd name="T6" fmla="*/ 13 w 32"/>
                  <a:gd name="T7" fmla="*/ 181 h 392"/>
                  <a:gd name="T8" fmla="*/ 17 w 32"/>
                  <a:gd name="T9" fmla="*/ 170 h 392"/>
                  <a:gd name="T10" fmla="*/ 8 w 32"/>
                  <a:gd name="T11" fmla="*/ 47 h 392"/>
                  <a:gd name="T12" fmla="*/ 11 w 32"/>
                  <a:gd name="T13" fmla="*/ 0 h 392"/>
                  <a:gd name="T14" fmla="*/ 21 w 32"/>
                  <a:gd name="T15" fmla="*/ 201 h 392"/>
                  <a:gd name="T16" fmla="*/ 0 w 32"/>
                  <a:gd name="T17"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92">
                    <a:moveTo>
                      <a:pt x="0" y="392"/>
                    </a:moveTo>
                    <a:cubicBezTo>
                      <a:pt x="2" y="372"/>
                      <a:pt x="3" y="353"/>
                      <a:pt x="6" y="333"/>
                    </a:cubicBezTo>
                    <a:cubicBezTo>
                      <a:pt x="12" y="289"/>
                      <a:pt x="5" y="246"/>
                      <a:pt x="6" y="202"/>
                    </a:cubicBezTo>
                    <a:cubicBezTo>
                      <a:pt x="6" y="194"/>
                      <a:pt x="3" y="186"/>
                      <a:pt x="13" y="181"/>
                    </a:cubicBezTo>
                    <a:cubicBezTo>
                      <a:pt x="16" y="179"/>
                      <a:pt x="18" y="174"/>
                      <a:pt x="17" y="170"/>
                    </a:cubicBezTo>
                    <a:cubicBezTo>
                      <a:pt x="11" y="129"/>
                      <a:pt x="23" y="88"/>
                      <a:pt x="8" y="47"/>
                    </a:cubicBezTo>
                    <a:cubicBezTo>
                      <a:pt x="4" y="35"/>
                      <a:pt x="9" y="20"/>
                      <a:pt x="11" y="0"/>
                    </a:cubicBezTo>
                    <a:cubicBezTo>
                      <a:pt x="25" y="71"/>
                      <a:pt x="32" y="136"/>
                      <a:pt x="21" y="201"/>
                    </a:cubicBezTo>
                    <a:cubicBezTo>
                      <a:pt x="11" y="264"/>
                      <a:pt x="25" y="330"/>
                      <a:pt x="0" y="392"/>
                    </a:cubicBezTo>
                    <a:close/>
                  </a:path>
                </a:pathLst>
              </a:custGeom>
              <a:solidFill>
                <a:srgbClr val="B89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218"/>
              <p:cNvSpPr/>
              <p:nvPr/>
            </p:nvSpPr>
            <p:spPr bwMode="auto">
              <a:xfrm>
                <a:off x="1173" y="1590"/>
                <a:ext cx="113" cy="514"/>
              </a:xfrm>
              <a:custGeom>
                <a:avLst/>
                <a:gdLst>
                  <a:gd name="T0" fmla="*/ 16 w 100"/>
                  <a:gd name="T1" fmla="*/ 421 h 457"/>
                  <a:gd name="T2" fmla="*/ 0 w 100"/>
                  <a:gd name="T3" fmla="*/ 457 h 457"/>
                  <a:gd name="T4" fmla="*/ 12 w 100"/>
                  <a:gd name="T5" fmla="*/ 402 h 457"/>
                  <a:gd name="T6" fmla="*/ 52 w 100"/>
                  <a:gd name="T7" fmla="*/ 186 h 457"/>
                  <a:gd name="T8" fmla="*/ 74 w 100"/>
                  <a:gd name="T9" fmla="*/ 97 h 457"/>
                  <a:gd name="T10" fmla="*/ 79 w 100"/>
                  <a:gd name="T11" fmla="*/ 52 h 457"/>
                  <a:gd name="T12" fmla="*/ 99 w 100"/>
                  <a:gd name="T13" fmla="*/ 0 h 457"/>
                  <a:gd name="T14" fmla="*/ 93 w 100"/>
                  <a:gd name="T15" fmla="*/ 35 h 457"/>
                  <a:gd name="T16" fmla="*/ 84 w 100"/>
                  <a:gd name="T17" fmla="*/ 85 h 457"/>
                  <a:gd name="T18" fmla="*/ 67 w 100"/>
                  <a:gd name="T19" fmla="*/ 153 h 457"/>
                  <a:gd name="T20" fmla="*/ 27 w 100"/>
                  <a:gd name="T21" fmla="*/ 348 h 457"/>
                  <a:gd name="T22" fmla="*/ 16 w 100"/>
                  <a:gd name="T23" fmla="*/ 42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457">
                    <a:moveTo>
                      <a:pt x="16" y="421"/>
                    </a:moveTo>
                    <a:cubicBezTo>
                      <a:pt x="8" y="430"/>
                      <a:pt x="11" y="444"/>
                      <a:pt x="0" y="457"/>
                    </a:cubicBezTo>
                    <a:cubicBezTo>
                      <a:pt x="1" y="435"/>
                      <a:pt x="11" y="419"/>
                      <a:pt x="12" y="402"/>
                    </a:cubicBezTo>
                    <a:cubicBezTo>
                      <a:pt x="17" y="328"/>
                      <a:pt x="41" y="258"/>
                      <a:pt x="52" y="186"/>
                    </a:cubicBezTo>
                    <a:cubicBezTo>
                      <a:pt x="57" y="156"/>
                      <a:pt x="65" y="126"/>
                      <a:pt x="74" y="97"/>
                    </a:cubicBezTo>
                    <a:cubicBezTo>
                      <a:pt x="78" y="82"/>
                      <a:pt x="74" y="67"/>
                      <a:pt x="79" y="52"/>
                    </a:cubicBezTo>
                    <a:cubicBezTo>
                      <a:pt x="84" y="35"/>
                      <a:pt x="90" y="20"/>
                      <a:pt x="99" y="0"/>
                    </a:cubicBezTo>
                    <a:cubicBezTo>
                      <a:pt x="100" y="15"/>
                      <a:pt x="97" y="25"/>
                      <a:pt x="93" y="35"/>
                    </a:cubicBezTo>
                    <a:cubicBezTo>
                      <a:pt x="86" y="51"/>
                      <a:pt x="86" y="68"/>
                      <a:pt x="84" y="85"/>
                    </a:cubicBezTo>
                    <a:cubicBezTo>
                      <a:pt x="81" y="108"/>
                      <a:pt x="74" y="131"/>
                      <a:pt x="67" y="153"/>
                    </a:cubicBezTo>
                    <a:cubicBezTo>
                      <a:pt x="49" y="217"/>
                      <a:pt x="44" y="284"/>
                      <a:pt x="27" y="348"/>
                    </a:cubicBezTo>
                    <a:cubicBezTo>
                      <a:pt x="21" y="371"/>
                      <a:pt x="16" y="396"/>
                      <a:pt x="16" y="421"/>
                    </a:cubicBezTo>
                    <a:close/>
                  </a:path>
                </a:pathLst>
              </a:custGeom>
              <a:solidFill>
                <a:srgbClr val="AD85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219"/>
              <p:cNvSpPr/>
              <p:nvPr/>
            </p:nvSpPr>
            <p:spPr bwMode="auto">
              <a:xfrm>
                <a:off x="822" y="2284"/>
                <a:ext cx="121" cy="273"/>
              </a:xfrm>
              <a:custGeom>
                <a:avLst/>
                <a:gdLst>
                  <a:gd name="T0" fmla="*/ 86 w 108"/>
                  <a:gd name="T1" fmla="*/ 98 h 243"/>
                  <a:gd name="T2" fmla="*/ 80 w 108"/>
                  <a:gd name="T3" fmla="*/ 99 h 243"/>
                  <a:gd name="T4" fmla="*/ 74 w 108"/>
                  <a:gd name="T5" fmla="*/ 101 h 243"/>
                  <a:gd name="T6" fmla="*/ 39 w 108"/>
                  <a:gd name="T7" fmla="*/ 188 h 243"/>
                  <a:gd name="T8" fmla="*/ 25 w 108"/>
                  <a:gd name="T9" fmla="*/ 227 h 243"/>
                  <a:gd name="T10" fmla="*/ 10 w 108"/>
                  <a:gd name="T11" fmla="*/ 240 h 243"/>
                  <a:gd name="T12" fmla="*/ 5 w 108"/>
                  <a:gd name="T13" fmla="*/ 220 h 243"/>
                  <a:gd name="T14" fmla="*/ 44 w 108"/>
                  <a:gd name="T15" fmla="*/ 124 h 243"/>
                  <a:gd name="T16" fmla="*/ 86 w 108"/>
                  <a:gd name="T17" fmla="*/ 13 h 243"/>
                  <a:gd name="T18" fmla="*/ 96 w 108"/>
                  <a:gd name="T19" fmla="*/ 1 h 243"/>
                  <a:gd name="T20" fmla="*/ 97 w 108"/>
                  <a:gd name="T21" fmla="*/ 19 h 243"/>
                  <a:gd name="T22" fmla="*/ 103 w 108"/>
                  <a:gd name="T23" fmla="*/ 35 h 243"/>
                  <a:gd name="T24" fmla="*/ 92 w 108"/>
                  <a:gd name="T25" fmla="*/ 83 h 243"/>
                  <a:gd name="T26" fmla="*/ 86 w 108"/>
                  <a:gd name="T27" fmla="*/ 9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243">
                    <a:moveTo>
                      <a:pt x="86" y="98"/>
                    </a:moveTo>
                    <a:cubicBezTo>
                      <a:pt x="84" y="99"/>
                      <a:pt x="82" y="99"/>
                      <a:pt x="80" y="99"/>
                    </a:cubicBezTo>
                    <a:cubicBezTo>
                      <a:pt x="77" y="97"/>
                      <a:pt x="75" y="99"/>
                      <a:pt x="74" y="101"/>
                    </a:cubicBezTo>
                    <a:cubicBezTo>
                      <a:pt x="64" y="131"/>
                      <a:pt x="45" y="157"/>
                      <a:pt x="39" y="188"/>
                    </a:cubicBezTo>
                    <a:cubicBezTo>
                      <a:pt x="36" y="202"/>
                      <a:pt x="30" y="214"/>
                      <a:pt x="25" y="227"/>
                    </a:cubicBezTo>
                    <a:cubicBezTo>
                      <a:pt x="22" y="234"/>
                      <a:pt x="21" y="243"/>
                      <a:pt x="10" y="240"/>
                    </a:cubicBezTo>
                    <a:cubicBezTo>
                      <a:pt x="0" y="237"/>
                      <a:pt x="1" y="228"/>
                      <a:pt x="5" y="220"/>
                    </a:cubicBezTo>
                    <a:cubicBezTo>
                      <a:pt x="20" y="189"/>
                      <a:pt x="28" y="155"/>
                      <a:pt x="44" y="124"/>
                    </a:cubicBezTo>
                    <a:cubicBezTo>
                      <a:pt x="62" y="89"/>
                      <a:pt x="71" y="50"/>
                      <a:pt x="86" y="13"/>
                    </a:cubicBezTo>
                    <a:cubicBezTo>
                      <a:pt x="88" y="8"/>
                      <a:pt x="86" y="0"/>
                      <a:pt x="96" y="1"/>
                    </a:cubicBezTo>
                    <a:cubicBezTo>
                      <a:pt x="103" y="7"/>
                      <a:pt x="100" y="14"/>
                      <a:pt x="97" y="19"/>
                    </a:cubicBezTo>
                    <a:cubicBezTo>
                      <a:pt x="91" y="28"/>
                      <a:pt x="96" y="32"/>
                      <a:pt x="103" y="35"/>
                    </a:cubicBezTo>
                    <a:cubicBezTo>
                      <a:pt x="108" y="53"/>
                      <a:pt x="92" y="66"/>
                      <a:pt x="92" y="83"/>
                    </a:cubicBezTo>
                    <a:cubicBezTo>
                      <a:pt x="90" y="88"/>
                      <a:pt x="88" y="93"/>
                      <a:pt x="86" y="98"/>
                    </a:cubicBezTo>
                    <a:close/>
                  </a:path>
                </a:pathLst>
              </a:custGeom>
              <a:solidFill>
                <a:srgbClr val="E9C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220"/>
              <p:cNvSpPr/>
              <p:nvPr/>
            </p:nvSpPr>
            <p:spPr bwMode="auto">
              <a:xfrm>
                <a:off x="1568" y="1666"/>
                <a:ext cx="46" cy="443"/>
              </a:xfrm>
              <a:custGeom>
                <a:avLst/>
                <a:gdLst>
                  <a:gd name="T0" fmla="*/ 6 w 41"/>
                  <a:gd name="T1" fmla="*/ 0 h 394"/>
                  <a:gd name="T2" fmla="*/ 17 w 41"/>
                  <a:gd name="T3" fmla="*/ 74 h 394"/>
                  <a:gd name="T4" fmla="*/ 23 w 41"/>
                  <a:gd name="T5" fmla="*/ 183 h 394"/>
                  <a:gd name="T6" fmla="*/ 40 w 41"/>
                  <a:gd name="T7" fmla="*/ 337 h 394"/>
                  <a:gd name="T8" fmla="*/ 34 w 41"/>
                  <a:gd name="T9" fmla="*/ 394 h 394"/>
                  <a:gd name="T10" fmla="*/ 31 w 41"/>
                  <a:gd name="T11" fmla="*/ 358 h 394"/>
                  <a:gd name="T12" fmla="*/ 16 w 41"/>
                  <a:gd name="T13" fmla="*/ 213 h 394"/>
                  <a:gd name="T14" fmla="*/ 13 w 41"/>
                  <a:gd name="T15" fmla="*/ 155 h 394"/>
                  <a:gd name="T16" fmla="*/ 3 w 41"/>
                  <a:gd name="T17" fmla="*/ 47 h 394"/>
                  <a:gd name="T18" fmla="*/ 6 w 41"/>
                  <a:gd name="T19"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4">
                    <a:moveTo>
                      <a:pt x="6" y="0"/>
                    </a:moveTo>
                    <a:cubicBezTo>
                      <a:pt x="7" y="25"/>
                      <a:pt x="17" y="49"/>
                      <a:pt x="17" y="74"/>
                    </a:cubicBezTo>
                    <a:cubicBezTo>
                      <a:pt x="18" y="110"/>
                      <a:pt x="18" y="147"/>
                      <a:pt x="23" y="183"/>
                    </a:cubicBezTo>
                    <a:cubicBezTo>
                      <a:pt x="31" y="234"/>
                      <a:pt x="40" y="285"/>
                      <a:pt x="40" y="337"/>
                    </a:cubicBezTo>
                    <a:cubicBezTo>
                      <a:pt x="41" y="356"/>
                      <a:pt x="37" y="375"/>
                      <a:pt x="34" y="394"/>
                    </a:cubicBezTo>
                    <a:cubicBezTo>
                      <a:pt x="28" y="381"/>
                      <a:pt x="28" y="376"/>
                      <a:pt x="31" y="358"/>
                    </a:cubicBezTo>
                    <a:cubicBezTo>
                      <a:pt x="37" y="309"/>
                      <a:pt x="28" y="261"/>
                      <a:pt x="16" y="213"/>
                    </a:cubicBezTo>
                    <a:cubicBezTo>
                      <a:pt x="11" y="195"/>
                      <a:pt x="14" y="174"/>
                      <a:pt x="13" y="155"/>
                    </a:cubicBezTo>
                    <a:cubicBezTo>
                      <a:pt x="13" y="119"/>
                      <a:pt x="10" y="83"/>
                      <a:pt x="3" y="47"/>
                    </a:cubicBezTo>
                    <a:cubicBezTo>
                      <a:pt x="0" y="32"/>
                      <a:pt x="5" y="16"/>
                      <a:pt x="6" y="0"/>
                    </a:cubicBezTo>
                    <a:close/>
                  </a:path>
                </a:pathLst>
              </a:custGeom>
              <a:solidFill>
                <a:srgbClr val="B086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221"/>
              <p:cNvSpPr/>
              <p:nvPr/>
            </p:nvSpPr>
            <p:spPr bwMode="auto">
              <a:xfrm>
                <a:off x="1595" y="1655"/>
                <a:ext cx="55" cy="331"/>
              </a:xfrm>
              <a:custGeom>
                <a:avLst/>
                <a:gdLst>
                  <a:gd name="T0" fmla="*/ 38 w 49"/>
                  <a:gd name="T1" fmla="*/ 159 h 294"/>
                  <a:gd name="T2" fmla="*/ 25 w 49"/>
                  <a:gd name="T3" fmla="*/ 119 h 294"/>
                  <a:gd name="T4" fmla="*/ 25 w 49"/>
                  <a:gd name="T5" fmla="*/ 159 h 294"/>
                  <a:gd name="T6" fmla="*/ 29 w 49"/>
                  <a:gd name="T7" fmla="*/ 272 h 294"/>
                  <a:gd name="T8" fmla="*/ 33 w 49"/>
                  <a:gd name="T9" fmla="*/ 287 h 294"/>
                  <a:gd name="T10" fmla="*/ 30 w 49"/>
                  <a:gd name="T11" fmla="*/ 294 h 294"/>
                  <a:gd name="T12" fmla="*/ 25 w 49"/>
                  <a:gd name="T13" fmla="*/ 287 h 294"/>
                  <a:gd name="T14" fmla="*/ 17 w 49"/>
                  <a:gd name="T15" fmla="*/ 230 h 294"/>
                  <a:gd name="T16" fmla="*/ 17 w 49"/>
                  <a:gd name="T17" fmla="*/ 176 h 294"/>
                  <a:gd name="T18" fmla="*/ 3 w 49"/>
                  <a:gd name="T19" fmla="*/ 76 h 294"/>
                  <a:gd name="T20" fmla="*/ 3 w 49"/>
                  <a:gd name="T21" fmla="*/ 0 h 294"/>
                  <a:gd name="T22" fmla="*/ 17 w 49"/>
                  <a:gd name="T23" fmla="*/ 116 h 294"/>
                  <a:gd name="T24" fmla="*/ 26 w 49"/>
                  <a:gd name="T25" fmla="*/ 83 h 294"/>
                  <a:gd name="T26" fmla="*/ 33 w 49"/>
                  <a:gd name="T27" fmla="*/ 87 h 294"/>
                  <a:gd name="T28" fmla="*/ 43 w 49"/>
                  <a:gd name="T29" fmla="*/ 133 h 294"/>
                  <a:gd name="T30" fmla="*/ 44 w 49"/>
                  <a:gd name="T31" fmla="*/ 159 h 294"/>
                  <a:gd name="T32" fmla="*/ 38 w 49"/>
                  <a:gd name="T33" fmla="*/ 15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94">
                    <a:moveTo>
                      <a:pt x="38" y="159"/>
                    </a:moveTo>
                    <a:cubicBezTo>
                      <a:pt x="36" y="147"/>
                      <a:pt x="38" y="133"/>
                      <a:pt x="25" y="119"/>
                    </a:cubicBezTo>
                    <a:cubicBezTo>
                      <a:pt x="25" y="135"/>
                      <a:pt x="25" y="147"/>
                      <a:pt x="25" y="159"/>
                    </a:cubicBezTo>
                    <a:cubicBezTo>
                      <a:pt x="25" y="197"/>
                      <a:pt x="24" y="235"/>
                      <a:pt x="29" y="272"/>
                    </a:cubicBezTo>
                    <a:cubicBezTo>
                      <a:pt x="30" y="277"/>
                      <a:pt x="29" y="283"/>
                      <a:pt x="33" y="287"/>
                    </a:cubicBezTo>
                    <a:cubicBezTo>
                      <a:pt x="32" y="290"/>
                      <a:pt x="33" y="293"/>
                      <a:pt x="30" y="294"/>
                    </a:cubicBezTo>
                    <a:cubicBezTo>
                      <a:pt x="25" y="294"/>
                      <a:pt x="25" y="290"/>
                      <a:pt x="25" y="287"/>
                    </a:cubicBezTo>
                    <a:cubicBezTo>
                      <a:pt x="22" y="268"/>
                      <a:pt x="19" y="249"/>
                      <a:pt x="17" y="230"/>
                    </a:cubicBezTo>
                    <a:cubicBezTo>
                      <a:pt x="16" y="212"/>
                      <a:pt x="15" y="194"/>
                      <a:pt x="17" y="176"/>
                    </a:cubicBezTo>
                    <a:cubicBezTo>
                      <a:pt x="21" y="141"/>
                      <a:pt x="8" y="109"/>
                      <a:pt x="3" y="76"/>
                    </a:cubicBezTo>
                    <a:cubicBezTo>
                      <a:pt x="0" y="51"/>
                      <a:pt x="2" y="26"/>
                      <a:pt x="3" y="0"/>
                    </a:cubicBezTo>
                    <a:cubicBezTo>
                      <a:pt x="22" y="36"/>
                      <a:pt x="8" y="76"/>
                      <a:pt x="17" y="116"/>
                    </a:cubicBezTo>
                    <a:cubicBezTo>
                      <a:pt x="29" y="104"/>
                      <a:pt x="23" y="92"/>
                      <a:pt x="26" y="83"/>
                    </a:cubicBezTo>
                    <a:cubicBezTo>
                      <a:pt x="30" y="81"/>
                      <a:pt x="31" y="85"/>
                      <a:pt x="33" y="87"/>
                    </a:cubicBezTo>
                    <a:cubicBezTo>
                      <a:pt x="34" y="103"/>
                      <a:pt x="34" y="118"/>
                      <a:pt x="43" y="133"/>
                    </a:cubicBezTo>
                    <a:cubicBezTo>
                      <a:pt x="47" y="140"/>
                      <a:pt x="49" y="150"/>
                      <a:pt x="44" y="159"/>
                    </a:cubicBezTo>
                    <a:cubicBezTo>
                      <a:pt x="42" y="161"/>
                      <a:pt x="40" y="161"/>
                      <a:pt x="38" y="159"/>
                    </a:cubicBezTo>
                    <a:close/>
                  </a:path>
                </a:pathLst>
              </a:custGeom>
              <a:solidFill>
                <a:srgbClr val="B187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222"/>
              <p:cNvSpPr/>
              <p:nvPr/>
            </p:nvSpPr>
            <p:spPr bwMode="auto">
              <a:xfrm>
                <a:off x="770" y="1920"/>
                <a:ext cx="170" cy="383"/>
              </a:xfrm>
              <a:custGeom>
                <a:avLst/>
                <a:gdLst>
                  <a:gd name="T0" fmla="*/ 39 w 151"/>
                  <a:gd name="T1" fmla="*/ 255 h 341"/>
                  <a:gd name="T2" fmla="*/ 99 w 151"/>
                  <a:gd name="T3" fmla="*/ 119 h 341"/>
                  <a:gd name="T4" fmla="*/ 147 w 151"/>
                  <a:gd name="T5" fmla="*/ 0 h 341"/>
                  <a:gd name="T6" fmla="*/ 145 w 151"/>
                  <a:gd name="T7" fmla="*/ 19 h 341"/>
                  <a:gd name="T8" fmla="*/ 126 w 151"/>
                  <a:gd name="T9" fmla="*/ 90 h 341"/>
                  <a:gd name="T10" fmla="*/ 99 w 151"/>
                  <a:gd name="T11" fmla="*/ 156 h 341"/>
                  <a:gd name="T12" fmla="*/ 61 w 151"/>
                  <a:gd name="T13" fmla="*/ 241 h 341"/>
                  <a:gd name="T14" fmla="*/ 43 w 151"/>
                  <a:gd name="T15" fmla="*/ 266 h 341"/>
                  <a:gd name="T16" fmla="*/ 7 w 151"/>
                  <a:gd name="T17" fmla="*/ 339 h 341"/>
                  <a:gd name="T18" fmla="*/ 0 w 151"/>
                  <a:gd name="T19" fmla="*/ 331 h 341"/>
                  <a:gd name="T20" fmla="*/ 39 w 151"/>
                  <a:gd name="T21" fmla="*/ 25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341">
                    <a:moveTo>
                      <a:pt x="39" y="255"/>
                    </a:moveTo>
                    <a:cubicBezTo>
                      <a:pt x="67" y="213"/>
                      <a:pt x="77" y="164"/>
                      <a:pt x="99" y="119"/>
                    </a:cubicBezTo>
                    <a:cubicBezTo>
                      <a:pt x="118" y="81"/>
                      <a:pt x="132" y="40"/>
                      <a:pt x="147" y="0"/>
                    </a:cubicBezTo>
                    <a:cubicBezTo>
                      <a:pt x="151" y="7"/>
                      <a:pt x="147" y="13"/>
                      <a:pt x="145" y="19"/>
                    </a:cubicBezTo>
                    <a:cubicBezTo>
                      <a:pt x="137" y="43"/>
                      <a:pt x="136" y="69"/>
                      <a:pt x="126" y="90"/>
                    </a:cubicBezTo>
                    <a:cubicBezTo>
                      <a:pt x="116" y="112"/>
                      <a:pt x="116" y="140"/>
                      <a:pt x="99" y="156"/>
                    </a:cubicBezTo>
                    <a:cubicBezTo>
                      <a:pt x="75" y="181"/>
                      <a:pt x="71" y="212"/>
                      <a:pt x="61" y="241"/>
                    </a:cubicBezTo>
                    <a:cubicBezTo>
                      <a:pt x="57" y="251"/>
                      <a:pt x="48" y="256"/>
                      <a:pt x="43" y="266"/>
                    </a:cubicBezTo>
                    <a:cubicBezTo>
                      <a:pt x="31" y="290"/>
                      <a:pt x="23" y="317"/>
                      <a:pt x="7" y="339"/>
                    </a:cubicBezTo>
                    <a:cubicBezTo>
                      <a:pt x="0" y="341"/>
                      <a:pt x="4" y="333"/>
                      <a:pt x="0" y="331"/>
                    </a:cubicBezTo>
                    <a:cubicBezTo>
                      <a:pt x="19" y="309"/>
                      <a:pt x="30" y="282"/>
                      <a:pt x="39" y="255"/>
                    </a:cubicBezTo>
                    <a:close/>
                  </a:path>
                </a:pathLst>
              </a:custGeom>
              <a:solidFill>
                <a:srgbClr val="956E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223"/>
              <p:cNvSpPr/>
              <p:nvPr/>
            </p:nvSpPr>
            <p:spPr bwMode="auto">
              <a:xfrm>
                <a:off x="808" y="2275"/>
                <a:ext cx="125" cy="296"/>
              </a:xfrm>
              <a:custGeom>
                <a:avLst/>
                <a:gdLst>
                  <a:gd name="T0" fmla="*/ 109 w 111"/>
                  <a:gd name="T1" fmla="*/ 11 h 263"/>
                  <a:gd name="T2" fmla="*/ 102 w 111"/>
                  <a:gd name="T3" fmla="*/ 14 h 263"/>
                  <a:gd name="T4" fmla="*/ 71 w 111"/>
                  <a:gd name="T5" fmla="*/ 117 h 263"/>
                  <a:gd name="T6" fmla="*/ 59 w 111"/>
                  <a:gd name="T7" fmla="*/ 132 h 263"/>
                  <a:gd name="T8" fmla="*/ 19 w 111"/>
                  <a:gd name="T9" fmla="*/ 231 h 263"/>
                  <a:gd name="T10" fmla="*/ 23 w 111"/>
                  <a:gd name="T11" fmla="*/ 246 h 263"/>
                  <a:gd name="T12" fmla="*/ 33 w 111"/>
                  <a:gd name="T13" fmla="*/ 236 h 263"/>
                  <a:gd name="T14" fmla="*/ 80 w 111"/>
                  <a:gd name="T15" fmla="*/ 115 h 263"/>
                  <a:gd name="T16" fmla="*/ 91 w 111"/>
                  <a:gd name="T17" fmla="*/ 96 h 263"/>
                  <a:gd name="T18" fmla="*/ 92 w 111"/>
                  <a:gd name="T19" fmla="*/ 107 h 263"/>
                  <a:gd name="T20" fmla="*/ 46 w 111"/>
                  <a:gd name="T21" fmla="*/ 223 h 263"/>
                  <a:gd name="T22" fmla="*/ 36 w 111"/>
                  <a:gd name="T23" fmla="*/ 246 h 263"/>
                  <a:gd name="T24" fmla="*/ 22 w 111"/>
                  <a:gd name="T25" fmla="*/ 252 h 263"/>
                  <a:gd name="T26" fmla="*/ 14 w 111"/>
                  <a:gd name="T27" fmla="*/ 263 h 263"/>
                  <a:gd name="T28" fmla="*/ 4 w 111"/>
                  <a:gd name="T29" fmla="*/ 258 h 263"/>
                  <a:gd name="T30" fmla="*/ 9 w 111"/>
                  <a:gd name="T31" fmla="*/ 235 h 263"/>
                  <a:gd name="T32" fmla="*/ 96 w 111"/>
                  <a:gd name="T33" fmla="*/ 16 h 263"/>
                  <a:gd name="T34" fmla="*/ 109 w 111"/>
                  <a:gd name="T35" fmla="*/ 4 h 263"/>
                  <a:gd name="T36" fmla="*/ 109 w 111"/>
                  <a:gd name="T37" fmla="*/ 1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263">
                    <a:moveTo>
                      <a:pt x="109" y="11"/>
                    </a:moveTo>
                    <a:cubicBezTo>
                      <a:pt x="106" y="11"/>
                      <a:pt x="103" y="11"/>
                      <a:pt x="102" y="14"/>
                    </a:cubicBezTo>
                    <a:cubicBezTo>
                      <a:pt x="93" y="49"/>
                      <a:pt x="75" y="81"/>
                      <a:pt x="71" y="117"/>
                    </a:cubicBezTo>
                    <a:cubicBezTo>
                      <a:pt x="70" y="126"/>
                      <a:pt x="62" y="125"/>
                      <a:pt x="59" y="132"/>
                    </a:cubicBezTo>
                    <a:cubicBezTo>
                      <a:pt x="47" y="166"/>
                      <a:pt x="33" y="198"/>
                      <a:pt x="19" y="231"/>
                    </a:cubicBezTo>
                    <a:cubicBezTo>
                      <a:pt x="16" y="238"/>
                      <a:pt x="16" y="244"/>
                      <a:pt x="23" y="246"/>
                    </a:cubicBezTo>
                    <a:cubicBezTo>
                      <a:pt x="31" y="248"/>
                      <a:pt x="32" y="241"/>
                      <a:pt x="33" y="236"/>
                    </a:cubicBezTo>
                    <a:cubicBezTo>
                      <a:pt x="46" y="195"/>
                      <a:pt x="61" y="154"/>
                      <a:pt x="80" y="115"/>
                    </a:cubicBezTo>
                    <a:cubicBezTo>
                      <a:pt x="84" y="109"/>
                      <a:pt x="84" y="101"/>
                      <a:pt x="91" y="96"/>
                    </a:cubicBezTo>
                    <a:cubicBezTo>
                      <a:pt x="95" y="99"/>
                      <a:pt x="93" y="103"/>
                      <a:pt x="92" y="107"/>
                    </a:cubicBezTo>
                    <a:cubicBezTo>
                      <a:pt x="69" y="142"/>
                      <a:pt x="62" y="184"/>
                      <a:pt x="46" y="223"/>
                    </a:cubicBezTo>
                    <a:cubicBezTo>
                      <a:pt x="43" y="231"/>
                      <a:pt x="39" y="238"/>
                      <a:pt x="36" y="246"/>
                    </a:cubicBezTo>
                    <a:cubicBezTo>
                      <a:pt x="32" y="255"/>
                      <a:pt x="32" y="254"/>
                      <a:pt x="22" y="252"/>
                    </a:cubicBezTo>
                    <a:cubicBezTo>
                      <a:pt x="13" y="249"/>
                      <a:pt x="13" y="256"/>
                      <a:pt x="14" y="263"/>
                    </a:cubicBezTo>
                    <a:cubicBezTo>
                      <a:pt x="11" y="261"/>
                      <a:pt x="7" y="260"/>
                      <a:pt x="4" y="258"/>
                    </a:cubicBezTo>
                    <a:cubicBezTo>
                      <a:pt x="0" y="249"/>
                      <a:pt x="2" y="242"/>
                      <a:pt x="9" y="235"/>
                    </a:cubicBezTo>
                    <a:cubicBezTo>
                      <a:pt x="40" y="163"/>
                      <a:pt x="72" y="91"/>
                      <a:pt x="96" y="16"/>
                    </a:cubicBezTo>
                    <a:cubicBezTo>
                      <a:pt x="98" y="10"/>
                      <a:pt x="97" y="0"/>
                      <a:pt x="109" y="4"/>
                    </a:cubicBezTo>
                    <a:cubicBezTo>
                      <a:pt x="111" y="6"/>
                      <a:pt x="111" y="9"/>
                      <a:pt x="109" y="11"/>
                    </a:cubicBezTo>
                    <a:close/>
                  </a:path>
                </a:pathLst>
              </a:custGeom>
              <a:solidFill>
                <a:srgbClr val="8B66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224"/>
              <p:cNvSpPr/>
              <p:nvPr/>
            </p:nvSpPr>
            <p:spPr bwMode="auto">
              <a:xfrm>
                <a:off x="992" y="1389"/>
                <a:ext cx="98" cy="329"/>
              </a:xfrm>
              <a:custGeom>
                <a:avLst/>
                <a:gdLst>
                  <a:gd name="T0" fmla="*/ 9 w 87"/>
                  <a:gd name="T1" fmla="*/ 284 h 293"/>
                  <a:gd name="T2" fmla="*/ 16 w 87"/>
                  <a:gd name="T3" fmla="*/ 241 h 293"/>
                  <a:gd name="T4" fmla="*/ 41 w 87"/>
                  <a:gd name="T5" fmla="*/ 179 h 293"/>
                  <a:gd name="T6" fmla="*/ 65 w 87"/>
                  <a:gd name="T7" fmla="*/ 57 h 293"/>
                  <a:gd name="T8" fmla="*/ 77 w 87"/>
                  <a:gd name="T9" fmla="*/ 0 h 293"/>
                  <a:gd name="T10" fmla="*/ 81 w 87"/>
                  <a:gd name="T11" fmla="*/ 8 h 293"/>
                  <a:gd name="T12" fmla="*/ 73 w 87"/>
                  <a:gd name="T13" fmla="*/ 46 h 293"/>
                  <a:gd name="T14" fmla="*/ 85 w 87"/>
                  <a:gd name="T15" fmla="*/ 59 h 293"/>
                  <a:gd name="T16" fmla="*/ 85 w 87"/>
                  <a:gd name="T17" fmla="*/ 64 h 293"/>
                  <a:gd name="T18" fmla="*/ 73 w 87"/>
                  <a:gd name="T19" fmla="*/ 86 h 293"/>
                  <a:gd name="T20" fmla="*/ 58 w 87"/>
                  <a:gd name="T21" fmla="*/ 134 h 293"/>
                  <a:gd name="T22" fmla="*/ 46 w 87"/>
                  <a:gd name="T23" fmla="*/ 206 h 293"/>
                  <a:gd name="T24" fmla="*/ 26 w 87"/>
                  <a:gd name="T25" fmla="*/ 264 h 293"/>
                  <a:gd name="T26" fmla="*/ 21 w 87"/>
                  <a:gd name="T27" fmla="*/ 277 h 293"/>
                  <a:gd name="T28" fmla="*/ 16 w 87"/>
                  <a:gd name="T29" fmla="*/ 293 h 293"/>
                  <a:gd name="T30" fmla="*/ 13 w 87"/>
                  <a:gd name="T31" fmla="*/ 292 h 293"/>
                  <a:gd name="T32" fmla="*/ 9 w 87"/>
                  <a:gd name="T33" fmla="*/ 284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293">
                    <a:moveTo>
                      <a:pt x="9" y="284"/>
                    </a:moveTo>
                    <a:cubicBezTo>
                      <a:pt x="0" y="268"/>
                      <a:pt x="11" y="255"/>
                      <a:pt x="16" y="241"/>
                    </a:cubicBezTo>
                    <a:cubicBezTo>
                      <a:pt x="23" y="220"/>
                      <a:pt x="40" y="200"/>
                      <a:pt x="41" y="179"/>
                    </a:cubicBezTo>
                    <a:cubicBezTo>
                      <a:pt x="42" y="137"/>
                      <a:pt x="72" y="101"/>
                      <a:pt x="65" y="57"/>
                    </a:cubicBezTo>
                    <a:cubicBezTo>
                      <a:pt x="62" y="38"/>
                      <a:pt x="72" y="19"/>
                      <a:pt x="77" y="0"/>
                    </a:cubicBezTo>
                    <a:cubicBezTo>
                      <a:pt x="80" y="1"/>
                      <a:pt x="78" y="6"/>
                      <a:pt x="81" y="8"/>
                    </a:cubicBezTo>
                    <a:cubicBezTo>
                      <a:pt x="78" y="21"/>
                      <a:pt x="75" y="33"/>
                      <a:pt x="73" y="46"/>
                    </a:cubicBezTo>
                    <a:cubicBezTo>
                      <a:pt x="71" y="55"/>
                      <a:pt x="72" y="62"/>
                      <a:pt x="85" y="59"/>
                    </a:cubicBezTo>
                    <a:cubicBezTo>
                      <a:pt x="86" y="61"/>
                      <a:pt x="87" y="63"/>
                      <a:pt x="85" y="64"/>
                    </a:cubicBezTo>
                    <a:cubicBezTo>
                      <a:pt x="76" y="69"/>
                      <a:pt x="76" y="79"/>
                      <a:pt x="73" y="86"/>
                    </a:cubicBezTo>
                    <a:cubicBezTo>
                      <a:pt x="68" y="102"/>
                      <a:pt x="63" y="118"/>
                      <a:pt x="58" y="134"/>
                    </a:cubicBezTo>
                    <a:cubicBezTo>
                      <a:pt x="51" y="157"/>
                      <a:pt x="51" y="182"/>
                      <a:pt x="46" y="206"/>
                    </a:cubicBezTo>
                    <a:cubicBezTo>
                      <a:pt x="41" y="226"/>
                      <a:pt x="32" y="245"/>
                      <a:pt x="26" y="264"/>
                    </a:cubicBezTo>
                    <a:cubicBezTo>
                      <a:pt x="24" y="268"/>
                      <a:pt x="23" y="272"/>
                      <a:pt x="21" y="277"/>
                    </a:cubicBezTo>
                    <a:cubicBezTo>
                      <a:pt x="26" y="284"/>
                      <a:pt x="23" y="289"/>
                      <a:pt x="16" y="293"/>
                    </a:cubicBezTo>
                    <a:cubicBezTo>
                      <a:pt x="15" y="292"/>
                      <a:pt x="14" y="292"/>
                      <a:pt x="13" y="292"/>
                    </a:cubicBezTo>
                    <a:cubicBezTo>
                      <a:pt x="10" y="290"/>
                      <a:pt x="11" y="287"/>
                      <a:pt x="9" y="284"/>
                    </a:cubicBezTo>
                    <a:close/>
                  </a:path>
                </a:pathLst>
              </a:custGeom>
              <a:solidFill>
                <a:srgbClr val="AA7D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225"/>
              <p:cNvSpPr/>
              <p:nvPr/>
            </p:nvSpPr>
            <p:spPr bwMode="auto">
              <a:xfrm>
                <a:off x="949" y="1444"/>
                <a:ext cx="113" cy="283"/>
              </a:xfrm>
              <a:custGeom>
                <a:avLst/>
                <a:gdLst>
                  <a:gd name="T0" fmla="*/ 13 w 101"/>
                  <a:gd name="T1" fmla="*/ 247 h 252"/>
                  <a:gd name="T2" fmla="*/ 5 w 101"/>
                  <a:gd name="T3" fmla="*/ 240 h 252"/>
                  <a:gd name="T4" fmla="*/ 47 w 101"/>
                  <a:gd name="T5" fmla="*/ 85 h 252"/>
                  <a:gd name="T6" fmla="*/ 68 w 101"/>
                  <a:gd name="T7" fmla="*/ 58 h 252"/>
                  <a:gd name="T8" fmla="*/ 88 w 101"/>
                  <a:gd name="T9" fmla="*/ 14 h 252"/>
                  <a:gd name="T10" fmla="*/ 101 w 101"/>
                  <a:gd name="T11" fmla="*/ 0 h 252"/>
                  <a:gd name="T12" fmla="*/ 81 w 101"/>
                  <a:gd name="T13" fmla="*/ 46 h 252"/>
                  <a:gd name="T14" fmla="*/ 65 w 101"/>
                  <a:gd name="T15" fmla="*/ 120 h 252"/>
                  <a:gd name="T16" fmla="*/ 41 w 101"/>
                  <a:gd name="T17" fmla="*/ 187 h 252"/>
                  <a:gd name="T18" fmla="*/ 21 w 101"/>
                  <a:gd name="T19" fmla="*/ 217 h 252"/>
                  <a:gd name="T20" fmla="*/ 16 w 101"/>
                  <a:gd name="T21" fmla="*/ 236 h 252"/>
                  <a:gd name="T22" fmla="*/ 13 w 101"/>
                  <a:gd name="T23" fmla="*/ 24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252">
                    <a:moveTo>
                      <a:pt x="13" y="247"/>
                    </a:moveTo>
                    <a:cubicBezTo>
                      <a:pt x="11" y="244"/>
                      <a:pt x="0" y="252"/>
                      <a:pt x="5" y="240"/>
                    </a:cubicBezTo>
                    <a:cubicBezTo>
                      <a:pt x="29" y="191"/>
                      <a:pt x="35" y="137"/>
                      <a:pt x="47" y="85"/>
                    </a:cubicBezTo>
                    <a:cubicBezTo>
                      <a:pt x="51" y="72"/>
                      <a:pt x="62" y="67"/>
                      <a:pt x="68" y="58"/>
                    </a:cubicBezTo>
                    <a:cubicBezTo>
                      <a:pt x="77" y="45"/>
                      <a:pt x="82" y="29"/>
                      <a:pt x="88" y="14"/>
                    </a:cubicBezTo>
                    <a:cubicBezTo>
                      <a:pt x="90" y="10"/>
                      <a:pt x="91" y="4"/>
                      <a:pt x="101" y="0"/>
                    </a:cubicBezTo>
                    <a:cubicBezTo>
                      <a:pt x="93" y="17"/>
                      <a:pt x="88" y="32"/>
                      <a:pt x="81" y="46"/>
                    </a:cubicBezTo>
                    <a:cubicBezTo>
                      <a:pt x="67" y="69"/>
                      <a:pt x="75" y="96"/>
                      <a:pt x="65" y="120"/>
                    </a:cubicBezTo>
                    <a:cubicBezTo>
                      <a:pt x="55" y="142"/>
                      <a:pt x="52" y="167"/>
                      <a:pt x="41" y="187"/>
                    </a:cubicBezTo>
                    <a:cubicBezTo>
                      <a:pt x="35" y="197"/>
                      <a:pt x="26" y="206"/>
                      <a:pt x="21" y="217"/>
                    </a:cubicBezTo>
                    <a:cubicBezTo>
                      <a:pt x="19" y="224"/>
                      <a:pt x="16" y="229"/>
                      <a:pt x="16" y="236"/>
                    </a:cubicBezTo>
                    <a:cubicBezTo>
                      <a:pt x="18" y="241"/>
                      <a:pt x="21" y="245"/>
                      <a:pt x="13" y="247"/>
                    </a:cubicBezTo>
                    <a:close/>
                  </a:path>
                </a:pathLst>
              </a:custGeom>
              <a:solidFill>
                <a:srgbClr val="9B6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226"/>
              <p:cNvSpPr/>
              <p:nvPr/>
            </p:nvSpPr>
            <p:spPr bwMode="auto">
              <a:xfrm>
                <a:off x="1673" y="1292"/>
                <a:ext cx="32" cy="426"/>
              </a:xfrm>
              <a:custGeom>
                <a:avLst/>
                <a:gdLst>
                  <a:gd name="T0" fmla="*/ 11 w 28"/>
                  <a:gd name="T1" fmla="*/ 8 h 379"/>
                  <a:gd name="T2" fmla="*/ 22 w 28"/>
                  <a:gd name="T3" fmla="*/ 166 h 379"/>
                  <a:gd name="T4" fmla="*/ 19 w 28"/>
                  <a:gd name="T5" fmla="*/ 199 h 379"/>
                  <a:gd name="T6" fmla="*/ 24 w 28"/>
                  <a:gd name="T7" fmla="*/ 290 h 379"/>
                  <a:gd name="T8" fmla="*/ 22 w 28"/>
                  <a:gd name="T9" fmla="*/ 377 h 379"/>
                  <a:gd name="T10" fmla="*/ 16 w 28"/>
                  <a:gd name="T11" fmla="*/ 374 h 379"/>
                  <a:gd name="T12" fmla="*/ 15 w 28"/>
                  <a:gd name="T13" fmla="*/ 277 h 379"/>
                  <a:gd name="T14" fmla="*/ 12 w 28"/>
                  <a:gd name="T15" fmla="*/ 182 h 379"/>
                  <a:gd name="T16" fmla="*/ 7 w 28"/>
                  <a:gd name="T17" fmla="*/ 36 h 379"/>
                  <a:gd name="T18" fmla="*/ 0 w 28"/>
                  <a:gd name="T19" fmla="*/ 1 h 379"/>
                  <a:gd name="T20" fmla="*/ 11 w 28"/>
                  <a:gd name="T21" fmla="*/ 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79">
                    <a:moveTo>
                      <a:pt x="11" y="8"/>
                    </a:moveTo>
                    <a:cubicBezTo>
                      <a:pt x="13" y="61"/>
                      <a:pt x="28" y="113"/>
                      <a:pt x="22" y="166"/>
                    </a:cubicBezTo>
                    <a:cubicBezTo>
                      <a:pt x="21" y="177"/>
                      <a:pt x="21" y="188"/>
                      <a:pt x="19" y="199"/>
                    </a:cubicBezTo>
                    <a:cubicBezTo>
                      <a:pt x="12" y="230"/>
                      <a:pt x="20" y="260"/>
                      <a:pt x="24" y="290"/>
                    </a:cubicBezTo>
                    <a:cubicBezTo>
                      <a:pt x="27" y="319"/>
                      <a:pt x="21" y="348"/>
                      <a:pt x="22" y="377"/>
                    </a:cubicBezTo>
                    <a:cubicBezTo>
                      <a:pt x="19" y="379"/>
                      <a:pt x="17" y="377"/>
                      <a:pt x="16" y="374"/>
                    </a:cubicBezTo>
                    <a:cubicBezTo>
                      <a:pt x="13" y="342"/>
                      <a:pt x="24" y="309"/>
                      <a:pt x="15" y="277"/>
                    </a:cubicBezTo>
                    <a:cubicBezTo>
                      <a:pt x="6" y="245"/>
                      <a:pt x="8" y="213"/>
                      <a:pt x="12" y="182"/>
                    </a:cubicBezTo>
                    <a:cubicBezTo>
                      <a:pt x="20" y="132"/>
                      <a:pt x="10" y="84"/>
                      <a:pt x="7" y="36"/>
                    </a:cubicBezTo>
                    <a:cubicBezTo>
                      <a:pt x="6" y="24"/>
                      <a:pt x="2" y="13"/>
                      <a:pt x="0" y="1"/>
                    </a:cubicBezTo>
                    <a:cubicBezTo>
                      <a:pt x="6" y="0"/>
                      <a:pt x="7" y="6"/>
                      <a:pt x="11" y="8"/>
                    </a:cubicBezTo>
                    <a:close/>
                  </a:path>
                </a:pathLst>
              </a:custGeom>
              <a:solidFill>
                <a:srgbClr val="9A76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227"/>
              <p:cNvSpPr/>
              <p:nvPr/>
            </p:nvSpPr>
            <p:spPr bwMode="auto">
              <a:xfrm>
                <a:off x="1379" y="1760"/>
                <a:ext cx="72" cy="394"/>
              </a:xfrm>
              <a:custGeom>
                <a:avLst/>
                <a:gdLst>
                  <a:gd name="T0" fmla="*/ 9 w 64"/>
                  <a:gd name="T1" fmla="*/ 350 h 351"/>
                  <a:gd name="T2" fmla="*/ 22 w 64"/>
                  <a:gd name="T3" fmla="*/ 248 h 351"/>
                  <a:gd name="T4" fmla="*/ 26 w 64"/>
                  <a:gd name="T5" fmla="*/ 239 h 351"/>
                  <a:gd name="T6" fmla="*/ 53 w 64"/>
                  <a:gd name="T7" fmla="*/ 41 h 351"/>
                  <a:gd name="T8" fmla="*/ 58 w 64"/>
                  <a:gd name="T9" fmla="*/ 0 h 351"/>
                  <a:gd name="T10" fmla="*/ 50 w 64"/>
                  <a:gd name="T11" fmla="*/ 166 h 351"/>
                  <a:gd name="T12" fmla="*/ 19 w 64"/>
                  <a:gd name="T13" fmla="*/ 285 h 351"/>
                  <a:gd name="T14" fmla="*/ 12 w 64"/>
                  <a:gd name="T15" fmla="*/ 350 h 351"/>
                  <a:gd name="T16" fmla="*/ 9 w 64"/>
                  <a:gd name="T17" fmla="*/ 3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51">
                    <a:moveTo>
                      <a:pt x="9" y="350"/>
                    </a:moveTo>
                    <a:cubicBezTo>
                      <a:pt x="0" y="314"/>
                      <a:pt x="7" y="281"/>
                      <a:pt x="22" y="248"/>
                    </a:cubicBezTo>
                    <a:cubicBezTo>
                      <a:pt x="23" y="245"/>
                      <a:pt x="25" y="242"/>
                      <a:pt x="26" y="239"/>
                    </a:cubicBezTo>
                    <a:cubicBezTo>
                      <a:pt x="41" y="174"/>
                      <a:pt x="54" y="108"/>
                      <a:pt x="53" y="41"/>
                    </a:cubicBezTo>
                    <a:cubicBezTo>
                      <a:pt x="52" y="28"/>
                      <a:pt x="51" y="14"/>
                      <a:pt x="58" y="0"/>
                    </a:cubicBezTo>
                    <a:cubicBezTo>
                      <a:pt x="64" y="57"/>
                      <a:pt x="63" y="113"/>
                      <a:pt x="50" y="166"/>
                    </a:cubicBezTo>
                    <a:cubicBezTo>
                      <a:pt x="41" y="206"/>
                      <a:pt x="37" y="247"/>
                      <a:pt x="19" y="285"/>
                    </a:cubicBezTo>
                    <a:cubicBezTo>
                      <a:pt x="10" y="305"/>
                      <a:pt x="13" y="328"/>
                      <a:pt x="12" y="350"/>
                    </a:cubicBezTo>
                    <a:cubicBezTo>
                      <a:pt x="11" y="351"/>
                      <a:pt x="10" y="351"/>
                      <a:pt x="9" y="350"/>
                    </a:cubicBezTo>
                    <a:close/>
                  </a:path>
                </a:pathLst>
              </a:custGeom>
              <a:solidFill>
                <a:srgbClr val="9B6F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228"/>
              <p:cNvSpPr/>
              <p:nvPr/>
            </p:nvSpPr>
            <p:spPr bwMode="auto">
              <a:xfrm>
                <a:off x="888" y="1907"/>
                <a:ext cx="121" cy="370"/>
              </a:xfrm>
              <a:custGeom>
                <a:avLst/>
                <a:gdLst>
                  <a:gd name="T0" fmla="*/ 2 w 108"/>
                  <a:gd name="T1" fmla="*/ 315 h 329"/>
                  <a:gd name="T2" fmla="*/ 26 w 108"/>
                  <a:gd name="T3" fmla="*/ 247 h 329"/>
                  <a:gd name="T4" fmla="*/ 52 w 108"/>
                  <a:gd name="T5" fmla="*/ 165 h 329"/>
                  <a:gd name="T6" fmla="*/ 70 w 108"/>
                  <a:gd name="T7" fmla="*/ 84 h 329"/>
                  <a:gd name="T8" fmla="*/ 104 w 108"/>
                  <a:gd name="T9" fmla="*/ 0 h 329"/>
                  <a:gd name="T10" fmla="*/ 104 w 108"/>
                  <a:gd name="T11" fmla="*/ 15 h 329"/>
                  <a:gd name="T12" fmla="*/ 86 w 108"/>
                  <a:gd name="T13" fmla="*/ 82 h 329"/>
                  <a:gd name="T14" fmla="*/ 79 w 108"/>
                  <a:gd name="T15" fmla="*/ 91 h 329"/>
                  <a:gd name="T16" fmla="*/ 72 w 108"/>
                  <a:gd name="T17" fmla="*/ 103 h 329"/>
                  <a:gd name="T18" fmla="*/ 60 w 108"/>
                  <a:gd name="T19" fmla="*/ 162 h 329"/>
                  <a:gd name="T20" fmla="*/ 27 w 108"/>
                  <a:gd name="T21" fmla="*/ 270 h 329"/>
                  <a:gd name="T22" fmla="*/ 4 w 108"/>
                  <a:gd name="T23" fmla="*/ 329 h 329"/>
                  <a:gd name="T24" fmla="*/ 2 w 108"/>
                  <a:gd name="T25" fmla="*/ 315 h 329"/>
                  <a:gd name="T26" fmla="*/ 2 w 108"/>
                  <a:gd name="T27" fmla="*/ 31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329">
                    <a:moveTo>
                      <a:pt x="2" y="315"/>
                    </a:moveTo>
                    <a:cubicBezTo>
                      <a:pt x="14" y="294"/>
                      <a:pt x="19" y="270"/>
                      <a:pt x="26" y="247"/>
                    </a:cubicBezTo>
                    <a:cubicBezTo>
                      <a:pt x="34" y="219"/>
                      <a:pt x="44" y="193"/>
                      <a:pt x="52" y="165"/>
                    </a:cubicBezTo>
                    <a:cubicBezTo>
                      <a:pt x="60" y="139"/>
                      <a:pt x="56" y="110"/>
                      <a:pt x="70" y="84"/>
                    </a:cubicBezTo>
                    <a:cubicBezTo>
                      <a:pt x="84" y="58"/>
                      <a:pt x="92" y="29"/>
                      <a:pt x="104" y="0"/>
                    </a:cubicBezTo>
                    <a:cubicBezTo>
                      <a:pt x="108" y="6"/>
                      <a:pt x="106" y="10"/>
                      <a:pt x="104" y="15"/>
                    </a:cubicBezTo>
                    <a:cubicBezTo>
                      <a:pt x="97" y="37"/>
                      <a:pt x="88" y="59"/>
                      <a:pt x="86" y="82"/>
                    </a:cubicBezTo>
                    <a:cubicBezTo>
                      <a:pt x="85" y="86"/>
                      <a:pt x="84" y="89"/>
                      <a:pt x="79" y="91"/>
                    </a:cubicBezTo>
                    <a:cubicBezTo>
                      <a:pt x="73" y="93"/>
                      <a:pt x="70" y="100"/>
                      <a:pt x="72" y="103"/>
                    </a:cubicBezTo>
                    <a:cubicBezTo>
                      <a:pt x="80" y="126"/>
                      <a:pt x="68" y="145"/>
                      <a:pt x="60" y="162"/>
                    </a:cubicBezTo>
                    <a:cubicBezTo>
                      <a:pt x="46" y="197"/>
                      <a:pt x="40" y="235"/>
                      <a:pt x="27" y="270"/>
                    </a:cubicBezTo>
                    <a:cubicBezTo>
                      <a:pt x="19" y="290"/>
                      <a:pt x="12" y="309"/>
                      <a:pt x="4" y="329"/>
                    </a:cubicBezTo>
                    <a:cubicBezTo>
                      <a:pt x="0" y="324"/>
                      <a:pt x="3" y="319"/>
                      <a:pt x="2" y="315"/>
                    </a:cubicBezTo>
                    <a:cubicBezTo>
                      <a:pt x="2" y="315"/>
                      <a:pt x="2" y="315"/>
                      <a:pt x="2" y="315"/>
                    </a:cubicBezTo>
                    <a:close/>
                  </a:path>
                </a:pathLst>
              </a:custGeom>
              <a:solidFill>
                <a:srgbClr val="9A73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229"/>
              <p:cNvSpPr/>
              <p:nvPr/>
            </p:nvSpPr>
            <p:spPr bwMode="auto">
              <a:xfrm>
                <a:off x="1218" y="1606"/>
                <a:ext cx="99" cy="409"/>
              </a:xfrm>
              <a:custGeom>
                <a:avLst/>
                <a:gdLst>
                  <a:gd name="T0" fmla="*/ 4 w 88"/>
                  <a:gd name="T1" fmla="*/ 351 h 364"/>
                  <a:gd name="T2" fmla="*/ 33 w 88"/>
                  <a:gd name="T3" fmla="*/ 193 h 364"/>
                  <a:gd name="T4" fmla="*/ 66 w 88"/>
                  <a:gd name="T5" fmla="*/ 70 h 364"/>
                  <a:gd name="T6" fmla="*/ 79 w 88"/>
                  <a:gd name="T7" fmla="*/ 8 h 364"/>
                  <a:gd name="T8" fmla="*/ 82 w 88"/>
                  <a:gd name="T9" fmla="*/ 0 h 364"/>
                  <a:gd name="T10" fmla="*/ 87 w 88"/>
                  <a:gd name="T11" fmla="*/ 5 h 364"/>
                  <a:gd name="T12" fmla="*/ 63 w 88"/>
                  <a:gd name="T13" fmla="*/ 99 h 364"/>
                  <a:gd name="T14" fmla="*/ 54 w 88"/>
                  <a:gd name="T15" fmla="*/ 134 h 364"/>
                  <a:gd name="T16" fmla="*/ 32 w 88"/>
                  <a:gd name="T17" fmla="*/ 242 h 364"/>
                  <a:gd name="T18" fmla="*/ 16 w 88"/>
                  <a:gd name="T19" fmla="*/ 343 h 364"/>
                  <a:gd name="T20" fmla="*/ 14 w 88"/>
                  <a:gd name="T21" fmla="*/ 352 h 364"/>
                  <a:gd name="T22" fmla="*/ 9 w 88"/>
                  <a:gd name="T23" fmla="*/ 363 h 364"/>
                  <a:gd name="T24" fmla="*/ 4 w 88"/>
                  <a:gd name="T25" fmla="*/ 35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64">
                    <a:moveTo>
                      <a:pt x="4" y="351"/>
                    </a:moveTo>
                    <a:cubicBezTo>
                      <a:pt x="20" y="299"/>
                      <a:pt x="20" y="245"/>
                      <a:pt x="33" y="193"/>
                    </a:cubicBezTo>
                    <a:cubicBezTo>
                      <a:pt x="43" y="152"/>
                      <a:pt x="48" y="110"/>
                      <a:pt x="66" y="70"/>
                    </a:cubicBezTo>
                    <a:cubicBezTo>
                      <a:pt x="74" y="52"/>
                      <a:pt x="71" y="28"/>
                      <a:pt x="79" y="8"/>
                    </a:cubicBezTo>
                    <a:cubicBezTo>
                      <a:pt x="80" y="5"/>
                      <a:pt x="81" y="2"/>
                      <a:pt x="82" y="0"/>
                    </a:cubicBezTo>
                    <a:cubicBezTo>
                      <a:pt x="87" y="0"/>
                      <a:pt x="88" y="3"/>
                      <a:pt x="87" y="5"/>
                    </a:cubicBezTo>
                    <a:cubicBezTo>
                      <a:pt x="78" y="36"/>
                      <a:pt x="77" y="69"/>
                      <a:pt x="63" y="99"/>
                    </a:cubicBezTo>
                    <a:cubicBezTo>
                      <a:pt x="58" y="109"/>
                      <a:pt x="56" y="122"/>
                      <a:pt x="54" y="134"/>
                    </a:cubicBezTo>
                    <a:cubicBezTo>
                      <a:pt x="49" y="170"/>
                      <a:pt x="30" y="205"/>
                      <a:pt x="32" y="242"/>
                    </a:cubicBezTo>
                    <a:cubicBezTo>
                      <a:pt x="33" y="277"/>
                      <a:pt x="17" y="309"/>
                      <a:pt x="16" y="343"/>
                    </a:cubicBezTo>
                    <a:cubicBezTo>
                      <a:pt x="14" y="346"/>
                      <a:pt x="14" y="349"/>
                      <a:pt x="14" y="352"/>
                    </a:cubicBezTo>
                    <a:cubicBezTo>
                      <a:pt x="13" y="356"/>
                      <a:pt x="16" y="364"/>
                      <a:pt x="9" y="363"/>
                    </a:cubicBezTo>
                    <a:cubicBezTo>
                      <a:pt x="3" y="362"/>
                      <a:pt x="0" y="357"/>
                      <a:pt x="4" y="351"/>
                    </a:cubicBezTo>
                    <a:close/>
                  </a:path>
                </a:pathLst>
              </a:custGeom>
              <a:solidFill>
                <a:srgbClr val="A57B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230"/>
              <p:cNvSpPr/>
              <p:nvPr/>
            </p:nvSpPr>
            <p:spPr bwMode="auto">
              <a:xfrm>
                <a:off x="688" y="1854"/>
                <a:ext cx="147" cy="343"/>
              </a:xfrm>
              <a:custGeom>
                <a:avLst/>
                <a:gdLst>
                  <a:gd name="T0" fmla="*/ 7 w 131"/>
                  <a:gd name="T1" fmla="*/ 305 h 305"/>
                  <a:gd name="T2" fmla="*/ 0 w 131"/>
                  <a:gd name="T3" fmla="*/ 305 h 305"/>
                  <a:gd name="T4" fmla="*/ 42 w 131"/>
                  <a:gd name="T5" fmla="*/ 225 h 305"/>
                  <a:gd name="T6" fmla="*/ 70 w 131"/>
                  <a:gd name="T7" fmla="*/ 172 h 305"/>
                  <a:gd name="T8" fmla="*/ 87 w 131"/>
                  <a:gd name="T9" fmla="*/ 107 h 305"/>
                  <a:gd name="T10" fmla="*/ 121 w 131"/>
                  <a:gd name="T11" fmla="*/ 0 h 305"/>
                  <a:gd name="T12" fmla="*/ 125 w 131"/>
                  <a:gd name="T13" fmla="*/ 13 h 305"/>
                  <a:gd name="T14" fmla="*/ 87 w 131"/>
                  <a:gd name="T15" fmla="*/ 136 h 305"/>
                  <a:gd name="T16" fmla="*/ 85 w 131"/>
                  <a:gd name="T17" fmla="*/ 142 h 305"/>
                  <a:gd name="T18" fmla="*/ 77 w 131"/>
                  <a:gd name="T19" fmla="*/ 176 h 305"/>
                  <a:gd name="T20" fmla="*/ 55 w 131"/>
                  <a:gd name="T21" fmla="*/ 225 h 305"/>
                  <a:gd name="T22" fmla="*/ 7 w 131"/>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5">
                    <a:moveTo>
                      <a:pt x="7" y="305"/>
                    </a:moveTo>
                    <a:cubicBezTo>
                      <a:pt x="5" y="305"/>
                      <a:pt x="3" y="305"/>
                      <a:pt x="0" y="305"/>
                    </a:cubicBezTo>
                    <a:cubicBezTo>
                      <a:pt x="14" y="278"/>
                      <a:pt x="21" y="245"/>
                      <a:pt x="42" y="225"/>
                    </a:cubicBezTo>
                    <a:cubicBezTo>
                      <a:pt x="58" y="208"/>
                      <a:pt x="63" y="190"/>
                      <a:pt x="70" y="172"/>
                    </a:cubicBezTo>
                    <a:cubicBezTo>
                      <a:pt x="78" y="151"/>
                      <a:pt x="85" y="129"/>
                      <a:pt x="87" y="107"/>
                    </a:cubicBezTo>
                    <a:cubicBezTo>
                      <a:pt x="90" y="68"/>
                      <a:pt x="111" y="36"/>
                      <a:pt x="121" y="0"/>
                    </a:cubicBezTo>
                    <a:cubicBezTo>
                      <a:pt x="131" y="4"/>
                      <a:pt x="127" y="9"/>
                      <a:pt x="125" y="13"/>
                    </a:cubicBezTo>
                    <a:cubicBezTo>
                      <a:pt x="106" y="52"/>
                      <a:pt x="99" y="95"/>
                      <a:pt x="87" y="136"/>
                    </a:cubicBezTo>
                    <a:cubicBezTo>
                      <a:pt x="87" y="138"/>
                      <a:pt x="84" y="141"/>
                      <a:pt x="85" y="142"/>
                    </a:cubicBezTo>
                    <a:cubicBezTo>
                      <a:pt x="96" y="156"/>
                      <a:pt x="84" y="165"/>
                      <a:pt x="77" y="176"/>
                    </a:cubicBezTo>
                    <a:cubicBezTo>
                      <a:pt x="69" y="192"/>
                      <a:pt x="67" y="213"/>
                      <a:pt x="55" y="225"/>
                    </a:cubicBezTo>
                    <a:cubicBezTo>
                      <a:pt x="32" y="248"/>
                      <a:pt x="26" y="280"/>
                      <a:pt x="7" y="305"/>
                    </a:cubicBezTo>
                    <a:close/>
                  </a:path>
                </a:pathLst>
              </a:custGeom>
              <a:solidFill>
                <a:srgbClr val="805D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231"/>
              <p:cNvSpPr/>
              <p:nvPr/>
            </p:nvSpPr>
            <p:spPr bwMode="auto">
              <a:xfrm>
                <a:off x="943" y="2063"/>
                <a:ext cx="102" cy="353"/>
              </a:xfrm>
              <a:custGeom>
                <a:avLst/>
                <a:gdLst>
                  <a:gd name="T0" fmla="*/ 13 w 91"/>
                  <a:gd name="T1" fmla="*/ 304 h 314"/>
                  <a:gd name="T2" fmla="*/ 0 w 91"/>
                  <a:gd name="T3" fmla="*/ 313 h 314"/>
                  <a:gd name="T4" fmla="*/ 15 w 91"/>
                  <a:gd name="T5" fmla="*/ 286 h 314"/>
                  <a:gd name="T6" fmla="*/ 45 w 91"/>
                  <a:gd name="T7" fmla="*/ 175 h 314"/>
                  <a:gd name="T8" fmla="*/ 76 w 91"/>
                  <a:gd name="T9" fmla="*/ 43 h 314"/>
                  <a:gd name="T10" fmla="*/ 89 w 91"/>
                  <a:gd name="T11" fmla="*/ 0 h 314"/>
                  <a:gd name="T12" fmla="*/ 82 w 91"/>
                  <a:gd name="T13" fmla="*/ 43 h 314"/>
                  <a:gd name="T14" fmla="*/ 57 w 91"/>
                  <a:gd name="T15" fmla="*/ 162 h 314"/>
                  <a:gd name="T16" fmla="*/ 13 w 91"/>
                  <a:gd name="T17" fmla="*/ 30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314">
                    <a:moveTo>
                      <a:pt x="13" y="304"/>
                    </a:moveTo>
                    <a:cubicBezTo>
                      <a:pt x="9" y="306"/>
                      <a:pt x="9" y="314"/>
                      <a:pt x="0" y="313"/>
                    </a:cubicBezTo>
                    <a:cubicBezTo>
                      <a:pt x="1" y="302"/>
                      <a:pt x="11" y="295"/>
                      <a:pt x="15" y="286"/>
                    </a:cubicBezTo>
                    <a:cubicBezTo>
                      <a:pt x="30" y="250"/>
                      <a:pt x="39" y="212"/>
                      <a:pt x="45" y="175"/>
                    </a:cubicBezTo>
                    <a:cubicBezTo>
                      <a:pt x="51" y="130"/>
                      <a:pt x="63" y="87"/>
                      <a:pt x="76" y="43"/>
                    </a:cubicBezTo>
                    <a:cubicBezTo>
                      <a:pt x="80" y="30"/>
                      <a:pt x="78" y="14"/>
                      <a:pt x="89" y="0"/>
                    </a:cubicBezTo>
                    <a:cubicBezTo>
                      <a:pt x="91" y="17"/>
                      <a:pt x="87" y="31"/>
                      <a:pt x="82" y="43"/>
                    </a:cubicBezTo>
                    <a:cubicBezTo>
                      <a:pt x="66" y="82"/>
                      <a:pt x="67" y="123"/>
                      <a:pt x="57" y="162"/>
                    </a:cubicBezTo>
                    <a:cubicBezTo>
                      <a:pt x="45" y="210"/>
                      <a:pt x="35" y="259"/>
                      <a:pt x="13" y="304"/>
                    </a:cubicBezTo>
                    <a:close/>
                  </a:path>
                </a:pathLst>
              </a:custGeom>
              <a:solidFill>
                <a:srgbClr val="8364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232"/>
              <p:cNvSpPr/>
              <p:nvPr/>
            </p:nvSpPr>
            <p:spPr bwMode="auto">
              <a:xfrm>
                <a:off x="1110" y="2362"/>
                <a:ext cx="84" cy="326"/>
              </a:xfrm>
              <a:custGeom>
                <a:avLst/>
                <a:gdLst>
                  <a:gd name="T0" fmla="*/ 8 w 74"/>
                  <a:gd name="T1" fmla="*/ 289 h 290"/>
                  <a:gd name="T2" fmla="*/ 0 w 74"/>
                  <a:gd name="T3" fmla="*/ 286 h 290"/>
                  <a:gd name="T4" fmla="*/ 56 w 74"/>
                  <a:gd name="T5" fmla="*/ 6 h 290"/>
                  <a:gd name="T6" fmla="*/ 63 w 74"/>
                  <a:gd name="T7" fmla="*/ 2 h 290"/>
                  <a:gd name="T8" fmla="*/ 58 w 74"/>
                  <a:gd name="T9" fmla="*/ 51 h 290"/>
                  <a:gd name="T10" fmla="*/ 42 w 74"/>
                  <a:gd name="T11" fmla="*/ 123 h 290"/>
                  <a:gd name="T12" fmla="*/ 29 w 74"/>
                  <a:gd name="T13" fmla="*/ 209 h 290"/>
                  <a:gd name="T14" fmla="*/ 11 w 74"/>
                  <a:gd name="T15" fmla="*/ 274 h 290"/>
                  <a:gd name="T16" fmla="*/ 8 w 74"/>
                  <a:gd name="T17" fmla="*/ 2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0">
                    <a:moveTo>
                      <a:pt x="8" y="289"/>
                    </a:moveTo>
                    <a:cubicBezTo>
                      <a:pt x="5" y="290"/>
                      <a:pt x="2" y="290"/>
                      <a:pt x="0" y="286"/>
                    </a:cubicBezTo>
                    <a:cubicBezTo>
                      <a:pt x="21" y="193"/>
                      <a:pt x="40" y="100"/>
                      <a:pt x="56" y="6"/>
                    </a:cubicBezTo>
                    <a:cubicBezTo>
                      <a:pt x="59" y="6"/>
                      <a:pt x="59" y="0"/>
                      <a:pt x="63" y="2"/>
                    </a:cubicBezTo>
                    <a:cubicBezTo>
                      <a:pt x="74" y="19"/>
                      <a:pt x="59" y="35"/>
                      <a:pt x="58" y="51"/>
                    </a:cubicBezTo>
                    <a:cubicBezTo>
                      <a:pt x="56" y="76"/>
                      <a:pt x="50" y="100"/>
                      <a:pt x="42" y="123"/>
                    </a:cubicBezTo>
                    <a:cubicBezTo>
                      <a:pt x="33" y="151"/>
                      <a:pt x="31" y="180"/>
                      <a:pt x="29" y="209"/>
                    </a:cubicBezTo>
                    <a:cubicBezTo>
                      <a:pt x="27" y="232"/>
                      <a:pt x="13" y="251"/>
                      <a:pt x="11" y="274"/>
                    </a:cubicBezTo>
                    <a:cubicBezTo>
                      <a:pt x="11" y="279"/>
                      <a:pt x="9" y="284"/>
                      <a:pt x="8" y="289"/>
                    </a:cubicBezTo>
                    <a:close/>
                  </a:path>
                </a:pathLst>
              </a:custGeom>
              <a:solidFill>
                <a:srgbClr val="AD83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233"/>
              <p:cNvSpPr/>
              <p:nvPr/>
            </p:nvSpPr>
            <p:spPr bwMode="auto">
              <a:xfrm>
                <a:off x="1294" y="2053"/>
                <a:ext cx="84" cy="379"/>
              </a:xfrm>
              <a:custGeom>
                <a:avLst/>
                <a:gdLst>
                  <a:gd name="T0" fmla="*/ 9 w 75"/>
                  <a:gd name="T1" fmla="*/ 337 h 337"/>
                  <a:gd name="T2" fmla="*/ 11 w 75"/>
                  <a:gd name="T3" fmla="*/ 302 h 337"/>
                  <a:gd name="T4" fmla="*/ 46 w 75"/>
                  <a:gd name="T5" fmla="*/ 136 h 337"/>
                  <a:gd name="T6" fmla="*/ 69 w 75"/>
                  <a:gd name="T7" fmla="*/ 3 h 337"/>
                  <a:gd name="T8" fmla="*/ 75 w 75"/>
                  <a:gd name="T9" fmla="*/ 0 h 337"/>
                  <a:gd name="T10" fmla="*/ 9 w 75"/>
                  <a:gd name="T11" fmla="*/ 337 h 337"/>
                </a:gdLst>
                <a:ahLst/>
                <a:cxnLst>
                  <a:cxn ang="0">
                    <a:pos x="T0" y="T1"/>
                  </a:cxn>
                  <a:cxn ang="0">
                    <a:pos x="T2" y="T3"/>
                  </a:cxn>
                  <a:cxn ang="0">
                    <a:pos x="T4" y="T5"/>
                  </a:cxn>
                  <a:cxn ang="0">
                    <a:pos x="T6" y="T7"/>
                  </a:cxn>
                  <a:cxn ang="0">
                    <a:pos x="T8" y="T9"/>
                  </a:cxn>
                  <a:cxn ang="0">
                    <a:pos x="T10" y="T11"/>
                  </a:cxn>
                </a:cxnLst>
                <a:rect l="0" t="0" r="r" b="b"/>
                <a:pathLst>
                  <a:path w="75" h="337">
                    <a:moveTo>
                      <a:pt x="9" y="337"/>
                    </a:moveTo>
                    <a:cubicBezTo>
                      <a:pt x="0" y="325"/>
                      <a:pt x="8" y="312"/>
                      <a:pt x="11" y="302"/>
                    </a:cubicBezTo>
                    <a:cubicBezTo>
                      <a:pt x="28" y="247"/>
                      <a:pt x="33" y="191"/>
                      <a:pt x="46" y="136"/>
                    </a:cubicBezTo>
                    <a:cubicBezTo>
                      <a:pt x="57" y="92"/>
                      <a:pt x="59" y="47"/>
                      <a:pt x="69" y="3"/>
                    </a:cubicBezTo>
                    <a:cubicBezTo>
                      <a:pt x="69" y="2"/>
                      <a:pt x="71" y="0"/>
                      <a:pt x="75" y="0"/>
                    </a:cubicBezTo>
                    <a:cubicBezTo>
                      <a:pt x="59" y="113"/>
                      <a:pt x="41" y="227"/>
                      <a:pt x="9" y="337"/>
                    </a:cubicBezTo>
                    <a:close/>
                  </a:path>
                </a:pathLst>
              </a:custGeom>
              <a:solidFill>
                <a:srgbClr val="A57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234"/>
              <p:cNvSpPr/>
              <p:nvPr/>
            </p:nvSpPr>
            <p:spPr bwMode="auto">
              <a:xfrm>
                <a:off x="1287" y="1622"/>
                <a:ext cx="68" cy="375"/>
              </a:xfrm>
              <a:custGeom>
                <a:avLst/>
                <a:gdLst>
                  <a:gd name="T0" fmla="*/ 59 w 61"/>
                  <a:gd name="T1" fmla="*/ 0 h 334"/>
                  <a:gd name="T2" fmla="*/ 58 w 61"/>
                  <a:gd name="T3" fmla="*/ 49 h 334"/>
                  <a:gd name="T4" fmla="*/ 0 w 61"/>
                  <a:gd name="T5" fmla="*/ 334 h 334"/>
                  <a:gd name="T6" fmla="*/ 59 w 61"/>
                  <a:gd name="T7" fmla="*/ 0 h 334"/>
                </a:gdLst>
                <a:ahLst/>
                <a:cxnLst>
                  <a:cxn ang="0">
                    <a:pos x="T0" y="T1"/>
                  </a:cxn>
                  <a:cxn ang="0">
                    <a:pos x="T2" y="T3"/>
                  </a:cxn>
                  <a:cxn ang="0">
                    <a:pos x="T4" y="T5"/>
                  </a:cxn>
                  <a:cxn ang="0">
                    <a:pos x="T6" y="T7"/>
                  </a:cxn>
                </a:cxnLst>
                <a:rect l="0" t="0" r="r" b="b"/>
                <a:pathLst>
                  <a:path w="61" h="334">
                    <a:moveTo>
                      <a:pt x="59" y="0"/>
                    </a:moveTo>
                    <a:cubicBezTo>
                      <a:pt x="59" y="17"/>
                      <a:pt x="61" y="33"/>
                      <a:pt x="58" y="49"/>
                    </a:cubicBezTo>
                    <a:cubicBezTo>
                      <a:pt x="40" y="144"/>
                      <a:pt x="21" y="239"/>
                      <a:pt x="0" y="334"/>
                    </a:cubicBezTo>
                    <a:cubicBezTo>
                      <a:pt x="10" y="221"/>
                      <a:pt x="48" y="113"/>
                      <a:pt x="59" y="0"/>
                    </a:cubicBezTo>
                    <a:close/>
                  </a:path>
                </a:pathLst>
              </a:custGeom>
              <a:solidFill>
                <a:srgbClr val="A177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235"/>
              <p:cNvSpPr/>
              <p:nvPr/>
            </p:nvSpPr>
            <p:spPr bwMode="auto">
              <a:xfrm>
                <a:off x="920" y="1402"/>
                <a:ext cx="127" cy="302"/>
              </a:xfrm>
              <a:custGeom>
                <a:avLst/>
                <a:gdLst>
                  <a:gd name="T0" fmla="*/ 1 w 113"/>
                  <a:gd name="T1" fmla="*/ 268 h 268"/>
                  <a:gd name="T2" fmla="*/ 1 w 113"/>
                  <a:gd name="T3" fmla="*/ 262 h 268"/>
                  <a:gd name="T4" fmla="*/ 65 w 113"/>
                  <a:gd name="T5" fmla="*/ 87 h 268"/>
                  <a:gd name="T6" fmla="*/ 105 w 113"/>
                  <a:gd name="T7" fmla="*/ 0 h 268"/>
                  <a:gd name="T8" fmla="*/ 113 w 113"/>
                  <a:gd name="T9" fmla="*/ 4 h 268"/>
                  <a:gd name="T10" fmla="*/ 103 w 113"/>
                  <a:gd name="T11" fmla="*/ 48 h 268"/>
                  <a:gd name="T12" fmla="*/ 99 w 113"/>
                  <a:gd name="T13" fmla="*/ 35 h 268"/>
                  <a:gd name="T14" fmla="*/ 87 w 113"/>
                  <a:gd name="T15" fmla="*/ 75 h 268"/>
                  <a:gd name="T16" fmla="*/ 83 w 113"/>
                  <a:gd name="T17" fmla="*/ 84 h 268"/>
                  <a:gd name="T18" fmla="*/ 75 w 113"/>
                  <a:gd name="T19" fmla="*/ 74 h 268"/>
                  <a:gd name="T20" fmla="*/ 48 w 113"/>
                  <a:gd name="T21" fmla="*/ 169 h 268"/>
                  <a:gd name="T22" fmla="*/ 1 w 113"/>
                  <a:gd name="T23"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268">
                    <a:moveTo>
                      <a:pt x="1" y="268"/>
                    </a:moveTo>
                    <a:cubicBezTo>
                      <a:pt x="1" y="266"/>
                      <a:pt x="0" y="264"/>
                      <a:pt x="1" y="262"/>
                    </a:cubicBezTo>
                    <a:cubicBezTo>
                      <a:pt x="36" y="208"/>
                      <a:pt x="36" y="142"/>
                      <a:pt x="65" y="87"/>
                    </a:cubicBezTo>
                    <a:cubicBezTo>
                      <a:pt x="79" y="59"/>
                      <a:pt x="89" y="28"/>
                      <a:pt x="105" y="0"/>
                    </a:cubicBezTo>
                    <a:cubicBezTo>
                      <a:pt x="107" y="2"/>
                      <a:pt x="110" y="3"/>
                      <a:pt x="113" y="4"/>
                    </a:cubicBezTo>
                    <a:cubicBezTo>
                      <a:pt x="111" y="19"/>
                      <a:pt x="103" y="33"/>
                      <a:pt x="103" y="48"/>
                    </a:cubicBezTo>
                    <a:cubicBezTo>
                      <a:pt x="102" y="44"/>
                      <a:pt x="101" y="40"/>
                      <a:pt x="99" y="35"/>
                    </a:cubicBezTo>
                    <a:cubicBezTo>
                      <a:pt x="93" y="48"/>
                      <a:pt x="88" y="61"/>
                      <a:pt x="87" y="75"/>
                    </a:cubicBezTo>
                    <a:cubicBezTo>
                      <a:pt x="86" y="79"/>
                      <a:pt x="89" y="83"/>
                      <a:pt x="83" y="84"/>
                    </a:cubicBezTo>
                    <a:cubicBezTo>
                      <a:pt x="78" y="84"/>
                      <a:pt x="78" y="78"/>
                      <a:pt x="75" y="74"/>
                    </a:cubicBezTo>
                    <a:cubicBezTo>
                      <a:pt x="64" y="106"/>
                      <a:pt x="54" y="137"/>
                      <a:pt x="48" y="169"/>
                    </a:cubicBezTo>
                    <a:cubicBezTo>
                      <a:pt x="41" y="205"/>
                      <a:pt x="24" y="238"/>
                      <a:pt x="1" y="268"/>
                    </a:cubicBezTo>
                    <a:close/>
                  </a:path>
                </a:pathLst>
              </a:custGeom>
              <a:solidFill>
                <a:srgbClr val="AC82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236"/>
              <p:cNvSpPr/>
              <p:nvPr/>
            </p:nvSpPr>
            <p:spPr bwMode="auto">
              <a:xfrm>
                <a:off x="1249" y="1691"/>
                <a:ext cx="72" cy="319"/>
              </a:xfrm>
              <a:custGeom>
                <a:avLst/>
                <a:gdLst>
                  <a:gd name="T0" fmla="*/ 0 w 64"/>
                  <a:gd name="T1" fmla="*/ 284 h 284"/>
                  <a:gd name="T2" fmla="*/ 64 w 64"/>
                  <a:gd name="T3" fmla="*/ 0 h 284"/>
                  <a:gd name="T4" fmla="*/ 52 w 64"/>
                  <a:gd name="T5" fmla="*/ 62 h 284"/>
                  <a:gd name="T6" fmla="*/ 30 w 64"/>
                  <a:gd name="T7" fmla="*/ 162 h 284"/>
                  <a:gd name="T8" fmla="*/ 0 w 64"/>
                  <a:gd name="T9" fmla="*/ 284 h 284"/>
                </a:gdLst>
                <a:ahLst/>
                <a:cxnLst>
                  <a:cxn ang="0">
                    <a:pos x="T0" y="T1"/>
                  </a:cxn>
                  <a:cxn ang="0">
                    <a:pos x="T2" y="T3"/>
                  </a:cxn>
                  <a:cxn ang="0">
                    <a:pos x="T4" y="T5"/>
                  </a:cxn>
                  <a:cxn ang="0">
                    <a:pos x="T6" y="T7"/>
                  </a:cxn>
                  <a:cxn ang="0">
                    <a:pos x="T8" y="T9"/>
                  </a:cxn>
                </a:cxnLst>
                <a:rect l="0" t="0" r="r" b="b"/>
                <a:pathLst>
                  <a:path w="64" h="284">
                    <a:moveTo>
                      <a:pt x="0" y="284"/>
                    </a:moveTo>
                    <a:cubicBezTo>
                      <a:pt x="24" y="190"/>
                      <a:pt x="26" y="92"/>
                      <a:pt x="64" y="0"/>
                    </a:cubicBezTo>
                    <a:cubicBezTo>
                      <a:pt x="59" y="21"/>
                      <a:pt x="54" y="41"/>
                      <a:pt x="52" y="62"/>
                    </a:cubicBezTo>
                    <a:cubicBezTo>
                      <a:pt x="47" y="96"/>
                      <a:pt x="28" y="127"/>
                      <a:pt x="30" y="162"/>
                    </a:cubicBezTo>
                    <a:cubicBezTo>
                      <a:pt x="32" y="206"/>
                      <a:pt x="12" y="243"/>
                      <a:pt x="0" y="284"/>
                    </a:cubicBezTo>
                    <a:close/>
                  </a:path>
                </a:pathLst>
              </a:custGeom>
              <a:solidFill>
                <a:srgbClr val="A97F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237"/>
              <p:cNvSpPr/>
              <p:nvPr/>
            </p:nvSpPr>
            <p:spPr bwMode="auto">
              <a:xfrm>
                <a:off x="806" y="2072"/>
                <a:ext cx="104" cy="309"/>
              </a:xfrm>
              <a:custGeom>
                <a:avLst/>
                <a:gdLst>
                  <a:gd name="T0" fmla="*/ 0 w 93"/>
                  <a:gd name="T1" fmla="*/ 256 h 275"/>
                  <a:gd name="T2" fmla="*/ 1 w 93"/>
                  <a:gd name="T3" fmla="*/ 239 h 275"/>
                  <a:gd name="T4" fmla="*/ 36 w 93"/>
                  <a:gd name="T5" fmla="*/ 117 h 275"/>
                  <a:gd name="T6" fmla="*/ 85 w 93"/>
                  <a:gd name="T7" fmla="*/ 6 h 275"/>
                  <a:gd name="T8" fmla="*/ 93 w 93"/>
                  <a:gd name="T9" fmla="*/ 1 h 275"/>
                  <a:gd name="T10" fmla="*/ 60 w 93"/>
                  <a:gd name="T11" fmla="*/ 94 h 275"/>
                  <a:gd name="T12" fmla="*/ 38 w 93"/>
                  <a:gd name="T13" fmla="*/ 128 h 275"/>
                  <a:gd name="T14" fmla="*/ 11 w 93"/>
                  <a:gd name="T15" fmla="*/ 228 h 275"/>
                  <a:gd name="T16" fmla="*/ 15 w 93"/>
                  <a:gd name="T17" fmla="*/ 266 h 275"/>
                  <a:gd name="T18" fmla="*/ 13 w 93"/>
                  <a:gd name="T19" fmla="*/ 275 h 275"/>
                  <a:gd name="T20" fmla="*/ 3 w 93"/>
                  <a:gd name="T21" fmla="*/ 261 h 275"/>
                  <a:gd name="T22" fmla="*/ 0 w 93"/>
                  <a:gd name="T23" fmla="*/ 25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275">
                    <a:moveTo>
                      <a:pt x="0" y="256"/>
                    </a:moveTo>
                    <a:cubicBezTo>
                      <a:pt x="0" y="250"/>
                      <a:pt x="0" y="244"/>
                      <a:pt x="1" y="239"/>
                    </a:cubicBezTo>
                    <a:cubicBezTo>
                      <a:pt x="15" y="199"/>
                      <a:pt x="17" y="155"/>
                      <a:pt x="36" y="117"/>
                    </a:cubicBezTo>
                    <a:cubicBezTo>
                      <a:pt x="53" y="81"/>
                      <a:pt x="73" y="45"/>
                      <a:pt x="85" y="6"/>
                    </a:cubicBezTo>
                    <a:cubicBezTo>
                      <a:pt x="85" y="4"/>
                      <a:pt x="87" y="0"/>
                      <a:pt x="93" y="1"/>
                    </a:cubicBezTo>
                    <a:cubicBezTo>
                      <a:pt x="82" y="32"/>
                      <a:pt x="73" y="64"/>
                      <a:pt x="60" y="94"/>
                    </a:cubicBezTo>
                    <a:cubicBezTo>
                      <a:pt x="55" y="105"/>
                      <a:pt x="38" y="113"/>
                      <a:pt x="38" y="128"/>
                    </a:cubicBezTo>
                    <a:cubicBezTo>
                      <a:pt x="38" y="164"/>
                      <a:pt x="17" y="194"/>
                      <a:pt x="11" y="228"/>
                    </a:cubicBezTo>
                    <a:cubicBezTo>
                      <a:pt x="9" y="240"/>
                      <a:pt x="22" y="252"/>
                      <a:pt x="15" y="266"/>
                    </a:cubicBezTo>
                    <a:cubicBezTo>
                      <a:pt x="14" y="268"/>
                      <a:pt x="14" y="270"/>
                      <a:pt x="13" y="275"/>
                    </a:cubicBezTo>
                    <a:cubicBezTo>
                      <a:pt x="10" y="258"/>
                      <a:pt x="10" y="258"/>
                      <a:pt x="3" y="261"/>
                    </a:cubicBezTo>
                    <a:cubicBezTo>
                      <a:pt x="1" y="260"/>
                      <a:pt x="1" y="258"/>
                      <a:pt x="0" y="256"/>
                    </a:cubicBezTo>
                    <a:close/>
                  </a:path>
                </a:pathLst>
              </a:custGeom>
              <a:solidFill>
                <a:srgbClr val="936F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238"/>
              <p:cNvSpPr/>
              <p:nvPr/>
            </p:nvSpPr>
            <p:spPr bwMode="auto">
              <a:xfrm>
                <a:off x="1645" y="1887"/>
                <a:ext cx="59" cy="200"/>
              </a:xfrm>
              <a:custGeom>
                <a:avLst/>
                <a:gdLst>
                  <a:gd name="T0" fmla="*/ 37 w 52"/>
                  <a:gd name="T1" fmla="*/ 109 h 178"/>
                  <a:gd name="T2" fmla="*/ 26 w 52"/>
                  <a:gd name="T3" fmla="*/ 78 h 178"/>
                  <a:gd name="T4" fmla="*/ 19 w 52"/>
                  <a:gd name="T5" fmla="*/ 178 h 178"/>
                  <a:gd name="T6" fmla="*/ 14 w 52"/>
                  <a:gd name="T7" fmla="*/ 165 h 178"/>
                  <a:gd name="T8" fmla="*/ 16 w 52"/>
                  <a:gd name="T9" fmla="*/ 93 h 178"/>
                  <a:gd name="T10" fmla="*/ 4 w 52"/>
                  <a:gd name="T11" fmla="*/ 53 h 178"/>
                  <a:gd name="T12" fmla="*/ 8 w 52"/>
                  <a:gd name="T13" fmla="*/ 53 h 178"/>
                  <a:gd name="T14" fmla="*/ 20 w 52"/>
                  <a:gd name="T15" fmla="*/ 73 h 178"/>
                  <a:gd name="T16" fmla="*/ 24 w 52"/>
                  <a:gd name="T17" fmla="*/ 48 h 178"/>
                  <a:gd name="T18" fmla="*/ 20 w 52"/>
                  <a:gd name="T19" fmla="*/ 5 h 178"/>
                  <a:gd name="T20" fmla="*/ 25 w 52"/>
                  <a:gd name="T21" fmla="*/ 0 h 178"/>
                  <a:gd name="T22" fmla="*/ 36 w 52"/>
                  <a:gd name="T23" fmla="*/ 15 h 178"/>
                  <a:gd name="T24" fmla="*/ 36 w 52"/>
                  <a:gd name="T25" fmla="*/ 85 h 178"/>
                  <a:gd name="T26" fmla="*/ 45 w 52"/>
                  <a:gd name="T27" fmla="*/ 74 h 178"/>
                  <a:gd name="T28" fmla="*/ 43 w 52"/>
                  <a:gd name="T29" fmla="*/ 109 h 178"/>
                  <a:gd name="T30" fmla="*/ 37 w 52"/>
                  <a:gd name="T31" fmla="*/ 10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178">
                    <a:moveTo>
                      <a:pt x="37" y="109"/>
                    </a:moveTo>
                    <a:cubicBezTo>
                      <a:pt x="33" y="100"/>
                      <a:pt x="30" y="91"/>
                      <a:pt x="26" y="78"/>
                    </a:cubicBezTo>
                    <a:cubicBezTo>
                      <a:pt x="23" y="114"/>
                      <a:pt x="28" y="146"/>
                      <a:pt x="19" y="178"/>
                    </a:cubicBezTo>
                    <a:cubicBezTo>
                      <a:pt x="13" y="175"/>
                      <a:pt x="14" y="170"/>
                      <a:pt x="14" y="165"/>
                    </a:cubicBezTo>
                    <a:cubicBezTo>
                      <a:pt x="15" y="141"/>
                      <a:pt x="16" y="117"/>
                      <a:pt x="16" y="93"/>
                    </a:cubicBezTo>
                    <a:cubicBezTo>
                      <a:pt x="16" y="79"/>
                      <a:pt x="0" y="69"/>
                      <a:pt x="4" y="53"/>
                    </a:cubicBezTo>
                    <a:cubicBezTo>
                      <a:pt x="6" y="51"/>
                      <a:pt x="7" y="51"/>
                      <a:pt x="8" y="53"/>
                    </a:cubicBezTo>
                    <a:cubicBezTo>
                      <a:pt x="17" y="57"/>
                      <a:pt x="7" y="76"/>
                      <a:pt x="20" y="73"/>
                    </a:cubicBezTo>
                    <a:cubicBezTo>
                      <a:pt x="32" y="71"/>
                      <a:pt x="23" y="56"/>
                      <a:pt x="24" y="48"/>
                    </a:cubicBezTo>
                    <a:cubicBezTo>
                      <a:pt x="25" y="33"/>
                      <a:pt x="22" y="19"/>
                      <a:pt x="20" y="5"/>
                    </a:cubicBezTo>
                    <a:cubicBezTo>
                      <a:pt x="22" y="3"/>
                      <a:pt x="22" y="1"/>
                      <a:pt x="25" y="0"/>
                    </a:cubicBezTo>
                    <a:cubicBezTo>
                      <a:pt x="31" y="3"/>
                      <a:pt x="37" y="4"/>
                      <a:pt x="36" y="15"/>
                    </a:cubicBezTo>
                    <a:cubicBezTo>
                      <a:pt x="35" y="38"/>
                      <a:pt x="36" y="61"/>
                      <a:pt x="36" y="85"/>
                    </a:cubicBezTo>
                    <a:cubicBezTo>
                      <a:pt x="43" y="84"/>
                      <a:pt x="38" y="76"/>
                      <a:pt x="45" y="74"/>
                    </a:cubicBezTo>
                    <a:cubicBezTo>
                      <a:pt x="52" y="86"/>
                      <a:pt x="44" y="98"/>
                      <a:pt x="43" y="109"/>
                    </a:cubicBezTo>
                    <a:cubicBezTo>
                      <a:pt x="41" y="111"/>
                      <a:pt x="39" y="111"/>
                      <a:pt x="37" y="109"/>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6" name="Freeform 239"/>
              <p:cNvSpPr/>
              <p:nvPr/>
            </p:nvSpPr>
            <p:spPr bwMode="auto">
              <a:xfrm>
                <a:off x="1203" y="2517"/>
                <a:ext cx="58" cy="191"/>
              </a:xfrm>
              <a:custGeom>
                <a:avLst/>
                <a:gdLst>
                  <a:gd name="T0" fmla="*/ 30 w 52"/>
                  <a:gd name="T1" fmla="*/ 0 h 170"/>
                  <a:gd name="T2" fmla="*/ 34 w 52"/>
                  <a:gd name="T3" fmla="*/ 4 h 170"/>
                  <a:gd name="T4" fmla="*/ 42 w 52"/>
                  <a:gd name="T5" fmla="*/ 16 h 170"/>
                  <a:gd name="T6" fmla="*/ 47 w 52"/>
                  <a:gd name="T7" fmla="*/ 66 h 170"/>
                  <a:gd name="T8" fmla="*/ 20 w 52"/>
                  <a:gd name="T9" fmla="*/ 157 h 170"/>
                  <a:gd name="T10" fmla="*/ 2 w 52"/>
                  <a:gd name="T11" fmla="*/ 164 h 170"/>
                  <a:gd name="T12" fmla="*/ 2 w 52"/>
                  <a:gd name="T13" fmla="*/ 163 h 170"/>
                  <a:gd name="T14" fmla="*/ 1 w 52"/>
                  <a:gd name="T15" fmla="*/ 158 h 170"/>
                  <a:gd name="T16" fmla="*/ 18 w 52"/>
                  <a:gd name="T17" fmla="*/ 90 h 170"/>
                  <a:gd name="T18" fmla="*/ 12 w 52"/>
                  <a:gd name="T19" fmla="*/ 86 h 170"/>
                  <a:gd name="T20" fmla="*/ 25 w 52"/>
                  <a:gd name="T21" fmla="*/ 2 h 170"/>
                  <a:gd name="T22" fmla="*/ 30 w 52"/>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70">
                    <a:moveTo>
                      <a:pt x="30" y="0"/>
                    </a:moveTo>
                    <a:cubicBezTo>
                      <a:pt x="31" y="1"/>
                      <a:pt x="33" y="3"/>
                      <a:pt x="34" y="4"/>
                    </a:cubicBezTo>
                    <a:cubicBezTo>
                      <a:pt x="34" y="10"/>
                      <a:pt x="37" y="14"/>
                      <a:pt x="42" y="16"/>
                    </a:cubicBezTo>
                    <a:cubicBezTo>
                      <a:pt x="52" y="32"/>
                      <a:pt x="46" y="49"/>
                      <a:pt x="47" y="66"/>
                    </a:cubicBezTo>
                    <a:cubicBezTo>
                      <a:pt x="38" y="96"/>
                      <a:pt x="26" y="126"/>
                      <a:pt x="20" y="157"/>
                    </a:cubicBezTo>
                    <a:cubicBezTo>
                      <a:pt x="18" y="170"/>
                      <a:pt x="10" y="166"/>
                      <a:pt x="2" y="164"/>
                    </a:cubicBezTo>
                    <a:cubicBezTo>
                      <a:pt x="2" y="163"/>
                      <a:pt x="2" y="163"/>
                      <a:pt x="2" y="163"/>
                    </a:cubicBezTo>
                    <a:cubicBezTo>
                      <a:pt x="1" y="162"/>
                      <a:pt x="0" y="160"/>
                      <a:pt x="1" y="158"/>
                    </a:cubicBezTo>
                    <a:cubicBezTo>
                      <a:pt x="12" y="137"/>
                      <a:pt x="11" y="112"/>
                      <a:pt x="18" y="90"/>
                    </a:cubicBezTo>
                    <a:cubicBezTo>
                      <a:pt x="19" y="87"/>
                      <a:pt x="13" y="89"/>
                      <a:pt x="12" y="86"/>
                    </a:cubicBezTo>
                    <a:cubicBezTo>
                      <a:pt x="9" y="57"/>
                      <a:pt x="17" y="29"/>
                      <a:pt x="25" y="2"/>
                    </a:cubicBezTo>
                    <a:cubicBezTo>
                      <a:pt x="25" y="0"/>
                      <a:pt x="28" y="0"/>
                      <a:pt x="30" y="0"/>
                    </a:cubicBezTo>
                    <a:close/>
                  </a:path>
                </a:pathLst>
              </a:custGeom>
              <a:solidFill>
                <a:srgbClr val="F5DA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240"/>
              <p:cNvSpPr/>
              <p:nvPr/>
            </p:nvSpPr>
            <p:spPr bwMode="auto">
              <a:xfrm>
                <a:off x="1379" y="2506"/>
                <a:ext cx="48" cy="212"/>
              </a:xfrm>
              <a:custGeom>
                <a:avLst/>
                <a:gdLst>
                  <a:gd name="T0" fmla="*/ 37 w 43"/>
                  <a:gd name="T1" fmla="*/ 182 h 189"/>
                  <a:gd name="T2" fmla="*/ 0 w 43"/>
                  <a:gd name="T3" fmla="*/ 185 h 189"/>
                  <a:gd name="T4" fmla="*/ 20 w 43"/>
                  <a:gd name="T5" fmla="*/ 152 h 189"/>
                  <a:gd name="T6" fmla="*/ 20 w 43"/>
                  <a:gd name="T7" fmla="*/ 150 h 189"/>
                  <a:gd name="T8" fmla="*/ 25 w 43"/>
                  <a:gd name="T9" fmla="*/ 9 h 189"/>
                  <a:gd name="T10" fmla="*/ 31 w 43"/>
                  <a:gd name="T11" fmla="*/ 0 h 189"/>
                  <a:gd name="T12" fmla="*/ 31 w 43"/>
                  <a:gd name="T13" fmla="*/ 58 h 189"/>
                  <a:gd name="T14" fmla="*/ 43 w 43"/>
                  <a:gd name="T15" fmla="*/ 48 h 189"/>
                  <a:gd name="T16" fmla="*/ 38 w 43"/>
                  <a:gd name="T17" fmla="*/ 75 h 189"/>
                  <a:gd name="T18" fmla="*/ 27 w 43"/>
                  <a:gd name="T19" fmla="*/ 173 h 189"/>
                  <a:gd name="T20" fmla="*/ 37 w 43"/>
                  <a:gd name="T21" fmla="*/ 18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89">
                    <a:moveTo>
                      <a:pt x="37" y="182"/>
                    </a:moveTo>
                    <a:cubicBezTo>
                      <a:pt x="25" y="189"/>
                      <a:pt x="13" y="185"/>
                      <a:pt x="0" y="185"/>
                    </a:cubicBezTo>
                    <a:cubicBezTo>
                      <a:pt x="23" y="184"/>
                      <a:pt x="23" y="169"/>
                      <a:pt x="20" y="152"/>
                    </a:cubicBezTo>
                    <a:cubicBezTo>
                      <a:pt x="20" y="152"/>
                      <a:pt x="20" y="151"/>
                      <a:pt x="20" y="150"/>
                    </a:cubicBezTo>
                    <a:cubicBezTo>
                      <a:pt x="24" y="104"/>
                      <a:pt x="8" y="56"/>
                      <a:pt x="25" y="9"/>
                    </a:cubicBezTo>
                    <a:cubicBezTo>
                      <a:pt x="26" y="6"/>
                      <a:pt x="26" y="3"/>
                      <a:pt x="31" y="0"/>
                    </a:cubicBezTo>
                    <a:cubicBezTo>
                      <a:pt x="31" y="20"/>
                      <a:pt x="31" y="39"/>
                      <a:pt x="31" y="58"/>
                    </a:cubicBezTo>
                    <a:cubicBezTo>
                      <a:pt x="37" y="58"/>
                      <a:pt x="34" y="48"/>
                      <a:pt x="43" y="48"/>
                    </a:cubicBezTo>
                    <a:cubicBezTo>
                      <a:pt x="41" y="57"/>
                      <a:pt x="40" y="66"/>
                      <a:pt x="38" y="75"/>
                    </a:cubicBezTo>
                    <a:cubicBezTo>
                      <a:pt x="30" y="107"/>
                      <a:pt x="33" y="140"/>
                      <a:pt x="27" y="173"/>
                    </a:cubicBezTo>
                    <a:cubicBezTo>
                      <a:pt x="26" y="183"/>
                      <a:pt x="31" y="182"/>
                      <a:pt x="37" y="182"/>
                    </a:cubicBezTo>
                    <a:close/>
                  </a:path>
                </a:pathLst>
              </a:custGeom>
              <a:solidFill>
                <a:srgbClr val="AB7F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8" name="Freeform 241"/>
              <p:cNvSpPr/>
              <p:nvPr/>
            </p:nvSpPr>
            <p:spPr bwMode="auto">
              <a:xfrm>
                <a:off x="1167" y="1570"/>
                <a:ext cx="57" cy="310"/>
              </a:xfrm>
              <a:custGeom>
                <a:avLst/>
                <a:gdLst>
                  <a:gd name="T0" fmla="*/ 2 w 51"/>
                  <a:gd name="T1" fmla="*/ 275 h 276"/>
                  <a:gd name="T2" fmla="*/ 8 w 51"/>
                  <a:gd name="T3" fmla="*/ 212 h 276"/>
                  <a:gd name="T4" fmla="*/ 28 w 51"/>
                  <a:gd name="T5" fmla="*/ 73 h 276"/>
                  <a:gd name="T6" fmla="*/ 51 w 51"/>
                  <a:gd name="T7" fmla="*/ 0 h 276"/>
                  <a:gd name="T8" fmla="*/ 41 w 51"/>
                  <a:gd name="T9" fmla="*/ 44 h 276"/>
                  <a:gd name="T10" fmla="*/ 37 w 51"/>
                  <a:gd name="T11" fmla="*/ 98 h 276"/>
                  <a:gd name="T12" fmla="*/ 37 w 51"/>
                  <a:gd name="T13" fmla="*/ 102 h 276"/>
                  <a:gd name="T14" fmla="*/ 6 w 51"/>
                  <a:gd name="T15" fmla="*/ 275 h 276"/>
                  <a:gd name="T16" fmla="*/ 2 w 51"/>
                  <a:gd name="T17" fmla="*/ 27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76">
                    <a:moveTo>
                      <a:pt x="2" y="275"/>
                    </a:moveTo>
                    <a:cubicBezTo>
                      <a:pt x="0" y="254"/>
                      <a:pt x="8" y="233"/>
                      <a:pt x="8" y="212"/>
                    </a:cubicBezTo>
                    <a:cubicBezTo>
                      <a:pt x="5" y="164"/>
                      <a:pt x="31" y="121"/>
                      <a:pt x="28" y="73"/>
                    </a:cubicBezTo>
                    <a:cubicBezTo>
                      <a:pt x="26" y="48"/>
                      <a:pt x="36" y="23"/>
                      <a:pt x="51" y="0"/>
                    </a:cubicBezTo>
                    <a:cubicBezTo>
                      <a:pt x="48" y="15"/>
                      <a:pt x="44" y="30"/>
                      <a:pt x="41" y="44"/>
                    </a:cubicBezTo>
                    <a:cubicBezTo>
                      <a:pt x="37" y="62"/>
                      <a:pt x="29" y="80"/>
                      <a:pt x="37" y="98"/>
                    </a:cubicBezTo>
                    <a:cubicBezTo>
                      <a:pt x="38" y="100"/>
                      <a:pt x="37" y="101"/>
                      <a:pt x="37" y="102"/>
                    </a:cubicBezTo>
                    <a:cubicBezTo>
                      <a:pt x="21" y="159"/>
                      <a:pt x="18" y="218"/>
                      <a:pt x="6" y="275"/>
                    </a:cubicBezTo>
                    <a:cubicBezTo>
                      <a:pt x="5" y="276"/>
                      <a:pt x="3" y="276"/>
                      <a:pt x="2" y="275"/>
                    </a:cubicBezTo>
                    <a:close/>
                  </a:path>
                </a:pathLst>
              </a:custGeom>
              <a:solidFill>
                <a:srgbClr val="A67A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242"/>
              <p:cNvSpPr/>
              <p:nvPr/>
            </p:nvSpPr>
            <p:spPr bwMode="auto">
              <a:xfrm>
                <a:off x="1536" y="2092"/>
                <a:ext cx="40" cy="219"/>
              </a:xfrm>
              <a:custGeom>
                <a:avLst/>
                <a:gdLst>
                  <a:gd name="T0" fmla="*/ 17 w 35"/>
                  <a:gd name="T1" fmla="*/ 194 h 195"/>
                  <a:gd name="T2" fmla="*/ 19 w 35"/>
                  <a:gd name="T3" fmla="*/ 105 h 195"/>
                  <a:gd name="T4" fmla="*/ 0 w 35"/>
                  <a:gd name="T5" fmla="*/ 167 h 195"/>
                  <a:gd name="T6" fmla="*/ 8 w 35"/>
                  <a:gd name="T7" fmla="*/ 102 h 195"/>
                  <a:gd name="T8" fmla="*/ 13 w 35"/>
                  <a:gd name="T9" fmla="*/ 30 h 195"/>
                  <a:gd name="T10" fmla="*/ 16 w 35"/>
                  <a:gd name="T11" fmla="*/ 0 h 195"/>
                  <a:gd name="T12" fmla="*/ 21 w 35"/>
                  <a:gd name="T13" fmla="*/ 38 h 195"/>
                  <a:gd name="T14" fmla="*/ 29 w 35"/>
                  <a:gd name="T15" fmla="*/ 156 h 195"/>
                  <a:gd name="T16" fmla="*/ 20 w 35"/>
                  <a:gd name="T17" fmla="*/ 194 h 195"/>
                  <a:gd name="T18" fmla="*/ 19 w 35"/>
                  <a:gd name="T19" fmla="*/ 195 h 195"/>
                  <a:gd name="T20" fmla="*/ 17 w 35"/>
                  <a:gd name="T21" fmla="*/ 19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95">
                    <a:moveTo>
                      <a:pt x="17" y="194"/>
                    </a:moveTo>
                    <a:cubicBezTo>
                      <a:pt x="24" y="165"/>
                      <a:pt x="21" y="135"/>
                      <a:pt x="19" y="105"/>
                    </a:cubicBezTo>
                    <a:cubicBezTo>
                      <a:pt x="10" y="125"/>
                      <a:pt x="14" y="148"/>
                      <a:pt x="0" y="167"/>
                    </a:cubicBezTo>
                    <a:cubicBezTo>
                      <a:pt x="2" y="145"/>
                      <a:pt x="1" y="122"/>
                      <a:pt x="8" y="102"/>
                    </a:cubicBezTo>
                    <a:cubicBezTo>
                      <a:pt x="17" y="77"/>
                      <a:pt x="12" y="54"/>
                      <a:pt x="13" y="30"/>
                    </a:cubicBezTo>
                    <a:cubicBezTo>
                      <a:pt x="13" y="20"/>
                      <a:pt x="13" y="10"/>
                      <a:pt x="16" y="0"/>
                    </a:cubicBezTo>
                    <a:cubicBezTo>
                      <a:pt x="23" y="12"/>
                      <a:pt x="21" y="25"/>
                      <a:pt x="21" y="38"/>
                    </a:cubicBezTo>
                    <a:cubicBezTo>
                      <a:pt x="18" y="78"/>
                      <a:pt x="35" y="116"/>
                      <a:pt x="29" y="156"/>
                    </a:cubicBezTo>
                    <a:cubicBezTo>
                      <a:pt x="27" y="169"/>
                      <a:pt x="28" y="182"/>
                      <a:pt x="20" y="194"/>
                    </a:cubicBezTo>
                    <a:cubicBezTo>
                      <a:pt x="19" y="195"/>
                      <a:pt x="19" y="195"/>
                      <a:pt x="19" y="195"/>
                    </a:cubicBezTo>
                    <a:lnTo>
                      <a:pt x="17" y="194"/>
                    </a:lnTo>
                    <a:close/>
                  </a:path>
                </a:pathLst>
              </a:custGeom>
              <a:solidFill>
                <a:srgbClr val="A67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243"/>
              <p:cNvSpPr/>
              <p:nvPr/>
            </p:nvSpPr>
            <p:spPr bwMode="auto">
              <a:xfrm>
                <a:off x="1316" y="2414"/>
                <a:ext cx="74" cy="302"/>
              </a:xfrm>
              <a:custGeom>
                <a:avLst/>
                <a:gdLst>
                  <a:gd name="T0" fmla="*/ 25 w 66"/>
                  <a:gd name="T1" fmla="*/ 267 h 269"/>
                  <a:gd name="T2" fmla="*/ 0 w 66"/>
                  <a:gd name="T3" fmla="*/ 265 h 269"/>
                  <a:gd name="T4" fmla="*/ 18 w 66"/>
                  <a:gd name="T5" fmla="*/ 250 h 269"/>
                  <a:gd name="T6" fmla="*/ 28 w 66"/>
                  <a:gd name="T7" fmla="*/ 129 h 269"/>
                  <a:gd name="T8" fmla="*/ 47 w 66"/>
                  <a:gd name="T9" fmla="*/ 46 h 269"/>
                  <a:gd name="T10" fmla="*/ 44 w 66"/>
                  <a:gd name="T11" fmla="*/ 7 h 269"/>
                  <a:gd name="T12" fmla="*/ 47 w 66"/>
                  <a:gd name="T13" fmla="*/ 10 h 269"/>
                  <a:gd name="T14" fmla="*/ 47 w 66"/>
                  <a:gd name="T15" fmla="*/ 10 h 269"/>
                  <a:gd name="T16" fmla="*/ 52 w 66"/>
                  <a:gd name="T17" fmla="*/ 0 h 269"/>
                  <a:gd name="T18" fmla="*/ 38 w 66"/>
                  <a:gd name="T19" fmla="*/ 121 h 269"/>
                  <a:gd name="T20" fmla="*/ 33 w 66"/>
                  <a:gd name="T21" fmla="*/ 188 h 269"/>
                  <a:gd name="T22" fmla="*/ 24 w 66"/>
                  <a:gd name="T23" fmla="*/ 249 h 269"/>
                  <a:gd name="T24" fmla="*/ 25 w 66"/>
                  <a:gd name="T25" fmla="*/ 26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269">
                    <a:moveTo>
                      <a:pt x="25" y="267"/>
                    </a:moveTo>
                    <a:cubicBezTo>
                      <a:pt x="17" y="268"/>
                      <a:pt x="8" y="269"/>
                      <a:pt x="0" y="265"/>
                    </a:cubicBezTo>
                    <a:cubicBezTo>
                      <a:pt x="11" y="265"/>
                      <a:pt x="15" y="262"/>
                      <a:pt x="18" y="250"/>
                    </a:cubicBezTo>
                    <a:cubicBezTo>
                      <a:pt x="27" y="210"/>
                      <a:pt x="24" y="169"/>
                      <a:pt x="28" y="129"/>
                    </a:cubicBezTo>
                    <a:cubicBezTo>
                      <a:pt x="32" y="100"/>
                      <a:pt x="47" y="76"/>
                      <a:pt x="47" y="46"/>
                    </a:cubicBezTo>
                    <a:cubicBezTo>
                      <a:pt x="47" y="33"/>
                      <a:pt x="34" y="21"/>
                      <a:pt x="44" y="7"/>
                    </a:cubicBezTo>
                    <a:cubicBezTo>
                      <a:pt x="46" y="8"/>
                      <a:pt x="46" y="9"/>
                      <a:pt x="47" y="10"/>
                    </a:cubicBezTo>
                    <a:cubicBezTo>
                      <a:pt x="48" y="11"/>
                      <a:pt x="47" y="10"/>
                      <a:pt x="47" y="10"/>
                    </a:cubicBezTo>
                    <a:cubicBezTo>
                      <a:pt x="48" y="6"/>
                      <a:pt x="45" y="0"/>
                      <a:pt x="52" y="0"/>
                    </a:cubicBezTo>
                    <a:cubicBezTo>
                      <a:pt x="66" y="42"/>
                      <a:pt x="45" y="81"/>
                      <a:pt x="38" y="121"/>
                    </a:cubicBezTo>
                    <a:cubicBezTo>
                      <a:pt x="34" y="143"/>
                      <a:pt x="30" y="165"/>
                      <a:pt x="33" y="188"/>
                    </a:cubicBezTo>
                    <a:cubicBezTo>
                      <a:pt x="35" y="208"/>
                      <a:pt x="29" y="228"/>
                      <a:pt x="24" y="249"/>
                    </a:cubicBezTo>
                    <a:cubicBezTo>
                      <a:pt x="23" y="255"/>
                      <a:pt x="19" y="261"/>
                      <a:pt x="25" y="267"/>
                    </a:cubicBezTo>
                    <a:close/>
                  </a:path>
                </a:pathLst>
              </a:custGeom>
              <a:solidFill>
                <a:srgbClr val="BB95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244"/>
              <p:cNvSpPr/>
              <p:nvPr/>
            </p:nvSpPr>
            <p:spPr bwMode="auto">
              <a:xfrm>
                <a:off x="1178" y="2490"/>
                <a:ext cx="59" cy="210"/>
              </a:xfrm>
              <a:custGeom>
                <a:avLst/>
                <a:gdLst>
                  <a:gd name="T0" fmla="*/ 24 w 53"/>
                  <a:gd name="T1" fmla="*/ 184 h 187"/>
                  <a:gd name="T2" fmla="*/ 24 w 53"/>
                  <a:gd name="T3" fmla="*/ 187 h 187"/>
                  <a:gd name="T4" fmla="*/ 4 w 53"/>
                  <a:gd name="T5" fmla="*/ 187 h 187"/>
                  <a:gd name="T6" fmla="*/ 8 w 53"/>
                  <a:gd name="T7" fmla="*/ 161 h 187"/>
                  <a:gd name="T8" fmla="*/ 24 w 53"/>
                  <a:gd name="T9" fmla="*/ 50 h 187"/>
                  <a:gd name="T10" fmla="*/ 41 w 53"/>
                  <a:gd name="T11" fmla="*/ 0 h 187"/>
                  <a:gd name="T12" fmla="*/ 44 w 53"/>
                  <a:gd name="T13" fmla="*/ 4 h 187"/>
                  <a:gd name="T14" fmla="*/ 42 w 53"/>
                  <a:gd name="T15" fmla="*/ 46 h 187"/>
                  <a:gd name="T16" fmla="*/ 33 w 53"/>
                  <a:gd name="T17" fmla="*/ 100 h 187"/>
                  <a:gd name="T18" fmla="*/ 36 w 53"/>
                  <a:gd name="T19" fmla="*/ 118 h 187"/>
                  <a:gd name="T20" fmla="*/ 24 w 53"/>
                  <a:gd name="T21" fmla="*/ 18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187">
                    <a:moveTo>
                      <a:pt x="24" y="184"/>
                    </a:moveTo>
                    <a:cubicBezTo>
                      <a:pt x="24" y="185"/>
                      <a:pt x="24" y="186"/>
                      <a:pt x="24" y="187"/>
                    </a:cubicBezTo>
                    <a:cubicBezTo>
                      <a:pt x="18" y="187"/>
                      <a:pt x="11" y="187"/>
                      <a:pt x="4" y="187"/>
                    </a:cubicBezTo>
                    <a:cubicBezTo>
                      <a:pt x="0" y="178"/>
                      <a:pt x="6" y="169"/>
                      <a:pt x="8" y="161"/>
                    </a:cubicBezTo>
                    <a:cubicBezTo>
                      <a:pt x="20" y="125"/>
                      <a:pt x="15" y="86"/>
                      <a:pt x="24" y="50"/>
                    </a:cubicBezTo>
                    <a:cubicBezTo>
                      <a:pt x="28" y="32"/>
                      <a:pt x="29" y="15"/>
                      <a:pt x="41" y="0"/>
                    </a:cubicBezTo>
                    <a:cubicBezTo>
                      <a:pt x="42" y="1"/>
                      <a:pt x="43" y="3"/>
                      <a:pt x="44" y="4"/>
                    </a:cubicBezTo>
                    <a:cubicBezTo>
                      <a:pt x="53" y="19"/>
                      <a:pt x="43" y="32"/>
                      <a:pt x="42" y="46"/>
                    </a:cubicBezTo>
                    <a:cubicBezTo>
                      <a:pt x="40" y="64"/>
                      <a:pt x="38" y="83"/>
                      <a:pt x="33" y="100"/>
                    </a:cubicBezTo>
                    <a:cubicBezTo>
                      <a:pt x="31" y="107"/>
                      <a:pt x="34" y="112"/>
                      <a:pt x="36" y="118"/>
                    </a:cubicBezTo>
                    <a:cubicBezTo>
                      <a:pt x="37" y="141"/>
                      <a:pt x="33" y="163"/>
                      <a:pt x="24" y="184"/>
                    </a:cubicBezTo>
                    <a:close/>
                  </a:path>
                </a:pathLst>
              </a:custGeom>
              <a:solidFill>
                <a:srgbClr val="F6DB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245"/>
              <p:cNvSpPr/>
              <p:nvPr/>
            </p:nvSpPr>
            <p:spPr bwMode="auto">
              <a:xfrm>
                <a:off x="1187" y="1246"/>
                <a:ext cx="72" cy="152"/>
              </a:xfrm>
              <a:custGeom>
                <a:avLst/>
                <a:gdLst>
                  <a:gd name="T0" fmla="*/ 47 w 64"/>
                  <a:gd name="T1" fmla="*/ 4 h 135"/>
                  <a:gd name="T2" fmla="*/ 64 w 64"/>
                  <a:gd name="T3" fmla="*/ 7 h 135"/>
                  <a:gd name="T4" fmla="*/ 39 w 64"/>
                  <a:gd name="T5" fmla="*/ 46 h 135"/>
                  <a:gd name="T6" fmla="*/ 20 w 64"/>
                  <a:gd name="T7" fmla="*/ 135 h 135"/>
                  <a:gd name="T8" fmla="*/ 20 w 64"/>
                  <a:gd name="T9" fmla="*/ 135 h 135"/>
                  <a:gd name="T10" fmla="*/ 16 w 64"/>
                  <a:gd name="T11" fmla="*/ 123 h 135"/>
                  <a:gd name="T12" fmla="*/ 31 w 64"/>
                  <a:gd name="T13" fmla="*/ 85 h 135"/>
                  <a:gd name="T14" fmla="*/ 25 w 64"/>
                  <a:gd name="T15" fmla="*/ 66 h 135"/>
                  <a:gd name="T16" fmla="*/ 10 w 64"/>
                  <a:gd name="T17" fmla="*/ 108 h 135"/>
                  <a:gd name="T18" fmla="*/ 4 w 64"/>
                  <a:gd name="T19" fmla="*/ 106 h 135"/>
                  <a:gd name="T20" fmla="*/ 22 w 64"/>
                  <a:gd name="T21" fmla="*/ 27 h 135"/>
                  <a:gd name="T22" fmla="*/ 0 w 64"/>
                  <a:gd name="T23" fmla="*/ 54 h 135"/>
                  <a:gd name="T24" fmla="*/ 23 w 64"/>
                  <a:gd name="T25" fmla="*/ 0 h 135"/>
                  <a:gd name="T26" fmla="*/ 37 w 64"/>
                  <a:gd name="T27" fmla="*/ 4 h 135"/>
                  <a:gd name="T28" fmla="*/ 32 w 64"/>
                  <a:gd name="T29" fmla="*/ 31 h 135"/>
                  <a:gd name="T30" fmla="*/ 47 w 64"/>
                  <a:gd name="T31" fmla="*/ 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35">
                    <a:moveTo>
                      <a:pt x="47" y="4"/>
                    </a:moveTo>
                    <a:cubicBezTo>
                      <a:pt x="53" y="2"/>
                      <a:pt x="58" y="4"/>
                      <a:pt x="64" y="7"/>
                    </a:cubicBezTo>
                    <a:cubicBezTo>
                      <a:pt x="44" y="13"/>
                      <a:pt x="36" y="32"/>
                      <a:pt x="39" y="46"/>
                    </a:cubicBezTo>
                    <a:cubicBezTo>
                      <a:pt x="48" y="80"/>
                      <a:pt x="24" y="105"/>
                      <a:pt x="20" y="135"/>
                    </a:cubicBezTo>
                    <a:cubicBezTo>
                      <a:pt x="20" y="135"/>
                      <a:pt x="20" y="135"/>
                      <a:pt x="20" y="135"/>
                    </a:cubicBezTo>
                    <a:cubicBezTo>
                      <a:pt x="11" y="134"/>
                      <a:pt x="14" y="128"/>
                      <a:pt x="16" y="123"/>
                    </a:cubicBezTo>
                    <a:cubicBezTo>
                      <a:pt x="21" y="110"/>
                      <a:pt x="26" y="97"/>
                      <a:pt x="31" y="85"/>
                    </a:cubicBezTo>
                    <a:cubicBezTo>
                      <a:pt x="35" y="76"/>
                      <a:pt x="35" y="70"/>
                      <a:pt x="25" y="66"/>
                    </a:cubicBezTo>
                    <a:cubicBezTo>
                      <a:pt x="20" y="80"/>
                      <a:pt x="15" y="94"/>
                      <a:pt x="10" y="108"/>
                    </a:cubicBezTo>
                    <a:cubicBezTo>
                      <a:pt x="8" y="107"/>
                      <a:pt x="6" y="107"/>
                      <a:pt x="4" y="106"/>
                    </a:cubicBezTo>
                    <a:cubicBezTo>
                      <a:pt x="10" y="80"/>
                      <a:pt x="30" y="56"/>
                      <a:pt x="22" y="27"/>
                    </a:cubicBezTo>
                    <a:cubicBezTo>
                      <a:pt x="14" y="34"/>
                      <a:pt x="13" y="47"/>
                      <a:pt x="0" y="54"/>
                    </a:cubicBezTo>
                    <a:cubicBezTo>
                      <a:pt x="7" y="34"/>
                      <a:pt x="21" y="20"/>
                      <a:pt x="23" y="0"/>
                    </a:cubicBezTo>
                    <a:cubicBezTo>
                      <a:pt x="28" y="2"/>
                      <a:pt x="32" y="3"/>
                      <a:pt x="37" y="4"/>
                    </a:cubicBezTo>
                    <a:cubicBezTo>
                      <a:pt x="43" y="15"/>
                      <a:pt x="32" y="22"/>
                      <a:pt x="32" y="31"/>
                    </a:cubicBezTo>
                    <a:cubicBezTo>
                      <a:pt x="36" y="22"/>
                      <a:pt x="36" y="10"/>
                      <a:pt x="47" y="4"/>
                    </a:cubicBezTo>
                    <a:close/>
                  </a:path>
                </a:pathLst>
              </a:custGeom>
              <a:solidFill>
                <a:srgbClr val="A980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246"/>
              <p:cNvSpPr/>
              <p:nvPr/>
            </p:nvSpPr>
            <p:spPr bwMode="auto">
              <a:xfrm>
                <a:off x="1205" y="2466"/>
                <a:ext cx="66" cy="242"/>
              </a:xfrm>
              <a:custGeom>
                <a:avLst/>
                <a:gdLst>
                  <a:gd name="T0" fmla="*/ 0 w 59"/>
                  <a:gd name="T1" fmla="*/ 209 h 215"/>
                  <a:gd name="T2" fmla="*/ 16 w 59"/>
                  <a:gd name="T3" fmla="*/ 196 h 215"/>
                  <a:gd name="T4" fmla="*/ 40 w 59"/>
                  <a:gd name="T5" fmla="*/ 113 h 215"/>
                  <a:gd name="T6" fmla="*/ 44 w 59"/>
                  <a:gd name="T7" fmla="*/ 57 h 215"/>
                  <a:gd name="T8" fmla="*/ 59 w 59"/>
                  <a:gd name="T9" fmla="*/ 0 h 215"/>
                  <a:gd name="T10" fmla="*/ 52 w 59"/>
                  <a:gd name="T11" fmla="*/ 86 h 215"/>
                  <a:gd name="T12" fmla="*/ 40 w 59"/>
                  <a:gd name="T13" fmla="*/ 170 h 215"/>
                  <a:gd name="T14" fmla="*/ 40 w 59"/>
                  <a:gd name="T15" fmla="*/ 146 h 215"/>
                  <a:gd name="T16" fmla="*/ 37 w 59"/>
                  <a:gd name="T17" fmla="*/ 145 h 215"/>
                  <a:gd name="T18" fmla="*/ 21 w 59"/>
                  <a:gd name="T19" fmla="*/ 212 h 215"/>
                  <a:gd name="T20" fmla="*/ 0 w 59"/>
                  <a:gd name="T21" fmla="*/ 20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215">
                    <a:moveTo>
                      <a:pt x="0" y="209"/>
                    </a:moveTo>
                    <a:cubicBezTo>
                      <a:pt x="11" y="211"/>
                      <a:pt x="15" y="206"/>
                      <a:pt x="16" y="196"/>
                    </a:cubicBezTo>
                    <a:cubicBezTo>
                      <a:pt x="21" y="167"/>
                      <a:pt x="30" y="140"/>
                      <a:pt x="40" y="113"/>
                    </a:cubicBezTo>
                    <a:cubicBezTo>
                      <a:pt x="45" y="95"/>
                      <a:pt x="39" y="75"/>
                      <a:pt x="44" y="57"/>
                    </a:cubicBezTo>
                    <a:cubicBezTo>
                      <a:pt x="45" y="37"/>
                      <a:pt x="48" y="18"/>
                      <a:pt x="59" y="0"/>
                    </a:cubicBezTo>
                    <a:cubicBezTo>
                      <a:pt x="56" y="29"/>
                      <a:pt x="53" y="57"/>
                      <a:pt x="52" y="86"/>
                    </a:cubicBezTo>
                    <a:cubicBezTo>
                      <a:pt x="51" y="114"/>
                      <a:pt x="46" y="142"/>
                      <a:pt x="40" y="170"/>
                    </a:cubicBezTo>
                    <a:cubicBezTo>
                      <a:pt x="40" y="162"/>
                      <a:pt x="40" y="154"/>
                      <a:pt x="40" y="146"/>
                    </a:cubicBezTo>
                    <a:cubicBezTo>
                      <a:pt x="39" y="145"/>
                      <a:pt x="38" y="145"/>
                      <a:pt x="37" y="145"/>
                    </a:cubicBezTo>
                    <a:cubicBezTo>
                      <a:pt x="32" y="167"/>
                      <a:pt x="26" y="190"/>
                      <a:pt x="21" y="212"/>
                    </a:cubicBezTo>
                    <a:cubicBezTo>
                      <a:pt x="14" y="213"/>
                      <a:pt x="6" y="215"/>
                      <a:pt x="0" y="209"/>
                    </a:cubicBezTo>
                    <a:close/>
                  </a:path>
                </a:pathLst>
              </a:custGeom>
              <a:solidFill>
                <a:srgbClr val="B389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247"/>
              <p:cNvSpPr/>
              <p:nvPr/>
            </p:nvSpPr>
            <p:spPr bwMode="auto">
              <a:xfrm>
                <a:off x="1503" y="2109"/>
                <a:ext cx="34" cy="254"/>
              </a:xfrm>
              <a:custGeom>
                <a:avLst/>
                <a:gdLst>
                  <a:gd name="T0" fmla="*/ 25 w 31"/>
                  <a:gd name="T1" fmla="*/ 111 h 226"/>
                  <a:gd name="T2" fmla="*/ 7 w 31"/>
                  <a:gd name="T3" fmla="*/ 226 h 226"/>
                  <a:gd name="T4" fmla="*/ 1 w 31"/>
                  <a:gd name="T5" fmla="*/ 225 h 226"/>
                  <a:gd name="T6" fmla="*/ 12 w 31"/>
                  <a:gd name="T7" fmla="*/ 0 h 226"/>
                  <a:gd name="T8" fmla="*/ 14 w 31"/>
                  <a:gd name="T9" fmla="*/ 135 h 226"/>
                  <a:gd name="T10" fmla="*/ 25 w 31"/>
                  <a:gd name="T11" fmla="*/ 111 h 226"/>
                </a:gdLst>
                <a:ahLst/>
                <a:cxnLst>
                  <a:cxn ang="0">
                    <a:pos x="T0" y="T1"/>
                  </a:cxn>
                  <a:cxn ang="0">
                    <a:pos x="T2" y="T3"/>
                  </a:cxn>
                  <a:cxn ang="0">
                    <a:pos x="T4" y="T5"/>
                  </a:cxn>
                  <a:cxn ang="0">
                    <a:pos x="T6" y="T7"/>
                  </a:cxn>
                  <a:cxn ang="0">
                    <a:pos x="T8" y="T9"/>
                  </a:cxn>
                  <a:cxn ang="0">
                    <a:pos x="T10" y="T11"/>
                  </a:cxn>
                </a:cxnLst>
                <a:rect l="0" t="0" r="r" b="b"/>
                <a:pathLst>
                  <a:path w="31" h="226">
                    <a:moveTo>
                      <a:pt x="25" y="111"/>
                    </a:moveTo>
                    <a:cubicBezTo>
                      <a:pt x="31" y="153"/>
                      <a:pt x="0" y="186"/>
                      <a:pt x="7" y="226"/>
                    </a:cubicBezTo>
                    <a:cubicBezTo>
                      <a:pt x="5" y="226"/>
                      <a:pt x="3" y="225"/>
                      <a:pt x="1" y="225"/>
                    </a:cubicBezTo>
                    <a:cubicBezTo>
                      <a:pt x="4" y="152"/>
                      <a:pt x="8" y="79"/>
                      <a:pt x="12" y="0"/>
                    </a:cubicBezTo>
                    <a:cubicBezTo>
                      <a:pt x="22" y="49"/>
                      <a:pt x="15" y="92"/>
                      <a:pt x="14" y="135"/>
                    </a:cubicBezTo>
                    <a:cubicBezTo>
                      <a:pt x="22" y="129"/>
                      <a:pt x="16" y="119"/>
                      <a:pt x="25" y="111"/>
                    </a:cubicBezTo>
                    <a:close/>
                  </a:path>
                </a:pathLst>
              </a:custGeom>
              <a:solidFill>
                <a:srgbClr val="9770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248"/>
              <p:cNvSpPr/>
              <p:nvPr/>
            </p:nvSpPr>
            <p:spPr bwMode="auto">
              <a:xfrm>
                <a:off x="1287" y="1784"/>
                <a:ext cx="67" cy="282"/>
              </a:xfrm>
              <a:custGeom>
                <a:avLst/>
                <a:gdLst>
                  <a:gd name="T0" fmla="*/ 60 w 60"/>
                  <a:gd name="T1" fmla="*/ 1 h 251"/>
                  <a:gd name="T2" fmla="*/ 42 w 60"/>
                  <a:gd name="T3" fmla="*/ 133 h 251"/>
                  <a:gd name="T4" fmla="*/ 6 w 60"/>
                  <a:gd name="T5" fmla="*/ 251 h 251"/>
                  <a:gd name="T6" fmla="*/ 0 w 60"/>
                  <a:gd name="T7" fmla="*/ 249 h 251"/>
                  <a:gd name="T8" fmla="*/ 14 w 60"/>
                  <a:gd name="T9" fmla="*/ 183 h 251"/>
                  <a:gd name="T10" fmla="*/ 43 w 60"/>
                  <a:gd name="T11" fmla="*/ 45 h 251"/>
                  <a:gd name="T12" fmla="*/ 53 w 60"/>
                  <a:gd name="T13" fmla="*/ 0 h 251"/>
                  <a:gd name="T14" fmla="*/ 60 w 60"/>
                  <a:gd name="T15" fmla="*/ 1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51">
                    <a:moveTo>
                      <a:pt x="60" y="1"/>
                    </a:moveTo>
                    <a:cubicBezTo>
                      <a:pt x="47" y="45"/>
                      <a:pt x="48" y="89"/>
                      <a:pt x="42" y="133"/>
                    </a:cubicBezTo>
                    <a:cubicBezTo>
                      <a:pt x="37" y="174"/>
                      <a:pt x="10" y="209"/>
                      <a:pt x="6" y="251"/>
                    </a:cubicBezTo>
                    <a:cubicBezTo>
                      <a:pt x="4" y="250"/>
                      <a:pt x="2" y="250"/>
                      <a:pt x="0" y="249"/>
                    </a:cubicBezTo>
                    <a:cubicBezTo>
                      <a:pt x="4" y="227"/>
                      <a:pt x="3" y="201"/>
                      <a:pt x="14" y="183"/>
                    </a:cubicBezTo>
                    <a:cubicBezTo>
                      <a:pt x="41" y="140"/>
                      <a:pt x="34" y="91"/>
                      <a:pt x="43" y="45"/>
                    </a:cubicBezTo>
                    <a:cubicBezTo>
                      <a:pt x="46" y="30"/>
                      <a:pt x="50" y="15"/>
                      <a:pt x="53" y="0"/>
                    </a:cubicBezTo>
                    <a:cubicBezTo>
                      <a:pt x="55" y="1"/>
                      <a:pt x="58" y="1"/>
                      <a:pt x="60" y="1"/>
                    </a:cubicBezTo>
                    <a:close/>
                  </a:path>
                </a:pathLst>
              </a:custGeom>
              <a:solidFill>
                <a:srgbClr val="AA7F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249"/>
              <p:cNvSpPr/>
              <p:nvPr/>
            </p:nvSpPr>
            <p:spPr bwMode="auto">
              <a:xfrm>
                <a:off x="1137" y="2414"/>
                <a:ext cx="68" cy="277"/>
              </a:xfrm>
              <a:custGeom>
                <a:avLst/>
                <a:gdLst>
                  <a:gd name="T0" fmla="*/ 8 w 60"/>
                  <a:gd name="T1" fmla="*/ 247 h 247"/>
                  <a:gd name="T2" fmla="*/ 0 w 60"/>
                  <a:gd name="T3" fmla="*/ 247 h 247"/>
                  <a:gd name="T4" fmla="*/ 49 w 60"/>
                  <a:gd name="T5" fmla="*/ 7 h 247"/>
                  <a:gd name="T6" fmla="*/ 52 w 60"/>
                  <a:gd name="T7" fmla="*/ 0 h 247"/>
                  <a:gd name="T8" fmla="*/ 56 w 60"/>
                  <a:gd name="T9" fmla="*/ 20 h 247"/>
                  <a:gd name="T10" fmla="*/ 38 w 60"/>
                  <a:gd name="T11" fmla="*/ 112 h 247"/>
                  <a:gd name="T12" fmla="*/ 28 w 60"/>
                  <a:gd name="T13" fmla="*/ 181 h 247"/>
                  <a:gd name="T14" fmla="*/ 10 w 60"/>
                  <a:gd name="T15" fmla="*/ 235 h 247"/>
                  <a:gd name="T16" fmla="*/ 8 w 60"/>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7">
                    <a:moveTo>
                      <a:pt x="8" y="247"/>
                    </a:moveTo>
                    <a:cubicBezTo>
                      <a:pt x="5" y="247"/>
                      <a:pt x="3" y="247"/>
                      <a:pt x="0" y="247"/>
                    </a:cubicBezTo>
                    <a:cubicBezTo>
                      <a:pt x="17" y="167"/>
                      <a:pt x="40" y="89"/>
                      <a:pt x="49" y="7"/>
                    </a:cubicBezTo>
                    <a:cubicBezTo>
                      <a:pt x="49" y="4"/>
                      <a:pt x="51" y="2"/>
                      <a:pt x="52" y="0"/>
                    </a:cubicBezTo>
                    <a:cubicBezTo>
                      <a:pt x="60" y="5"/>
                      <a:pt x="50" y="14"/>
                      <a:pt x="56" y="20"/>
                    </a:cubicBezTo>
                    <a:cubicBezTo>
                      <a:pt x="54" y="52"/>
                      <a:pt x="45" y="82"/>
                      <a:pt x="38" y="112"/>
                    </a:cubicBezTo>
                    <a:cubicBezTo>
                      <a:pt x="33" y="135"/>
                      <a:pt x="29" y="158"/>
                      <a:pt x="28" y="181"/>
                    </a:cubicBezTo>
                    <a:cubicBezTo>
                      <a:pt x="27" y="200"/>
                      <a:pt x="10" y="215"/>
                      <a:pt x="10" y="235"/>
                    </a:cubicBezTo>
                    <a:cubicBezTo>
                      <a:pt x="10" y="239"/>
                      <a:pt x="9" y="243"/>
                      <a:pt x="8" y="247"/>
                    </a:cubicBezTo>
                    <a:close/>
                  </a:path>
                </a:pathLst>
              </a:custGeom>
              <a:solidFill>
                <a:srgbClr val="B289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250"/>
              <p:cNvSpPr/>
              <p:nvPr/>
            </p:nvSpPr>
            <p:spPr bwMode="auto">
              <a:xfrm>
                <a:off x="1295" y="2428"/>
                <a:ext cx="54" cy="288"/>
              </a:xfrm>
              <a:custGeom>
                <a:avLst/>
                <a:gdLst>
                  <a:gd name="T0" fmla="*/ 17 w 48"/>
                  <a:gd name="T1" fmla="*/ 252 h 256"/>
                  <a:gd name="T2" fmla="*/ 0 w 48"/>
                  <a:gd name="T3" fmla="*/ 251 h 256"/>
                  <a:gd name="T4" fmla="*/ 18 w 48"/>
                  <a:gd name="T5" fmla="*/ 164 h 256"/>
                  <a:gd name="T6" fmla="*/ 22 w 48"/>
                  <a:gd name="T7" fmla="*/ 127 h 256"/>
                  <a:gd name="T8" fmla="*/ 36 w 48"/>
                  <a:gd name="T9" fmla="*/ 11 h 256"/>
                  <a:gd name="T10" fmla="*/ 36 w 48"/>
                  <a:gd name="T11" fmla="*/ 11 h 256"/>
                  <a:gd name="T12" fmla="*/ 45 w 48"/>
                  <a:gd name="T13" fmla="*/ 0 h 256"/>
                  <a:gd name="T14" fmla="*/ 41 w 48"/>
                  <a:gd name="T15" fmla="*/ 30 h 256"/>
                  <a:gd name="T16" fmla="*/ 23 w 48"/>
                  <a:gd name="T17" fmla="*/ 174 h 256"/>
                  <a:gd name="T18" fmla="*/ 10 w 48"/>
                  <a:gd name="T19" fmla="*/ 235 h 256"/>
                  <a:gd name="T20" fmla="*/ 17 w 48"/>
                  <a:gd name="T21" fmla="*/ 2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256">
                    <a:moveTo>
                      <a:pt x="17" y="252"/>
                    </a:moveTo>
                    <a:cubicBezTo>
                      <a:pt x="11" y="256"/>
                      <a:pt x="6" y="254"/>
                      <a:pt x="0" y="251"/>
                    </a:cubicBezTo>
                    <a:cubicBezTo>
                      <a:pt x="6" y="222"/>
                      <a:pt x="5" y="192"/>
                      <a:pt x="18" y="164"/>
                    </a:cubicBezTo>
                    <a:cubicBezTo>
                      <a:pt x="23" y="154"/>
                      <a:pt x="22" y="139"/>
                      <a:pt x="22" y="127"/>
                    </a:cubicBezTo>
                    <a:cubicBezTo>
                      <a:pt x="22" y="88"/>
                      <a:pt x="36" y="50"/>
                      <a:pt x="36" y="11"/>
                    </a:cubicBezTo>
                    <a:cubicBezTo>
                      <a:pt x="36" y="11"/>
                      <a:pt x="36" y="11"/>
                      <a:pt x="36" y="11"/>
                    </a:cubicBezTo>
                    <a:cubicBezTo>
                      <a:pt x="40" y="9"/>
                      <a:pt x="38" y="2"/>
                      <a:pt x="45" y="0"/>
                    </a:cubicBezTo>
                    <a:cubicBezTo>
                      <a:pt x="48" y="11"/>
                      <a:pt x="42" y="20"/>
                      <a:pt x="41" y="30"/>
                    </a:cubicBezTo>
                    <a:cubicBezTo>
                      <a:pt x="35" y="78"/>
                      <a:pt x="31" y="126"/>
                      <a:pt x="23" y="174"/>
                    </a:cubicBezTo>
                    <a:cubicBezTo>
                      <a:pt x="20" y="194"/>
                      <a:pt x="13" y="214"/>
                      <a:pt x="10" y="235"/>
                    </a:cubicBezTo>
                    <a:cubicBezTo>
                      <a:pt x="9" y="242"/>
                      <a:pt x="5" y="250"/>
                      <a:pt x="17" y="252"/>
                    </a:cubicBezTo>
                    <a:close/>
                  </a:path>
                </a:pathLst>
              </a:custGeom>
              <a:solidFill>
                <a:srgbClr val="BB95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251"/>
              <p:cNvSpPr/>
              <p:nvPr/>
            </p:nvSpPr>
            <p:spPr bwMode="auto">
              <a:xfrm>
                <a:off x="1597" y="2079"/>
                <a:ext cx="34" cy="328"/>
              </a:xfrm>
              <a:custGeom>
                <a:avLst/>
                <a:gdLst>
                  <a:gd name="T0" fmla="*/ 22 w 30"/>
                  <a:gd name="T1" fmla="*/ 292 h 292"/>
                  <a:gd name="T2" fmla="*/ 20 w 30"/>
                  <a:gd name="T3" fmla="*/ 145 h 292"/>
                  <a:gd name="T4" fmla="*/ 18 w 30"/>
                  <a:gd name="T5" fmla="*/ 0 h 292"/>
                  <a:gd name="T6" fmla="*/ 22 w 30"/>
                  <a:gd name="T7" fmla="*/ 292 h 292"/>
                </a:gdLst>
                <a:ahLst/>
                <a:cxnLst>
                  <a:cxn ang="0">
                    <a:pos x="T0" y="T1"/>
                  </a:cxn>
                  <a:cxn ang="0">
                    <a:pos x="T2" y="T3"/>
                  </a:cxn>
                  <a:cxn ang="0">
                    <a:pos x="T4" y="T5"/>
                  </a:cxn>
                  <a:cxn ang="0">
                    <a:pos x="T6" y="T7"/>
                  </a:cxn>
                </a:cxnLst>
                <a:rect l="0" t="0" r="r" b="b"/>
                <a:pathLst>
                  <a:path w="30" h="292">
                    <a:moveTo>
                      <a:pt x="22" y="292"/>
                    </a:moveTo>
                    <a:cubicBezTo>
                      <a:pt x="0" y="241"/>
                      <a:pt x="21" y="193"/>
                      <a:pt x="20" y="145"/>
                    </a:cubicBezTo>
                    <a:cubicBezTo>
                      <a:pt x="19" y="97"/>
                      <a:pt x="9" y="48"/>
                      <a:pt x="18" y="0"/>
                    </a:cubicBezTo>
                    <a:cubicBezTo>
                      <a:pt x="30" y="96"/>
                      <a:pt x="20" y="193"/>
                      <a:pt x="22" y="292"/>
                    </a:cubicBezTo>
                    <a:close/>
                  </a:path>
                </a:pathLst>
              </a:custGeom>
              <a:solidFill>
                <a:srgbClr val="9B74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252"/>
              <p:cNvSpPr/>
              <p:nvPr/>
            </p:nvSpPr>
            <p:spPr bwMode="auto">
              <a:xfrm>
                <a:off x="1178" y="2432"/>
                <a:ext cx="55" cy="269"/>
              </a:xfrm>
              <a:custGeom>
                <a:avLst/>
                <a:gdLst>
                  <a:gd name="T0" fmla="*/ 41 w 49"/>
                  <a:gd name="T1" fmla="*/ 52 h 240"/>
                  <a:gd name="T2" fmla="*/ 20 w 49"/>
                  <a:gd name="T3" fmla="*/ 176 h 240"/>
                  <a:gd name="T4" fmla="*/ 4 w 49"/>
                  <a:gd name="T5" fmla="*/ 239 h 240"/>
                  <a:gd name="T6" fmla="*/ 0 w 49"/>
                  <a:gd name="T7" fmla="*/ 236 h 240"/>
                  <a:gd name="T8" fmla="*/ 25 w 49"/>
                  <a:gd name="T9" fmla="*/ 76 h 240"/>
                  <a:gd name="T10" fmla="*/ 44 w 49"/>
                  <a:gd name="T11" fmla="*/ 0 h 240"/>
                  <a:gd name="T12" fmla="*/ 48 w 49"/>
                  <a:gd name="T13" fmla="*/ 12 h 240"/>
                  <a:gd name="T14" fmla="*/ 41 w 49"/>
                  <a:gd name="T15" fmla="*/ 52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0">
                    <a:moveTo>
                      <a:pt x="41" y="52"/>
                    </a:moveTo>
                    <a:cubicBezTo>
                      <a:pt x="29" y="93"/>
                      <a:pt x="21" y="133"/>
                      <a:pt x="20" y="176"/>
                    </a:cubicBezTo>
                    <a:cubicBezTo>
                      <a:pt x="19" y="197"/>
                      <a:pt x="10" y="218"/>
                      <a:pt x="4" y="239"/>
                    </a:cubicBezTo>
                    <a:cubicBezTo>
                      <a:pt x="2" y="240"/>
                      <a:pt x="0" y="238"/>
                      <a:pt x="0" y="236"/>
                    </a:cubicBezTo>
                    <a:cubicBezTo>
                      <a:pt x="15" y="184"/>
                      <a:pt x="8" y="127"/>
                      <a:pt x="25" y="76"/>
                    </a:cubicBezTo>
                    <a:cubicBezTo>
                      <a:pt x="34" y="51"/>
                      <a:pt x="35" y="24"/>
                      <a:pt x="44" y="0"/>
                    </a:cubicBezTo>
                    <a:cubicBezTo>
                      <a:pt x="48" y="3"/>
                      <a:pt x="44" y="8"/>
                      <a:pt x="48" y="12"/>
                    </a:cubicBezTo>
                    <a:cubicBezTo>
                      <a:pt x="49" y="26"/>
                      <a:pt x="43" y="38"/>
                      <a:pt x="41" y="52"/>
                    </a:cubicBezTo>
                    <a:close/>
                  </a:path>
                </a:pathLst>
              </a:custGeom>
              <a:solidFill>
                <a:srgbClr val="B58E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253"/>
              <p:cNvSpPr/>
              <p:nvPr/>
            </p:nvSpPr>
            <p:spPr bwMode="auto">
              <a:xfrm>
                <a:off x="1086" y="1250"/>
                <a:ext cx="91" cy="228"/>
              </a:xfrm>
              <a:custGeom>
                <a:avLst/>
                <a:gdLst>
                  <a:gd name="T0" fmla="*/ 2 w 81"/>
                  <a:gd name="T1" fmla="*/ 188 h 203"/>
                  <a:gd name="T2" fmla="*/ 2 w 81"/>
                  <a:gd name="T3" fmla="*/ 183 h 203"/>
                  <a:gd name="T4" fmla="*/ 23 w 81"/>
                  <a:gd name="T5" fmla="*/ 102 h 203"/>
                  <a:gd name="T6" fmla="*/ 47 w 81"/>
                  <a:gd name="T7" fmla="*/ 56 h 203"/>
                  <a:gd name="T8" fmla="*/ 55 w 81"/>
                  <a:gd name="T9" fmla="*/ 32 h 203"/>
                  <a:gd name="T10" fmla="*/ 78 w 81"/>
                  <a:gd name="T11" fmla="*/ 0 h 203"/>
                  <a:gd name="T12" fmla="*/ 81 w 81"/>
                  <a:gd name="T13" fmla="*/ 3 h 203"/>
                  <a:gd name="T14" fmla="*/ 30 w 81"/>
                  <a:gd name="T15" fmla="*/ 119 h 203"/>
                  <a:gd name="T16" fmla="*/ 7 w 81"/>
                  <a:gd name="T17" fmla="*/ 203 h 203"/>
                  <a:gd name="T18" fmla="*/ 2 w 81"/>
                  <a:gd name="T19" fmla="*/ 18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203">
                    <a:moveTo>
                      <a:pt x="2" y="188"/>
                    </a:moveTo>
                    <a:cubicBezTo>
                      <a:pt x="2" y="187"/>
                      <a:pt x="2" y="185"/>
                      <a:pt x="2" y="183"/>
                    </a:cubicBezTo>
                    <a:cubicBezTo>
                      <a:pt x="2" y="154"/>
                      <a:pt x="9" y="125"/>
                      <a:pt x="23" y="102"/>
                    </a:cubicBezTo>
                    <a:cubicBezTo>
                      <a:pt x="31" y="87"/>
                      <a:pt x="40" y="71"/>
                      <a:pt x="47" y="56"/>
                    </a:cubicBezTo>
                    <a:cubicBezTo>
                      <a:pt x="51" y="48"/>
                      <a:pt x="50" y="34"/>
                      <a:pt x="55" y="32"/>
                    </a:cubicBezTo>
                    <a:cubicBezTo>
                      <a:pt x="72" y="26"/>
                      <a:pt x="69" y="9"/>
                      <a:pt x="78" y="0"/>
                    </a:cubicBezTo>
                    <a:cubicBezTo>
                      <a:pt x="79" y="1"/>
                      <a:pt x="80" y="2"/>
                      <a:pt x="81" y="3"/>
                    </a:cubicBezTo>
                    <a:cubicBezTo>
                      <a:pt x="61" y="41"/>
                      <a:pt x="50" y="82"/>
                      <a:pt x="30" y="119"/>
                    </a:cubicBezTo>
                    <a:cubicBezTo>
                      <a:pt x="15" y="146"/>
                      <a:pt x="9" y="173"/>
                      <a:pt x="7" y="203"/>
                    </a:cubicBezTo>
                    <a:cubicBezTo>
                      <a:pt x="0" y="199"/>
                      <a:pt x="2" y="193"/>
                      <a:pt x="2" y="188"/>
                    </a:cubicBezTo>
                    <a:close/>
                  </a:path>
                </a:pathLst>
              </a:custGeom>
              <a:solidFill>
                <a:srgbClr val="A97E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254"/>
              <p:cNvSpPr/>
              <p:nvPr/>
            </p:nvSpPr>
            <p:spPr bwMode="auto">
              <a:xfrm>
                <a:off x="1173" y="2079"/>
                <a:ext cx="67" cy="295"/>
              </a:xfrm>
              <a:custGeom>
                <a:avLst/>
                <a:gdLst>
                  <a:gd name="T0" fmla="*/ 7 w 59"/>
                  <a:gd name="T1" fmla="*/ 254 h 263"/>
                  <a:gd name="T2" fmla="*/ 0 w 59"/>
                  <a:gd name="T3" fmla="*/ 258 h 263"/>
                  <a:gd name="T4" fmla="*/ 33 w 59"/>
                  <a:gd name="T5" fmla="*/ 135 h 263"/>
                  <a:gd name="T6" fmla="*/ 30 w 59"/>
                  <a:gd name="T7" fmla="*/ 102 h 263"/>
                  <a:gd name="T8" fmla="*/ 30 w 59"/>
                  <a:gd name="T9" fmla="*/ 73 h 263"/>
                  <a:gd name="T10" fmla="*/ 53 w 59"/>
                  <a:gd name="T11" fmla="*/ 0 h 263"/>
                  <a:gd name="T12" fmla="*/ 34 w 59"/>
                  <a:gd name="T13" fmla="*/ 96 h 263"/>
                  <a:gd name="T14" fmla="*/ 44 w 59"/>
                  <a:gd name="T15" fmla="*/ 89 h 263"/>
                  <a:gd name="T16" fmla="*/ 7 w 59"/>
                  <a:gd name="T17" fmla="*/ 25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263">
                    <a:moveTo>
                      <a:pt x="7" y="254"/>
                    </a:moveTo>
                    <a:cubicBezTo>
                      <a:pt x="4" y="253"/>
                      <a:pt x="6" y="263"/>
                      <a:pt x="0" y="258"/>
                    </a:cubicBezTo>
                    <a:cubicBezTo>
                      <a:pt x="11" y="217"/>
                      <a:pt x="23" y="176"/>
                      <a:pt x="33" y="135"/>
                    </a:cubicBezTo>
                    <a:cubicBezTo>
                      <a:pt x="36" y="124"/>
                      <a:pt x="40" y="113"/>
                      <a:pt x="30" y="102"/>
                    </a:cubicBezTo>
                    <a:cubicBezTo>
                      <a:pt x="23" y="94"/>
                      <a:pt x="28" y="83"/>
                      <a:pt x="30" y="73"/>
                    </a:cubicBezTo>
                    <a:cubicBezTo>
                      <a:pt x="33" y="48"/>
                      <a:pt x="51" y="27"/>
                      <a:pt x="53" y="0"/>
                    </a:cubicBezTo>
                    <a:cubicBezTo>
                      <a:pt x="59" y="35"/>
                      <a:pt x="31" y="62"/>
                      <a:pt x="34" y="96"/>
                    </a:cubicBezTo>
                    <a:cubicBezTo>
                      <a:pt x="39" y="98"/>
                      <a:pt x="38" y="90"/>
                      <a:pt x="44" y="89"/>
                    </a:cubicBezTo>
                    <a:cubicBezTo>
                      <a:pt x="45" y="148"/>
                      <a:pt x="21" y="200"/>
                      <a:pt x="7" y="254"/>
                    </a:cubicBezTo>
                    <a:close/>
                  </a:path>
                </a:pathLst>
              </a:custGeom>
              <a:solidFill>
                <a:srgbClr val="7E60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255"/>
              <p:cNvSpPr/>
              <p:nvPr/>
            </p:nvSpPr>
            <p:spPr bwMode="auto">
              <a:xfrm>
                <a:off x="1451" y="2494"/>
                <a:ext cx="54" cy="216"/>
              </a:xfrm>
              <a:custGeom>
                <a:avLst/>
                <a:gdLst>
                  <a:gd name="T0" fmla="*/ 41 w 48"/>
                  <a:gd name="T1" fmla="*/ 0 h 192"/>
                  <a:gd name="T2" fmla="*/ 45 w 48"/>
                  <a:gd name="T3" fmla="*/ 0 h 192"/>
                  <a:gd name="T4" fmla="*/ 40 w 48"/>
                  <a:gd name="T5" fmla="*/ 84 h 192"/>
                  <a:gd name="T6" fmla="*/ 27 w 48"/>
                  <a:gd name="T7" fmla="*/ 162 h 192"/>
                  <a:gd name="T8" fmla="*/ 17 w 48"/>
                  <a:gd name="T9" fmla="*/ 188 h 192"/>
                  <a:gd name="T10" fmla="*/ 0 w 48"/>
                  <a:gd name="T11" fmla="*/ 187 h 192"/>
                  <a:gd name="T12" fmla="*/ 13 w 48"/>
                  <a:gd name="T13" fmla="*/ 145 h 192"/>
                  <a:gd name="T14" fmla="*/ 17 w 48"/>
                  <a:gd name="T15" fmla="*/ 134 h 192"/>
                  <a:gd name="T16" fmla="*/ 29 w 48"/>
                  <a:gd name="T17" fmla="*/ 38 h 192"/>
                  <a:gd name="T18" fmla="*/ 41 w 48"/>
                  <a:gd name="T1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192">
                    <a:moveTo>
                      <a:pt x="41" y="0"/>
                    </a:moveTo>
                    <a:cubicBezTo>
                      <a:pt x="42" y="0"/>
                      <a:pt x="44" y="0"/>
                      <a:pt x="45" y="0"/>
                    </a:cubicBezTo>
                    <a:cubicBezTo>
                      <a:pt x="48" y="28"/>
                      <a:pt x="45" y="57"/>
                      <a:pt x="40" y="84"/>
                    </a:cubicBezTo>
                    <a:cubicBezTo>
                      <a:pt x="35" y="110"/>
                      <a:pt x="29" y="136"/>
                      <a:pt x="27" y="162"/>
                    </a:cubicBezTo>
                    <a:cubicBezTo>
                      <a:pt x="26" y="171"/>
                      <a:pt x="24" y="180"/>
                      <a:pt x="17" y="188"/>
                    </a:cubicBezTo>
                    <a:cubicBezTo>
                      <a:pt x="12" y="190"/>
                      <a:pt x="6" y="192"/>
                      <a:pt x="0" y="187"/>
                    </a:cubicBezTo>
                    <a:cubicBezTo>
                      <a:pt x="1" y="172"/>
                      <a:pt x="0" y="157"/>
                      <a:pt x="13" y="145"/>
                    </a:cubicBezTo>
                    <a:cubicBezTo>
                      <a:pt x="16" y="143"/>
                      <a:pt x="16" y="138"/>
                      <a:pt x="17" y="134"/>
                    </a:cubicBezTo>
                    <a:cubicBezTo>
                      <a:pt x="20" y="102"/>
                      <a:pt x="30" y="71"/>
                      <a:pt x="29" y="38"/>
                    </a:cubicBezTo>
                    <a:cubicBezTo>
                      <a:pt x="29" y="25"/>
                      <a:pt x="28" y="10"/>
                      <a:pt x="41" y="0"/>
                    </a:cubicBezTo>
                    <a:close/>
                  </a:path>
                </a:pathLst>
              </a:custGeom>
              <a:solidFill>
                <a:srgbClr val="B891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256"/>
              <p:cNvSpPr/>
              <p:nvPr/>
            </p:nvSpPr>
            <p:spPr bwMode="auto">
              <a:xfrm>
                <a:off x="1259" y="2427"/>
                <a:ext cx="56" cy="272"/>
              </a:xfrm>
              <a:custGeom>
                <a:avLst/>
                <a:gdLst>
                  <a:gd name="T0" fmla="*/ 40 w 50"/>
                  <a:gd name="T1" fmla="*/ 4 h 242"/>
                  <a:gd name="T2" fmla="*/ 48 w 50"/>
                  <a:gd name="T3" fmla="*/ 10 h 242"/>
                  <a:gd name="T4" fmla="*/ 27 w 50"/>
                  <a:gd name="T5" fmla="*/ 168 h 242"/>
                  <a:gd name="T6" fmla="*/ 0 w 50"/>
                  <a:gd name="T7" fmla="*/ 242 h 242"/>
                  <a:gd name="T8" fmla="*/ 21 w 50"/>
                  <a:gd name="T9" fmla="*/ 159 h 242"/>
                  <a:gd name="T10" fmla="*/ 27 w 50"/>
                  <a:gd name="T11" fmla="*/ 128 h 242"/>
                  <a:gd name="T12" fmla="*/ 40 w 50"/>
                  <a:gd name="T13" fmla="*/ 4 h 242"/>
                </a:gdLst>
                <a:ahLst/>
                <a:cxnLst>
                  <a:cxn ang="0">
                    <a:pos x="T0" y="T1"/>
                  </a:cxn>
                  <a:cxn ang="0">
                    <a:pos x="T2" y="T3"/>
                  </a:cxn>
                  <a:cxn ang="0">
                    <a:pos x="T4" y="T5"/>
                  </a:cxn>
                  <a:cxn ang="0">
                    <a:pos x="T6" y="T7"/>
                  </a:cxn>
                  <a:cxn ang="0">
                    <a:pos x="T8" y="T9"/>
                  </a:cxn>
                  <a:cxn ang="0">
                    <a:pos x="T10" y="T11"/>
                  </a:cxn>
                  <a:cxn ang="0">
                    <a:pos x="T12" y="T13"/>
                  </a:cxn>
                </a:cxnLst>
                <a:rect l="0" t="0" r="r" b="b"/>
                <a:pathLst>
                  <a:path w="50" h="242">
                    <a:moveTo>
                      <a:pt x="40" y="4"/>
                    </a:moveTo>
                    <a:cubicBezTo>
                      <a:pt x="47" y="0"/>
                      <a:pt x="50" y="2"/>
                      <a:pt x="48" y="10"/>
                    </a:cubicBezTo>
                    <a:cubicBezTo>
                      <a:pt x="34" y="62"/>
                      <a:pt x="42" y="117"/>
                      <a:pt x="27" y="168"/>
                    </a:cubicBezTo>
                    <a:cubicBezTo>
                      <a:pt x="20" y="193"/>
                      <a:pt x="14" y="219"/>
                      <a:pt x="0" y="242"/>
                    </a:cubicBezTo>
                    <a:cubicBezTo>
                      <a:pt x="8" y="215"/>
                      <a:pt x="7" y="185"/>
                      <a:pt x="21" y="159"/>
                    </a:cubicBezTo>
                    <a:cubicBezTo>
                      <a:pt x="26" y="150"/>
                      <a:pt x="27" y="138"/>
                      <a:pt x="27" y="128"/>
                    </a:cubicBezTo>
                    <a:cubicBezTo>
                      <a:pt x="25" y="86"/>
                      <a:pt x="37" y="45"/>
                      <a:pt x="40" y="4"/>
                    </a:cubicBezTo>
                    <a:close/>
                  </a:path>
                </a:pathLst>
              </a:custGeom>
              <a:solidFill>
                <a:srgbClr val="A57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257"/>
              <p:cNvSpPr/>
              <p:nvPr/>
            </p:nvSpPr>
            <p:spPr bwMode="auto">
              <a:xfrm>
                <a:off x="835" y="1581"/>
                <a:ext cx="102" cy="245"/>
              </a:xfrm>
              <a:custGeom>
                <a:avLst/>
                <a:gdLst>
                  <a:gd name="T0" fmla="*/ 89 w 91"/>
                  <a:gd name="T1" fmla="*/ 5 h 218"/>
                  <a:gd name="T2" fmla="*/ 21 w 91"/>
                  <a:gd name="T3" fmla="*/ 156 h 218"/>
                  <a:gd name="T4" fmla="*/ 0 w 91"/>
                  <a:gd name="T5" fmla="*/ 218 h 218"/>
                  <a:gd name="T6" fmla="*/ 23 w 91"/>
                  <a:gd name="T7" fmla="*/ 132 h 218"/>
                  <a:gd name="T8" fmla="*/ 52 w 91"/>
                  <a:gd name="T9" fmla="*/ 69 h 218"/>
                  <a:gd name="T10" fmla="*/ 85 w 91"/>
                  <a:gd name="T11" fmla="*/ 1 h 218"/>
                  <a:gd name="T12" fmla="*/ 89 w 91"/>
                  <a:gd name="T13" fmla="*/ 5 h 218"/>
                </a:gdLst>
                <a:ahLst/>
                <a:cxnLst>
                  <a:cxn ang="0">
                    <a:pos x="T0" y="T1"/>
                  </a:cxn>
                  <a:cxn ang="0">
                    <a:pos x="T2" y="T3"/>
                  </a:cxn>
                  <a:cxn ang="0">
                    <a:pos x="T4" y="T5"/>
                  </a:cxn>
                  <a:cxn ang="0">
                    <a:pos x="T6" y="T7"/>
                  </a:cxn>
                  <a:cxn ang="0">
                    <a:pos x="T8" y="T9"/>
                  </a:cxn>
                  <a:cxn ang="0">
                    <a:pos x="T10" y="T11"/>
                  </a:cxn>
                  <a:cxn ang="0">
                    <a:pos x="T12" y="T13"/>
                  </a:cxn>
                </a:cxnLst>
                <a:rect l="0" t="0" r="r" b="b"/>
                <a:pathLst>
                  <a:path w="91" h="218">
                    <a:moveTo>
                      <a:pt x="89" y="5"/>
                    </a:moveTo>
                    <a:cubicBezTo>
                      <a:pt x="67" y="55"/>
                      <a:pt x="45" y="106"/>
                      <a:pt x="21" y="156"/>
                    </a:cubicBezTo>
                    <a:cubicBezTo>
                      <a:pt x="11" y="176"/>
                      <a:pt x="11" y="199"/>
                      <a:pt x="0" y="218"/>
                    </a:cubicBezTo>
                    <a:cubicBezTo>
                      <a:pt x="3" y="188"/>
                      <a:pt x="4" y="158"/>
                      <a:pt x="23" y="132"/>
                    </a:cubicBezTo>
                    <a:cubicBezTo>
                      <a:pt x="37" y="113"/>
                      <a:pt x="40" y="89"/>
                      <a:pt x="52" y="69"/>
                    </a:cubicBezTo>
                    <a:cubicBezTo>
                      <a:pt x="65" y="48"/>
                      <a:pt x="74" y="24"/>
                      <a:pt x="85" y="1"/>
                    </a:cubicBezTo>
                    <a:cubicBezTo>
                      <a:pt x="89" y="0"/>
                      <a:pt x="91" y="1"/>
                      <a:pt x="89" y="5"/>
                    </a:cubicBezTo>
                    <a:close/>
                  </a:path>
                </a:pathLst>
              </a:custGeom>
              <a:solidFill>
                <a:srgbClr val="966C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258"/>
              <p:cNvSpPr/>
              <p:nvPr/>
            </p:nvSpPr>
            <p:spPr bwMode="auto">
              <a:xfrm>
                <a:off x="935" y="2339"/>
                <a:ext cx="126" cy="289"/>
              </a:xfrm>
              <a:custGeom>
                <a:avLst/>
                <a:gdLst>
                  <a:gd name="T0" fmla="*/ 13 w 112"/>
                  <a:gd name="T1" fmla="*/ 257 h 257"/>
                  <a:gd name="T2" fmla="*/ 0 w 112"/>
                  <a:gd name="T3" fmla="*/ 251 h 257"/>
                  <a:gd name="T4" fmla="*/ 23 w 112"/>
                  <a:gd name="T5" fmla="*/ 215 h 257"/>
                  <a:gd name="T6" fmla="*/ 72 w 112"/>
                  <a:gd name="T7" fmla="*/ 82 h 257"/>
                  <a:gd name="T8" fmla="*/ 72 w 112"/>
                  <a:gd name="T9" fmla="*/ 82 h 257"/>
                  <a:gd name="T10" fmla="*/ 85 w 112"/>
                  <a:gd name="T11" fmla="*/ 67 h 257"/>
                  <a:gd name="T12" fmla="*/ 112 w 112"/>
                  <a:gd name="T13" fmla="*/ 0 h 257"/>
                  <a:gd name="T14" fmla="*/ 75 w 112"/>
                  <a:gd name="T15" fmla="*/ 105 h 257"/>
                  <a:gd name="T16" fmla="*/ 48 w 112"/>
                  <a:gd name="T17" fmla="*/ 173 h 257"/>
                  <a:gd name="T18" fmla="*/ 20 w 112"/>
                  <a:gd name="T19" fmla="*/ 239 h 257"/>
                  <a:gd name="T20" fmla="*/ 13 w 112"/>
                  <a:gd name="T21"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257">
                    <a:moveTo>
                      <a:pt x="13" y="257"/>
                    </a:moveTo>
                    <a:cubicBezTo>
                      <a:pt x="8" y="256"/>
                      <a:pt x="3" y="255"/>
                      <a:pt x="0" y="251"/>
                    </a:cubicBezTo>
                    <a:cubicBezTo>
                      <a:pt x="14" y="243"/>
                      <a:pt x="17" y="228"/>
                      <a:pt x="23" y="215"/>
                    </a:cubicBezTo>
                    <a:cubicBezTo>
                      <a:pt x="43" y="172"/>
                      <a:pt x="59" y="128"/>
                      <a:pt x="72" y="82"/>
                    </a:cubicBezTo>
                    <a:cubicBezTo>
                      <a:pt x="72" y="82"/>
                      <a:pt x="72" y="82"/>
                      <a:pt x="72" y="82"/>
                    </a:cubicBezTo>
                    <a:cubicBezTo>
                      <a:pt x="81" y="82"/>
                      <a:pt x="83" y="75"/>
                      <a:pt x="85" y="67"/>
                    </a:cubicBezTo>
                    <a:cubicBezTo>
                      <a:pt x="93" y="44"/>
                      <a:pt x="102" y="22"/>
                      <a:pt x="112" y="0"/>
                    </a:cubicBezTo>
                    <a:cubicBezTo>
                      <a:pt x="102" y="36"/>
                      <a:pt x="93" y="72"/>
                      <a:pt x="75" y="105"/>
                    </a:cubicBezTo>
                    <a:cubicBezTo>
                      <a:pt x="64" y="127"/>
                      <a:pt x="56" y="150"/>
                      <a:pt x="48" y="173"/>
                    </a:cubicBezTo>
                    <a:cubicBezTo>
                      <a:pt x="41" y="196"/>
                      <a:pt x="30" y="217"/>
                      <a:pt x="20" y="239"/>
                    </a:cubicBezTo>
                    <a:cubicBezTo>
                      <a:pt x="17" y="245"/>
                      <a:pt x="13" y="250"/>
                      <a:pt x="13" y="257"/>
                    </a:cubicBezTo>
                    <a:close/>
                  </a:path>
                </a:pathLst>
              </a:custGeom>
              <a:solidFill>
                <a:srgbClr val="8564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6" name="Freeform 259"/>
              <p:cNvSpPr/>
              <p:nvPr/>
            </p:nvSpPr>
            <p:spPr bwMode="auto">
              <a:xfrm>
                <a:off x="1654" y="2397"/>
                <a:ext cx="50" cy="266"/>
              </a:xfrm>
              <a:custGeom>
                <a:avLst/>
                <a:gdLst>
                  <a:gd name="T0" fmla="*/ 44 w 44"/>
                  <a:gd name="T1" fmla="*/ 232 h 237"/>
                  <a:gd name="T2" fmla="*/ 28 w 44"/>
                  <a:gd name="T3" fmla="*/ 235 h 237"/>
                  <a:gd name="T4" fmla="*/ 16 w 44"/>
                  <a:gd name="T5" fmla="*/ 153 h 237"/>
                  <a:gd name="T6" fmla="*/ 7 w 44"/>
                  <a:gd name="T7" fmla="*/ 28 h 237"/>
                  <a:gd name="T8" fmla="*/ 11 w 44"/>
                  <a:gd name="T9" fmla="*/ 0 h 237"/>
                  <a:gd name="T10" fmla="*/ 20 w 44"/>
                  <a:gd name="T11" fmla="*/ 132 h 237"/>
                  <a:gd name="T12" fmla="*/ 23 w 44"/>
                  <a:gd name="T13" fmla="*/ 149 h 237"/>
                  <a:gd name="T14" fmla="*/ 36 w 44"/>
                  <a:gd name="T15" fmla="*/ 222 h 237"/>
                  <a:gd name="T16" fmla="*/ 44 w 44"/>
                  <a:gd name="T17" fmla="*/ 23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7">
                    <a:moveTo>
                      <a:pt x="44" y="232"/>
                    </a:moveTo>
                    <a:cubicBezTo>
                      <a:pt x="39" y="237"/>
                      <a:pt x="34" y="235"/>
                      <a:pt x="28" y="235"/>
                    </a:cubicBezTo>
                    <a:cubicBezTo>
                      <a:pt x="33" y="206"/>
                      <a:pt x="21" y="180"/>
                      <a:pt x="16" y="153"/>
                    </a:cubicBezTo>
                    <a:cubicBezTo>
                      <a:pt x="9" y="112"/>
                      <a:pt x="4" y="70"/>
                      <a:pt x="7" y="28"/>
                    </a:cubicBezTo>
                    <a:cubicBezTo>
                      <a:pt x="8" y="18"/>
                      <a:pt x="0" y="8"/>
                      <a:pt x="11" y="0"/>
                    </a:cubicBezTo>
                    <a:cubicBezTo>
                      <a:pt x="11" y="44"/>
                      <a:pt x="16" y="88"/>
                      <a:pt x="20" y="132"/>
                    </a:cubicBezTo>
                    <a:cubicBezTo>
                      <a:pt x="21" y="138"/>
                      <a:pt x="20" y="145"/>
                      <a:pt x="23" y="149"/>
                    </a:cubicBezTo>
                    <a:cubicBezTo>
                      <a:pt x="42" y="171"/>
                      <a:pt x="34" y="197"/>
                      <a:pt x="36" y="222"/>
                    </a:cubicBezTo>
                    <a:cubicBezTo>
                      <a:pt x="36" y="228"/>
                      <a:pt x="37" y="232"/>
                      <a:pt x="44" y="232"/>
                    </a:cubicBezTo>
                    <a:close/>
                  </a:path>
                </a:pathLst>
              </a:custGeom>
              <a:solidFill>
                <a:srgbClr val="8766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260"/>
              <p:cNvSpPr/>
              <p:nvPr/>
            </p:nvSpPr>
            <p:spPr bwMode="auto">
              <a:xfrm>
                <a:off x="1516" y="1719"/>
                <a:ext cx="28" cy="256"/>
              </a:xfrm>
              <a:custGeom>
                <a:avLst/>
                <a:gdLst>
                  <a:gd name="T0" fmla="*/ 10 w 25"/>
                  <a:gd name="T1" fmla="*/ 10 h 228"/>
                  <a:gd name="T2" fmla="*/ 11 w 25"/>
                  <a:gd name="T3" fmla="*/ 228 h 228"/>
                  <a:gd name="T4" fmla="*/ 4 w 25"/>
                  <a:gd name="T5" fmla="*/ 3 h 228"/>
                  <a:gd name="T6" fmla="*/ 10 w 25"/>
                  <a:gd name="T7" fmla="*/ 10 h 228"/>
                </a:gdLst>
                <a:ahLst/>
                <a:cxnLst>
                  <a:cxn ang="0">
                    <a:pos x="T0" y="T1"/>
                  </a:cxn>
                  <a:cxn ang="0">
                    <a:pos x="T2" y="T3"/>
                  </a:cxn>
                  <a:cxn ang="0">
                    <a:pos x="T4" y="T5"/>
                  </a:cxn>
                  <a:cxn ang="0">
                    <a:pos x="T6" y="T7"/>
                  </a:cxn>
                </a:cxnLst>
                <a:rect l="0" t="0" r="r" b="b"/>
                <a:pathLst>
                  <a:path w="25" h="228">
                    <a:moveTo>
                      <a:pt x="10" y="10"/>
                    </a:moveTo>
                    <a:cubicBezTo>
                      <a:pt x="25" y="83"/>
                      <a:pt x="5" y="155"/>
                      <a:pt x="11" y="228"/>
                    </a:cubicBezTo>
                    <a:cubicBezTo>
                      <a:pt x="0" y="153"/>
                      <a:pt x="12" y="77"/>
                      <a:pt x="4" y="3"/>
                    </a:cubicBezTo>
                    <a:cubicBezTo>
                      <a:pt x="12" y="0"/>
                      <a:pt x="7" y="8"/>
                      <a:pt x="10" y="10"/>
                    </a:cubicBezTo>
                    <a:close/>
                  </a:path>
                </a:pathLst>
              </a:custGeom>
              <a:solidFill>
                <a:srgbClr val="AD82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261"/>
              <p:cNvSpPr/>
              <p:nvPr/>
            </p:nvSpPr>
            <p:spPr bwMode="auto">
              <a:xfrm>
                <a:off x="1298" y="2065"/>
                <a:ext cx="52" cy="241"/>
              </a:xfrm>
              <a:custGeom>
                <a:avLst/>
                <a:gdLst>
                  <a:gd name="T0" fmla="*/ 46 w 46"/>
                  <a:gd name="T1" fmla="*/ 0 h 214"/>
                  <a:gd name="T2" fmla="*/ 0 w 46"/>
                  <a:gd name="T3" fmla="*/ 214 h 214"/>
                  <a:gd name="T4" fmla="*/ 46 w 46"/>
                  <a:gd name="T5" fmla="*/ 0 h 214"/>
                </a:gdLst>
                <a:ahLst/>
                <a:cxnLst>
                  <a:cxn ang="0">
                    <a:pos x="T0" y="T1"/>
                  </a:cxn>
                  <a:cxn ang="0">
                    <a:pos x="T2" y="T3"/>
                  </a:cxn>
                  <a:cxn ang="0">
                    <a:pos x="T4" y="T5"/>
                  </a:cxn>
                </a:cxnLst>
                <a:rect l="0" t="0" r="r" b="b"/>
                <a:pathLst>
                  <a:path w="46" h="214">
                    <a:moveTo>
                      <a:pt x="46" y="0"/>
                    </a:moveTo>
                    <a:cubicBezTo>
                      <a:pt x="41" y="74"/>
                      <a:pt x="19" y="144"/>
                      <a:pt x="0" y="214"/>
                    </a:cubicBezTo>
                    <a:cubicBezTo>
                      <a:pt x="9" y="142"/>
                      <a:pt x="33" y="72"/>
                      <a:pt x="46" y="0"/>
                    </a:cubicBezTo>
                    <a:close/>
                  </a:path>
                </a:pathLst>
              </a:custGeom>
              <a:solidFill>
                <a:srgbClr val="B18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9" name="Freeform 262"/>
              <p:cNvSpPr/>
              <p:nvPr/>
            </p:nvSpPr>
            <p:spPr bwMode="auto">
              <a:xfrm>
                <a:off x="1578" y="2080"/>
                <a:ext cx="43" cy="239"/>
              </a:xfrm>
              <a:custGeom>
                <a:avLst/>
                <a:gdLst>
                  <a:gd name="T0" fmla="*/ 20 w 38"/>
                  <a:gd name="T1" fmla="*/ 213 h 213"/>
                  <a:gd name="T2" fmla="*/ 14 w 38"/>
                  <a:gd name="T3" fmla="*/ 205 h 213"/>
                  <a:gd name="T4" fmla="*/ 16 w 38"/>
                  <a:gd name="T5" fmla="*/ 155 h 213"/>
                  <a:gd name="T6" fmla="*/ 11 w 38"/>
                  <a:gd name="T7" fmla="*/ 101 h 213"/>
                  <a:gd name="T8" fmla="*/ 5 w 38"/>
                  <a:gd name="T9" fmla="*/ 8 h 213"/>
                  <a:gd name="T10" fmla="*/ 13 w 38"/>
                  <a:gd name="T11" fmla="*/ 0 h 213"/>
                  <a:gd name="T12" fmla="*/ 20 w 38"/>
                  <a:gd name="T13" fmla="*/ 213 h 213"/>
                </a:gdLst>
                <a:ahLst/>
                <a:cxnLst>
                  <a:cxn ang="0">
                    <a:pos x="T0" y="T1"/>
                  </a:cxn>
                  <a:cxn ang="0">
                    <a:pos x="T2" y="T3"/>
                  </a:cxn>
                  <a:cxn ang="0">
                    <a:pos x="T4" y="T5"/>
                  </a:cxn>
                  <a:cxn ang="0">
                    <a:pos x="T6" y="T7"/>
                  </a:cxn>
                  <a:cxn ang="0">
                    <a:pos x="T8" y="T9"/>
                  </a:cxn>
                  <a:cxn ang="0">
                    <a:pos x="T10" y="T11"/>
                  </a:cxn>
                  <a:cxn ang="0">
                    <a:pos x="T12" y="T13"/>
                  </a:cxn>
                </a:cxnLst>
                <a:rect l="0" t="0" r="r" b="b"/>
                <a:pathLst>
                  <a:path w="38" h="213">
                    <a:moveTo>
                      <a:pt x="20" y="213"/>
                    </a:moveTo>
                    <a:cubicBezTo>
                      <a:pt x="16" y="212"/>
                      <a:pt x="14" y="210"/>
                      <a:pt x="14" y="205"/>
                    </a:cubicBezTo>
                    <a:cubicBezTo>
                      <a:pt x="15" y="188"/>
                      <a:pt x="17" y="172"/>
                      <a:pt x="16" y="155"/>
                    </a:cubicBezTo>
                    <a:cubicBezTo>
                      <a:pt x="15" y="137"/>
                      <a:pt x="17" y="120"/>
                      <a:pt x="11" y="101"/>
                    </a:cubicBezTo>
                    <a:cubicBezTo>
                      <a:pt x="0" y="72"/>
                      <a:pt x="1" y="40"/>
                      <a:pt x="5" y="8"/>
                    </a:cubicBezTo>
                    <a:cubicBezTo>
                      <a:pt x="5" y="7"/>
                      <a:pt x="8" y="6"/>
                      <a:pt x="13" y="0"/>
                    </a:cubicBezTo>
                    <a:cubicBezTo>
                      <a:pt x="5" y="74"/>
                      <a:pt x="38" y="142"/>
                      <a:pt x="20" y="213"/>
                    </a:cubicBezTo>
                    <a:close/>
                  </a:path>
                </a:pathLst>
              </a:custGeom>
              <a:solidFill>
                <a:srgbClr val="A77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0" name="Freeform 263"/>
              <p:cNvSpPr/>
              <p:nvPr/>
            </p:nvSpPr>
            <p:spPr bwMode="auto">
              <a:xfrm>
                <a:off x="1012" y="1766"/>
                <a:ext cx="84" cy="216"/>
              </a:xfrm>
              <a:custGeom>
                <a:avLst/>
                <a:gdLst>
                  <a:gd name="T0" fmla="*/ 1 w 75"/>
                  <a:gd name="T1" fmla="*/ 192 h 192"/>
                  <a:gd name="T2" fmla="*/ 20 w 75"/>
                  <a:gd name="T3" fmla="*/ 116 h 192"/>
                  <a:gd name="T4" fmla="*/ 22 w 75"/>
                  <a:gd name="T5" fmla="*/ 132 h 192"/>
                  <a:gd name="T6" fmla="*/ 24 w 75"/>
                  <a:gd name="T7" fmla="*/ 131 h 192"/>
                  <a:gd name="T8" fmla="*/ 44 w 75"/>
                  <a:gd name="T9" fmla="*/ 67 h 192"/>
                  <a:gd name="T10" fmla="*/ 62 w 75"/>
                  <a:gd name="T11" fmla="*/ 9 h 192"/>
                  <a:gd name="T12" fmla="*/ 69 w 75"/>
                  <a:gd name="T13" fmla="*/ 0 h 192"/>
                  <a:gd name="T14" fmla="*/ 67 w 75"/>
                  <a:gd name="T15" fmla="*/ 12 h 192"/>
                  <a:gd name="T16" fmla="*/ 49 w 75"/>
                  <a:gd name="T17" fmla="*/ 83 h 192"/>
                  <a:gd name="T18" fmla="*/ 7 w 75"/>
                  <a:gd name="T19" fmla="*/ 180 h 192"/>
                  <a:gd name="T20" fmla="*/ 1 w 75"/>
                  <a:gd name="T21"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92">
                    <a:moveTo>
                      <a:pt x="1" y="192"/>
                    </a:moveTo>
                    <a:cubicBezTo>
                      <a:pt x="0" y="172"/>
                      <a:pt x="10" y="136"/>
                      <a:pt x="20" y="116"/>
                    </a:cubicBezTo>
                    <a:cubicBezTo>
                      <a:pt x="28" y="121"/>
                      <a:pt x="17" y="127"/>
                      <a:pt x="22" y="132"/>
                    </a:cubicBezTo>
                    <a:cubicBezTo>
                      <a:pt x="23" y="132"/>
                      <a:pt x="24" y="131"/>
                      <a:pt x="24" y="131"/>
                    </a:cubicBezTo>
                    <a:cubicBezTo>
                      <a:pt x="31" y="109"/>
                      <a:pt x="46" y="88"/>
                      <a:pt x="44" y="67"/>
                    </a:cubicBezTo>
                    <a:cubicBezTo>
                      <a:pt x="42" y="43"/>
                      <a:pt x="55" y="28"/>
                      <a:pt x="62" y="9"/>
                    </a:cubicBezTo>
                    <a:cubicBezTo>
                      <a:pt x="63" y="6"/>
                      <a:pt x="66" y="3"/>
                      <a:pt x="69" y="0"/>
                    </a:cubicBezTo>
                    <a:cubicBezTo>
                      <a:pt x="75" y="6"/>
                      <a:pt x="69" y="10"/>
                      <a:pt x="67" y="12"/>
                    </a:cubicBezTo>
                    <a:cubicBezTo>
                      <a:pt x="50" y="33"/>
                      <a:pt x="57" y="60"/>
                      <a:pt x="49" y="83"/>
                    </a:cubicBezTo>
                    <a:cubicBezTo>
                      <a:pt x="37" y="117"/>
                      <a:pt x="15" y="146"/>
                      <a:pt x="7" y="180"/>
                    </a:cubicBezTo>
                    <a:cubicBezTo>
                      <a:pt x="4" y="184"/>
                      <a:pt x="10" y="192"/>
                      <a:pt x="1" y="192"/>
                    </a:cubicBezTo>
                    <a:close/>
                  </a:path>
                </a:pathLst>
              </a:custGeom>
              <a:solidFill>
                <a:srgbClr val="A079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1" name="Freeform 264"/>
              <p:cNvSpPr/>
              <p:nvPr/>
            </p:nvSpPr>
            <p:spPr bwMode="auto">
              <a:xfrm>
                <a:off x="1679" y="1713"/>
                <a:ext cx="34" cy="194"/>
              </a:xfrm>
              <a:custGeom>
                <a:avLst/>
                <a:gdLst>
                  <a:gd name="T0" fmla="*/ 11 w 30"/>
                  <a:gd name="T1" fmla="*/ 0 h 173"/>
                  <a:gd name="T2" fmla="*/ 17 w 30"/>
                  <a:gd name="T3" fmla="*/ 3 h 173"/>
                  <a:gd name="T4" fmla="*/ 10 w 30"/>
                  <a:gd name="T5" fmla="*/ 62 h 173"/>
                  <a:gd name="T6" fmla="*/ 19 w 30"/>
                  <a:gd name="T7" fmla="*/ 140 h 173"/>
                  <a:gd name="T8" fmla="*/ 21 w 30"/>
                  <a:gd name="T9" fmla="*/ 141 h 173"/>
                  <a:gd name="T10" fmla="*/ 23 w 30"/>
                  <a:gd name="T11" fmla="*/ 140 h 173"/>
                  <a:gd name="T12" fmla="*/ 30 w 30"/>
                  <a:gd name="T13" fmla="*/ 140 h 173"/>
                  <a:gd name="T14" fmla="*/ 27 w 30"/>
                  <a:gd name="T15" fmla="*/ 151 h 173"/>
                  <a:gd name="T16" fmla="*/ 22 w 30"/>
                  <a:gd name="T17" fmla="*/ 152 h 173"/>
                  <a:gd name="T18" fmla="*/ 15 w 30"/>
                  <a:gd name="T19" fmla="*/ 173 h 173"/>
                  <a:gd name="T20" fmla="*/ 12 w 30"/>
                  <a:gd name="T21" fmla="*/ 173 h 173"/>
                  <a:gd name="T22" fmla="*/ 2 w 30"/>
                  <a:gd name="T23" fmla="*/ 37 h 173"/>
                  <a:gd name="T24" fmla="*/ 6 w 30"/>
                  <a:gd name="T25" fmla="*/ 24 h 173"/>
                  <a:gd name="T26" fmla="*/ 6 w 30"/>
                  <a:gd name="T27" fmla="*/ 26 h 173"/>
                  <a:gd name="T28" fmla="*/ 9 w 30"/>
                  <a:gd name="T29" fmla="*/ 28 h 173"/>
                  <a:gd name="T30" fmla="*/ 11 w 30"/>
                  <a:gd name="T3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73">
                    <a:moveTo>
                      <a:pt x="11" y="0"/>
                    </a:moveTo>
                    <a:cubicBezTo>
                      <a:pt x="13" y="1"/>
                      <a:pt x="15" y="2"/>
                      <a:pt x="17" y="3"/>
                    </a:cubicBezTo>
                    <a:cubicBezTo>
                      <a:pt x="24" y="24"/>
                      <a:pt x="5" y="42"/>
                      <a:pt x="10" y="62"/>
                    </a:cubicBezTo>
                    <a:cubicBezTo>
                      <a:pt x="17" y="88"/>
                      <a:pt x="18" y="114"/>
                      <a:pt x="19" y="140"/>
                    </a:cubicBezTo>
                    <a:cubicBezTo>
                      <a:pt x="19" y="140"/>
                      <a:pt x="20" y="141"/>
                      <a:pt x="21" y="141"/>
                    </a:cubicBezTo>
                    <a:cubicBezTo>
                      <a:pt x="21" y="141"/>
                      <a:pt x="22" y="140"/>
                      <a:pt x="23" y="140"/>
                    </a:cubicBezTo>
                    <a:cubicBezTo>
                      <a:pt x="25" y="138"/>
                      <a:pt x="28" y="138"/>
                      <a:pt x="30" y="140"/>
                    </a:cubicBezTo>
                    <a:cubicBezTo>
                      <a:pt x="29" y="144"/>
                      <a:pt x="28" y="148"/>
                      <a:pt x="27" y="151"/>
                    </a:cubicBezTo>
                    <a:cubicBezTo>
                      <a:pt x="25" y="153"/>
                      <a:pt x="24" y="153"/>
                      <a:pt x="22" y="152"/>
                    </a:cubicBezTo>
                    <a:cubicBezTo>
                      <a:pt x="13" y="157"/>
                      <a:pt x="21" y="167"/>
                      <a:pt x="15" y="173"/>
                    </a:cubicBezTo>
                    <a:cubicBezTo>
                      <a:pt x="14" y="173"/>
                      <a:pt x="12" y="173"/>
                      <a:pt x="12" y="173"/>
                    </a:cubicBezTo>
                    <a:cubicBezTo>
                      <a:pt x="12" y="127"/>
                      <a:pt x="0" y="82"/>
                      <a:pt x="2" y="37"/>
                    </a:cubicBezTo>
                    <a:cubicBezTo>
                      <a:pt x="2" y="32"/>
                      <a:pt x="1" y="27"/>
                      <a:pt x="6" y="24"/>
                    </a:cubicBezTo>
                    <a:cubicBezTo>
                      <a:pt x="6" y="25"/>
                      <a:pt x="6" y="26"/>
                      <a:pt x="6" y="26"/>
                    </a:cubicBezTo>
                    <a:cubicBezTo>
                      <a:pt x="7" y="27"/>
                      <a:pt x="8" y="27"/>
                      <a:pt x="9" y="28"/>
                    </a:cubicBezTo>
                    <a:cubicBezTo>
                      <a:pt x="9" y="19"/>
                      <a:pt x="10" y="9"/>
                      <a:pt x="11" y="0"/>
                    </a:cubicBezTo>
                    <a:close/>
                  </a:path>
                </a:pathLst>
              </a:custGeom>
              <a:solidFill>
                <a:srgbClr val="B992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2" name="Freeform 265"/>
              <p:cNvSpPr/>
              <p:nvPr/>
            </p:nvSpPr>
            <p:spPr bwMode="auto">
              <a:xfrm>
                <a:off x="1368" y="1833"/>
                <a:ext cx="25" cy="195"/>
              </a:xfrm>
              <a:custGeom>
                <a:avLst/>
                <a:gdLst>
                  <a:gd name="T0" fmla="*/ 5 w 22"/>
                  <a:gd name="T1" fmla="*/ 174 h 174"/>
                  <a:gd name="T2" fmla="*/ 14 w 22"/>
                  <a:gd name="T3" fmla="*/ 3 h 174"/>
                  <a:gd name="T4" fmla="*/ 19 w 22"/>
                  <a:gd name="T5" fmla="*/ 9 h 174"/>
                  <a:gd name="T6" fmla="*/ 12 w 22"/>
                  <a:gd name="T7" fmla="*/ 80 h 174"/>
                  <a:gd name="T8" fmla="*/ 21 w 22"/>
                  <a:gd name="T9" fmla="*/ 107 h 174"/>
                  <a:gd name="T10" fmla="*/ 21 w 22"/>
                  <a:gd name="T11" fmla="*/ 112 h 174"/>
                  <a:gd name="T12" fmla="*/ 5 w 22"/>
                  <a:gd name="T13" fmla="*/ 174 h 174"/>
                </a:gdLst>
                <a:ahLst/>
                <a:cxnLst>
                  <a:cxn ang="0">
                    <a:pos x="T0" y="T1"/>
                  </a:cxn>
                  <a:cxn ang="0">
                    <a:pos x="T2" y="T3"/>
                  </a:cxn>
                  <a:cxn ang="0">
                    <a:pos x="T4" y="T5"/>
                  </a:cxn>
                  <a:cxn ang="0">
                    <a:pos x="T6" y="T7"/>
                  </a:cxn>
                  <a:cxn ang="0">
                    <a:pos x="T8" y="T9"/>
                  </a:cxn>
                  <a:cxn ang="0">
                    <a:pos x="T10" y="T11"/>
                  </a:cxn>
                  <a:cxn ang="0">
                    <a:pos x="T12" y="T13"/>
                  </a:cxn>
                </a:cxnLst>
                <a:rect l="0" t="0" r="r" b="b"/>
                <a:pathLst>
                  <a:path w="22" h="174">
                    <a:moveTo>
                      <a:pt x="5" y="174"/>
                    </a:moveTo>
                    <a:cubicBezTo>
                      <a:pt x="0" y="116"/>
                      <a:pt x="0" y="59"/>
                      <a:pt x="14" y="3"/>
                    </a:cubicBezTo>
                    <a:cubicBezTo>
                      <a:pt x="20" y="0"/>
                      <a:pt x="20" y="5"/>
                      <a:pt x="19" y="9"/>
                    </a:cubicBezTo>
                    <a:cubicBezTo>
                      <a:pt x="13" y="32"/>
                      <a:pt x="15" y="56"/>
                      <a:pt x="12" y="80"/>
                    </a:cubicBezTo>
                    <a:cubicBezTo>
                      <a:pt x="11" y="88"/>
                      <a:pt x="0" y="104"/>
                      <a:pt x="21" y="107"/>
                    </a:cubicBezTo>
                    <a:cubicBezTo>
                      <a:pt x="21" y="107"/>
                      <a:pt x="22" y="110"/>
                      <a:pt x="21" y="112"/>
                    </a:cubicBezTo>
                    <a:cubicBezTo>
                      <a:pt x="12" y="131"/>
                      <a:pt x="16" y="154"/>
                      <a:pt x="5" y="174"/>
                    </a:cubicBezTo>
                    <a:close/>
                  </a:path>
                </a:pathLst>
              </a:custGeom>
              <a:solidFill>
                <a:srgbClr val="A77E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3" name="Freeform 266"/>
              <p:cNvSpPr/>
              <p:nvPr/>
            </p:nvSpPr>
            <p:spPr bwMode="auto">
              <a:xfrm>
                <a:off x="1105" y="2366"/>
                <a:ext cx="60" cy="237"/>
              </a:xfrm>
              <a:custGeom>
                <a:avLst/>
                <a:gdLst>
                  <a:gd name="T0" fmla="*/ 0 w 54"/>
                  <a:gd name="T1" fmla="*/ 209 h 211"/>
                  <a:gd name="T2" fmla="*/ 45 w 54"/>
                  <a:gd name="T3" fmla="*/ 0 h 211"/>
                  <a:gd name="T4" fmla="*/ 52 w 54"/>
                  <a:gd name="T5" fmla="*/ 40 h 211"/>
                  <a:gd name="T6" fmla="*/ 51 w 54"/>
                  <a:gd name="T7" fmla="*/ 46 h 211"/>
                  <a:gd name="T8" fmla="*/ 26 w 54"/>
                  <a:gd name="T9" fmla="*/ 97 h 211"/>
                  <a:gd name="T10" fmla="*/ 9 w 54"/>
                  <a:gd name="T11" fmla="*/ 200 h 211"/>
                  <a:gd name="T12" fmla="*/ 2 w 54"/>
                  <a:gd name="T13" fmla="*/ 211 h 211"/>
                  <a:gd name="T14" fmla="*/ 0 w 54"/>
                  <a:gd name="T15" fmla="*/ 209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11">
                    <a:moveTo>
                      <a:pt x="0" y="209"/>
                    </a:moveTo>
                    <a:cubicBezTo>
                      <a:pt x="2" y="136"/>
                      <a:pt x="30" y="70"/>
                      <a:pt x="45" y="0"/>
                    </a:cubicBezTo>
                    <a:cubicBezTo>
                      <a:pt x="49" y="13"/>
                      <a:pt x="36" y="29"/>
                      <a:pt x="52" y="40"/>
                    </a:cubicBezTo>
                    <a:cubicBezTo>
                      <a:pt x="54" y="41"/>
                      <a:pt x="54" y="45"/>
                      <a:pt x="51" y="46"/>
                    </a:cubicBezTo>
                    <a:cubicBezTo>
                      <a:pt x="23" y="54"/>
                      <a:pt x="32" y="80"/>
                      <a:pt x="26" y="97"/>
                    </a:cubicBezTo>
                    <a:cubicBezTo>
                      <a:pt x="15" y="130"/>
                      <a:pt x="10" y="165"/>
                      <a:pt x="9" y="200"/>
                    </a:cubicBezTo>
                    <a:cubicBezTo>
                      <a:pt x="9" y="205"/>
                      <a:pt x="8" y="210"/>
                      <a:pt x="2" y="211"/>
                    </a:cubicBezTo>
                    <a:cubicBezTo>
                      <a:pt x="1" y="210"/>
                      <a:pt x="1" y="209"/>
                      <a:pt x="0" y="209"/>
                    </a:cubicBezTo>
                    <a:close/>
                  </a:path>
                </a:pathLst>
              </a:custGeom>
              <a:solidFill>
                <a:srgbClr val="B38C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4" name="Freeform 267"/>
              <p:cNvSpPr/>
              <p:nvPr/>
            </p:nvSpPr>
            <p:spPr bwMode="auto">
              <a:xfrm>
                <a:off x="1119" y="1377"/>
                <a:ext cx="53" cy="121"/>
              </a:xfrm>
              <a:custGeom>
                <a:avLst/>
                <a:gdLst>
                  <a:gd name="T0" fmla="*/ 13 w 47"/>
                  <a:gd name="T1" fmla="*/ 103 h 108"/>
                  <a:gd name="T2" fmla="*/ 0 w 47"/>
                  <a:gd name="T3" fmla="*/ 108 h 108"/>
                  <a:gd name="T4" fmla="*/ 32 w 47"/>
                  <a:gd name="T5" fmla="*/ 0 h 108"/>
                  <a:gd name="T6" fmla="*/ 25 w 47"/>
                  <a:gd name="T7" fmla="*/ 46 h 108"/>
                  <a:gd name="T8" fmla="*/ 47 w 47"/>
                  <a:gd name="T9" fmla="*/ 11 h 108"/>
                  <a:gd name="T10" fmla="*/ 24 w 47"/>
                  <a:gd name="T11" fmla="*/ 83 h 108"/>
                  <a:gd name="T12" fmla="*/ 13 w 47"/>
                  <a:gd name="T13" fmla="*/ 103 h 108"/>
                </a:gdLst>
                <a:ahLst/>
                <a:cxnLst>
                  <a:cxn ang="0">
                    <a:pos x="T0" y="T1"/>
                  </a:cxn>
                  <a:cxn ang="0">
                    <a:pos x="T2" y="T3"/>
                  </a:cxn>
                  <a:cxn ang="0">
                    <a:pos x="T4" y="T5"/>
                  </a:cxn>
                  <a:cxn ang="0">
                    <a:pos x="T6" y="T7"/>
                  </a:cxn>
                  <a:cxn ang="0">
                    <a:pos x="T8" y="T9"/>
                  </a:cxn>
                  <a:cxn ang="0">
                    <a:pos x="T10" y="T11"/>
                  </a:cxn>
                  <a:cxn ang="0">
                    <a:pos x="T12" y="T13"/>
                  </a:cxn>
                </a:cxnLst>
                <a:rect l="0" t="0" r="r" b="b"/>
                <a:pathLst>
                  <a:path w="47" h="108">
                    <a:moveTo>
                      <a:pt x="13" y="103"/>
                    </a:moveTo>
                    <a:cubicBezTo>
                      <a:pt x="9" y="104"/>
                      <a:pt x="6" y="106"/>
                      <a:pt x="0" y="108"/>
                    </a:cubicBezTo>
                    <a:cubicBezTo>
                      <a:pt x="7" y="71"/>
                      <a:pt x="18" y="35"/>
                      <a:pt x="32" y="0"/>
                    </a:cubicBezTo>
                    <a:cubicBezTo>
                      <a:pt x="35" y="15"/>
                      <a:pt x="26" y="29"/>
                      <a:pt x="25" y="46"/>
                    </a:cubicBezTo>
                    <a:cubicBezTo>
                      <a:pt x="33" y="34"/>
                      <a:pt x="35" y="20"/>
                      <a:pt x="47" y="11"/>
                    </a:cubicBezTo>
                    <a:cubicBezTo>
                      <a:pt x="43" y="37"/>
                      <a:pt x="27" y="58"/>
                      <a:pt x="24" y="83"/>
                    </a:cubicBezTo>
                    <a:cubicBezTo>
                      <a:pt x="20" y="89"/>
                      <a:pt x="22" y="100"/>
                      <a:pt x="13" y="103"/>
                    </a:cubicBezTo>
                    <a:close/>
                  </a:path>
                </a:pathLst>
              </a:custGeom>
              <a:solidFill>
                <a:srgbClr val="BC91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5" name="Freeform 268"/>
              <p:cNvSpPr/>
              <p:nvPr/>
            </p:nvSpPr>
            <p:spPr bwMode="auto">
              <a:xfrm>
                <a:off x="1088" y="2097"/>
                <a:ext cx="73" cy="240"/>
              </a:xfrm>
              <a:custGeom>
                <a:avLst/>
                <a:gdLst>
                  <a:gd name="T0" fmla="*/ 0 w 65"/>
                  <a:gd name="T1" fmla="*/ 214 h 214"/>
                  <a:gd name="T2" fmla="*/ 63 w 65"/>
                  <a:gd name="T3" fmla="*/ 0 h 214"/>
                  <a:gd name="T4" fmla="*/ 0 w 65"/>
                  <a:gd name="T5" fmla="*/ 214 h 214"/>
                </a:gdLst>
                <a:ahLst/>
                <a:cxnLst>
                  <a:cxn ang="0">
                    <a:pos x="T0" y="T1"/>
                  </a:cxn>
                  <a:cxn ang="0">
                    <a:pos x="T2" y="T3"/>
                  </a:cxn>
                  <a:cxn ang="0">
                    <a:pos x="T4" y="T5"/>
                  </a:cxn>
                </a:cxnLst>
                <a:rect l="0" t="0" r="r" b="b"/>
                <a:pathLst>
                  <a:path w="65" h="214">
                    <a:moveTo>
                      <a:pt x="0" y="214"/>
                    </a:moveTo>
                    <a:cubicBezTo>
                      <a:pt x="24" y="140"/>
                      <a:pt x="29" y="65"/>
                      <a:pt x="63" y="0"/>
                    </a:cubicBezTo>
                    <a:cubicBezTo>
                      <a:pt x="65" y="12"/>
                      <a:pt x="14" y="196"/>
                      <a:pt x="0" y="214"/>
                    </a:cubicBezTo>
                    <a:close/>
                  </a:path>
                </a:pathLst>
              </a:custGeom>
              <a:solidFill>
                <a:srgbClr val="8767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6" name="Freeform 269"/>
              <p:cNvSpPr/>
              <p:nvPr/>
            </p:nvSpPr>
            <p:spPr bwMode="auto">
              <a:xfrm>
                <a:off x="1104" y="1879"/>
                <a:ext cx="69" cy="221"/>
              </a:xfrm>
              <a:custGeom>
                <a:avLst/>
                <a:gdLst>
                  <a:gd name="T0" fmla="*/ 58 w 62"/>
                  <a:gd name="T1" fmla="*/ 0 h 197"/>
                  <a:gd name="T2" fmla="*/ 62 w 62"/>
                  <a:gd name="T3" fmla="*/ 0 h 197"/>
                  <a:gd name="T4" fmla="*/ 42 w 62"/>
                  <a:gd name="T5" fmla="*/ 55 h 197"/>
                  <a:gd name="T6" fmla="*/ 10 w 62"/>
                  <a:gd name="T7" fmla="*/ 185 h 197"/>
                  <a:gd name="T8" fmla="*/ 3 w 62"/>
                  <a:gd name="T9" fmla="*/ 197 h 197"/>
                  <a:gd name="T10" fmla="*/ 11 w 62"/>
                  <a:gd name="T11" fmla="*/ 151 h 197"/>
                  <a:gd name="T12" fmla="*/ 45 w 62"/>
                  <a:gd name="T13" fmla="*/ 18 h 197"/>
                  <a:gd name="T14" fmla="*/ 58 w 62"/>
                  <a:gd name="T15" fmla="*/ 0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97">
                    <a:moveTo>
                      <a:pt x="58" y="0"/>
                    </a:moveTo>
                    <a:cubicBezTo>
                      <a:pt x="59" y="0"/>
                      <a:pt x="61" y="0"/>
                      <a:pt x="62" y="0"/>
                    </a:cubicBezTo>
                    <a:cubicBezTo>
                      <a:pt x="53" y="17"/>
                      <a:pt x="46" y="36"/>
                      <a:pt x="42" y="55"/>
                    </a:cubicBezTo>
                    <a:cubicBezTo>
                      <a:pt x="33" y="99"/>
                      <a:pt x="22" y="142"/>
                      <a:pt x="10" y="185"/>
                    </a:cubicBezTo>
                    <a:cubicBezTo>
                      <a:pt x="9" y="189"/>
                      <a:pt x="8" y="194"/>
                      <a:pt x="3" y="197"/>
                    </a:cubicBezTo>
                    <a:cubicBezTo>
                      <a:pt x="0" y="181"/>
                      <a:pt x="7" y="165"/>
                      <a:pt x="11" y="151"/>
                    </a:cubicBezTo>
                    <a:cubicBezTo>
                      <a:pt x="24" y="107"/>
                      <a:pt x="29" y="61"/>
                      <a:pt x="45" y="18"/>
                    </a:cubicBezTo>
                    <a:cubicBezTo>
                      <a:pt x="48" y="10"/>
                      <a:pt x="48" y="2"/>
                      <a:pt x="58" y="0"/>
                    </a:cubicBezTo>
                    <a:close/>
                  </a:path>
                </a:pathLst>
              </a:custGeom>
              <a:solidFill>
                <a:srgbClr val="B086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7" name="Freeform 270"/>
              <p:cNvSpPr/>
              <p:nvPr/>
            </p:nvSpPr>
            <p:spPr bwMode="auto">
              <a:xfrm>
                <a:off x="755" y="2078"/>
                <a:ext cx="108" cy="221"/>
              </a:xfrm>
              <a:custGeom>
                <a:avLst/>
                <a:gdLst>
                  <a:gd name="T0" fmla="*/ 52 w 96"/>
                  <a:gd name="T1" fmla="*/ 115 h 197"/>
                  <a:gd name="T2" fmla="*/ 44 w 96"/>
                  <a:gd name="T3" fmla="*/ 105 h 197"/>
                  <a:gd name="T4" fmla="*/ 0 w 96"/>
                  <a:gd name="T5" fmla="*/ 197 h 197"/>
                  <a:gd name="T6" fmla="*/ 32 w 96"/>
                  <a:gd name="T7" fmla="*/ 111 h 197"/>
                  <a:gd name="T8" fmla="*/ 32 w 96"/>
                  <a:gd name="T9" fmla="*/ 111 h 197"/>
                  <a:gd name="T10" fmla="*/ 68 w 96"/>
                  <a:gd name="T11" fmla="*/ 39 h 197"/>
                  <a:gd name="T12" fmla="*/ 68 w 96"/>
                  <a:gd name="T13" fmla="*/ 39 h 197"/>
                  <a:gd name="T14" fmla="*/ 89 w 96"/>
                  <a:gd name="T15" fmla="*/ 0 h 197"/>
                  <a:gd name="T16" fmla="*/ 88 w 96"/>
                  <a:gd name="T17" fmla="*/ 14 h 197"/>
                  <a:gd name="T18" fmla="*/ 56 w 96"/>
                  <a:gd name="T19" fmla="*/ 92 h 197"/>
                  <a:gd name="T20" fmla="*/ 52 w 96"/>
                  <a:gd name="T21" fmla="*/ 11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97">
                    <a:moveTo>
                      <a:pt x="52" y="115"/>
                    </a:moveTo>
                    <a:cubicBezTo>
                      <a:pt x="41" y="119"/>
                      <a:pt x="48" y="109"/>
                      <a:pt x="44" y="105"/>
                    </a:cubicBezTo>
                    <a:cubicBezTo>
                      <a:pt x="31" y="137"/>
                      <a:pt x="17" y="167"/>
                      <a:pt x="0" y="197"/>
                    </a:cubicBezTo>
                    <a:cubicBezTo>
                      <a:pt x="5" y="166"/>
                      <a:pt x="26" y="141"/>
                      <a:pt x="32" y="111"/>
                    </a:cubicBezTo>
                    <a:cubicBezTo>
                      <a:pt x="32" y="111"/>
                      <a:pt x="32" y="111"/>
                      <a:pt x="32" y="111"/>
                    </a:cubicBezTo>
                    <a:cubicBezTo>
                      <a:pt x="45" y="87"/>
                      <a:pt x="53" y="62"/>
                      <a:pt x="68" y="39"/>
                    </a:cubicBezTo>
                    <a:cubicBezTo>
                      <a:pt x="68" y="39"/>
                      <a:pt x="68" y="39"/>
                      <a:pt x="68" y="39"/>
                    </a:cubicBezTo>
                    <a:cubicBezTo>
                      <a:pt x="79" y="29"/>
                      <a:pt x="79" y="12"/>
                      <a:pt x="89" y="0"/>
                    </a:cubicBezTo>
                    <a:cubicBezTo>
                      <a:pt x="96" y="5"/>
                      <a:pt x="90" y="10"/>
                      <a:pt x="88" y="14"/>
                    </a:cubicBezTo>
                    <a:cubicBezTo>
                      <a:pt x="78" y="40"/>
                      <a:pt x="67" y="66"/>
                      <a:pt x="56" y="92"/>
                    </a:cubicBezTo>
                    <a:cubicBezTo>
                      <a:pt x="53" y="100"/>
                      <a:pt x="51" y="107"/>
                      <a:pt x="52" y="115"/>
                    </a:cubicBezTo>
                    <a:close/>
                  </a:path>
                </a:pathLst>
              </a:custGeom>
              <a:solidFill>
                <a:srgbClr val="956D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8" name="Freeform 271"/>
              <p:cNvSpPr/>
              <p:nvPr/>
            </p:nvSpPr>
            <p:spPr bwMode="auto">
              <a:xfrm>
                <a:off x="1268" y="1334"/>
                <a:ext cx="44" cy="250"/>
              </a:xfrm>
              <a:custGeom>
                <a:avLst/>
                <a:gdLst>
                  <a:gd name="T0" fmla="*/ 28 w 39"/>
                  <a:gd name="T1" fmla="*/ 9 h 223"/>
                  <a:gd name="T2" fmla="*/ 39 w 39"/>
                  <a:gd name="T3" fmla="*/ 2 h 223"/>
                  <a:gd name="T4" fmla="*/ 23 w 39"/>
                  <a:gd name="T5" fmla="*/ 57 h 223"/>
                  <a:gd name="T6" fmla="*/ 10 w 39"/>
                  <a:gd name="T7" fmla="*/ 134 h 223"/>
                  <a:gd name="T8" fmla="*/ 18 w 39"/>
                  <a:gd name="T9" fmla="*/ 148 h 223"/>
                  <a:gd name="T10" fmla="*/ 19 w 39"/>
                  <a:gd name="T11" fmla="*/ 152 h 223"/>
                  <a:gd name="T12" fmla="*/ 6 w 39"/>
                  <a:gd name="T13" fmla="*/ 223 h 223"/>
                  <a:gd name="T14" fmla="*/ 4 w 39"/>
                  <a:gd name="T15" fmla="*/ 218 h 223"/>
                  <a:gd name="T16" fmla="*/ 3 w 39"/>
                  <a:gd name="T17" fmla="*/ 106 h 223"/>
                  <a:gd name="T18" fmla="*/ 14 w 39"/>
                  <a:gd name="T19" fmla="*/ 60 h 223"/>
                  <a:gd name="T20" fmla="*/ 28 w 39"/>
                  <a:gd name="T21" fmla="*/ 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23">
                    <a:moveTo>
                      <a:pt x="28" y="9"/>
                    </a:moveTo>
                    <a:cubicBezTo>
                      <a:pt x="31" y="7"/>
                      <a:pt x="31" y="0"/>
                      <a:pt x="39" y="2"/>
                    </a:cubicBezTo>
                    <a:cubicBezTo>
                      <a:pt x="34" y="20"/>
                      <a:pt x="30" y="39"/>
                      <a:pt x="23" y="57"/>
                    </a:cubicBezTo>
                    <a:cubicBezTo>
                      <a:pt x="14" y="82"/>
                      <a:pt x="6" y="107"/>
                      <a:pt x="10" y="134"/>
                    </a:cubicBezTo>
                    <a:cubicBezTo>
                      <a:pt x="10" y="139"/>
                      <a:pt x="0" y="153"/>
                      <a:pt x="18" y="148"/>
                    </a:cubicBezTo>
                    <a:cubicBezTo>
                      <a:pt x="18" y="148"/>
                      <a:pt x="20" y="151"/>
                      <a:pt x="19" y="152"/>
                    </a:cubicBezTo>
                    <a:cubicBezTo>
                      <a:pt x="15" y="175"/>
                      <a:pt x="16" y="199"/>
                      <a:pt x="6" y="223"/>
                    </a:cubicBezTo>
                    <a:cubicBezTo>
                      <a:pt x="5" y="220"/>
                      <a:pt x="4" y="219"/>
                      <a:pt x="4" y="218"/>
                    </a:cubicBezTo>
                    <a:cubicBezTo>
                      <a:pt x="15" y="181"/>
                      <a:pt x="2" y="143"/>
                      <a:pt x="3" y="106"/>
                    </a:cubicBezTo>
                    <a:cubicBezTo>
                      <a:pt x="4" y="90"/>
                      <a:pt x="3" y="75"/>
                      <a:pt x="14" y="60"/>
                    </a:cubicBezTo>
                    <a:cubicBezTo>
                      <a:pt x="24" y="47"/>
                      <a:pt x="27" y="27"/>
                      <a:pt x="28" y="9"/>
                    </a:cubicBezTo>
                    <a:close/>
                  </a:path>
                </a:pathLst>
              </a:custGeom>
              <a:solidFill>
                <a:srgbClr val="907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9" name="Freeform 272"/>
              <p:cNvSpPr/>
              <p:nvPr/>
            </p:nvSpPr>
            <p:spPr bwMode="auto">
              <a:xfrm>
                <a:off x="1004" y="2656"/>
                <a:ext cx="69" cy="55"/>
              </a:xfrm>
              <a:custGeom>
                <a:avLst/>
                <a:gdLst>
                  <a:gd name="T0" fmla="*/ 23 w 62"/>
                  <a:gd name="T1" fmla="*/ 40 h 49"/>
                  <a:gd name="T2" fmla="*/ 3 w 62"/>
                  <a:gd name="T3" fmla="*/ 11 h 49"/>
                  <a:gd name="T4" fmla="*/ 7 w 62"/>
                  <a:gd name="T5" fmla="*/ 0 h 49"/>
                  <a:gd name="T6" fmla="*/ 11 w 62"/>
                  <a:gd name="T7" fmla="*/ 1 h 49"/>
                  <a:gd name="T8" fmla="*/ 23 w 62"/>
                  <a:gd name="T9" fmla="*/ 4 h 49"/>
                  <a:gd name="T10" fmla="*/ 35 w 62"/>
                  <a:gd name="T11" fmla="*/ 9 h 49"/>
                  <a:gd name="T12" fmla="*/ 51 w 62"/>
                  <a:gd name="T13" fmla="*/ 12 h 49"/>
                  <a:gd name="T14" fmla="*/ 55 w 62"/>
                  <a:gd name="T15" fmla="*/ 16 h 49"/>
                  <a:gd name="T16" fmla="*/ 49 w 62"/>
                  <a:gd name="T17" fmla="*/ 21 h 49"/>
                  <a:gd name="T18" fmla="*/ 53 w 62"/>
                  <a:gd name="T19" fmla="*/ 25 h 49"/>
                  <a:gd name="T20" fmla="*/ 61 w 62"/>
                  <a:gd name="T21" fmla="*/ 45 h 49"/>
                  <a:gd name="T22" fmla="*/ 51 w 62"/>
                  <a:gd name="T23" fmla="*/ 48 h 49"/>
                  <a:gd name="T24" fmla="*/ 35 w 62"/>
                  <a:gd name="T25" fmla="*/ 31 h 49"/>
                  <a:gd name="T26" fmla="*/ 30 w 62"/>
                  <a:gd name="T27" fmla="*/ 23 h 49"/>
                  <a:gd name="T28" fmla="*/ 23 w 62"/>
                  <a:gd name="T2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49">
                    <a:moveTo>
                      <a:pt x="23" y="40"/>
                    </a:moveTo>
                    <a:cubicBezTo>
                      <a:pt x="14" y="32"/>
                      <a:pt x="8" y="22"/>
                      <a:pt x="3" y="11"/>
                    </a:cubicBezTo>
                    <a:cubicBezTo>
                      <a:pt x="0" y="4"/>
                      <a:pt x="6" y="4"/>
                      <a:pt x="7" y="0"/>
                    </a:cubicBezTo>
                    <a:cubicBezTo>
                      <a:pt x="8" y="1"/>
                      <a:pt x="10" y="1"/>
                      <a:pt x="11" y="1"/>
                    </a:cubicBezTo>
                    <a:cubicBezTo>
                      <a:pt x="15" y="3"/>
                      <a:pt x="20" y="0"/>
                      <a:pt x="23" y="4"/>
                    </a:cubicBezTo>
                    <a:cubicBezTo>
                      <a:pt x="27" y="5"/>
                      <a:pt x="31" y="7"/>
                      <a:pt x="35" y="9"/>
                    </a:cubicBezTo>
                    <a:cubicBezTo>
                      <a:pt x="40" y="12"/>
                      <a:pt x="47" y="6"/>
                      <a:pt x="51" y="12"/>
                    </a:cubicBezTo>
                    <a:cubicBezTo>
                      <a:pt x="52" y="13"/>
                      <a:pt x="54" y="15"/>
                      <a:pt x="55" y="16"/>
                    </a:cubicBezTo>
                    <a:cubicBezTo>
                      <a:pt x="53" y="18"/>
                      <a:pt x="44" y="12"/>
                      <a:pt x="49" y="21"/>
                    </a:cubicBezTo>
                    <a:cubicBezTo>
                      <a:pt x="50" y="23"/>
                      <a:pt x="52" y="23"/>
                      <a:pt x="53" y="25"/>
                    </a:cubicBezTo>
                    <a:cubicBezTo>
                      <a:pt x="56" y="32"/>
                      <a:pt x="62" y="37"/>
                      <a:pt x="61" y="45"/>
                    </a:cubicBezTo>
                    <a:cubicBezTo>
                      <a:pt x="60" y="49"/>
                      <a:pt x="54" y="48"/>
                      <a:pt x="51" y="48"/>
                    </a:cubicBezTo>
                    <a:cubicBezTo>
                      <a:pt x="41" y="47"/>
                      <a:pt x="36" y="41"/>
                      <a:pt x="35" y="31"/>
                    </a:cubicBezTo>
                    <a:cubicBezTo>
                      <a:pt x="35" y="28"/>
                      <a:pt x="34" y="24"/>
                      <a:pt x="30" y="23"/>
                    </a:cubicBezTo>
                    <a:cubicBezTo>
                      <a:pt x="22" y="26"/>
                      <a:pt x="38" y="39"/>
                      <a:pt x="23" y="4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0" name="Freeform 273"/>
              <p:cNvSpPr/>
              <p:nvPr/>
            </p:nvSpPr>
            <p:spPr bwMode="auto">
              <a:xfrm>
                <a:off x="1069" y="1374"/>
                <a:ext cx="73" cy="215"/>
              </a:xfrm>
              <a:custGeom>
                <a:avLst/>
                <a:gdLst>
                  <a:gd name="T0" fmla="*/ 65 w 65"/>
                  <a:gd name="T1" fmla="*/ 5 h 191"/>
                  <a:gd name="T2" fmla="*/ 35 w 65"/>
                  <a:gd name="T3" fmla="*/ 99 h 191"/>
                  <a:gd name="T4" fmla="*/ 0 w 65"/>
                  <a:gd name="T5" fmla="*/ 191 h 191"/>
                  <a:gd name="T6" fmla="*/ 60 w 65"/>
                  <a:gd name="T7" fmla="*/ 0 h 191"/>
                  <a:gd name="T8" fmla="*/ 65 w 65"/>
                  <a:gd name="T9" fmla="*/ 5 h 191"/>
                </a:gdLst>
                <a:ahLst/>
                <a:cxnLst>
                  <a:cxn ang="0">
                    <a:pos x="T0" y="T1"/>
                  </a:cxn>
                  <a:cxn ang="0">
                    <a:pos x="T2" y="T3"/>
                  </a:cxn>
                  <a:cxn ang="0">
                    <a:pos x="T4" y="T5"/>
                  </a:cxn>
                  <a:cxn ang="0">
                    <a:pos x="T6" y="T7"/>
                  </a:cxn>
                  <a:cxn ang="0">
                    <a:pos x="T8" y="T9"/>
                  </a:cxn>
                </a:cxnLst>
                <a:rect l="0" t="0" r="r" b="b"/>
                <a:pathLst>
                  <a:path w="65" h="191">
                    <a:moveTo>
                      <a:pt x="65" y="5"/>
                    </a:moveTo>
                    <a:cubicBezTo>
                      <a:pt x="57" y="37"/>
                      <a:pt x="43" y="67"/>
                      <a:pt x="35" y="99"/>
                    </a:cubicBezTo>
                    <a:cubicBezTo>
                      <a:pt x="27" y="131"/>
                      <a:pt x="14" y="161"/>
                      <a:pt x="0" y="191"/>
                    </a:cubicBezTo>
                    <a:cubicBezTo>
                      <a:pt x="19" y="127"/>
                      <a:pt x="36" y="63"/>
                      <a:pt x="60" y="0"/>
                    </a:cubicBezTo>
                    <a:cubicBezTo>
                      <a:pt x="63" y="1"/>
                      <a:pt x="63" y="3"/>
                      <a:pt x="65" y="5"/>
                    </a:cubicBezTo>
                    <a:close/>
                  </a:path>
                </a:pathLst>
              </a:custGeom>
              <a:solidFill>
                <a:srgbClr val="A97E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1" name="Freeform 274"/>
              <p:cNvSpPr/>
              <p:nvPr/>
            </p:nvSpPr>
            <p:spPr bwMode="auto">
              <a:xfrm>
                <a:off x="1535" y="2310"/>
                <a:ext cx="24" cy="211"/>
              </a:xfrm>
              <a:custGeom>
                <a:avLst/>
                <a:gdLst>
                  <a:gd name="T0" fmla="*/ 18 w 21"/>
                  <a:gd name="T1" fmla="*/ 0 h 188"/>
                  <a:gd name="T2" fmla="*/ 21 w 21"/>
                  <a:gd name="T3" fmla="*/ 0 h 188"/>
                  <a:gd name="T4" fmla="*/ 16 w 21"/>
                  <a:gd name="T5" fmla="*/ 122 h 188"/>
                  <a:gd name="T6" fmla="*/ 9 w 21"/>
                  <a:gd name="T7" fmla="*/ 188 h 188"/>
                  <a:gd name="T8" fmla="*/ 5 w 21"/>
                  <a:gd name="T9" fmla="*/ 171 h 188"/>
                  <a:gd name="T10" fmla="*/ 9 w 21"/>
                  <a:gd name="T11" fmla="*/ 100 h 188"/>
                  <a:gd name="T12" fmla="*/ 13 w 21"/>
                  <a:gd name="T13" fmla="*/ 10 h 188"/>
                  <a:gd name="T14" fmla="*/ 18 w 21"/>
                  <a:gd name="T15" fmla="*/ 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8">
                    <a:moveTo>
                      <a:pt x="18" y="0"/>
                    </a:moveTo>
                    <a:cubicBezTo>
                      <a:pt x="19" y="0"/>
                      <a:pt x="20" y="0"/>
                      <a:pt x="21" y="0"/>
                    </a:cubicBezTo>
                    <a:cubicBezTo>
                      <a:pt x="20" y="41"/>
                      <a:pt x="19" y="82"/>
                      <a:pt x="16" y="122"/>
                    </a:cubicBezTo>
                    <a:cubicBezTo>
                      <a:pt x="15" y="144"/>
                      <a:pt x="12" y="166"/>
                      <a:pt x="9" y="188"/>
                    </a:cubicBezTo>
                    <a:cubicBezTo>
                      <a:pt x="0" y="184"/>
                      <a:pt x="5" y="177"/>
                      <a:pt x="5" y="171"/>
                    </a:cubicBezTo>
                    <a:cubicBezTo>
                      <a:pt x="10" y="148"/>
                      <a:pt x="14" y="122"/>
                      <a:pt x="9" y="100"/>
                    </a:cubicBezTo>
                    <a:cubicBezTo>
                      <a:pt x="2" y="69"/>
                      <a:pt x="14" y="40"/>
                      <a:pt x="13" y="10"/>
                    </a:cubicBezTo>
                    <a:cubicBezTo>
                      <a:pt x="13" y="6"/>
                      <a:pt x="14" y="2"/>
                      <a:pt x="18" y="0"/>
                    </a:cubicBezTo>
                    <a:close/>
                  </a:path>
                </a:pathLst>
              </a:custGeom>
              <a:solidFill>
                <a:srgbClr val="9A74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2" name="Freeform 275"/>
              <p:cNvSpPr/>
              <p:nvPr/>
            </p:nvSpPr>
            <p:spPr bwMode="auto">
              <a:xfrm>
                <a:off x="1633" y="1975"/>
                <a:ext cx="21" cy="213"/>
              </a:xfrm>
              <a:custGeom>
                <a:avLst/>
                <a:gdLst>
                  <a:gd name="T0" fmla="*/ 3 w 19"/>
                  <a:gd name="T1" fmla="*/ 7 h 189"/>
                  <a:gd name="T2" fmla="*/ 13 w 19"/>
                  <a:gd name="T3" fmla="*/ 8 h 189"/>
                  <a:gd name="T4" fmla="*/ 11 w 19"/>
                  <a:gd name="T5" fmla="*/ 28 h 189"/>
                  <a:gd name="T6" fmla="*/ 15 w 19"/>
                  <a:gd name="T7" fmla="*/ 171 h 189"/>
                  <a:gd name="T8" fmla="*/ 11 w 19"/>
                  <a:gd name="T9" fmla="*/ 189 h 189"/>
                  <a:gd name="T10" fmla="*/ 3 w 19"/>
                  <a:gd name="T11" fmla="*/ 7 h 189"/>
                </a:gdLst>
                <a:ahLst/>
                <a:cxnLst>
                  <a:cxn ang="0">
                    <a:pos x="T0" y="T1"/>
                  </a:cxn>
                  <a:cxn ang="0">
                    <a:pos x="T2" y="T3"/>
                  </a:cxn>
                  <a:cxn ang="0">
                    <a:pos x="T4" y="T5"/>
                  </a:cxn>
                  <a:cxn ang="0">
                    <a:pos x="T6" y="T7"/>
                  </a:cxn>
                  <a:cxn ang="0">
                    <a:pos x="T8" y="T9"/>
                  </a:cxn>
                  <a:cxn ang="0">
                    <a:pos x="T10" y="T11"/>
                  </a:cxn>
                </a:cxnLst>
                <a:rect l="0" t="0" r="r" b="b"/>
                <a:pathLst>
                  <a:path w="19" h="189">
                    <a:moveTo>
                      <a:pt x="3" y="7"/>
                    </a:moveTo>
                    <a:cubicBezTo>
                      <a:pt x="7" y="4"/>
                      <a:pt x="12" y="0"/>
                      <a:pt x="13" y="8"/>
                    </a:cubicBezTo>
                    <a:cubicBezTo>
                      <a:pt x="13" y="15"/>
                      <a:pt x="12" y="21"/>
                      <a:pt x="11" y="28"/>
                    </a:cubicBezTo>
                    <a:cubicBezTo>
                      <a:pt x="7" y="76"/>
                      <a:pt x="19" y="123"/>
                      <a:pt x="15" y="171"/>
                    </a:cubicBezTo>
                    <a:cubicBezTo>
                      <a:pt x="15" y="177"/>
                      <a:pt x="18" y="184"/>
                      <a:pt x="11" y="189"/>
                    </a:cubicBezTo>
                    <a:cubicBezTo>
                      <a:pt x="6" y="129"/>
                      <a:pt x="0" y="68"/>
                      <a:pt x="3" y="7"/>
                    </a:cubicBezTo>
                    <a:close/>
                  </a:path>
                </a:pathLst>
              </a:custGeom>
              <a:solidFill>
                <a:srgbClr val="AE83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3" name="Freeform 276"/>
              <p:cNvSpPr/>
              <p:nvPr/>
            </p:nvSpPr>
            <p:spPr bwMode="auto">
              <a:xfrm>
                <a:off x="1623" y="1245"/>
                <a:ext cx="53" cy="250"/>
              </a:xfrm>
              <a:custGeom>
                <a:avLst/>
                <a:gdLst>
                  <a:gd name="T0" fmla="*/ 40 w 47"/>
                  <a:gd name="T1" fmla="*/ 216 h 222"/>
                  <a:gd name="T2" fmla="*/ 36 w 47"/>
                  <a:gd name="T3" fmla="*/ 176 h 222"/>
                  <a:gd name="T4" fmla="*/ 28 w 47"/>
                  <a:gd name="T5" fmla="*/ 135 h 222"/>
                  <a:gd name="T6" fmla="*/ 5 w 47"/>
                  <a:gd name="T7" fmla="*/ 33 h 222"/>
                  <a:gd name="T8" fmla="*/ 5 w 47"/>
                  <a:gd name="T9" fmla="*/ 0 h 222"/>
                  <a:gd name="T10" fmla="*/ 12 w 47"/>
                  <a:gd name="T11" fmla="*/ 1 h 222"/>
                  <a:gd name="T12" fmla="*/ 25 w 47"/>
                  <a:gd name="T13" fmla="*/ 63 h 222"/>
                  <a:gd name="T14" fmla="*/ 44 w 47"/>
                  <a:gd name="T15" fmla="*/ 168 h 222"/>
                  <a:gd name="T16" fmla="*/ 47 w 47"/>
                  <a:gd name="T17" fmla="*/ 219 h 222"/>
                  <a:gd name="T18" fmla="*/ 41 w 47"/>
                  <a:gd name="T19" fmla="*/ 220 h 222"/>
                  <a:gd name="T20" fmla="*/ 40 w 47"/>
                  <a:gd name="T21" fmla="*/ 21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222">
                    <a:moveTo>
                      <a:pt x="40" y="216"/>
                    </a:moveTo>
                    <a:cubicBezTo>
                      <a:pt x="38" y="203"/>
                      <a:pt x="37" y="189"/>
                      <a:pt x="36" y="176"/>
                    </a:cubicBezTo>
                    <a:cubicBezTo>
                      <a:pt x="29" y="163"/>
                      <a:pt x="30" y="149"/>
                      <a:pt x="28" y="135"/>
                    </a:cubicBezTo>
                    <a:cubicBezTo>
                      <a:pt x="23" y="100"/>
                      <a:pt x="12" y="67"/>
                      <a:pt x="5" y="33"/>
                    </a:cubicBezTo>
                    <a:cubicBezTo>
                      <a:pt x="2" y="22"/>
                      <a:pt x="0" y="11"/>
                      <a:pt x="5" y="0"/>
                    </a:cubicBezTo>
                    <a:cubicBezTo>
                      <a:pt x="7" y="0"/>
                      <a:pt x="10" y="1"/>
                      <a:pt x="12" y="1"/>
                    </a:cubicBezTo>
                    <a:cubicBezTo>
                      <a:pt x="12" y="23"/>
                      <a:pt x="19" y="42"/>
                      <a:pt x="25" y="63"/>
                    </a:cubicBezTo>
                    <a:cubicBezTo>
                      <a:pt x="36" y="97"/>
                      <a:pt x="42" y="132"/>
                      <a:pt x="44" y="168"/>
                    </a:cubicBezTo>
                    <a:cubicBezTo>
                      <a:pt x="46" y="185"/>
                      <a:pt x="46" y="202"/>
                      <a:pt x="47" y="219"/>
                    </a:cubicBezTo>
                    <a:cubicBezTo>
                      <a:pt x="45" y="222"/>
                      <a:pt x="43" y="222"/>
                      <a:pt x="41" y="220"/>
                    </a:cubicBezTo>
                    <a:cubicBezTo>
                      <a:pt x="41" y="218"/>
                      <a:pt x="40" y="217"/>
                      <a:pt x="40" y="216"/>
                    </a:cubicBezTo>
                    <a:close/>
                  </a:path>
                </a:pathLst>
              </a:custGeom>
              <a:solidFill>
                <a:srgbClr val="7A60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4" name="Freeform 277"/>
              <p:cNvSpPr/>
              <p:nvPr/>
            </p:nvSpPr>
            <p:spPr bwMode="auto">
              <a:xfrm>
                <a:off x="976" y="2435"/>
                <a:ext cx="83" cy="208"/>
              </a:xfrm>
              <a:custGeom>
                <a:avLst/>
                <a:gdLst>
                  <a:gd name="T0" fmla="*/ 8 w 74"/>
                  <a:gd name="T1" fmla="*/ 185 h 185"/>
                  <a:gd name="T2" fmla="*/ 0 w 74"/>
                  <a:gd name="T3" fmla="*/ 181 h 185"/>
                  <a:gd name="T4" fmla="*/ 8 w 74"/>
                  <a:gd name="T5" fmla="*/ 163 h 185"/>
                  <a:gd name="T6" fmla="*/ 48 w 74"/>
                  <a:gd name="T7" fmla="*/ 46 h 185"/>
                  <a:gd name="T8" fmla="*/ 71 w 74"/>
                  <a:gd name="T9" fmla="*/ 0 h 185"/>
                  <a:gd name="T10" fmla="*/ 60 w 74"/>
                  <a:gd name="T11" fmla="*/ 37 h 185"/>
                  <a:gd name="T12" fmla="*/ 42 w 74"/>
                  <a:gd name="T13" fmla="*/ 99 h 185"/>
                  <a:gd name="T14" fmla="*/ 21 w 74"/>
                  <a:gd name="T15" fmla="*/ 150 h 185"/>
                  <a:gd name="T16" fmla="*/ 8 w 74"/>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85">
                    <a:moveTo>
                      <a:pt x="8" y="185"/>
                    </a:moveTo>
                    <a:cubicBezTo>
                      <a:pt x="5" y="185"/>
                      <a:pt x="2" y="185"/>
                      <a:pt x="0" y="181"/>
                    </a:cubicBezTo>
                    <a:cubicBezTo>
                      <a:pt x="2" y="175"/>
                      <a:pt x="4" y="168"/>
                      <a:pt x="8" y="163"/>
                    </a:cubicBezTo>
                    <a:cubicBezTo>
                      <a:pt x="33" y="128"/>
                      <a:pt x="29" y="83"/>
                      <a:pt x="48" y="46"/>
                    </a:cubicBezTo>
                    <a:cubicBezTo>
                      <a:pt x="56" y="31"/>
                      <a:pt x="59" y="15"/>
                      <a:pt x="71" y="0"/>
                    </a:cubicBezTo>
                    <a:cubicBezTo>
                      <a:pt x="74" y="16"/>
                      <a:pt x="64" y="25"/>
                      <a:pt x="60" y="37"/>
                    </a:cubicBezTo>
                    <a:cubicBezTo>
                      <a:pt x="54" y="58"/>
                      <a:pt x="41" y="75"/>
                      <a:pt x="42" y="99"/>
                    </a:cubicBezTo>
                    <a:cubicBezTo>
                      <a:pt x="43" y="117"/>
                      <a:pt x="29" y="134"/>
                      <a:pt x="21" y="150"/>
                    </a:cubicBezTo>
                    <a:cubicBezTo>
                      <a:pt x="15" y="161"/>
                      <a:pt x="6" y="171"/>
                      <a:pt x="8" y="185"/>
                    </a:cubicBezTo>
                    <a:close/>
                  </a:path>
                </a:pathLst>
              </a:custGeom>
              <a:solidFill>
                <a:srgbClr val="916E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5" name="Freeform 278"/>
              <p:cNvSpPr/>
              <p:nvPr/>
            </p:nvSpPr>
            <p:spPr bwMode="auto">
              <a:xfrm>
                <a:off x="1191" y="2208"/>
                <a:ext cx="60" cy="228"/>
              </a:xfrm>
              <a:custGeom>
                <a:avLst/>
                <a:gdLst>
                  <a:gd name="T0" fmla="*/ 8 w 53"/>
                  <a:gd name="T1" fmla="*/ 203 h 203"/>
                  <a:gd name="T2" fmla="*/ 4 w 53"/>
                  <a:gd name="T3" fmla="*/ 183 h 203"/>
                  <a:gd name="T4" fmla="*/ 48 w 53"/>
                  <a:gd name="T5" fmla="*/ 0 h 203"/>
                  <a:gd name="T6" fmla="*/ 53 w 53"/>
                  <a:gd name="T7" fmla="*/ 1 h 203"/>
                  <a:gd name="T8" fmla="*/ 8 w 53"/>
                  <a:gd name="T9" fmla="*/ 203 h 203"/>
                </a:gdLst>
                <a:ahLst/>
                <a:cxnLst>
                  <a:cxn ang="0">
                    <a:pos x="T0" y="T1"/>
                  </a:cxn>
                  <a:cxn ang="0">
                    <a:pos x="T2" y="T3"/>
                  </a:cxn>
                  <a:cxn ang="0">
                    <a:pos x="T4" y="T5"/>
                  </a:cxn>
                  <a:cxn ang="0">
                    <a:pos x="T6" y="T7"/>
                  </a:cxn>
                  <a:cxn ang="0">
                    <a:pos x="T8" y="T9"/>
                  </a:cxn>
                </a:cxnLst>
                <a:rect l="0" t="0" r="r" b="b"/>
                <a:pathLst>
                  <a:path w="53" h="203">
                    <a:moveTo>
                      <a:pt x="8" y="203"/>
                    </a:moveTo>
                    <a:cubicBezTo>
                      <a:pt x="0" y="198"/>
                      <a:pt x="6" y="190"/>
                      <a:pt x="4" y="183"/>
                    </a:cubicBezTo>
                    <a:cubicBezTo>
                      <a:pt x="25" y="123"/>
                      <a:pt x="29" y="60"/>
                      <a:pt x="48" y="0"/>
                    </a:cubicBezTo>
                    <a:cubicBezTo>
                      <a:pt x="49" y="0"/>
                      <a:pt x="51" y="1"/>
                      <a:pt x="53" y="1"/>
                    </a:cubicBezTo>
                    <a:cubicBezTo>
                      <a:pt x="38" y="69"/>
                      <a:pt x="23" y="136"/>
                      <a:pt x="8" y="203"/>
                    </a:cubicBezTo>
                    <a:close/>
                  </a:path>
                </a:pathLst>
              </a:custGeom>
              <a:solidFill>
                <a:srgbClr val="7C5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6" name="Freeform 279"/>
              <p:cNvSpPr/>
              <p:nvPr/>
            </p:nvSpPr>
            <p:spPr bwMode="auto">
              <a:xfrm>
                <a:off x="1010" y="2446"/>
                <a:ext cx="77" cy="165"/>
              </a:xfrm>
              <a:custGeom>
                <a:avLst/>
                <a:gdLst>
                  <a:gd name="T0" fmla="*/ 0 w 68"/>
                  <a:gd name="T1" fmla="*/ 144 h 147"/>
                  <a:gd name="T2" fmla="*/ 36 w 68"/>
                  <a:gd name="T3" fmla="*/ 69 h 147"/>
                  <a:gd name="T4" fmla="*/ 68 w 68"/>
                  <a:gd name="T5" fmla="*/ 0 h 147"/>
                  <a:gd name="T6" fmla="*/ 56 w 68"/>
                  <a:gd name="T7" fmla="*/ 44 h 147"/>
                  <a:gd name="T8" fmla="*/ 5 w 68"/>
                  <a:gd name="T9" fmla="*/ 147 h 147"/>
                  <a:gd name="T10" fmla="*/ 0 w 68"/>
                  <a:gd name="T11" fmla="*/ 144 h 147"/>
                </a:gdLst>
                <a:ahLst/>
                <a:cxnLst>
                  <a:cxn ang="0">
                    <a:pos x="T0" y="T1"/>
                  </a:cxn>
                  <a:cxn ang="0">
                    <a:pos x="T2" y="T3"/>
                  </a:cxn>
                  <a:cxn ang="0">
                    <a:pos x="T4" y="T5"/>
                  </a:cxn>
                  <a:cxn ang="0">
                    <a:pos x="T6" y="T7"/>
                  </a:cxn>
                  <a:cxn ang="0">
                    <a:pos x="T8" y="T9"/>
                  </a:cxn>
                  <a:cxn ang="0">
                    <a:pos x="T10" y="T11"/>
                  </a:cxn>
                </a:cxnLst>
                <a:rect l="0" t="0" r="r" b="b"/>
                <a:pathLst>
                  <a:path w="68" h="147">
                    <a:moveTo>
                      <a:pt x="0" y="144"/>
                    </a:moveTo>
                    <a:cubicBezTo>
                      <a:pt x="12" y="119"/>
                      <a:pt x="29" y="96"/>
                      <a:pt x="36" y="69"/>
                    </a:cubicBezTo>
                    <a:cubicBezTo>
                      <a:pt x="44" y="44"/>
                      <a:pt x="56" y="23"/>
                      <a:pt x="68" y="0"/>
                    </a:cubicBezTo>
                    <a:cubicBezTo>
                      <a:pt x="64" y="14"/>
                      <a:pt x="58" y="29"/>
                      <a:pt x="56" y="44"/>
                    </a:cubicBezTo>
                    <a:cubicBezTo>
                      <a:pt x="50" y="85"/>
                      <a:pt x="20" y="112"/>
                      <a:pt x="5" y="147"/>
                    </a:cubicBezTo>
                    <a:cubicBezTo>
                      <a:pt x="4" y="146"/>
                      <a:pt x="2" y="145"/>
                      <a:pt x="0" y="144"/>
                    </a:cubicBezTo>
                    <a:close/>
                  </a:path>
                </a:pathLst>
              </a:custGeom>
              <a:solidFill>
                <a:srgbClr val="835D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7" name="Freeform 280"/>
              <p:cNvSpPr/>
              <p:nvPr/>
            </p:nvSpPr>
            <p:spPr bwMode="auto">
              <a:xfrm>
                <a:off x="1658" y="2189"/>
                <a:ext cx="14" cy="239"/>
              </a:xfrm>
              <a:custGeom>
                <a:avLst/>
                <a:gdLst>
                  <a:gd name="T0" fmla="*/ 8 w 13"/>
                  <a:gd name="T1" fmla="*/ 185 h 213"/>
                  <a:gd name="T2" fmla="*/ 4 w 13"/>
                  <a:gd name="T3" fmla="*/ 213 h 213"/>
                  <a:gd name="T4" fmla="*/ 2 w 13"/>
                  <a:gd name="T5" fmla="*/ 194 h 213"/>
                  <a:gd name="T6" fmla="*/ 0 w 13"/>
                  <a:gd name="T7" fmla="*/ 132 h 213"/>
                  <a:gd name="T8" fmla="*/ 0 w 13"/>
                  <a:gd name="T9" fmla="*/ 0 h 213"/>
                  <a:gd name="T10" fmla="*/ 8 w 13"/>
                  <a:gd name="T11" fmla="*/ 113 h 213"/>
                  <a:gd name="T12" fmla="*/ 11 w 13"/>
                  <a:gd name="T13" fmla="*/ 170 h 213"/>
                  <a:gd name="T14" fmla="*/ 8 w 13"/>
                  <a:gd name="T15" fmla="*/ 185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13">
                    <a:moveTo>
                      <a:pt x="8" y="185"/>
                    </a:moveTo>
                    <a:cubicBezTo>
                      <a:pt x="2" y="193"/>
                      <a:pt x="7" y="204"/>
                      <a:pt x="4" y="213"/>
                    </a:cubicBezTo>
                    <a:cubicBezTo>
                      <a:pt x="0" y="207"/>
                      <a:pt x="0" y="199"/>
                      <a:pt x="2" y="194"/>
                    </a:cubicBezTo>
                    <a:cubicBezTo>
                      <a:pt x="8" y="173"/>
                      <a:pt x="2" y="153"/>
                      <a:pt x="0" y="132"/>
                    </a:cubicBezTo>
                    <a:cubicBezTo>
                      <a:pt x="0" y="88"/>
                      <a:pt x="0" y="44"/>
                      <a:pt x="0" y="0"/>
                    </a:cubicBezTo>
                    <a:cubicBezTo>
                      <a:pt x="5" y="37"/>
                      <a:pt x="13" y="74"/>
                      <a:pt x="8" y="113"/>
                    </a:cubicBezTo>
                    <a:cubicBezTo>
                      <a:pt x="5" y="131"/>
                      <a:pt x="8" y="151"/>
                      <a:pt x="11" y="170"/>
                    </a:cubicBezTo>
                    <a:cubicBezTo>
                      <a:pt x="11" y="175"/>
                      <a:pt x="10" y="180"/>
                      <a:pt x="8" y="185"/>
                    </a:cubicBezTo>
                    <a:close/>
                  </a:path>
                </a:pathLst>
              </a:custGeom>
              <a:solidFill>
                <a:srgbClr val="B79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8" name="Freeform 281"/>
              <p:cNvSpPr/>
              <p:nvPr/>
            </p:nvSpPr>
            <p:spPr bwMode="auto">
              <a:xfrm>
                <a:off x="1065" y="1891"/>
                <a:ext cx="66" cy="183"/>
              </a:xfrm>
              <a:custGeom>
                <a:avLst/>
                <a:gdLst>
                  <a:gd name="T0" fmla="*/ 0 w 58"/>
                  <a:gd name="T1" fmla="*/ 161 h 163"/>
                  <a:gd name="T2" fmla="*/ 53 w 58"/>
                  <a:gd name="T3" fmla="*/ 0 h 163"/>
                  <a:gd name="T4" fmla="*/ 58 w 58"/>
                  <a:gd name="T5" fmla="*/ 1 h 163"/>
                  <a:gd name="T6" fmla="*/ 7 w 58"/>
                  <a:gd name="T7" fmla="*/ 161 h 163"/>
                  <a:gd name="T8" fmla="*/ 0 w 58"/>
                  <a:gd name="T9" fmla="*/ 161 h 163"/>
                </a:gdLst>
                <a:ahLst/>
                <a:cxnLst>
                  <a:cxn ang="0">
                    <a:pos x="T0" y="T1"/>
                  </a:cxn>
                  <a:cxn ang="0">
                    <a:pos x="T2" y="T3"/>
                  </a:cxn>
                  <a:cxn ang="0">
                    <a:pos x="T4" y="T5"/>
                  </a:cxn>
                  <a:cxn ang="0">
                    <a:pos x="T6" y="T7"/>
                  </a:cxn>
                  <a:cxn ang="0">
                    <a:pos x="T8" y="T9"/>
                  </a:cxn>
                </a:cxnLst>
                <a:rect l="0" t="0" r="r" b="b"/>
                <a:pathLst>
                  <a:path w="58" h="163">
                    <a:moveTo>
                      <a:pt x="0" y="161"/>
                    </a:moveTo>
                    <a:cubicBezTo>
                      <a:pt x="18" y="107"/>
                      <a:pt x="35" y="54"/>
                      <a:pt x="53" y="0"/>
                    </a:cubicBezTo>
                    <a:cubicBezTo>
                      <a:pt x="55" y="0"/>
                      <a:pt x="56" y="1"/>
                      <a:pt x="58" y="1"/>
                    </a:cubicBezTo>
                    <a:cubicBezTo>
                      <a:pt x="45" y="56"/>
                      <a:pt x="28" y="109"/>
                      <a:pt x="7" y="161"/>
                    </a:cubicBezTo>
                    <a:cubicBezTo>
                      <a:pt x="5" y="163"/>
                      <a:pt x="3" y="163"/>
                      <a:pt x="0" y="161"/>
                    </a:cubicBezTo>
                    <a:close/>
                  </a:path>
                </a:pathLst>
              </a:custGeom>
              <a:solidFill>
                <a:srgbClr val="BD98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9" name="Freeform 282"/>
              <p:cNvSpPr/>
              <p:nvPr/>
            </p:nvSpPr>
            <p:spPr bwMode="auto">
              <a:xfrm>
                <a:off x="1571" y="2319"/>
                <a:ext cx="44" cy="219"/>
              </a:xfrm>
              <a:custGeom>
                <a:avLst/>
                <a:gdLst>
                  <a:gd name="T0" fmla="*/ 9 w 39"/>
                  <a:gd name="T1" fmla="*/ 0 h 195"/>
                  <a:gd name="T2" fmla="*/ 14 w 39"/>
                  <a:gd name="T3" fmla="*/ 195 h 195"/>
                  <a:gd name="T4" fmla="*/ 9 w 39"/>
                  <a:gd name="T5" fmla="*/ 0 h 195"/>
                </a:gdLst>
                <a:ahLst/>
                <a:cxnLst>
                  <a:cxn ang="0">
                    <a:pos x="T0" y="T1"/>
                  </a:cxn>
                  <a:cxn ang="0">
                    <a:pos x="T2" y="T3"/>
                  </a:cxn>
                  <a:cxn ang="0">
                    <a:pos x="T4" y="T5"/>
                  </a:cxn>
                </a:cxnLst>
                <a:rect l="0" t="0" r="r" b="b"/>
                <a:pathLst>
                  <a:path w="39" h="195">
                    <a:moveTo>
                      <a:pt x="9" y="0"/>
                    </a:moveTo>
                    <a:cubicBezTo>
                      <a:pt x="10" y="65"/>
                      <a:pt x="39" y="129"/>
                      <a:pt x="14" y="195"/>
                    </a:cubicBezTo>
                    <a:cubicBezTo>
                      <a:pt x="31" y="129"/>
                      <a:pt x="0" y="66"/>
                      <a:pt x="9" y="0"/>
                    </a:cubicBezTo>
                    <a:close/>
                  </a:path>
                </a:pathLst>
              </a:custGeom>
              <a:solidFill>
                <a:srgbClr val="AE87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0" name="Freeform 283"/>
              <p:cNvSpPr/>
              <p:nvPr/>
            </p:nvSpPr>
            <p:spPr bwMode="auto">
              <a:xfrm>
                <a:off x="922" y="1808"/>
                <a:ext cx="86" cy="218"/>
              </a:xfrm>
              <a:custGeom>
                <a:avLst/>
                <a:gdLst>
                  <a:gd name="T0" fmla="*/ 0 w 77"/>
                  <a:gd name="T1" fmla="*/ 194 h 194"/>
                  <a:gd name="T2" fmla="*/ 77 w 77"/>
                  <a:gd name="T3" fmla="*/ 0 h 194"/>
                  <a:gd name="T4" fmla="*/ 0 w 77"/>
                  <a:gd name="T5" fmla="*/ 194 h 194"/>
                </a:gdLst>
                <a:ahLst/>
                <a:cxnLst>
                  <a:cxn ang="0">
                    <a:pos x="T0" y="T1"/>
                  </a:cxn>
                  <a:cxn ang="0">
                    <a:pos x="T2" y="T3"/>
                  </a:cxn>
                  <a:cxn ang="0">
                    <a:pos x="T4" y="T5"/>
                  </a:cxn>
                </a:cxnLst>
                <a:rect l="0" t="0" r="r" b="b"/>
                <a:pathLst>
                  <a:path w="77" h="194">
                    <a:moveTo>
                      <a:pt x="0" y="194"/>
                    </a:moveTo>
                    <a:cubicBezTo>
                      <a:pt x="18" y="127"/>
                      <a:pt x="40" y="61"/>
                      <a:pt x="77" y="0"/>
                    </a:cubicBezTo>
                    <a:cubicBezTo>
                      <a:pt x="50" y="65"/>
                      <a:pt x="22" y="129"/>
                      <a:pt x="0" y="194"/>
                    </a:cubicBezTo>
                    <a:close/>
                  </a:path>
                </a:pathLst>
              </a:custGeom>
              <a:solidFill>
                <a:srgbClr val="957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1" name="Freeform 284"/>
              <p:cNvSpPr/>
              <p:nvPr/>
            </p:nvSpPr>
            <p:spPr bwMode="auto">
              <a:xfrm>
                <a:off x="764" y="1733"/>
                <a:ext cx="71" cy="197"/>
              </a:xfrm>
              <a:custGeom>
                <a:avLst/>
                <a:gdLst>
                  <a:gd name="T0" fmla="*/ 0 w 63"/>
                  <a:gd name="T1" fmla="*/ 176 h 176"/>
                  <a:gd name="T2" fmla="*/ 63 w 63"/>
                  <a:gd name="T3" fmla="*/ 0 h 176"/>
                  <a:gd name="T4" fmla="*/ 0 w 63"/>
                  <a:gd name="T5" fmla="*/ 176 h 176"/>
                </a:gdLst>
                <a:ahLst/>
                <a:cxnLst>
                  <a:cxn ang="0">
                    <a:pos x="T0" y="T1"/>
                  </a:cxn>
                  <a:cxn ang="0">
                    <a:pos x="T2" y="T3"/>
                  </a:cxn>
                  <a:cxn ang="0">
                    <a:pos x="T4" y="T5"/>
                  </a:cxn>
                </a:cxnLst>
                <a:rect l="0" t="0" r="r" b="b"/>
                <a:pathLst>
                  <a:path w="63" h="176">
                    <a:moveTo>
                      <a:pt x="0" y="176"/>
                    </a:moveTo>
                    <a:cubicBezTo>
                      <a:pt x="25" y="119"/>
                      <a:pt x="32" y="55"/>
                      <a:pt x="63" y="0"/>
                    </a:cubicBezTo>
                    <a:cubicBezTo>
                      <a:pt x="39" y="58"/>
                      <a:pt x="35" y="122"/>
                      <a:pt x="0" y="176"/>
                    </a:cubicBezTo>
                    <a:close/>
                  </a:path>
                </a:pathLst>
              </a:custGeom>
              <a:solidFill>
                <a:srgbClr val="875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2" name="Freeform 285"/>
              <p:cNvSpPr/>
              <p:nvPr/>
            </p:nvSpPr>
            <p:spPr bwMode="auto">
              <a:xfrm>
                <a:off x="1043" y="2527"/>
                <a:ext cx="43" cy="144"/>
              </a:xfrm>
              <a:custGeom>
                <a:avLst/>
                <a:gdLst>
                  <a:gd name="T0" fmla="*/ 16 w 38"/>
                  <a:gd name="T1" fmla="*/ 127 h 128"/>
                  <a:gd name="T2" fmla="*/ 0 w 38"/>
                  <a:gd name="T3" fmla="*/ 124 h 128"/>
                  <a:gd name="T4" fmla="*/ 15 w 38"/>
                  <a:gd name="T5" fmla="*/ 95 h 128"/>
                  <a:gd name="T6" fmla="*/ 26 w 38"/>
                  <a:gd name="T7" fmla="*/ 13 h 128"/>
                  <a:gd name="T8" fmla="*/ 33 w 38"/>
                  <a:gd name="T9" fmla="*/ 0 h 128"/>
                  <a:gd name="T10" fmla="*/ 34 w 38"/>
                  <a:gd name="T11" fmla="*/ 10 h 128"/>
                  <a:gd name="T12" fmla="*/ 16 w 38"/>
                  <a:gd name="T13" fmla="*/ 127 h 128"/>
                </a:gdLst>
                <a:ahLst/>
                <a:cxnLst>
                  <a:cxn ang="0">
                    <a:pos x="T0" y="T1"/>
                  </a:cxn>
                  <a:cxn ang="0">
                    <a:pos x="T2" y="T3"/>
                  </a:cxn>
                  <a:cxn ang="0">
                    <a:pos x="T4" y="T5"/>
                  </a:cxn>
                  <a:cxn ang="0">
                    <a:pos x="T6" y="T7"/>
                  </a:cxn>
                  <a:cxn ang="0">
                    <a:pos x="T8" y="T9"/>
                  </a:cxn>
                  <a:cxn ang="0">
                    <a:pos x="T10" y="T11"/>
                  </a:cxn>
                  <a:cxn ang="0">
                    <a:pos x="T12" y="T13"/>
                  </a:cxn>
                </a:cxnLst>
                <a:rect l="0" t="0" r="r" b="b"/>
                <a:pathLst>
                  <a:path w="38" h="128">
                    <a:moveTo>
                      <a:pt x="16" y="127"/>
                    </a:moveTo>
                    <a:cubicBezTo>
                      <a:pt x="10" y="128"/>
                      <a:pt x="5" y="128"/>
                      <a:pt x="0" y="124"/>
                    </a:cubicBezTo>
                    <a:cubicBezTo>
                      <a:pt x="14" y="119"/>
                      <a:pt x="16" y="106"/>
                      <a:pt x="15" y="95"/>
                    </a:cubicBezTo>
                    <a:cubicBezTo>
                      <a:pt x="14" y="67"/>
                      <a:pt x="25" y="41"/>
                      <a:pt x="26" y="13"/>
                    </a:cubicBezTo>
                    <a:cubicBezTo>
                      <a:pt x="26" y="9"/>
                      <a:pt x="27" y="2"/>
                      <a:pt x="33" y="0"/>
                    </a:cubicBezTo>
                    <a:cubicBezTo>
                      <a:pt x="38" y="3"/>
                      <a:pt x="35" y="7"/>
                      <a:pt x="34" y="10"/>
                    </a:cubicBezTo>
                    <a:cubicBezTo>
                      <a:pt x="32" y="50"/>
                      <a:pt x="33" y="90"/>
                      <a:pt x="16" y="127"/>
                    </a:cubicBezTo>
                    <a:close/>
                  </a:path>
                </a:pathLst>
              </a:custGeom>
              <a:solidFill>
                <a:srgbClr val="B384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3" name="Freeform 286"/>
              <p:cNvSpPr/>
              <p:nvPr/>
            </p:nvSpPr>
            <p:spPr bwMode="auto">
              <a:xfrm>
                <a:off x="1533" y="2502"/>
                <a:ext cx="25" cy="177"/>
              </a:xfrm>
              <a:custGeom>
                <a:avLst/>
                <a:gdLst>
                  <a:gd name="T0" fmla="*/ 7 w 22"/>
                  <a:gd name="T1" fmla="*/ 0 h 157"/>
                  <a:gd name="T2" fmla="*/ 11 w 22"/>
                  <a:gd name="T3" fmla="*/ 17 h 157"/>
                  <a:gd name="T4" fmla="*/ 17 w 22"/>
                  <a:gd name="T5" fmla="*/ 125 h 157"/>
                  <a:gd name="T6" fmla="*/ 8 w 22"/>
                  <a:gd name="T7" fmla="*/ 157 h 157"/>
                  <a:gd name="T8" fmla="*/ 8 w 22"/>
                  <a:gd name="T9" fmla="*/ 117 h 157"/>
                  <a:gd name="T10" fmla="*/ 3 w 22"/>
                  <a:gd name="T11" fmla="*/ 43 h 157"/>
                  <a:gd name="T12" fmla="*/ 7 w 22"/>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2" h="157">
                    <a:moveTo>
                      <a:pt x="7" y="0"/>
                    </a:moveTo>
                    <a:cubicBezTo>
                      <a:pt x="9" y="6"/>
                      <a:pt x="6" y="12"/>
                      <a:pt x="11" y="17"/>
                    </a:cubicBezTo>
                    <a:cubicBezTo>
                      <a:pt x="10" y="53"/>
                      <a:pt x="22" y="88"/>
                      <a:pt x="17" y="125"/>
                    </a:cubicBezTo>
                    <a:cubicBezTo>
                      <a:pt x="15" y="136"/>
                      <a:pt x="13" y="146"/>
                      <a:pt x="8" y="157"/>
                    </a:cubicBezTo>
                    <a:cubicBezTo>
                      <a:pt x="0" y="142"/>
                      <a:pt x="6" y="129"/>
                      <a:pt x="8" y="117"/>
                    </a:cubicBezTo>
                    <a:cubicBezTo>
                      <a:pt x="13" y="92"/>
                      <a:pt x="2" y="68"/>
                      <a:pt x="3" y="43"/>
                    </a:cubicBezTo>
                    <a:cubicBezTo>
                      <a:pt x="4" y="29"/>
                      <a:pt x="1" y="14"/>
                      <a:pt x="7" y="0"/>
                    </a:cubicBezTo>
                    <a:close/>
                  </a:path>
                </a:pathLst>
              </a:custGeom>
              <a:solidFill>
                <a:srgbClr val="AB84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287"/>
              <p:cNvSpPr/>
              <p:nvPr/>
            </p:nvSpPr>
            <p:spPr bwMode="auto">
              <a:xfrm>
                <a:off x="1678" y="1263"/>
                <a:ext cx="35" cy="154"/>
              </a:xfrm>
              <a:custGeom>
                <a:avLst/>
                <a:gdLst>
                  <a:gd name="T0" fmla="*/ 7 w 31"/>
                  <a:gd name="T1" fmla="*/ 34 h 137"/>
                  <a:gd name="T2" fmla="*/ 7 w 31"/>
                  <a:gd name="T3" fmla="*/ 34 h 137"/>
                  <a:gd name="T4" fmla="*/ 0 w 31"/>
                  <a:gd name="T5" fmla="*/ 0 h 137"/>
                  <a:gd name="T6" fmla="*/ 8 w 31"/>
                  <a:gd name="T7" fmla="*/ 1 h 137"/>
                  <a:gd name="T8" fmla="*/ 21 w 31"/>
                  <a:gd name="T9" fmla="*/ 34 h 137"/>
                  <a:gd name="T10" fmla="*/ 22 w 31"/>
                  <a:gd name="T11" fmla="*/ 33 h 137"/>
                  <a:gd name="T12" fmla="*/ 15 w 31"/>
                  <a:gd name="T13" fmla="*/ 4 h 137"/>
                  <a:gd name="T14" fmla="*/ 23 w 31"/>
                  <a:gd name="T15" fmla="*/ 4 h 137"/>
                  <a:gd name="T16" fmla="*/ 31 w 31"/>
                  <a:gd name="T17" fmla="*/ 137 h 137"/>
                  <a:gd name="T18" fmla="*/ 7 w 31"/>
                  <a:gd name="T19" fmla="*/ 3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37">
                    <a:moveTo>
                      <a:pt x="7" y="34"/>
                    </a:moveTo>
                    <a:cubicBezTo>
                      <a:pt x="7" y="34"/>
                      <a:pt x="7" y="34"/>
                      <a:pt x="7" y="34"/>
                    </a:cubicBezTo>
                    <a:cubicBezTo>
                      <a:pt x="5" y="22"/>
                      <a:pt x="2" y="11"/>
                      <a:pt x="0" y="0"/>
                    </a:cubicBezTo>
                    <a:cubicBezTo>
                      <a:pt x="3" y="0"/>
                      <a:pt x="5" y="1"/>
                      <a:pt x="8" y="1"/>
                    </a:cubicBezTo>
                    <a:cubicBezTo>
                      <a:pt x="17" y="10"/>
                      <a:pt x="12" y="24"/>
                      <a:pt x="21" y="34"/>
                    </a:cubicBezTo>
                    <a:cubicBezTo>
                      <a:pt x="22" y="35"/>
                      <a:pt x="23" y="30"/>
                      <a:pt x="22" y="33"/>
                    </a:cubicBezTo>
                    <a:cubicBezTo>
                      <a:pt x="13" y="25"/>
                      <a:pt x="14" y="14"/>
                      <a:pt x="15" y="4"/>
                    </a:cubicBezTo>
                    <a:cubicBezTo>
                      <a:pt x="18" y="4"/>
                      <a:pt x="21" y="4"/>
                      <a:pt x="23" y="4"/>
                    </a:cubicBezTo>
                    <a:cubicBezTo>
                      <a:pt x="31" y="48"/>
                      <a:pt x="19" y="93"/>
                      <a:pt x="31" y="137"/>
                    </a:cubicBezTo>
                    <a:cubicBezTo>
                      <a:pt x="14" y="104"/>
                      <a:pt x="25" y="66"/>
                      <a:pt x="7" y="34"/>
                    </a:cubicBezTo>
                    <a:close/>
                  </a:path>
                </a:pathLst>
              </a:custGeom>
              <a:solidFill>
                <a:srgbClr val="9C79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288"/>
              <p:cNvSpPr/>
              <p:nvPr/>
            </p:nvSpPr>
            <p:spPr bwMode="auto">
              <a:xfrm>
                <a:off x="1319" y="2294"/>
                <a:ext cx="48" cy="153"/>
              </a:xfrm>
              <a:custGeom>
                <a:avLst/>
                <a:gdLst>
                  <a:gd name="T0" fmla="*/ 42 w 42"/>
                  <a:gd name="T1" fmla="*/ 2 h 136"/>
                  <a:gd name="T2" fmla="*/ 29 w 42"/>
                  <a:gd name="T3" fmla="*/ 113 h 136"/>
                  <a:gd name="T4" fmla="*/ 24 w 42"/>
                  <a:gd name="T5" fmla="*/ 80 h 136"/>
                  <a:gd name="T6" fmla="*/ 14 w 42"/>
                  <a:gd name="T7" fmla="*/ 130 h 136"/>
                  <a:gd name="T8" fmla="*/ 14 w 42"/>
                  <a:gd name="T9" fmla="*/ 130 h 136"/>
                  <a:gd name="T10" fmla="*/ 7 w 42"/>
                  <a:gd name="T11" fmla="*/ 135 h 136"/>
                  <a:gd name="T12" fmla="*/ 6 w 42"/>
                  <a:gd name="T13" fmla="*/ 126 h 136"/>
                  <a:gd name="T14" fmla="*/ 34 w 42"/>
                  <a:gd name="T15" fmla="*/ 10 h 136"/>
                  <a:gd name="T16" fmla="*/ 42 w 42"/>
                  <a:gd name="T17"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36">
                    <a:moveTo>
                      <a:pt x="42" y="2"/>
                    </a:moveTo>
                    <a:cubicBezTo>
                      <a:pt x="37" y="38"/>
                      <a:pt x="30" y="74"/>
                      <a:pt x="29" y="113"/>
                    </a:cubicBezTo>
                    <a:cubicBezTo>
                      <a:pt x="24" y="102"/>
                      <a:pt x="27" y="92"/>
                      <a:pt x="24" y="80"/>
                    </a:cubicBezTo>
                    <a:cubicBezTo>
                      <a:pt x="20" y="99"/>
                      <a:pt x="17" y="114"/>
                      <a:pt x="14" y="130"/>
                    </a:cubicBezTo>
                    <a:cubicBezTo>
                      <a:pt x="14" y="130"/>
                      <a:pt x="14" y="130"/>
                      <a:pt x="14" y="130"/>
                    </a:cubicBezTo>
                    <a:cubicBezTo>
                      <a:pt x="12" y="132"/>
                      <a:pt x="9" y="136"/>
                      <a:pt x="7" y="135"/>
                    </a:cubicBezTo>
                    <a:cubicBezTo>
                      <a:pt x="0" y="134"/>
                      <a:pt x="5" y="129"/>
                      <a:pt x="6" y="126"/>
                    </a:cubicBezTo>
                    <a:cubicBezTo>
                      <a:pt x="15" y="87"/>
                      <a:pt x="25" y="49"/>
                      <a:pt x="34" y="10"/>
                    </a:cubicBezTo>
                    <a:cubicBezTo>
                      <a:pt x="38" y="8"/>
                      <a:pt x="34" y="0"/>
                      <a:pt x="42" y="2"/>
                    </a:cubicBezTo>
                    <a:close/>
                  </a:path>
                </a:pathLst>
              </a:custGeom>
              <a:solidFill>
                <a:srgbClr val="8E6E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289"/>
              <p:cNvSpPr/>
              <p:nvPr/>
            </p:nvSpPr>
            <p:spPr bwMode="auto">
              <a:xfrm>
                <a:off x="911" y="1708"/>
                <a:ext cx="66" cy="190"/>
              </a:xfrm>
              <a:custGeom>
                <a:avLst/>
                <a:gdLst>
                  <a:gd name="T0" fmla="*/ 46 w 58"/>
                  <a:gd name="T1" fmla="*/ 12 h 169"/>
                  <a:gd name="T2" fmla="*/ 49 w 58"/>
                  <a:gd name="T3" fmla="*/ 1 h 169"/>
                  <a:gd name="T4" fmla="*/ 53 w 58"/>
                  <a:gd name="T5" fmla="*/ 9 h 169"/>
                  <a:gd name="T6" fmla="*/ 41 w 58"/>
                  <a:gd name="T7" fmla="*/ 51 h 169"/>
                  <a:gd name="T8" fmla="*/ 0 w 58"/>
                  <a:gd name="T9" fmla="*/ 169 h 169"/>
                  <a:gd name="T10" fmla="*/ 46 w 58"/>
                  <a:gd name="T11" fmla="*/ 12 h 169"/>
                </a:gdLst>
                <a:ahLst/>
                <a:cxnLst>
                  <a:cxn ang="0">
                    <a:pos x="T0" y="T1"/>
                  </a:cxn>
                  <a:cxn ang="0">
                    <a:pos x="T2" y="T3"/>
                  </a:cxn>
                  <a:cxn ang="0">
                    <a:pos x="T4" y="T5"/>
                  </a:cxn>
                  <a:cxn ang="0">
                    <a:pos x="T6" y="T7"/>
                  </a:cxn>
                  <a:cxn ang="0">
                    <a:pos x="T8" y="T9"/>
                  </a:cxn>
                  <a:cxn ang="0">
                    <a:pos x="T10" y="T11"/>
                  </a:cxn>
                </a:cxnLst>
                <a:rect l="0" t="0" r="r" b="b"/>
                <a:pathLst>
                  <a:path w="58" h="169">
                    <a:moveTo>
                      <a:pt x="46" y="12"/>
                    </a:moveTo>
                    <a:cubicBezTo>
                      <a:pt x="49" y="9"/>
                      <a:pt x="49" y="5"/>
                      <a:pt x="49" y="1"/>
                    </a:cubicBezTo>
                    <a:cubicBezTo>
                      <a:pt x="58" y="0"/>
                      <a:pt x="54" y="6"/>
                      <a:pt x="53" y="9"/>
                    </a:cubicBezTo>
                    <a:cubicBezTo>
                      <a:pt x="49" y="23"/>
                      <a:pt x="45" y="37"/>
                      <a:pt x="41" y="51"/>
                    </a:cubicBezTo>
                    <a:cubicBezTo>
                      <a:pt x="28" y="91"/>
                      <a:pt x="15" y="130"/>
                      <a:pt x="0" y="169"/>
                    </a:cubicBezTo>
                    <a:cubicBezTo>
                      <a:pt x="8" y="114"/>
                      <a:pt x="29" y="64"/>
                      <a:pt x="46" y="12"/>
                    </a:cubicBezTo>
                    <a:close/>
                  </a:path>
                </a:pathLst>
              </a:custGeom>
              <a:solidFill>
                <a:srgbClr val="956E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290"/>
              <p:cNvSpPr/>
              <p:nvPr/>
            </p:nvSpPr>
            <p:spPr bwMode="auto">
              <a:xfrm>
                <a:off x="1440" y="1857"/>
                <a:ext cx="38" cy="198"/>
              </a:xfrm>
              <a:custGeom>
                <a:avLst/>
                <a:gdLst>
                  <a:gd name="T0" fmla="*/ 3 w 34"/>
                  <a:gd name="T1" fmla="*/ 167 h 176"/>
                  <a:gd name="T2" fmla="*/ 17 w 34"/>
                  <a:gd name="T3" fmla="*/ 75 h 176"/>
                  <a:gd name="T4" fmla="*/ 24 w 34"/>
                  <a:gd name="T5" fmla="*/ 0 h 176"/>
                  <a:gd name="T6" fmla="*/ 29 w 34"/>
                  <a:gd name="T7" fmla="*/ 15 h 176"/>
                  <a:gd name="T8" fmla="*/ 28 w 34"/>
                  <a:gd name="T9" fmla="*/ 36 h 176"/>
                  <a:gd name="T10" fmla="*/ 7 w 34"/>
                  <a:gd name="T11" fmla="*/ 171 h 176"/>
                  <a:gd name="T12" fmla="*/ 4 w 34"/>
                  <a:gd name="T13" fmla="*/ 175 h 176"/>
                  <a:gd name="T14" fmla="*/ 3 w 34"/>
                  <a:gd name="T15" fmla="*/ 167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76">
                    <a:moveTo>
                      <a:pt x="3" y="167"/>
                    </a:moveTo>
                    <a:cubicBezTo>
                      <a:pt x="2" y="136"/>
                      <a:pt x="15" y="106"/>
                      <a:pt x="17" y="75"/>
                    </a:cubicBezTo>
                    <a:cubicBezTo>
                      <a:pt x="18" y="50"/>
                      <a:pt x="21" y="25"/>
                      <a:pt x="24" y="0"/>
                    </a:cubicBezTo>
                    <a:cubicBezTo>
                      <a:pt x="34" y="2"/>
                      <a:pt x="29" y="9"/>
                      <a:pt x="29" y="15"/>
                    </a:cubicBezTo>
                    <a:cubicBezTo>
                      <a:pt x="29" y="22"/>
                      <a:pt x="30" y="29"/>
                      <a:pt x="28" y="36"/>
                    </a:cubicBezTo>
                    <a:cubicBezTo>
                      <a:pt x="28" y="82"/>
                      <a:pt x="15" y="126"/>
                      <a:pt x="7" y="171"/>
                    </a:cubicBezTo>
                    <a:cubicBezTo>
                      <a:pt x="7" y="173"/>
                      <a:pt x="6" y="176"/>
                      <a:pt x="4" y="175"/>
                    </a:cubicBezTo>
                    <a:cubicBezTo>
                      <a:pt x="0" y="173"/>
                      <a:pt x="1" y="170"/>
                      <a:pt x="3" y="167"/>
                    </a:cubicBezTo>
                    <a:close/>
                  </a:path>
                </a:pathLst>
              </a:custGeom>
              <a:solidFill>
                <a:srgbClr val="8E63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291"/>
              <p:cNvSpPr/>
              <p:nvPr/>
            </p:nvSpPr>
            <p:spPr bwMode="auto">
              <a:xfrm>
                <a:off x="1044" y="2092"/>
                <a:ext cx="44" cy="174"/>
              </a:xfrm>
              <a:custGeom>
                <a:avLst/>
                <a:gdLst>
                  <a:gd name="T0" fmla="*/ 39 w 39"/>
                  <a:gd name="T1" fmla="*/ 0 h 155"/>
                  <a:gd name="T2" fmla="*/ 6 w 39"/>
                  <a:gd name="T3" fmla="*/ 155 h 155"/>
                  <a:gd name="T4" fmla="*/ 9 w 39"/>
                  <a:gd name="T5" fmla="*/ 94 h 155"/>
                  <a:gd name="T6" fmla="*/ 9 w 39"/>
                  <a:gd name="T7" fmla="*/ 63 h 155"/>
                  <a:gd name="T8" fmla="*/ 17 w 39"/>
                  <a:gd name="T9" fmla="*/ 54 h 155"/>
                  <a:gd name="T10" fmla="*/ 24 w 39"/>
                  <a:gd name="T11" fmla="*/ 41 h 155"/>
                  <a:gd name="T12" fmla="*/ 34 w 39"/>
                  <a:gd name="T13" fmla="*/ 0 h 155"/>
                  <a:gd name="T14" fmla="*/ 39 w 39"/>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55">
                    <a:moveTo>
                      <a:pt x="39" y="0"/>
                    </a:moveTo>
                    <a:cubicBezTo>
                      <a:pt x="34" y="53"/>
                      <a:pt x="7" y="101"/>
                      <a:pt x="6" y="155"/>
                    </a:cubicBezTo>
                    <a:cubicBezTo>
                      <a:pt x="0" y="134"/>
                      <a:pt x="7" y="114"/>
                      <a:pt x="9" y="94"/>
                    </a:cubicBezTo>
                    <a:cubicBezTo>
                      <a:pt x="11" y="84"/>
                      <a:pt x="19" y="73"/>
                      <a:pt x="9" y="63"/>
                    </a:cubicBezTo>
                    <a:cubicBezTo>
                      <a:pt x="8" y="62"/>
                      <a:pt x="6" y="51"/>
                      <a:pt x="17" y="54"/>
                    </a:cubicBezTo>
                    <a:cubicBezTo>
                      <a:pt x="20" y="54"/>
                      <a:pt x="23" y="46"/>
                      <a:pt x="24" y="41"/>
                    </a:cubicBezTo>
                    <a:cubicBezTo>
                      <a:pt x="27" y="27"/>
                      <a:pt x="31" y="13"/>
                      <a:pt x="34" y="0"/>
                    </a:cubicBezTo>
                    <a:cubicBezTo>
                      <a:pt x="36" y="0"/>
                      <a:pt x="37" y="0"/>
                      <a:pt x="39" y="0"/>
                    </a:cubicBezTo>
                    <a:close/>
                  </a:path>
                </a:pathLst>
              </a:custGeom>
              <a:solidFill>
                <a:srgbClr val="9172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292"/>
              <p:cNvSpPr/>
              <p:nvPr/>
            </p:nvSpPr>
            <p:spPr bwMode="auto">
              <a:xfrm>
                <a:off x="652" y="2279"/>
                <a:ext cx="94" cy="199"/>
              </a:xfrm>
              <a:custGeom>
                <a:avLst/>
                <a:gdLst>
                  <a:gd name="T0" fmla="*/ 12 w 84"/>
                  <a:gd name="T1" fmla="*/ 176 h 177"/>
                  <a:gd name="T2" fmla="*/ 0 w 84"/>
                  <a:gd name="T3" fmla="*/ 172 h 177"/>
                  <a:gd name="T4" fmla="*/ 15 w 84"/>
                  <a:gd name="T5" fmla="*/ 166 h 177"/>
                  <a:gd name="T6" fmla="*/ 44 w 84"/>
                  <a:gd name="T7" fmla="*/ 94 h 177"/>
                  <a:gd name="T8" fmla="*/ 80 w 84"/>
                  <a:gd name="T9" fmla="*/ 0 h 177"/>
                  <a:gd name="T10" fmla="*/ 84 w 84"/>
                  <a:gd name="T11" fmla="*/ 5 h 177"/>
                  <a:gd name="T12" fmla="*/ 24 w 84"/>
                  <a:gd name="T13" fmla="*/ 161 h 177"/>
                  <a:gd name="T14" fmla="*/ 12 w 84"/>
                  <a:gd name="T15" fmla="*/ 176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77">
                    <a:moveTo>
                      <a:pt x="12" y="176"/>
                    </a:moveTo>
                    <a:cubicBezTo>
                      <a:pt x="8" y="176"/>
                      <a:pt x="3" y="177"/>
                      <a:pt x="0" y="172"/>
                    </a:cubicBezTo>
                    <a:cubicBezTo>
                      <a:pt x="7" y="174"/>
                      <a:pt x="12" y="172"/>
                      <a:pt x="15" y="166"/>
                    </a:cubicBezTo>
                    <a:cubicBezTo>
                      <a:pt x="27" y="143"/>
                      <a:pt x="40" y="121"/>
                      <a:pt x="44" y="94"/>
                    </a:cubicBezTo>
                    <a:cubicBezTo>
                      <a:pt x="50" y="61"/>
                      <a:pt x="70" y="33"/>
                      <a:pt x="80" y="0"/>
                    </a:cubicBezTo>
                    <a:cubicBezTo>
                      <a:pt x="83" y="4"/>
                      <a:pt x="84" y="4"/>
                      <a:pt x="84" y="5"/>
                    </a:cubicBezTo>
                    <a:cubicBezTo>
                      <a:pt x="61" y="55"/>
                      <a:pt x="52" y="112"/>
                      <a:pt x="24" y="161"/>
                    </a:cubicBezTo>
                    <a:cubicBezTo>
                      <a:pt x="21" y="167"/>
                      <a:pt x="18" y="173"/>
                      <a:pt x="12" y="176"/>
                    </a:cubicBezTo>
                    <a:close/>
                  </a:path>
                </a:pathLst>
              </a:custGeom>
              <a:solidFill>
                <a:srgbClr val="7259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293"/>
              <p:cNvSpPr/>
              <p:nvPr/>
            </p:nvSpPr>
            <p:spPr bwMode="auto">
              <a:xfrm>
                <a:off x="1362" y="2515"/>
                <a:ext cx="23" cy="188"/>
              </a:xfrm>
              <a:custGeom>
                <a:avLst/>
                <a:gdLst>
                  <a:gd name="T0" fmla="*/ 20 w 20"/>
                  <a:gd name="T1" fmla="*/ 0 h 168"/>
                  <a:gd name="T2" fmla="*/ 0 w 20"/>
                  <a:gd name="T3" fmla="*/ 168 h 168"/>
                  <a:gd name="T4" fmla="*/ 20 w 20"/>
                  <a:gd name="T5" fmla="*/ 0 h 168"/>
                </a:gdLst>
                <a:ahLst/>
                <a:cxnLst>
                  <a:cxn ang="0">
                    <a:pos x="T0" y="T1"/>
                  </a:cxn>
                  <a:cxn ang="0">
                    <a:pos x="T2" y="T3"/>
                  </a:cxn>
                  <a:cxn ang="0">
                    <a:pos x="T4" y="T5"/>
                  </a:cxn>
                </a:cxnLst>
                <a:rect l="0" t="0" r="r" b="b"/>
                <a:pathLst>
                  <a:path w="20" h="168">
                    <a:moveTo>
                      <a:pt x="20" y="0"/>
                    </a:moveTo>
                    <a:cubicBezTo>
                      <a:pt x="11" y="56"/>
                      <a:pt x="15" y="113"/>
                      <a:pt x="0" y="168"/>
                    </a:cubicBezTo>
                    <a:cubicBezTo>
                      <a:pt x="8" y="112"/>
                      <a:pt x="2" y="55"/>
                      <a:pt x="20" y="0"/>
                    </a:cubicBezTo>
                    <a:close/>
                  </a:path>
                </a:pathLst>
              </a:custGeom>
              <a:solidFill>
                <a:srgbClr val="BB95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294"/>
              <p:cNvSpPr/>
              <p:nvPr/>
            </p:nvSpPr>
            <p:spPr bwMode="auto">
              <a:xfrm>
                <a:off x="953" y="1815"/>
                <a:ext cx="69" cy="195"/>
              </a:xfrm>
              <a:custGeom>
                <a:avLst/>
                <a:gdLst>
                  <a:gd name="T0" fmla="*/ 61 w 61"/>
                  <a:gd name="T1" fmla="*/ 9 h 174"/>
                  <a:gd name="T2" fmla="*/ 13 w 61"/>
                  <a:gd name="T3" fmla="*/ 142 h 174"/>
                  <a:gd name="T4" fmla="*/ 0 w 61"/>
                  <a:gd name="T5" fmla="*/ 174 h 174"/>
                  <a:gd name="T6" fmla="*/ 55 w 61"/>
                  <a:gd name="T7" fmla="*/ 0 h 174"/>
                  <a:gd name="T8" fmla="*/ 61 w 61"/>
                  <a:gd name="T9" fmla="*/ 9 h 174"/>
                </a:gdLst>
                <a:ahLst/>
                <a:cxnLst>
                  <a:cxn ang="0">
                    <a:pos x="T0" y="T1"/>
                  </a:cxn>
                  <a:cxn ang="0">
                    <a:pos x="T2" y="T3"/>
                  </a:cxn>
                  <a:cxn ang="0">
                    <a:pos x="T4" y="T5"/>
                  </a:cxn>
                  <a:cxn ang="0">
                    <a:pos x="T6" y="T7"/>
                  </a:cxn>
                  <a:cxn ang="0">
                    <a:pos x="T8" y="T9"/>
                  </a:cxn>
                </a:cxnLst>
                <a:rect l="0" t="0" r="r" b="b"/>
                <a:pathLst>
                  <a:path w="61" h="174">
                    <a:moveTo>
                      <a:pt x="61" y="9"/>
                    </a:moveTo>
                    <a:cubicBezTo>
                      <a:pt x="48" y="55"/>
                      <a:pt x="29" y="98"/>
                      <a:pt x="13" y="142"/>
                    </a:cubicBezTo>
                    <a:cubicBezTo>
                      <a:pt x="9" y="153"/>
                      <a:pt x="11" y="166"/>
                      <a:pt x="0" y="174"/>
                    </a:cubicBezTo>
                    <a:cubicBezTo>
                      <a:pt x="12" y="114"/>
                      <a:pt x="41" y="59"/>
                      <a:pt x="55" y="0"/>
                    </a:cubicBezTo>
                    <a:cubicBezTo>
                      <a:pt x="60" y="2"/>
                      <a:pt x="60" y="6"/>
                      <a:pt x="61" y="9"/>
                    </a:cubicBezTo>
                    <a:close/>
                  </a:path>
                </a:pathLst>
              </a:custGeom>
              <a:solidFill>
                <a:srgbClr val="9970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295"/>
              <p:cNvSpPr/>
              <p:nvPr/>
            </p:nvSpPr>
            <p:spPr bwMode="auto">
              <a:xfrm>
                <a:off x="1062" y="1881"/>
                <a:ext cx="46" cy="175"/>
              </a:xfrm>
              <a:custGeom>
                <a:avLst/>
                <a:gdLst>
                  <a:gd name="T0" fmla="*/ 41 w 41"/>
                  <a:gd name="T1" fmla="*/ 0 h 156"/>
                  <a:gd name="T2" fmla="*/ 0 w 41"/>
                  <a:gd name="T3" fmla="*/ 156 h 156"/>
                  <a:gd name="T4" fmla="*/ 41 w 41"/>
                  <a:gd name="T5" fmla="*/ 0 h 156"/>
                </a:gdLst>
                <a:ahLst/>
                <a:cxnLst>
                  <a:cxn ang="0">
                    <a:pos x="T0" y="T1"/>
                  </a:cxn>
                  <a:cxn ang="0">
                    <a:pos x="T2" y="T3"/>
                  </a:cxn>
                  <a:cxn ang="0">
                    <a:pos x="T4" y="T5"/>
                  </a:cxn>
                </a:cxnLst>
                <a:rect l="0" t="0" r="r" b="b"/>
                <a:pathLst>
                  <a:path w="41" h="156">
                    <a:moveTo>
                      <a:pt x="41" y="0"/>
                    </a:moveTo>
                    <a:cubicBezTo>
                      <a:pt x="23" y="51"/>
                      <a:pt x="12" y="104"/>
                      <a:pt x="0" y="156"/>
                    </a:cubicBezTo>
                    <a:cubicBezTo>
                      <a:pt x="2" y="101"/>
                      <a:pt x="15" y="49"/>
                      <a:pt x="41" y="0"/>
                    </a:cubicBezTo>
                    <a:close/>
                  </a:path>
                </a:pathLst>
              </a:custGeom>
              <a:solidFill>
                <a:srgbClr val="A179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296"/>
              <p:cNvSpPr/>
              <p:nvPr/>
            </p:nvSpPr>
            <p:spPr bwMode="auto">
              <a:xfrm>
                <a:off x="1294" y="1415"/>
                <a:ext cx="27" cy="184"/>
              </a:xfrm>
              <a:custGeom>
                <a:avLst/>
                <a:gdLst>
                  <a:gd name="T0" fmla="*/ 6 w 24"/>
                  <a:gd name="T1" fmla="*/ 164 h 164"/>
                  <a:gd name="T2" fmla="*/ 10 w 24"/>
                  <a:gd name="T3" fmla="*/ 132 h 164"/>
                  <a:gd name="T4" fmla="*/ 8 w 24"/>
                  <a:gd name="T5" fmla="*/ 78 h 164"/>
                  <a:gd name="T6" fmla="*/ 12 w 24"/>
                  <a:gd name="T7" fmla="*/ 0 h 164"/>
                  <a:gd name="T8" fmla="*/ 12 w 24"/>
                  <a:gd name="T9" fmla="*/ 56 h 164"/>
                  <a:gd name="T10" fmla="*/ 20 w 24"/>
                  <a:gd name="T11" fmla="*/ 88 h 164"/>
                  <a:gd name="T12" fmla="*/ 6 w 24"/>
                  <a:gd name="T13" fmla="*/ 164 h 164"/>
                </a:gdLst>
                <a:ahLst/>
                <a:cxnLst>
                  <a:cxn ang="0">
                    <a:pos x="T0" y="T1"/>
                  </a:cxn>
                  <a:cxn ang="0">
                    <a:pos x="T2" y="T3"/>
                  </a:cxn>
                  <a:cxn ang="0">
                    <a:pos x="T4" y="T5"/>
                  </a:cxn>
                  <a:cxn ang="0">
                    <a:pos x="T6" y="T7"/>
                  </a:cxn>
                  <a:cxn ang="0">
                    <a:pos x="T8" y="T9"/>
                  </a:cxn>
                  <a:cxn ang="0">
                    <a:pos x="T10" y="T11"/>
                  </a:cxn>
                  <a:cxn ang="0">
                    <a:pos x="T12" y="T13"/>
                  </a:cxn>
                </a:cxnLst>
                <a:rect l="0" t="0" r="r" b="b"/>
                <a:pathLst>
                  <a:path w="24" h="164">
                    <a:moveTo>
                      <a:pt x="6" y="164"/>
                    </a:moveTo>
                    <a:cubicBezTo>
                      <a:pt x="7" y="153"/>
                      <a:pt x="9" y="142"/>
                      <a:pt x="10" y="132"/>
                    </a:cubicBezTo>
                    <a:cubicBezTo>
                      <a:pt x="12" y="114"/>
                      <a:pt x="13" y="97"/>
                      <a:pt x="8" y="78"/>
                    </a:cubicBezTo>
                    <a:cubicBezTo>
                      <a:pt x="0" y="54"/>
                      <a:pt x="3" y="26"/>
                      <a:pt x="12" y="0"/>
                    </a:cubicBezTo>
                    <a:cubicBezTo>
                      <a:pt x="12" y="19"/>
                      <a:pt x="12" y="37"/>
                      <a:pt x="12" y="56"/>
                    </a:cubicBezTo>
                    <a:cubicBezTo>
                      <a:pt x="12" y="67"/>
                      <a:pt x="18" y="78"/>
                      <a:pt x="20" y="88"/>
                    </a:cubicBezTo>
                    <a:cubicBezTo>
                      <a:pt x="24" y="114"/>
                      <a:pt x="17" y="140"/>
                      <a:pt x="6" y="164"/>
                    </a:cubicBezTo>
                    <a:close/>
                  </a:path>
                </a:pathLst>
              </a:custGeom>
              <a:solidFill>
                <a:srgbClr val="8870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297"/>
              <p:cNvSpPr/>
              <p:nvPr/>
            </p:nvSpPr>
            <p:spPr bwMode="auto">
              <a:xfrm>
                <a:off x="1354" y="1232"/>
                <a:ext cx="46" cy="139"/>
              </a:xfrm>
              <a:custGeom>
                <a:avLst/>
                <a:gdLst>
                  <a:gd name="T0" fmla="*/ 31 w 41"/>
                  <a:gd name="T1" fmla="*/ 44 h 124"/>
                  <a:gd name="T2" fmla="*/ 27 w 41"/>
                  <a:gd name="T3" fmla="*/ 64 h 124"/>
                  <a:gd name="T4" fmla="*/ 22 w 41"/>
                  <a:gd name="T5" fmla="*/ 55 h 124"/>
                  <a:gd name="T6" fmla="*/ 22 w 41"/>
                  <a:gd name="T7" fmla="*/ 40 h 124"/>
                  <a:gd name="T8" fmla="*/ 11 w 41"/>
                  <a:gd name="T9" fmla="*/ 124 h 124"/>
                  <a:gd name="T10" fmla="*/ 4 w 41"/>
                  <a:gd name="T11" fmla="*/ 101 h 124"/>
                  <a:gd name="T12" fmla="*/ 21 w 41"/>
                  <a:gd name="T13" fmla="*/ 18 h 124"/>
                  <a:gd name="T14" fmla="*/ 23 w 41"/>
                  <a:gd name="T15" fmla="*/ 4 h 124"/>
                  <a:gd name="T16" fmla="*/ 34 w 41"/>
                  <a:gd name="T17" fmla="*/ 0 h 124"/>
                  <a:gd name="T18" fmla="*/ 31 w 41"/>
                  <a:gd name="T19" fmla="*/ 4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24">
                    <a:moveTo>
                      <a:pt x="31" y="44"/>
                    </a:moveTo>
                    <a:cubicBezTo>
                      <a:pt x="30" y="51"/>
                      <a:pt x="28" y="57"/>
                      <a:pt x="27" y="64"/>
                    </a:cubicBezTo>
                    <a:cubicBezTo>
                      <a:pt x="19" y="64"/>
                      <a:pt x="22" y="59"/>
                      <a:pt x="22" y="55"/>
                    </a:cubicBezTo>
                    <a:cubicBezTo>
                      <a:pt x="22" y="50"/>
                      <a:pt x="22" y="45"/>
                      <a:pt x="22" y="40"/>
                    </a:cubicBezTo>
                    <a:cubicBezTo>
                      <a:pt x="13" y="66"/>
                      <a:pt x="9" y="94"/>
                      <a:pt x="11" y="124"/>
                    </a:cubicBezTo>
                    <a:cubicBezTo>
                      <a:pt x="0" y="116"/>
                      <a:pt x="3" y="108"/>
                      <a:pt x="4" y="101"/>
                    </a:cubicBezTo>
                    <a:cubicBezTo>
                      <a:pt x="7" y="73"/>
                      <a:pt x="8" y="44"/>
                      <a:pt x="21" y="18"/>
                    </a:cubicBezTo>
                    <a:cubicBezTo>
                      <a:pt x="22" y="14"/>
                      <a:pt x="22" y="9"/>
                      <a:pt x="23" y="4"/>
                    </a:cubicBezTo>
                    <a:cubicBezTo>
                      <a:pt x="27" y="3"/>
                      <a:pt x="30" y="1"/>
                      <a:pt x="34" y="0"/>
                    </a:cubicBezTo>
                    <a:cubicBezTo>
                      <a:pt x="39" y="15"/>
                      <a:pt x="41" y="30"/>
                      <a:pt x="31" y="44"/>
                    </a:cubicBezTo>
                    <a:close/>
                  </a:path>
                </a:pathLst>
              </a:custGeom>
              <a:solidFill>
                <a:srgbClr val="946D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298"/>
              <p:cNvSpPr/>
              <p:nvPr/>
            </p:nvSpPr>
            <p:spPr bwMode="auto">
              <a:xfrm>
                <a:off x="1316" y="1245"/>
                <a:ext cx="42" cy="180"/>
              </a:xfrm>
              <a:custGeom>
                <a:avLst/>
                <a:gdLst>
                  <a:gd name="T0" fmla="*/ 17 w 37"/>
                  <a:gd name="T1" fmla="*/ 8 h 160"/>
                  <a:gd name="T2" fmla="*/ 37 w 37"/>
                  <a:gd name="T3" fmla="*/ 7 h 160"/>
                  <a:gd name="T4" fmla="*/ 11 w 37"/>
                  <a:gd name="T5" fmla="*/ 134 h 160"/>
                  <a:gd name="T6" fmla="*/ 9 w 37"/>
                  <a:gd name="T7" fmla="*/ 148 h 160"/>
                  <a:gd name="T8" fmla="*/ 9 w 37"/>
                  <a:gd name="T9" fmla="*/ 148 h 160"/>
                  <a:gd name="T10" fmla="*/ 0 w 37"/>
                  <a:gd name="T11" fmla="*/ 160 h 160"/>
                  <a:gd name="T12" fmla="*/ 19 w 37"/>
                  <a:gd name="T13" fmla="*/ 47 h 160"/>
                  <a:gd name="T14" fmla="*/ 24 w 37"/>
                  <a:gd name="T15" fmla="*/ 18 h 160"/>
                  <a:gd name="T16" fmla="*/ 17 w 37"/>
                  <a:gd name="T17" fmla="*/ 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60">
                    <a:moveTo>
                      <a:pt x="17" y="8"/>
                    </a:moveTo>
                    <a:cubicBezTo>
                      <a:pt x="23" y="0"/>
                      <a:pt x="30" y="4"/>
                      <a:pt x="37" y="7"/>
                    </a:cubicBezTo>
                    <a:cubicBezTo>
                      <a:pt x="21" y="48"/>
                      <a:pt x="23" y="93"/>
                      <a:pt x="11" y="134"/>
                    </a:cubicBezTo>
                    <a:cubicBezTo>
                      <a:pt x="9" y="139"/>
                      <a:pt x="10" y="143"/>
                      <a:pt x="9" y="148"/>
                    </a:cubicBezTo>
                    <a:cubicBezTo>
                      <a:pt x="9" y="148"/>
                      <a:pt x="9" y="148"/>
                      <a:pt x="9" y="148"/>
                    </a:cubicBezTo>
                    <a:cubicBezTo>
                      <a:pt x="7" y="151"/>
                      <a:pt x="5" y="153"/>
                      <a:pt x="0" y="160"/>
                    </a:cubicBezTo>
                    <a:cubicBezTo>
                      <a:pt x="7" y="120"/>
                      <a:pt x="13" y="84"/>
                      <a:pt x="19" y="47"/>
                    </a:cubicBezTo>
                    <a:cubicBezTo>
                      <a:pt x="21" y="38"/>
                      <a:pt x="23" y="28"/>
                      <a:pt x="24" y="18"/>
                    </a:cubicBezTo>
                    <a:cubicBezTo>
                      <a:pt x="25" y="13"/>
                      <a:pt x="26" y="7"/>
                      <a:pt x="17" y="8"/>
                    </a:cubicBezTo>
                    <a:close/>
                  </a:path>
                </a:pathLst>
              </a:custGeom>
              <a:solidFill>
                <a:srgbClr val="9674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299"/>
              <p:cNvSpPr/>
              <p:nvPr/>
            </p:nvSpPr>
            <p:spPr bwMode="auto">
              <a:xfrm>
                <a:off x="1262" y="2088"/>
                <a:ext cx="32" cy="173"/>
              </a:xfrm>
              <a:custGeom>
                <a:avLst/>
                <a:gdLst>
                  <a:gd name="T0" fmla="*/ 28 w 28"/>
                  <a:gd name="T1" fmla="*/ 0 h 154"/>
                  <a:gd name="T2" fmla="*/ 4 w 28"/>
                  <a:gd name="T3" fmla="*/ 154 h 154"/>
                  <a:gd name="T4" fmla="*/ 28 w 28"/>
                  <a:gd name="T5" fmla="*/ 0 h 154"/>
                </a:gdLst>
                <a:ahLst/>
                <a:cxnLst>
                  <a:cxn ang="0">
                    <a:pos x="T0" y="T1"/>
                  </a:cxn>
                  <a:cxn ang="0">
                    <a:pos x="T2" y="T3"/>
                  </a:cxn>
                  <a:cxn ang="0">
                    <a:pos x="T4" y="T5"/>
                  </a:cxn>
                </a:cxnLst>
                <a:rect l="0" t="0" r="r" b="b"/>
                <a:pathLst>
                  <a:path w="28" h="154">
                    <a:moveTo>
                      <a:pt x="28" y="0"/>
                    </a:moveTo>
                    <a:cubicBezTo>
                      <a:pt x="19" y="50"/>
                      <a:pt x="18" y="101"/>
                      <a:pt x="4" y="154"/>
                    </a:cubicBezTo>
                    <a:cubicBezTo>
                      <a:pt x="0" y="128"/>
                      <a:pt x="15" y="18"/>
                      <a:pt x="28" y="0"/>
                    </a:cubicBezTo>
                    <a:close/>
                  </a:path>
                </a:pathLst>
              </a:custGeom>
              <a:solidFill>
                <a:srgbClr val="A276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300"/>
              <p:cNvSpPr/>
              <p:nvPr/>
            </p:nvSpPr>
            <p:spPr bwMode="auto">
              <a:xfrm>
                <a:off x="1399" y="1753"/>
                <a:ext cx="19" cy="210"/>
              </a:xfrm>
              <a:custGeom>
                <a:avLst/>
                <a:gdLst>
                  <a:gd name="T0" fmla="*/ 15 w 17"/>
                  <a:gd name="T1" fmla="*/ 0 h 187"/>
                  <a:gd name="T2" fmla="*/ 5 w 17"/>
                  <a:gd name="T3" fmla="*/ 187 h 187"/>
                  <a:gd name="T4" fmla="*/ 15 w 17"/>
                  <a:gd name="T5" fmla="*/ 0 h 187"/>
                </a:gdLst>
                <a:ahLst/>
                <a:cxnLst>
                  <a:cxn ang="0">
                    <a:pos x="T0" y="T1"/>
                  </a:cxn>
                  <a:cxn ang="0">
                    <a:pos x="T2" y="T3"/>
                  </a:cxn>
                  <a:cxn ang="0">
                    <a:pos x="T4" y="T5"/>
                  </a:cxn>
                </a:cxnLst>
                <a:rect l="0" t="0" r="r" b="b"/>
                <a:pathLst>
                  <a:path w="17" h="187">
                    <a:moveTo>
                      <a:pt x="15" y="0"/>
                    </a:moveTo>
                    <a:cubicBezTo>
                      <a:pt x="9" y="62"/>
                      <a:pt x="17" y="124"/>
                      <a:pt x="5" y="187"/>
                    </a:cubicBezTo>
                    <a:cubicBezTo>
                      <a:pt x="0" y="166"/>
                      <a:pt x="6" y="32"/>
                      <a:pt x="15" y="0"/>
                    </a:cubicBezTo>
                    <a:close/>
                  </a:path>
                </a:pathLst>
              </a:custGeom>
              <a:solidFill>
                <a:srgbClr val="9B70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301"/>
              <p:cNvSpPr/>
              <p:nvPr/>
            </p:nvSpPr>
            <p:spPr bwMode="auto">
              <a:xfrm>
                <a:off x="1366" y="2256"/>
                <a:ext cx="33" cy="178"/>
              </a:xfrm>
              <a:custGeom>
                <a:avLst/>
                <a:gdLst>
                  <a:gd name="T0" fmla="*/ 8 w 30"/>
                  <a:gd name="T1" fmla="*/ 140 h 158"/>
                  <a:gd name="T2" fmla="*/ 2 w 30"/>
                  <a:gd name="T3" fmla="*/ 158 h 158"/>
                  <a:gd name="T4" fmla="*/ 0 w 30"/>
                  <a:gd name="T5" fmla="*/ 147 h 158"/>
                  <a:gd name="T6" fmla="*/ 27 w 30"/>
                  <a:gd name="T7" fmla="*/ 0 h 158"/>
                  <a:gd name="T8" fmla="*/ 18 w 30"/>
                  <a:gd name="T9" fmla="*/ 102 h 158"/>
                  <a:gd name="T10" fmla="*/ 8 w 30"/>
                  <a:gd name="T11" fmla="*/ 140 h 158"/>
                </a:gdLst>
                <a:ahLst/>
                <a:cxnLst>
                  <a:cxn ang="0">
                    <a:pos x="T0" y="T1"/>
                  </a:cxn>
                  <a:cxn ang="0">
                    <a:pos x="T2" y="T3"/>
                  </a:cxn>
                  <a:cxn ang="0">
                    <a:pos x="T4" y="T5"/>
                  </a:cxn>
                  <a:cxn ang="0">
                    <a:pos x="T6" y="T7"/>
                  </a:cxn>
                  <a:cxn ang="0">
                    <a:pos x="T8" y="T9"/>
                  </a:cxn>
                  <a:cxn ang="0">
                    <a:pos x="T10" y="T11"/>
                  </a:cxn>
                </a:cxnLst>
                <a:rect l="0" t="0" r="r" b="b"/>
                <a:pathLst>
                  <a:path w="30" h="158">
                    <a:moveTo>
                      <a:pt x="8" y="140"/>
                    </a:moveTo>
                    <a:cubicBezTo>
                      <a:pt x="3" y="144"/>
                      <a:pt x="7" y="151"/>
                      <a:pt x="2" y="158"/>
                    </a:cubicBezTo>
                    <a:cubicBezTo>
                      <a:pt x="2" y="153"/>
                      <a:pt x="1" y="150"/>
                      <a:pt x="0" y="147"/>
                    </a:cubicBezTo>
                    <a:cubicBezTo>
                      <a:pt x="9" y="98"/>
                      <a:pt x="21" y="50"/>
                      <a:pt x="27" y="0"/>
                    </a:cubicBezTo>
                    <a:cubicBezTo>
                      <a:pt x="25" y="34"/>
                      <a:pt x="30" y="68"/>
                      <a:pt x="18" y="102"/>
                    </a:cubicBezTo>
                    <a:cubicBezTo>
                      <a:pt x="13" y="114"/>
                      <a:pt x="11" y="127"/>
                      <a:pt x="8" y="140"/>
                    </a:cubicBezTo>
                    <a:close/>
                  </a:path>
                </a:pathLst>
              </a:custGeom>
              <a:solidFill>
                <a:srgbClr val="9E72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302"/>
              <p:cNvSpPr/>
              <p:nvPr/>
            </p:nvSpPr>
            <p:spPr bwMode="auto">
              <a:xfrm>
                <a:off x="863" y="2401"/>
                <a:ext cx="72" cy="182"/>
              </a:xfrm>
              <a:custGeom>
                <a:avLst/>
                <a:gdLst>
                  <a:gd name="T0" fmla="*/ 0 w 64"/>
                  <a:gd name="T1" fmla="*/ 162 h 162"/>
                  <a:gd name="T2" fmla="*/ 64 w 64"/>
                  <a:gd name="T3" fmla="*/ 0 h 162"/>
                  <a:gd name="T4" fmla="*/ 0 w 64"/>
                  <a:gd name="T5" fmla="*/ 162 h 162"/>
                </a:gdLst>
                <a:ahLst/>
                <a:cxnLst>
                  <a:cxn ang="0">
                    <a:pos x="T0" y="T1"/>
                  </a:cxn>
                  <a:cxn ang="0">
                    <a:pos x="T2" y="T3"/>
                  </a:cxn>
                  <a:cxn ang="0">
                    <a:pos x="T4" y="T5"/>
                  </a:cxn>
                </a:cxnLst>
                <a:rect l="0" t="0" r="r" b="b"/>
                <a:pathLst>
                  <a:path w="64" h="162">
                    <a:moveTo>
                      <a:pt x="0" y="162"/>
                    </a:moveTo>
                    <a:cubicBezTo>
                      <a:pt x="13" y="105"/>
                      <a:pt x="44" y="54"/>
                      <a:pt x="64" y="0"/>
                    </a:cubicBezTo>
                    <a:cubicBezTo>
                      <a:pt x="49" y="56"/>
                      <a:pt x="22" y="108"/>
                      <a:pt x="0" y="162"/>
                    </a:cubicBezTo>
                    <a:close/>
                  </a:path>
                </a:pathLst>
              </a:custGeom>
              <a:solidFill>
                <a:srgbClr val="8B66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303"/>
              <p:cNvSpPr/>
              <p:nvPr/>
            </p:nvSpPr>
            <p:spPr bwMode="auto">
              <a:xfrm>
                <a:off x="1152" y="2182"/>
                <a:ext cx="36" cy="175"/>
              </a:xfrm>
              <a:custGeom>
                <a:avLst/>
                <a:gdLst>
                  <a:gd name="T0" fmla="*/ 32 w 32"/>
                  <a:gd name="T1" fmla="*/ 0 h 156"/>
                  <a:gd name="T2" fmla="*/ 0 w 32"/>
                  <a:gd name="T3" fmla="*/ 156 h 156"/>
                  <a:gd name="T4" fmla="*/ 18 w 32"/>
                  <a:gd name="T5" fmla="*/ 79 h 156"/>
                  <a:gd name="T6" fmla="*/ 32 w 32"/>
                  <a:gd name="T7" fmla="*/ 0 h 156"/>
                </a:gdLst>
                <a:ahLst/>
                <a:cxnLst>
                  <a:cxn ang="0">
                    <a:pos x="T0" y="T1"/>
                  </a:cxn>
                  <a:cxn ang="0">
                    <a:pos x="T2" y="T3"/>
                  </a:cxn>
                  <a:cxn ang="0">
                    <a:pos x="T4" y="T5"/>
                  </a:cxn>
                  <a:cxn ang="0">
                    <a:pos x="T6" y="T7"/>
                  </a:cxn>
                </a:cxnLst>
                <a:rect l="0" t="0" r="r" b="b"/>
                <a:pathLst>
                  <a:path w="32" h="156">
                    <a:moveTo>
                      <a:pt x="32" y="0"/>
                    </a:moveTo>
                    <a:cubicBezTo>
                      <a:pt x="29" y="54"/>
                      <a:pt x="25" y="107"/>
                      <a:pt x="0" y="156"/>
                    </a:cubicBezTo>
                    <a:cubicBezTo>
                      <a:pt x="3" y="129"/>
                      <a:pt x="19" y="105"/>
                      <a:pt x="18" y="79"/>
                    </a:cubicBezTo>
                    <a:cubicBezTo>
                      <a:pt x="18" y="51"/>
                      <a:pt x="31" y="27"/>
                      <a:pt x="32" y="0"/>
                    </a:cubicBezTo>
                    <a:close/>
                  </a:path>
                </a:pathLst>
              </a:custGeom>
              <a:solidFill>
                <a:srgbClr val="8166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304"/>
              <p:cNvSpPr/>
              <p:nvPr/>
            </p:nvSpPr>
            <p:spPr bwMode="auto">
              <a:xfrm>
                <a:off x="960" y="1969"/>
                <a:ext cx="62" cy="175"/>
              </a:xfrm>
              <a:custGeom>
                <a:avLst/>
                <a:gdLst>
                  <a:gd name="T0" fmla="*/ 47 w 55"/>
                  <a:gd name="T1" fmla="*/ 12 h 156"/>
                  <a:gd name="T2" fmla="*/ 53 w 55"/>
                  <a:gd name="T3" fmla="*/ 0 h 156"/>
                  <a:gd name="T4" fmla="*/ 53 w 55"/>
                  <a:gd name="T5" fmla="*/ 16 h 156"/>
                  <a:gd name="T6" fmla="*/ 5 w 55"/>
                  <a:gd name="T7" fmla="*/ 156 h 156"/>
                  <a:gd name="T8" fmla="*/ 2 w 55"/>
                  <a:gd name="T9" fmla="*/ 151 h 156"/>
                  <a:gd name="T10" fmla="*/ 47 w 55"/>
                  <a:gd name="T11" fmla="*/ 12 h 156"/>
                </a:gdLst>
                <a:ahLst/>
                <a:cxnLst>
                  <a:cxn ang="0">
                    <a:pos x="T0" y="T1"/>
                  </a:cxn>
                  <a:cxn ang="0">
                    <a:pos x="T2" y="T3"/>
                  </a:cxn>
                  <a:cxn ang="0">
                    <a:pos x="T4" y="T5"/>
                  </a:cxn>
                  <a:cxn ang="0">
                    <a:pos x="T6" y="T7"/>
                  </a:cxn>
                  <a:cxn ang="0">
                    <a:pos x="T8" y="T9"/>
                  </a:cxn>
                  <a:cxn ang="0">
                    <a:pos x="T10" y="T11"/>
                  </a:cxn>
                </a:cxnLst>
                <a:rect l="0" t="0" r="r" b="b"/>
                <a:pathLst>
                  <a:path w="55" h="156">
                    <a:moveTo>
                      <a:pt x="47" y="12"/>
                    </a:moveTo>
                    <a:cubicBezTo>
                      <a:pt x="49" y="8"/>
                      <a:pt x="51" y="4"/>
                      <a:pt x="53" y="0"/>
                    </a:cubicBezTo>
                    <a:cubicBezTo>
                      <a:pt x="53" y="6"/>
                      <a:pt x="55" y="12"/>
                      <a:pt x="53" y="16"/>
                    </a:cubicBezTo>
                    <a:cubicBezTo>
                      <a:pt x="33" y="61"/>
                      <a:pt x="31" y="113"/>
                      <a:pt x="5" y="156"/>
                    </a:cubicBezTo>
                    <a:cubicBezTo>
                      <a:pt x="1" y="156"/>
                      <a:pt x="0" y="155"/>
                      <a:pt x="2" y="151"/>
                    </a:cubicBezTo>
                    <a:cubicBezTo>
                      <a:pt x="23" y="107"/>
                      <a:pt x="25" y="56"/>
                      <a:pt x="47" y="12"/>
                    </a:cubicBezTo>
                    <a:close/>
                  </a:path>
                </a:pathLst>
              </a:custGeom>
              <a:solidFill>
                <a:srgbClr val="7C5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305"/>
              <p:cNvSpPr/>
              <p:nvPr/>
            </p:nvSpPr>
            <p:spPr bwMode="auto">
              <a:xfrm>
                <a:off x="931" y="1426"/>
                <a:ext cx="73" cy="161"/>
              </a:xfrm>
              <a:custGeom>
                <a:avLst/>
                <a:gdLst>
                  <a:gd name="T0" fmla="*/ 4 w 65"/>
                  <a:gd name="T1" fmla="*/ 143 h 143"/>
                  <a:gd name="T2" fmla="*/ 0 w 65"/>
                  <a:gd name="T3" fmla="*/ 139 h 143"/>
                  <a:gd name="T4" fmla="*/ 59 w 65"/>
                  <a:gd name="T5" fmla="*/ 0 h 143"/>
                  <a:gd name="T6" fmla="*/ 65 w 65"/>
                  <a:gd name="T7" fmla="*/ 2 h 143"/>
                  <a:gd name="T8" fmla="*/ 4 w 65"/>
                  <a:gd name="T9" fmla="*/ 143 h 143"/>
                </a:gdLst>
                <a:ahLst/>
                <a:cxnLst>
                  <a:cxn ang="0">
                    <a:pos x="T0" y="T1"/>
                  </a:cxn>
                  <a:cxn ang="0">
                    <a:pos x="T2" y="T3"/>
                  </a:cxn>
                  <a:cxn ang="0">
                    <a:pos x="T4" y="T5"/>
                  </a:cxn>
                  <a:cxn ang="0">
                    <a:pos x="T6" y="T7"/>
                  </a:cxn>
                  <a:cxn ang="0">
                    <a:pos x="T8" y="T9"/>
                  </a:cxn>
                </a:cxnLst>
                <a:rect l="0" t="0" r="r" b="b"/>
                <a:pathLst>
                  <a:path w="65" h="143">
                    <a:moveTo>
                      <a:pt x="4" y="143"/>
                    </a:moveTo>
                    <a:cubicBezTo>
                      <a:pt x="3" y="142"/>
                      <a:pt x="2" y="141"/>
                      <a:pt x="0" y="139"/>
                    </a:cubicBezTo>
                    <a:cubicBezTo>
                      <a:pt x="20" y="93"/>
                      <a:pt x="40" y="46"/>
                      <a:pt x="59" y="0"/>
                    </a:cubicBezTo>
                    <a:cubicBezTo>
                      <a:pt x="61" y="0"/>
                      <a:pt x="63" y="1"/>
                      <a:pt x="65" y="2"/>
                    </a:cubicBezTo>
                    <a:cubicBezTo>
                      <a:pt x="44" y="49"/>
                      <a:pt x="31" y="99"/>
                      <a:pt x="4" y="143"/>
                    </a:cubicBezTo>
                    <a:close/>
                  </a:path>
                </a:pathLst>
              </a:custGeom>
              <a:solidFill>
                <a:srgbClr val="B38A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306"/>
              <p:cNvSpPr/>
              <p:nvPr/>
            </p:nvSpPr>
            <p:spPr bwMode="auto">
              <a:xfrm>
                <a:off x="1038" y="1832"/>
                <a:ext cx="57" cy="173"/>
              </a:xfrm>
              <a:custGeom>
                <a:avLst/>
                <a:gdLst>
                  <a:gd name="T0" fmla="*/ 0 w 50"/>
                  <a:gd name="T1" fmla="*/ 154 h 154"/>
                  <a:gd name="T2" fmla="*/ 25 w 50"/>
                  <a:gd name="T3" fmla="*/ 63 h 154"/>
                  <a:gd name="T4" fmla="*/ 40 w 50"/>
                  <a:gd name="T5" fmla="*/ 18 h 154"/>
                  <a:gd name="T6" fmla="*/ 50 w 50"/>
                  <a:gd name="T7" fmla="*/ 0 h 154"/>
                  <a:gd name="T8" fmla="*/ 31 w 50"/>
                  <a:gd name="T9" fmla="*/ 68 h 154"/>
                  <a:gd name="T10" fmla="*/ 7 w 50"/>
                  <a:gd name="T11" fmla="*/ 143 h 154"/>
                  <a:gd name="T12" fmla="*/ 1 w 50"/>
                  <a:gd name="T13" fmla="*/ 154 h 154"/>
                  <a:gd name="T14" fmla="*/ 0 w 50"/>
                  <a:gd name="T15" fmla="*/ 154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54">
                    <a:moveTo>
                      <a:pt x="0" y="154"/>
                    </a:moveTo>
                    <a:cubicBezTo>
                      <a:pt x="5" y="123"/>
                      <a:pt x="6" y="91"/>
                      <a:pt x="25" y="63"/>
                    </a:cubicBezTo>
                    <a:cubicBezTo>
                      <a:pt x="34" y="50"/>
                      <a:pt x="35" y="33"/>
                      <a:pt x="40" y="18"/>
                    </a:cubicBezTo>
                    <a:cubicBezTo>
                      <a:pt x="41" y="13"/>
                      <a:pt x="42" y="8"/>
                      <a:pt x="50" y="0"/>
                    </a:cubicBezTo>
                    <a:cubicBezTo>
                      <a:pt x="48" y="27"/>
                      <a:pt x="41" y="49"/>
                      <a:pt x="31" y="68"/>
                    </a:cubicBezTo>
                    <a:cubicBezTo>
                      <a:pt x="19" y="92"/>
                      <a:pt x="11" y="116"/>
                      <a:pt x="7" y="143"/>
                    </a:cubicBezTo>
                    <a:cubicBezTo>
                      <a:pt x="6" y="147"/>
                      <a:pt x="5" y="152"/>
                      <a:pt x="1" y="154"/>
                    </a:cubicBezTo>
                    <a:lnTo>
                      <a:pt x="0" y="154"/>
                    </a:lnTo>
                    <a:close/>
                  </a:path>
                </a:pathLst>
              </a:custGeom>
              <a:solidFill>
                <a:srgbClr val="936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307"/>
              <p:cNvSpPr/>
              <p:nvPr/>
            </p:nvSpPr>
            <p:spPr bwMode="auto">
              <a:xfrm>
                <a:off x="758" y="2257"/>
                <a:ext cx="55" cy="145"/>
              </a:xfrm>
              <a:custGeom>
                <a:avLst/>
                <a:gdLst>
                  <a:gd name="T0" fmla="*/ 37 w 49"/>
                  <a:gd name="T1" fmla="*/ 91 h 129"/>
                  <a:gd name="T2" fmla="*/ 31 w 49"/>
                  <a:gd name="T3" fmla="*/ 69 h 129"/>
                  <a:gd name="T4" fmla="*/ 0 w 49"/>
                  <a:gd name="T5" fmla="*/ 129 h 129"/>
                  <a:gd name="T6" fmla="*/ 49 w 49"/>
                  <a:gd name="T7" fmla="*/ 0 h 129"/>
                  <a:gd name="T8" fmla="*/ 37 w 49"/>
                  <a:gd name="T9" fmla="*/ 91 h 129"/>
                </a:gdLst>
                <a:ahLst/>
                <a:cxnLst>
                  <a:cxn ang="0">
                    <a:pos x="T0" y="T1"/>
                  </a:cxn>
                  <a:cxn ang="0">
                    <a:pos x="T2" y="T3"/>
                  </a:cxn>
                  <a:cxn ang="0">
                    <a:pos x="T4" y="T5"/>
                  </a:cxn>
                  <a:cxn ang="0">
                    <a:pos x="T6" y="T7"/>
                  </a:cxn>
                  <a:cxn ang="0">
                    <a:pos x="T8" y="T9"/>
                  </a:cxn>
                </a:cxnLst>
                <a:rect l="0" t="0" r="r" b="b"/>
                <a:pathLst>
                  <a:path w="49" h="129">
                    <a:moveTo>
                      <a:pt x="37" y="91"/>
                    </a:moveTo>
                    <a:cubicBezTo>
                      <a:pt x="28" y="82"/>
                      <a:pt x="34" y="76"/>
                      <a:pt x="31" y="69"/>
                    </a:cubicBezTo>
                    <a:cubicBezTo>
                      <a:pt x="20" y="89"/>
                      <a:pt x="9" y="108"/>
                      <a:pt x="0" y="129"/>
                    </a:cubicBezTo>
                    <a:cubicBezTo>
                      <a:pt x="9" y="83"/>
                      <a:pt x="39" y="46"/>
                      <a:pt x="49" y="0"/>
                    </a:cubicBezTo>
                    <a:cubicBezTo>
                      <a:pt x="43" y="29"/>
                      <a:pt x="36" y="58"/>
                      <a:pt x="37" y="91"/>
                    </a:cubicBezTo>
                    <a:close/>
                  </a:path>
                </a:pathLst>
              </a:custGeom>
              <a:solidFill>
                <a:srgbClr val="7E5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308"/>
              <p:cNvSpPr/>
              <p:nvPr/>
            </p:nvSpPr>
            <p:spPr bwMode="auto">
              <a:xfrm>
                <a:off x="914" y="2218"/>
                <a:ext cx="76" cy="176"/>
              </a:xfrm>
              <a:custGeom>
                <a:avLst/>
                <a:gdLst>
                  <a:gd name="T0" fmla="*/ 4 w 68"/>
                  <a:gd name="T1" fmla="*/ 157 h 157"/>
                  <a:gd name="T2" fmla="*/ 6 w 68"/>
                  <a:gd name="T3" fmla="*/ 142 h 157"/>
                  <a:gd name="T4" fmla="*/ 36 w 68"/>
                  <a:gd name="T5" fmla="*/ 60 h 157"/>
                  <a:gd name="T6" fmla="*/ 42 w 68"/>
                  <a:gd name="T7" fmla="*/ 54 h 157"/>
                  <a:gd name="T8" fmla="*/ 63 w 68"/>
                  <a:gd name="T9" fmla="*/ 0 h 157"/>
                  <a:gd name="T10" fmla="*/ 59 w 68"/>
                  <a:gd name="T11" fmla="*/ 31 h 157"/>
                  <a:gd name="T12" fmla="*/ 15 w 68"/>
                  <a:gd name="T13" fmla="*/ 141 h 157"/>
                  <a:gd name="T14" fmla="*/ 4 w 68"/>
                  <a:gd name="T15" fmla="*/ 15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157">
                    <a:moveTo>
                      <a:pt x="4" y="157"/>
                    </a:moveTo>
                    <a:cubicBezTo>
                      <a:pt x="0" y="151"/>
                      <a:pt x="6" y="147"/>
                      <a:pt x="6" y="142"/>
                    </a:cubicBezTo>
                    <a:cubicBezTo>
                      <a:pt x="17" y="115"/>
                      <a:pt x="26" y="87"/>
                      <a:pt x="36" y="60"/>
                    </a:cubicBezTo>
                    <a:cubicBezTo>
                      <a:pt x="37" y="57"/>
                      <a:pt x="40" y="55"/>
                      <a:pt x="42" y="54"/>
                    </a:cubicBezTo>
                    <a:cubicBezTo>
                      <a:pt x="53" y="38"/>
                      <a:pt x="56" y="20"/>
                      <a:pt x="63" y="0"/>
                    </a:cubicBezTo>
                    <a:cubicBezTo>
                      <a:pt x="68" y="14"/>
                      <a:pt x="63" y="22"/>
                      <a:pt x="59" y="31"/>
                    </a:cubicBezTo>
                    <a:cubicBezTo>
                      <a:pt x="45" y="68"/>
                      <a:pt x="30" y="104"/>
                      <a:pt x="15" y="141"/>
                    </a:cubicBezTo>
                    <a:cubicBezTo>
                      <a:pt x="12" y="147"/>
                      <a:pt x="10" y="154"/>
                      <a:pt x="4" y="157"/>
                    </a:cubicBezTo>
                    <a:close/>
                  </a:path>
                </a:pathLst>
              </a:custGeom>
              <a:solidFill>
                <a:srgbClr val="7C60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309"/>
              <p:cNvSpPr/>
              <p:nvPr/>
            </p:nvSpPr>
            <p:spPr bwMode="auto">
              <a:xfrm>
                <a:off x="979" y="2264"/>
                <a:ext cx="56" cy="162"/>
              </a:xfrm>
              <a:custGeom>
                <a:avLst/>
                <a:gdLst>
                  <a:gd name="T0" fmla="*/ 50 w 50"/>
                  <a:gd name="T1" fmla="*/ 0 h 144"/>
                  <a:gd name="T2" fmla="*/ 0 w 50"/>
                  <a:gd name="T3" fmla="*/ 144 h 144"/>
                  <a:gd name="T4" fmla="*/ 50 w 50"/>
                  <a:gd name="T5" fmla="*/ 0 h 144"/>
                </a:gdLst>
                <a:ahLst/>
                <a:cxnLst>
                  <a:cxn ang="0">
                    <a:pos x="T0" y="T1"/>
                  </a:cxn>
                  <a:cxn ang="0">
                    <a:pos x="T2" y="T3"/>
                  </a:cxn>
                  <a:cxn ang="0">
                    <a:pos x="T4" y="T5"/>
                  </a:cxn>
                </a:cxnLst>
                <a:rect l="0" t="0" r="r" b="b"/>
                <a:pathLst>
                  <a:path w="50" h="144">
                    <a:moveTo>
                      <a:pt x="50" y="0"/>
                    </a:moveTo>
                    <a:cubicBezTo>
                      <a:pt x="35" y="48"/>
                      <a:pt x="32" y="101"/>
                      <a:pt x="0" y="144"/>
                    </a:cubicBezTo>
                    <a:cubicBezTo>
                      <a:pt x="23" y="98"/>
                      <a:pt x="28" y="46"/>
                      <a:pt x="50" y="0"/>
                    </a:cubicBezTo>
                    <a:close/>
                  </a:path>
                </a:pathLst>
              </a:custGeom>
              <a:solidFill>
                <a:srgbClr val="795F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310"/>
              <p:cNvSpPr/>
              <p:nvPr/>
            </p:nvSpPr>
            <p:spPr bwMode="auto">
              <a:xfrm>
                <a:off x="864" y="1704"/>
                <a:ext cx="58" cy="171"/>
              </a:xfrm>
              <a:custGeom>
                <a:avLst/>
                <a:gdLst>
                  <a:gd name="T0" fmla="*/ 51 w 51"/>
                  <a:gd name="T1" fmla="*/ 0 h 153"/>
                  <a:gd name="T2" fmla="*/ 0 w 51"/>
                  <a:gd name="T3" fmla="*/ 153 h 153"/>
                  <a:gd name="T4" fmla="*/ 12 w 51"/>
                  <a:gd name="T5" fmla="*/ 100 h 153"/>
                  <a:gd name="T6" fmla="*/ 37 w 51"/>
                  <a:gd name="T7" fmla="*/ 19 h 153"/>
                  <a:gd name="T8" fmla="*/ 51 w 51"/>
                  <a:gd name="T9" fmla="*/ 0 h 153"/>
                </a:gdLst>
                <a:ahLst/>
                <a:cxnLst>
                  <a:cxn ang="0">
                    <a:pos x="T0" y="T1"/>
                  </a:cxn>
                  <a:cxn ang="0">
                    <a:pos x="T2" y="T3"/>
                  </a:cxn>
                  <a:cxn ang="0">
                    <a:pos x="T4" y="T5"/>
                  </a:cxn>
                  <a:cxn ang="0">
                    <a:pos x="T6" y="T7"/>
                  </a:cxn>
                  <a:cxn ang="0">
                    <a:pos x="T8" y="T9"/>
                  </a:cxn>
                </a:cxnLst>
                <a:rect l="0" t="0" r="r" b="b"/>
                <a:pathLst>
                  <a:path w="51" h="153">
                    <a:moveTo>
                      <a:pt x="51" y="0"/>
                    </a:moveTo>
                    <a:cubicBezTo>
                      <a:pt x="37" y="50"/>
                      <a:pt x="22" y="100"/>
                      <a:pt x="0" y="153"/>
                    </a:cubicBezTo>
                    <a:cubicBezTo>
                      <a:pt x="0" y="131"/>
                      <a:pt x="6" y="115"/>
                      <a:pt x="12" y="100"/>
                    </a:cubicBezTo>
                    <a:cubicBezTo>
                      <a:pt x="21" y="73"/>
                      <a:pt x="29" y="46"/>
                      <a:pt x="37" y="19"/>
                    </a:cubicBezTo>
                    <a:cubicBezTo>
                      <a:pt x="40" y="11"/>
                      <a:pt x="43" y="4"/>
                      <a:pt x="51" y="0"/>
                    </a:cubicBezTo>
                    <a:close/>
                  </a:path>
                </a:pathLst>
              </a:custGeom>
              <a:solidFill>
                <a:srgbClr val="916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311"/>
              <p:cNvSpPr/>
              <p:nvPr/>
            </p:nvSpPr>
            <p:spPr bwMode="auto">
              <a:xfrm>
                <a:off x="1005" y="1247"/>
                <a:ext cx="65" cy="166"/>
              </a:xfrm>
              <a:custGeom>
                <a:avLst/>
                <a:gdLst>
                  <a:gd name="T0" fmla="*/ 0 w 58"/>
                  <a:gd name="T1" fmla="*/ 147 h 147"/>
                  <a:gd name="T2" fmla="*/ 58 w 58"/>
                  <a:gd name="T3" fmla="*/ 0 h 147"/>
                  <a:gd name="T4" fmla="*/ 0 w 58"/>
                  <a:gd name="T5" fmla="*/ 147 h 147"/>
                </a:gdLst>
                <a:ahLst/>
                <a:cxnLst>
                  <a:cxn ang="0">
                    <a:pos x="T0" y="T1"/>
                  </a:cxn>
                  <a:cxn ang="0">
                    <a:pos x="T2" y="T3"/>
                  </a:cxn>
                  <a:cxn ang="0">
                    <a:pos x="T4" y="T5"/>
                  </a:cxn>
                </a:cxnLst>
                <a:rect l="0" t="0" r="r" b="b"/>
                <a:pathLst>
                  <a:path w="58" h="147">
                    <a:moveTo>
                      <a:pt x="0" y="147"/>
                    </a:moveTo>
                    <a:cubicBezTo>
                      <a:pt x="10" y="93"/>
                      <a:pt x="31" y="46"/>
                      <a:pt x="58" y="0"/>
                    </a:cubicBezTo>
                    <a:cubicBezTo>
                      <a:pt x="39" y="49"/>
                      <a:pt x="19" y="98"/>
                      <a:pt x="0" y="147"/>
                    </a:cubicBezTo>
                    <a:close/>
                  </a:path>
                </a:pathLst>
              </a:custGeom>
              <a:solidFill>
                <a:srgbClr val="8763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312"/>
              <p:cNvSpPr/>
              <p:nvPr/>
            </p:nvSpPr>
            <p:spPr bwMode="auto">
              <a:xfrm>
                <a:off x="1649" y="1668"/>
                <a:ext cx="33" cy="140"/>
              </a:xfrm>
              <a:custGeom>
                <a:avLst/>
                <a:gdLst>
                  <a:gd name="T0" fmla="*/ 21 w 30"/>
                  <a:gd name="T1" fmla="*/ 68 h 125"/>
                  <a:gd name="T2" fmla="*/ 10 w 30"/>
                  <a:gd name="T3" fmla="*/ 83 h 125"/>
                  <a:gd name="T4" fmla="*/ 13 w 30"/>
                  <a:gd name="T5" fmla="*/ 116 h 125"/>
                  <a:gd name="T6" fmla="*/ 8 w 30"/>
                  <a:gd name="T7" fmla="*/ 125 h 125"/>
                  <a:gd name="T8" fmla="*/ 5 w 30"/>
                  <a:gd name="T9" fmla="*/ 48 h 125"/>
                  <a:gd name="T10" fmla="*/ 5 w 30"/>
                  <a:gd name="T11" fmla="*/ 48 h 125"/>
                  <a:gd name="T12" fmla="*/ 18 w 30"/>
                  <a:gd name="T13" fmla="*/ 63 h 125"/>
                  <a:gd name="T14" fmla="*/ 18 w 30"/>
                  <a:gd name="T15" fmla="*/ 0 h 125"/>
                  <a:gd name="T16" fmla="*/ 30 w 30"/>
                  <a:gd name="T17" fmla="*/ 15 h 125"/>
                  <a:gd name="T18" fmla="*/ 21 w 30"/>
                  <a:gd name="T19" fmla="*/ 6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25">
                    <a:moveTo>
                      <a:pt x="21" y="68"/>
                    </a:moveTo>
                    <a:cubicBezTo>
                      <a:pt x="11" y="69"/>
                      <a:pt x="9" y="75"/>
                      <a:pt x="10" y="83"/>
                    </a:cubicBezTo>
                    <a:cubicBezTo>
                      <a:pt x="11" y="94"/>
                      <a:pt x="12" y="105"/>
                      <a:pt x="13" y="116"/>
                    </a:cubicBezTo>
                    <a:cubicBezTo>
                      <a:pt x="11" y="119"/>
                      <a:pt x="12" y="124"/>
                      <a:pt x="8" y="125"/>
                    </a:cubicBezTo>
                    <a:cubicBezTo>
                      <a:pt x="0" y="99"/>
                      <a:pt x="0" y="74"/>
                      <a:pt x="5" y="48"/>
                    </a:cubicBezTo>
                    <a:cubicBezTo>
                      <a:pt x="5" y="48"/>
                      <a:pt x="5" y="48"/>
                      <a:pt x="5" y="48"/>
                    </a:cubicBezTo>
                    <a:cubicBezTo>
                      <a:pt x="11" y="50"/>
                      <a:pt x="8" y="58"/>
                      <a:pt x="18" y="63"/>
                    </a:cubicBezTo>
                    <a:cubicBezTo>
                      <a:pt x="18" y="40"/>
                      <a:pt x="18" y="20"/>
                      <a:pt x="18" y="0"/>
                    </a:cubicBezTo>
                    <a:cubicBezTo>
                      <a:pt x="28" y="0"/>
                      <a:pt x="18" y="16"/>
                      <a:pt x="30" y="15"/>
                    </a:cubicBezTo>
                    <a:cubicBezTo>
                      <a:pt x="27" y="33"/>
                      <a:pt x="24" y="50"/>
                      <a:pt x="21" y="68"/>
                    </a:cubicBezTo>
                    <a:close/>
                  </a:path>
                </a:pathLst>
              </a:custGeom>
              <a:solidFill>
                <a:srgbClr val="BB96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313"/>
              <p:cNvSpPr/>
              <p:nvPr/>
            </p:nvSpPr>
            <p:spPr bwMode="auto">
              <a:xfrm>
                <a:off x="1345" y="1805"/>
                <a:ext cx="32" cy="151"/>
              </a:xfrm>
              <a:custGeom>
                <a:avLst/>
                <a:gdLst>
                  <a:gd name="T0" fmla="*/ 2 w 28"/>
                  <a:gd name="T1" fmla="*/ 135 h 135"/>
                  <a:gd name="T2" fmla="*/ 26 w 28"/>
                  <a:gd name="T3" fmla="*/ 0 h 135"/>
                  <a:gd name="T4" fmla="*/ 2 w 28"/>
                  <a:gd name="T5" fmla="*/ 135 h 135"/>
                </a:gdLst>
                <a:ahLst/>
                <a:cxnLst>
                  <a:cxn ang="0">
                    <a:pos x="T0" y="T1"/>
                  </a:cxn>
                  <a:cxn ang="0">
                    <a:pos x="T2" y="T3"/>
                  </a:cxn>
                  <a:cxn ang="0">
                    <a:pos x="T4" y="T5"/>
                  </a:cxn>
                </a:cxnLst>
                <a:rect l="0" t="0" r="r" b="b"/>
                <a:pathLst>
                  <a:path w="28" h="135">
                    <a:moveTo>
                      <a:pt x="2" y="135"/>
                    </a:moveTo>
                    <a:cubicBezTo>
                      <a:pt x="0" y="88"/>
                      <a:pt x="17" y="45"/>
                      <a:pt x="26" y="0"/>
                    </a:cubicBezTo>
                    <a:cubicBezTo>
                      <a:pt x="28" y="47"/>
                      <a:pt x="8" y="89"/>
                      <a:pt x="2" y="135"/>
                    </a:cubicBezTo>
                    <a:close/>
                  </a:path>
                </a:pathLst>
              </a:custGeom>
              <a:solidFill>
                <a:srgbClr val="AF86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314"/>
              <p:cNvSpPr/>
              <p:nvPr/>
            </p:nvSpPr>
            <p:spPr bwMode="auto">
              <a:xfrm>
                <a:off x="1224" y="1254"/>
                <a:ext cx="48" cy="155"/>
              </a:xfrm>
              <a:custGeom>
                <a:avLst/>
                <a:gdLst>
                  <a:gd name="T0" fmla="*/ 35 w 43"/>
                  <a:gd name="T1" fmla="*/ 0 h 138"/>
                  <a:gd name="T2" fmla="*/ 43 w 43"/>
                  <a:gd name="T3" fmla="*/ 4 h 138"/>
                  <a:gd name="T4" fmla="*/ 12 w 43"/>
                  <a:gd name="T5" fmla="*/ 120 h 138"/>
                  <a:gd name="T6" fmla="*/ 0 w 43"/>
                  <a:gd name="T7" fmla="*/ 138 h 138"/>
                  <a:gd name="T8" fmla="*/ 35 w 43"/>
                  <a:gd name="T9" fmla="*/ 0 h 138"/>
                </a:gdLst>
                <a:ahLst/>
                <a:cxnLst>
                  <a:cxn ang="0">
                    <a:pos x="T0" y="T1"/>
                  </a:cxn>
                  <a:cxn ang="0">
                    <a:pos x="T2" y="T3"/>
                  </a:cxn>
                  <a:cxn ang="0">
                    <a:pos x="T4" y="T5"/>
                  </a:cxn>
                  <a:cxn ang="0">
                    <a:pos x="T6" y="T7"/>
                  </a:cxn>
                  <a:cxn ang="0">
                    <a:pos x="T8" y="T9"/>
                  </a:cxn>
                </a:cxnLst>
                <a:rect l="0" t="0" r="r" b="b"/>
                <a:pathLst>
                  <a:path w="43" h="138">
                    <a:moveTo>
                      <a:pt x="35" y="0"/>
                    </a:moveTo>
                    <a:cubicBezTo>
                      <a:pt x="38" y="1"/>
                      <a:pt x="41" y="3"/>
                      <a:pt x="43" y="4"/>
                    </a:cubicBezTo>
                    <a:cubicBezTo>
                      <a:pt x="30" y="42"/>
                      <a:pt x="28" y="83"/>
                      <a:pt x="12" y="120"/>
                    </a:cubicBezTo>
                    <a:cubicBezTo>
                      <a:pt x="9" y="127"/>
                      <a:pt x="9" y="134"/>
                      <a:pt x="0" y="138"/>
                    </a:cubicBezTo>
                    <a:cubicBezTo>
                      <a:pt x="20" y="94"/>
                      <a:pt x="20" y="45"/>
                      <a:pt x="35" y="0"/>
                    </a:cubicBezTo>
                    <a:close/>
                  </a:path>
                </a:pathLst>
              </a:custGeom>
              <a:solidFill>
                <a:srgbClr val="A980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315"/>
              <p:cNvSpPr/>
              <p:nvPr/>
            </p:nvSpPr>
            <p:spPr bwMode="auto">
              <a:xfrm>
                <a:off x="992" y="2005"/>
                <a:ext cx="48" cy="146"/>
              </a:xfrm>
              <a:custGeom>
                <a:avLst/>
                <a:gdLst>
                  <a:gd name="T0" fmla="*/ 42 w 42"/>
                  <a:gd name="T1" fmla="*/ 0 h 130"/>
                  <a:gd name="T2" fmla="*/ 0 w 42"/>
                  <a:gd name="T3" fmla="*/ 130 h 130"/>
                  <a:gd name="T4" fmla="*/ 29 w 42"/>
                  <a:gd name="T5" fmla="*/ 18 h 130"/>
                  <a:gd name="T6" fmla="*/ 41 w 42"/>
                  <a:gd name="T7" fmla="*/ 0 h 130"/>
                  <a:gd name="T8" fmla="*/ 42 w 42"/>
                  <a:gd name="T9" fmla="*/ 0 h 130"/>
                </a:gdLst>
                <a:ahLst/>
                <a:cxnLst>
                  <a:cxn ang="0">
                    <a:pos x="T0" y="T1"/>
                  </a:cxn>
                  <a:cxn ang="0">
                    <a:pos x="T2" y="T3"/>
                  </a:cxn>
                  <a:cxn ang="0">
                    <a:pos x="T4" y="T5"/>
                  </a:cxn>
                  <a:cxn ang="0">
                    <a:pos x="T6" y="T7"/>
                  </a:cxn>
                  <a:cxn ang="0">
                    <a:pos x="T8" y="T9"/>
                  </a:cxn>
                </a:cxnLst>
                <a:rect l="0" t="0" r="r" b="b"/>
                <a:pathLst>
                  <a:path w="42" h="130">
                    <a:moveTo>
                      <a:pt x="42" y="0"/>
                    </a:moveTo>
                    <a:cubicBezTo>
                      <a:pt x="28" y="44"/>
                      <a:pt x="28" y="91"/>
                      <a:pt x="0" y="130"/>
                    </a:cubicBezTo>
                    <a:cubicBezTo>
                      <a:pt x="13" y="93"/>
                      <a:pt x="18" y="55"/>
                      <a:pt x="29" y="18"/>
                    </a:cubicBezTo>
                    <a:cubicBezTo>
                      <a:pt x="31" y="11"/>
                      <a:pt x="33" y="3"/>
                      <a:pt x="41" y="0"/>
                    </a:cubicBezTo>
                    <a:cubicBezTo>
                      <a:pt x="41" y="0"/>
                      <a:pt x="42" y="0"/>
                      <a:pt x="42" y="0"/>
                    </a:cubicBezTo>
                    <a:close/>
                  </a:path>
                </a:pathLst>
              </a:custGeom>
              <a:solidFill>
                <a:srgbClr val="936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316"/>
              <p:cNvSpPr/>
              <p:nvPr/>
            </p:nvSpPr>
            <p:spPr bwMode="auto">
              <a:xfrm>
                <a:off x="1004" y="2272"/>
                <a:ext cx="64" cy="163"/>
              </a:xfrm>
              <a:custGeom>
                <a:avLst/>
                <a:gdLst>
                  <a:gd name="T0" fmla="*/ 11 w 57"/>
                  <a:gd name="T1" fmla="*/ 142 h 145"/>
                  <a:gd name="T2" fmla="*/ 4 w 57"/>
                  <a:gd name="T3" fmla="*/ 145 h 145"/>
                  <a:gd name="T4" fmla="*/ 2 w 57"/>
                  <a:gd name="T5" fmla="*/ 140 h 145"/>
                  <a:gd name="T6" fmla="*/ 43 w 57"/>
                  <a:gd name="T7" fmla="*/ 22 h 145"/>
                  <a:gd name="T8" fmla="*/ 57 w 57"/>
                  <a:gd name="T9" fmla="*/ 0 h 145"/>
                  <a:gd name="T10" fmla="*/ 11 w 57"/>
                  <a:gd name="T11" fmla="*/ 142 h 145"/>
                </a:gdLst>
                <a:ahLst/>
                <a:cxnLst>
                  <a:cxn ang="0">
                    <a:pos x="T0" y="T1"/>
                  </a:cxn>
                  <a:cxn ang="0">
                    <a:pos x="T2" y="T3"/>
                  </a:cxn>
                  <a:cxn ang="0">
                    <a:pos x="T4" y="T5"/>
                  </a:cxn>
                  <a:cxn ang="0">
                    <a:pos x="T6" y="T7"/>
                  </a:cxn>
                  <a:cxn ang="0">
                    <a:pos x="T8" y="T9"/>
                  </a:cxn>
                  <a:cxn ang="0">
                    <a:pos x="T10" y="T11"/>
                  </a:cxn>
                </a:cxnLst>
                <a:rect l="0" t="0" r="r" b="b"/>
                <a:pathLst>
                  <a:path w="57" h="145">
                    <a:moveTo>
                      <a:pt x="11" y="142"/>
                    </a:moveTo>
                    <a:cubicBezTo>
                      <a:pt x="9" y="143"/>
                      <a:pt x="7" y="145"/>
                      <a:pt x="4" y="145"/>
                    </a:cubicBezTo>
                    <a:cubicBezTo>
                      <a:pt x="0" y="145"/>
                      <a:pt x="1" y="142"/>
                      <a:pt x="2" y="140"/>
                    </a:cubicBezTo>
                    <a:cubicBezTo>
                      <a:pt x="20" y="102"/>
                      <a:pt x="25" y="59"/>
                      <a:pt x="43" y="22"/>
                    </a:cubicBezTo>
                    <a:cubicBezTo>
                      <a:pt x="47" y="14"/>
                      <a:pt x="48" y="5"/>
                      <a:pt x="57" y="0"/>
                    </a:cubicBezTo>
                    <a:cubicBezTo>
                      <a:pt x="38" y="47"/>
                      <a:pt x="26" y="95"/>
                      <a:pt x="11" y="142"/>
                    </a:cubicBezTo>
                    <a:close/>
                  </a:path>
                </a:pathLst>
              </a:custGeom>
              <a:solidFill>
                <a:srgbClr val="846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317"/>
              <p:cNvSpPr/>
              <p:nvPr/>
            </p:nvSpPr>
            <p:spPr bwMode="auto">
              <a:xfrm>
                <a:off x="928" y="1291"/>
                <a:ext cx="64" cy="143"/>
              </a:xfrm>
              <a:custGeom>
                <a:avLst/>
                <a:gdLst>
                  <a:gd name="T0" fmla="*/ 2 w 57"/>
                  <a:gd name="T1" fmla="*/ 127 h 127"/>
                  <a:gd name="T2" fmla="*/ 16 w 57"/>
                  <a:gd name="T3" fmla="*/ 91 h 127"/>
                  <a:gd name="T4" fmla="*/ 46 w 57"/>
                  <a:gd name="T5" fmla="*/ 13 h 127"/>
                  <a:gd name="T6" fmla="*/ 57 w 57"/>
                  <a:gd name="T7" fmla="*/ 0 h 127"/>
                  <a:gd name="T8" fmla="*/ 2 w 57"/>
                  <a:gd name="T9" fmla="*/ 127 h 127"/>
                </a:gdLst>
                <a:ahLst/>
                <a:cxnLst>
                  <a:cxn ang="0">
                    <a:pos x="T0" y="T1"/>
                  </a:cxn>
                  <a:cxn ang="0">
                    <a:pos x="T2" y="T3"/>
                  </a:cxn>
                  <a:cxn ang="0">
                    <a:pos x="T4" y="T5"/>
                  </a:cxn>
                  <a:cxn ang="0">
                    <a:pos x="T6" y="T7"/>
                  </a:cxn>
                  <a:cxn ang="0">
                    <a:pos x="T8" y="T9"/>
                  </a:cxn>
                </a:cxnLst>
                <a:rect l="0" t="0" r="r" b="b"/>
                <a:pathLst>
                  <a:path w="57" h="127">
                    <a:moveTo>
                      <a:pt x="2" y="127"/>
                    </a:moveTo>
                    <a:cubicBezTo>
                      <a:pt x="0" y="113"/>
                      <a:pt x="11" y="103"/>
                      <a:pt x="16" y="91"/>
                    </a:cubicBezTo>
                    <a:cubicBezTo>
                      <a:pt x="25" y="65"/>
                      <a:pt x="36" y="39"/>
                      <a:pt x="46" y="13"/>
                    </a:cubicBezTo>
                    <a:cubicBezTo>
                      <a:pt x="48" y="8"/>
                      <a:pt x="48" y="2"/>
                      <a:pt x="57" y="0"/>
                    </a:cubicBezTo>
                    <a:cubicBezTo>
                      <a:pt x="40" y="43"/>
                      <a:pt x="32" y="90"/>
                      <a:pt x="2" y="127"/>
                    </a:cubicBezTo>
                    <a:close/>
                  </a:path>
                </a:pathLst>
              </a:custGeom>
              <a:solidFill>
                <a:srgbClr val="936A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318"/>
              <p:cNvSpPr/>
              <p:nvPr/>
            </p:nvSpPr>
            <p:spPr bwMode="auto">
              <a:xfrm>
                <a:off x="1552" y="2364"/>
                <a:ext cx="23" cy="153"/>
              </a:xfrm>
              <a:custGeom>
                <a:avLst/>
                <a:gdLst>
                  <a:gd name="T0" fmla="*/ 5 w 20"/>
                  <a:gd name="T1" fmla="*/ 136 h 136"/>
                  <a:gd name="T2" fmla="*/ 9 w 20"/>
                  <a:gd name="T3" fmla="*/ 0 h 136"/>
                  <a:gd name="T4" fmla="*/ 5 w 20"/>
                  <a:gd name="T5" fmla="*/ 136 h 136"/>
                </a:gdLst>
                <a:ahLst/>
                <a:cxnLst>
                  <a:cxn ang="0">
                    <a:pos x="T0" y="T1"/>
                  </a:cxn>
                  <a:cxn ang="0">
                    <a:pos x="T2" y="T3"/>
                  </a:cxn>
                  <a:cxn ang="0">
                    <a:pos x="T4" y="T5"/>
                  </a:cxn>
                </a:cxnLst>
                <a:rect l="0" t="0" r="r" b="b"/>
                <a:pathLst>
                  <a:path w="20" h="136">
                    <a:moveTo>
                      <a:pt x="5" y="136"/>
                    </a:moveTo>
                    <a:cubicBezTo>
                      <a:pt x="0" y="91"/>
                      <a:pt x="12" y="45"/>
                      <a:pt x="9" y="0"/>
                    </a:cubicBezTo>
                    <a:cubicBezTo>
                      <a:pt x="20" y="45"/>
                      <a:pt x="11" y="90"/>
                      <a:pt x="5" y="136"/>
                    </a:cubicBezTo>
                    <a:close/>
                  </a:path>
                </a:pathLst>
              </a:custGeom>
              <a:solidFill>
                <a:srgbClr val="9D75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319"/>
              <p:cNvSpPr/>
              <p:nvPr/>
            </p:nvSpPr>
            <p:spPr bwMode="auto">
              <a:xfrm>
                <a:off x="674" y="2230"/>
                <a:ext cx="58" cy="159"/>
              </a:xfrm>
              <a:custGeom>
                <a:avLst/>
                <a:gdLst>
                  <a:gd name="T0" fmla="*/ 47 w 51"/>
                  <a:gd name="T1" fmla="*/ 17 h 141"/>
                  <a:gd name="T2" fmla="*/ 44 w 51"/>
                  <a:gd name="T3" fmla="*/ 35 h 141"/>
                  <a:gd name="T4" fmla="*/ 38 w 51"/>
                  <a:gd name="T5" fmla="*/ 40 h 141"/>
                  <a:gd name="T6" fmla="*/ 5 w 51"/>
                  <a:gd name="T7" fmla="*/ 139 h 141"/>
                  <a:gd name="T8" fmla="*/ 0 w 51"/>
                  <a:gd name="T9" fmla="*/ 139 h 141"/>
                  <a:gd name="T10" fmla="*/ 44 w 51"/>
                  <a:gd name="T11" fmla="*/ 0 h 141"/>
                  <a:gd name="T12" fmla="*/ 47 w 51"/>
                  <a:gd name="T13" fmla="*/ 17 h 141"/>
                </a:gdLst>
                <a:ahLst/>
                <a:cxnLst>
                  <a:cxn ang="0">
                    <a:pos x="T0" y="T1"/>
                  </a:cxn>
                  <a:cxn ang="0">
                    <a:pos x="T2" y="T3"/>
                  </a:cxn>
                  <a:cxn ang="0">
                    <a:pos x="T4" y="T5"/>
                  </a:cxn>
                  <a:cxn ang="0">
                    <a:pos x="T6" y="T7"/>
                  </a:cxn>
                  <a:cxn ang="0">
                    <a:pos x="T8" y="T9"/>
                  </a:cxn>
                  <a:cxn ang="0">
                    <a:pos x="T10" y="T11"/>
                  </a:cxn>
                  <a:cxn ang="0">
                    <a:pos x="T12" y="T13"/>
                  </a:cxn>
                </a:cxnLst>
                <a:rect l="0" t="0" r="r" b="b"/>
                <a:pathLst>
                  <a:path w="51" h="141">
                    <a:moveTo>
                      <a:pt x="47" y="17"/>
                    </a:moveTo>
                    <a:cubicBezTo>
                      <a:pt x="38" y="22"/>
                      <a:pt x="39" y="28"/>
                      <a:pt x="44" y="35"/>
                    </a:cubicBezTo>
                    <a:cubicBezTo>
                      <a:pt x="42" y="37"/>
                      <a:pt x="39" y="38"/>
                      <a:pt x="38" y="40"/>
                    </a:cubicBezTo>
                    <a:cubicBezTo>
                      <a:pt x="27" y="73"/>
                      <a:pt x="16" y="106"/>
                      <a:pt x="5" y="139"/>
                    </a:cubicBezTo>
                    <a:cubicBezTo>
                      <a:pt x="3" y="141"/>
                      <a:pt x="2" y="141"/>
                      <a:pt x="0" y="139"/>
                    </a:cubicBezTo>
                    <a:cubicBezTo>
                      <a:pt x="11" y="92"/>
                      <a:pt x="27" y="47"/>
                      <a:pt x="44" y="0"/>
                    </a:cubicBezTo>
                    <a:cubicBezTo>
                      <a:pt x="51" y="7"/>
                      <a:pt x="46" y="12"/>
                      <a:pt x="47" y="17"/>
                    </a:cubicBezTo>
                    <a:close/>
                  </a:path>
                </a:pathLst>
              </a:custGeom>
              <a:solidFill>
                <a:srgbClr val="6C52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320"/>
              <p:cNvSpPr/>
              <p:nvPr/>
            </p:nvSpPr>
            <p:spPr bwMode="auto">
              <a:xfrm>
                <a:off x="1226" y="2291"/>
                <a:ext cx="29" cy="154"/>
              </a:xfrm>
              <a:custGeom>
                <a:avLst/>
                <a:gdLst>
                  <a:gd name="T0" fmla="*/ 5 w 26"/>
                  <a:gd name="T1" fmla="*/ 137 h 137"/>
                  <a:gd name="T2" fmla="*/ 1 w 26"/>
                  <a:gd name="T3" fmla="*/ 125 h 137"/>
                  <a:gd name="T4" fmla="*/ 21 w 26"/>
                  <a:gd name="T5" fmla="*/ 0 h 137"/>
                  <a:gd name="T6" fmla="*/ 26 w 26"/>
                  <a:gd name="T7" fmla="*/ 1 h 137"/>
                  <a:gd name="T8" fmla="*/ 5 w 26"/>
                  <a:gd name="T9" fmla="*/ 137 h 137"/>
                </a:gdLst>
                <a:ahLst/>
                <a:cxnLst>
                  <a:cxn ang="0">
                    <a:pos x="T0" y="T1"/>
                  </a:cxn>
                  <a:cxn ang="0">
                    <a:pos x="T2" y="T3"/>
                  </a:cxn>
                  <a:cxn ang="0">
                    <a:pos x="T4" y="T5"/>
                  </a:cxn>
                  <a:cxn ang="0">
                    <a:pos x="T6" y="T7"/>
                  </a:cxn>
                  <a:cxn ang="0">
                    <a:pos x="T8" y="T9"/>
                  </a:cxn>
                </a:cxnLst>
                <a:rect l="0" t="0" r="r" b="b"/>
                <a:pathLst>
                  <a:path w="26" h="137">
                    <a:moveTo>
                      <a:pt x="5" y="137"/>
                    </a:moveTo>
                    <a:cubicBezTo>
                      <a:pt x="0" y="134"/>
                      <a:pt x="2" y="129"/>
                      <a:pt x="1" y="125"/>
                    </a:cubicBezTo>
                    <a:cubicBezTo>
                      <a:pt x="0" y="82"/>
                      <a:pt x="16" y="42"/>
                      <a:pt x="21" y="0"/>
                    </a:cubicBezTo>
                    <a:cubicBezTo>
                      <a:pt x="23" y="0"/>
                      <a:pt x="24" y="0"/>
                      <a:pt x="26" y="1"/>
                    </a:cubicBezTo>
                    <a:cubicBezTo>
                      <a:pt x="19" y="46"/>
                      <a:pt x="12" y="91"/>
                      <a:pt x="5" y="137"/>
                    </a:cubicBezTo>
                    <a:close/>
                  </a:path>
                </a:pathLst>
              </a:custGeom>
              <a:solidFill>
                <a:srgbClr val="8666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321"/>
              <p:cNvSpPr/>
              <p:nvPr/>
            </p:nvSpPr>
            <p:spPr bwMode="auto">
              <a:xfrm>
                <a:off x="797" y="2382"/>
                <a:ext cx="73" cy="147"/>
              </a:xfrm>
              <a:custGeom>
                <a:avLst/>
                <a:gdLst>
                  <a:gd name="T0" fmla="*/ 59 w 65"/>
                  <a:gd name="T1" fmla="*/ 12 h 131"/>
                  <a:gd name="T2" fmla="*/ 6 w 65"/>
                  <a:gd name="T3" fmla="*/ 131 h 131"/>
                  <a:gd name="T4" fmla="*/ 2 w 65"/>
                  <a:gd name="T5" fmla="*/ 124 h 131"/>
                  <a:gd name="T6" fmla="*/ 55 w 65"/>
                  <a:gd name="T7" fmla="*/ 0 h 131"/>
                  <a:gd name="T8" fmla="*/ 59 w 65"/>
                  <a:gd name="T9" fmla="*/ 12 h 131"/>
                </a:gdLst>
                <a:ahLst/>
                <a:cxnLst>
                  <a:cxn ang="0">
                    <a:pos x="T0" y="T1"/>
                  </a:cxn>
                  <a:cxn ang="0">
                    <a:pos x="T2" y="T3"/>
                  </a:cxn>
                  <a:cxn ang="0">
                    <a:pos x="T4" y="T5"/>
                  </a:cxn>
                  <a:cxn ang="0">
                    <a:pos x="T6" y="T7"/>
                  </a:cxn>
                  <a:cxn ang="0">
                    <a:pos x="T8" y="T9"/>
                  </a:cxn>
                </a:cxnLst>
                <a:rect l="0" t="0" r="r" b="b"/>
                <a:pathLst>
                  <a:path w="65" h="131">
                    <a:moveTo>
                      <a:pt x="59" y="12"/>
                    </a:moveTo>
                    <a:cubicBezTo>
                      <a:pt x="29" y="46"/>
                      <a:pt x="26" y="92"/>
                      <a:pt x="6" y="131"/>
                    </a:cubicBezTo>
                    <a:cubicBezTo>
                      <a:pt x="0" y="131"/>
                      <a:pt x="1" y="128"/>
                      <a:pt x="2" y="124"/>
                    </a:cubicBezTo>
                    <a:cubicBezTo>
                      <a:pt x="17" y="81"/>
                      <a:pt x="30" y="38"/>
                      <a:pt x="55" y="0"/>
                    </a:cubicBezTo>
                    <a:cubicBezTo>
                      <a:pt x="65" y="1"/>
                      <a:pt x="60" y="7"/>
                      <a:pt x="59" y="12"/>
                    </a:cubicBezTo>
                    <a:close/>
                  </a:path>
                </a:pathLst>
              </a:custGeom>
              <a:solidFill>
                <a:srgbClr val="795B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322"/>
              <p:cNvSpPr/>
              <p:nvPr/>
            </p:nvSpPr>
            <p:spPr bwMode="auto">
              <a:xfrm>
                <a:off x="727" y="2360"/>
                <a:ext cx="82" cy="152"/>
              </a:xfrm>
              <a:custGeom>
                <a:avLst/>
                <a:gdLst>
                  <a:gd name="T0" fmla="*/ 70 w 73"/>
                  <a:gd name="T1" fmla="*/ 0 h 136"/>
                  <a:gd name="T2" fmla="*/ 73 w 73"/>
                  <a:gd name="T3" fmla="*/ 5 h 136"/>
                  <a:gd name="T4" fmla="*/ 39 w 73"/>
                  <a:gd name="T5" fmla="*/ 64 h 136"/>
                  <a:gd name="T6" fmla="*/ 19 w 73"/>
                  <a:gd name="T7" fmla="*/ 110 h 136"/>
                  <a:gd name="T8" fmla="*/ 5 w 73"/>
                  <a:gd name="T9" fmla="*/ 136 h 136"/>
                  <a:gd name="T10" fmla="*/ 0 w 73"/>
                  <a:gd name="T11" fmla="*/ 135 h 136"/>
                  <a:gd name="T12" fmla="*/ 70 w 73"/>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73" h="136">
                    <a:moveTo>
                      <a:pt x="70" y="0"/>
                    </a:moveTo>
                    <a:cubicBezTo>
                      <a:pt x="71" y="2"/>
                      <a:pt x="72" y="3"/>
                      <a:pt x="73" y="5"/>
                    </a:cubicBezTo>
                    <a:cubicBezTo>
                      <a:pt x="65" y="26"/>
                      <a:pt x="54" y="46"/>
                      <a:pt x="39" y="64"/>
                    </a:cubicBezTo>
                    <a:cubicBezTo>
                      <a:pt x="29" y="76"/>
                      <a:pt x="26" y="95"/>
                      <a:pt x="19" y="110"/>
                    </a:cubicBezTo>
                    <a:cubicBezTo>
                      <a:pt x="15" y="119"/>
                      <a:pt x="10" y="127"/>
                      <a:pt x="5" y="136"/>
                    </a:cubicBezTo>
                    <a:cubicBezTo>
                      <a:pt x="3" y="136"/>
                      <a:pt x="2" y="136"/>
                      <a:pt x="0" y="135"/>
                    </a:cubicBezTo>
                    <a:cubicBezTo>
                      <a:pt x="17" y="87"/>
                      <a:pt x="45" y="45"/>
                      <a:pt x="70" y="0"/>
                    </a:cubicBezTo>
                    <a:close/>
                  </a:path>
                </a:pathLst>
              </a:custGeom>
              <a:solidFill>
                <a:srgbClr val="7B5F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323"/>
              <p:cNvSpPr/>
              <p:nvPr/>
            </p:nvSpPr>
            <p:spPr bwMode="auto">
              <a:xfrm>
                <a:off x="765" y="2518"/>
                <a:ext cx="53" cy="47"/>
              </a:xfrm>
              <a:custGeom>
                <a:avLst/>
                <a:gdLst>
                  <a:gd name="T0" fmla="*/ 30 w 47"/>
                  <a:gd name="T1" fmla="*/ 3 h 42"/>
                  <a:gd name="T2" fmla="*/ 34 w 47"/>
                  <a:gd name="T3" fmla="*/ 10 h 42"/>
                  <a:gd name="T4" fmla="*/ 47 w 47"/>
                  <a:gd name="T5" fmla="*/ 19 h 42"/>
                  <a:gd name="T6" fmla="*/ 42 w 47"/>
                  <a:gd name="T7" fmla="*/ 42 h 42"/>
                  <a:gd name="T8" fmla="*/ 3 w 47"/>
                  <a:gd name="T9" fmla="*/ 20 h 42"/>
                  <a:gd name="T10" fmla="*/ 0 w 47"/>
                  <a:gd name="T11" fmla="*/ 15 h 42"/>
                  <a:gd name="T12" fmla="*/ 16 w 47"/>
                  <a:gd name="T13" fmla="*/ 9 h 42"/>
                  <a:gd name="T14" fmla="*/ 21 w 47"/>
                  <a:gd name="T15" fmla="*/ 4 h 42"/>
                  <a:gd name="T16" fmla="*/ 30 w 47"/>
                  <a:gd name="T17"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2">
                    <a:moveTo>
                      <a:pt x="30" y="3"/>
                    </a:moveTo>
                    <a:cubicBezTo>
                      <a:pt x="32" y="5"/>
                      <a:pt x="33" y="8"/>
                      <a:pt x="34" y="10"/>
                    </a:cubicBezTo>
                    <a:cubicBezTo>
                      <a:pt x="37" y="15"/>
                      <a:pt x="42" y="16"/>
                      <a:pt x="47" y="19"/>
                    </a:cubicBezTo>
                    <a:cubicBezTo>
                      <a:pt x="45" y="27"/>
                      <a:pt x="44" y="34"/>
                      <a:pt x="42" y="42"/>
                    </a:cubicBezTo>
                    <a:cubicBezTo>
                      <a:pt x="29" y="35"/>
                      <a:pt x="16" y="27"/>
                      <a:pt x="3" y="20"/>
                    </a:cubicBezTo>
                    <a:cubicBezTo>
                      <a:pt x="2" y="18"/>
                      <a:pt x="1" y="16"/>
                      <a:pt x="0" y="15"/>
                    </a:cubicBezTo>
                    <a:cubicBezTo>
                      <a:pt x="3" y="6"/>
                      <a:pt x="7" y="3"/>
                      <a:pt x="16" y="9"/>
                    </a:cubicBezTo>
                    <a:cubicBezTo>
                      <a:pt x="21" y="13"/>
                      <a:pt x="25" y="13"/>
                      <a:pt x="21" y="4"/>
                    </a:cubicBezTo>
                    <a:cubicBezTo>
                      <a:pt x="20" y="0"/>
                      <a:pt x="27" y="4"/>
                      <a:pt x="30" y="3"/>
                    </a:cubicBezTo>
                    <a:close/>
                  </a:path>
                </a:pathLst>
              </a:custGeom>
              <a:solidFill>
                <a:srgbClr val="D4AE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324"/>
              <p:cNvSpPr/>
              <p:nvPr/>
            </p:nvSpPr>
            <p:spPr bwMode="auto">
              <a:xfrm>
                <a:off x="1358" y="2153"/>
                <a:ext cx="39" cy="153"/>
              </a:xfrm>
              <a:custGeom>
                <a:avLst/>
                <a:gdLst>
                  <a:gd name="T0" fmla="*/ 8 w 35"/>
                  <a:gd name="T1" fmla="*/ 128 h 136"/>
                  <a:gd name="T2" fmla="*/ 0 w 35"/>
                  <a:gd name="T3" fmla="*/ 136 h 136"/>
                  <a:gd name="T4" fmla="*/ 17 w 35"/>
                  <a:gd name="T5" fmla="*/ 43 h 136"/>
                  <a:gd name="T6" fmla="*/ 28 w 35"/>
                  <a:gd name="T7" fmla="*/ 0 h 136"/>
                  <a:gd name="T8" fmla="*/ 31 w 35"/>
                  <a:gd name="T9" fmla="*/ 0 h 136"/>
                  <a:gd name="T10" fmla="*/ 24 w 35"/>
                  <a:gd name="T11" fmla="*/ 45 h 136"/>
                  <a:gd name="T12" fmla="*/ 8 w 35"/>
                  <a:gd name="T13" fmla="*/ 128 h 136"/>
                </a:gdLst>
                <a:ahLst/>
                <a:cxnLst>
                  <a:cxn ang="0">
                    <a:pos x="T0" y="T1"/>
                  </a:cxn>
                  <a:cxn ang="0">
                    <a:pos x="T2" y="T3"/>
                  </a:cxn>
                  <a:cxn ang="0">
                    <a:pos x="T4" y="T5"/>
                  </a:cxn>
                  <a:cxn ang="0">
                    <a:pos x="T6" y="T7"/>
                  </a:cxn>
                  <a:cxn ang="0">
                    <a:pos x="T8" y="T9"/>
                  </a:cxn>
                  <a:cxn ang="0">
                    <a:pos x="T10" y="T11"/>
                  </a:cxn>
                  <a:cxn ang="0">
                    <a:pos x="T12" y="T13"/>
                  </a:cxn>
                </a:cxnLst>
                <a:rect l="0" t="0" r="r" b="b"/>
                <a:pathLst>
                  <a:path w="35" h="136">
                    <a:moveTo>
                      <a:pt x="8" y="128"/>
                    </a:moveTo>
                    <a:cubicBezTo>
                      <a:pt x="5" y="131"/>
                      <a:pt x="3" y="134"/>
                      <a:pt x="0" y="136"/>
                    </a:cubicBezTo>
                    <a:cubicBezTo>
                      <a:pt x="0" y="104"/>
                      <a:pt x="11" y="74"/>
                      <a:pt x="17" y="43"/>
                    </a:cubicBezTo>
                    <a:cubicBezTo>
                      <a:pt x="19" y="28"/>
                      <a:pt x="22" y="13"/>
                      <a:pt x="28" y="0"/>
                    </a:cubicBezTo>
                    <a:cubicBezTo>
                      <a:pt x="29" y="0"/>
                      <a:pt x="30" y="0"/>
                      <a:pt x="31" y="0"/>
                    </a:cubicBezTo>
                    <a:cubicBezTo>
                      <a:pt x="35" y="16"/>
                      <a:pt x="27" y="30"/>
                      <a:pt x="24" y="45"/>
                    </a:cubicBezTo>
                    <a:cubicBezTo>
                      <a:pt x="18" y="73"/>
                      <a:pt x="9" y="100"/>
                      <a:pt x="8" y="128"/>
                    </a:cubicBezTo>
                    <a:close/>
                  </a:path>
                </a:pathLst>
              </a:custGeom>
              <a:solidFill>
                <a:srgbClr val="B790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325"/>
              <p:cNvSpPr/>
              <p:nvPr/>
            </p:nvSpPr>
            <p:spPr bwMode="auto">
              <a:xfrm>
                <a:off x="1417" y="2379"/>
                <a:ext cx="22" cy="140"/>
              </a:xfrm>
              <a:custGeom>
                <a:avLst/>
                <a:gdLst>
                  <a:gd name="T0" fmla="*/ 7 w 19"/>
                  <a:gd name="T1" fmla="*/ 125 h 125"/>
                  <a:gd name="T2" fmla="*/ 19 w 19"/>
                  <a:gd name="T3" fmla="*/ 0 h 125"/>
                  <a:gd name="T4" fmla="*/ 7 w 19"/>
                  <a:gd name="T5" fmla="*/ 125 h 125"/>
                </a:gdLst>
                <a:ahLst/>
                <a:cxnLst>
                  <a:cxn ang="0">
                    <a:pos x="T0" y="T1"/>
                  </a:cxn>
                  <a:cxn ang="0">
                    <a:pos x="T2" y="T3"/>
                  </a:cxn>
                  <a:cxn ang="0">
                    <a:pos x="T4" y="T5"/>
                  </a:cxn>
                </a:cxnLst>
                <a:rect l="0" t="0" r="r" b="b"/>
                <a:pathLst>
                  <a:path w="19" h="125">
                    <a:moveTo>
                      <a:pt x="7" y="125"/>
                    </a:moveTo>
                    <a:cubicBezTo>
                      <a:pt x="0" y="82"/>
                      <a:pt x="7" y="41"/>
                      <a:pt x="19" y="0"/>
                    </a:cubicBezTo>
                    <a:cubicBezTo>
                      <a:pt x="15" y="42"/>
                      <a:pt x="7" y="83"/>
                      <a:pt x="7" y="125"/>
                    </a:cubicBezTo>
                    <a:close/>
                  </a:path>
                </a:pathLst>
              </a:custGeom>
              <a:solidFill>
                <a:srgbClr val="A17B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326"/>
              <p:cNvSpPr/>
              <p:nvPr/>
            </p:nvSpPr>
            <p:spPr bwMode="auto">
              <a:xfrm>
                <a:off x="1467" y="1753"/>
                <a:ext cx="21" cy="145"/>
              </a:xfrm>
              <a:custGeom>
                <a:avLst/>
                <a:gdLst>
                  <a:gd name="T0" fmla="*/ 4 w 19"/>
                  <a:gd name="T1" fmla="*/ 129 h 129"/>
                  <a:gd name="T2" fmla="*/ 0 w 19"/>
                  <a:gd name="T3" fmla="*/ 93 h 129"/>
                  <a:gd name="T4" fmla="*/ 2 w 19"/>
                  <a:gd name="T5" fmla="*/ 54 h 129"/>
                  <a:gd name="T6" fmla="*/ 14 w 19"/>
                  <a:gd name="T7" fmla="*/ 0 h 129"/>
                  <a:gd name="T8" fmla="*/ 4 w 19"/>
                  <a:gd name="T9" fmla="*/ 129 h 129"/>
                </a:gdLst>
                <a:ahLst/>
                <a:cxnLst>
                  <a:cxn ang="0">
                    <a:pos x="T0" y="T1"/>
                  </a:cxn>
                  <a:cxn ang="0">
                    <a:pos x="T2" y="T3"/>
                  </a:cxn>
                  <a:cxn ang="0">
                    <a:pos x="T4" y="T5"/>
                  </a:cxn>
                  <a:cxn ang="0">
                    <a:pos x="T6" y="T7"/>
                  </a:cxn>
                  <a:cxn ang="0">
                    <a:pos x="T8" y="T9"/>
                  </a:cxn>
                </a:cxnLst>
                <a:rect l="0" t="0" r="r" b="b"/>
                <a:pathLst>
                  <a:path w="19" h="129">
                    <a:moveTo>
                      <a:pt x="4" y="129"/>
                    </a:moveTo>
                    <a:cubicBezTo>
                      <a:pt x="1" y="117"/>
                      <a:pt x="7" y="104"/>
                      <a:pt x="0" y="93"/>
                    </a:cubicBezTo>
                    <a:cubicBezTo>
                      <a:pt x="5" y="80"/>
                      <a:pt x="2" y="67"/>
                      <a:pt x="2" y="54"/>
                    </a:cubicBezTo>
                    <a:cubicBezTo>
                      <a:pt x="2" y="35"/>
                      <a:pt x="3" y="17"/>
                      <a:pt x="14" y="0"/>
                    </a:cubicBezTo>
                    <a:cubicBezTo>
                      <a:pt x="5" y="43"/>
                      <a:pt x="19" y="87"/>
                      <a:pt x="4" y="129"/>
                    </a:cubicBezTo>
                    <a:close/>
                  </a:path>
                </a:pathLst>
              </a:custGeom>
              <a:solidFill>
                <a:srgbClr val="BC9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327"/>
              <p:cNvSpPr/>
              <p:nvPr/>
            </p:nvSpPr>
            <p:spPr bwMode="auto">
              <a:xfrm>
                <a:off x="1340" y="1425"/>
                <a:ext cx="18" cy="130"/>
              </a:xfrm>
              <a:custGeom>
                <a:avLst/>
                <a:gdLst>
                  <a:gd name="T0" fmla="*/ 15 w 16"/>
                  <a:gd name="T1" fmla="*/ 85 h 116"/>
                  <a:gd name="T2" fmla="*/ 16 w 16"/>
                  <a:gd name="T3" fmla="*/ 116 h 116"/>
                  <a:gd name="T4" fmla="*/ 6 w 16"/>
                  <a:gd name="T5" fmla="*/ 83 h 116"/>
                  <a:gd name="T6" fmla="*/ 10 w 16"/>
                  <a:gd name="T7" fmla="*/ 0 h 116"/>
                  <a:gd name="T8" fmla="*/ 15 w 16"/>
                  <a:gd name="T9" fmla="*/ 85 h 116"/>
                </a:gdLst>
                <a:ahLst/>
                <a:cxnLst>
                  <a:cxn ang="0">
                    <a:pos x="T0" y="T1"/>
                  </a:cxn>
                  <a:cxn ang="0">
                    <a:pos x="T2" y="T3"/>
                  </a:cxn>
                  <a:cxn ang="0">
                    <a:pos x="T4" y="T5"/>
                  </a:cxn>
                  <a:cxn ang="0">
                    <a:pos x="T6" y="T7"/>
                  </a:cxn>
                  <a:cxn ang="0">
                    <a:pos x="T8" y="T9"/>
                  </a:cxn>
                </a:cxnLst>
                <a:rect l="0" t="0" r="r" b="b"/>
                <a:pathLst>
                  <a:path w="16" h="116">
                    <a:moveTo>
                      <a:pt x="15" y="85"/>
                    </a:moveTo>
                    <a:cubicBezTo>
                      <a:pt x="16" y="95"/>
                      <a:pt x="16" y="106"/>
                      <a:pt x="16" y="116"/>
                    </a:cubicBezTo>
                    <a:cubicBezTo>
                      <a:pt x="0" y="109"/>
                      <a:pt x="8" y="94"/>
                      <a:pt x="6" y="83"/>
                    </a:cubicBezTo>
                    <a:cubicBezTo>
                      <a:pt x="2" y="55"/>
                      <a:pt x="3" y="27"/>
                      <a:pt x="10" y="0"/>
                    </a:cubicBezTo>
                    <a:cubicBezTo>
                      <a:pt x="15" y="28"/>
                      <a:pt x="7" y="57"/>
                      <a:pt x="15" y="85"/>
                    </a:cubicBezTo>
                    <a:close/>
                  </a:path>
                </a:pathLst>
              </a:custGeom>
              <a:solidFill>
                <a:srgbClr val="9F7C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328"/>
              <p:cNvSpPr/>
              <p:nvPr/>
            </p:nvSpPr>
            <p:spPr bwMode="auto">
              <a:xfrm>
                <a:off x="1391" y="2348"/>
                <a:ext cx="22" cy="137"/>
              </a:xfrm>
              <a:custGeom>
                <a:avLst/>
                <a:gdLst>
                  <a:gd name="T0" fmla="*/ 15 w 19"/>
                  <a:gd name="T1" fmla="*/ 0 h 122"/>
                  <a:gd name="T2" fmla="*/ 0 w 19"/>
                  <a:gd name="T3" fmla="*/ 122 h 122"/>
                  <a:gd name="T4" fmla="*/ 15 w 19"/>
                  <a:gd name="T5" fmla="*/ 0 h 122"/>
                </a:gdLst>
                <a:ahLst/>
                <a:cxnLst>
                  <a:cxn ang="0">
                    <a:pos x="T0" y="T1"/>
                  </a:cxn>
                  <a:cxn ang="0">
                    <a:pos x="T2" y="T3"/>
                  </a:cxn>
                  <a:cxn ang="0">
                    <a:pos x="T4" y="T5"/>
                  </a:cxn>
                </a:cxnLst>
                <a:rect l="0" t="0" r="r" b="b"/>
                <a:pathLst>
                  <a:path w="19" h="122">
                    <a:moveTo>
                      <a:pt x="15" y="0"/>
                    </a:moveTo>
                    <a:cubicBezTo>
                      <a:pt x="19" y="42"/>
                      <a:pt x="9" y="82"/>
                      <a:pt x="0" y="122"/>
                    </a:cubicBezTo>
                    <a:cubicBezTo>
                      <a:pt x="0" y="81"/>
                      <a:pt x="12" y="41"/>
                      <a:pt x="15" y="0"/>
                    </a:cubicBezTo>
                    <a:close/>
                  </a:path>
                </a:pathLst>
              </a:custGeom>
              <a:solidFill>
                <a:srgbClr val="A47C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329"/>
              <p:cNvSpPr/>
              <p:nvPr/>
            </p:nvSpPr>
            <p:spPr bwMode="auto">
              <a:xfrm>
                <a:off x="1439" y="2133"/>
                <a:ext cx="34" cy="131"/>
              </a:xfrm>
              <a:custGeom>
                <a:avLst/>
                <a:gdLst>
                  <a:gd name="T0" fmla="*/ 12 w 31"/>
                  <a:gd name="T1" fmla="*/ 98 h 117"/>
                  <a:gd name="T2" fmla="*/ 0 w 31"/>
                  <a:gd name="T3" fmla="*/ 117 h 117"/>
                  <a:gd name="T4" fmla="*/ 27 w 31"/>
                  <a:gd name="T5" fmla="*/ 0 h 117"/>
                  <a:gd name="T6" fmla="*/ 24 w 31"/>
                  <a:gd name="T7" fmla="*/ 29 h 117"/>
                  <a:gd name="T8" fmla="*/ 17 w 31"/>
                  <a:gd name="T9" fmla="*/ 60 h 117"/>
                  <a:gd name="T10" fmla="*/ 16 w 31"/>
                  <a:gd name="T11" fmla="*/ 98 h 117"/>
                  <a:gd name="T12" fmla="*/ 12 w 31"/>
                  <a:gd name="T13" fmla="*/ 98 h 117"/>
                </a:gdLst>
                <a:ahLst/>
                <a:cxnLst>
                  <a:cxn ang="0">
                    <a:pos x="T0" y="T1"/>
                  </a:cxn>
                  <a:cxn ang="0">
                    <a:pos x="T2" y="T3"/>
                  </a:cxn>
                  <a:cxn ang="0">
                    <a:pos x="T4" y="T5"/>
                  </a:cxn>
                  <a:cxn ang="0">
                    <a:pos x="T6" y="T7"/>
                  </a:cxn>
                  <a:cxn ang="0">
                    <a:pos x="T8" y="T9"/>
                  </a:cxn>
                  <a:cxn ang="0">
                    <a:pos x="T10" y="T11"/>
                  </a:cxn>
                  <a:cxn ang="0">
                    <a:pos x="T12" y="T13"/>
                  </a:cxn>
                </a:cxnLst>
                <a:rect l="0" t="0" r="r" b="b"/>
                <a:pathLst>
                  <a:path w="31" h="117">
                    <a:moveTo>
                      <a:pt x="12" y="98"/>
                    </a:moveTo>
                    <a:cubicBezTo>
                      <a:pt x="6" y="101"/>
                      <a:pt x="6" y="109"/>
                      <a:pt x="0" y="117"/>
                    </a:cubicBezTo>
                    <a:cubicBezTo>
                      <a:pt x="5" y="75"/>
                      <a:pt x="14" y="37"/>
                      <a:pt x="27" y="0"/>
                    </a:cubicBezTo>
                    <a:cubicBezTo>
                      <a:pt x="31" y="10"/>
                      <a:pt x="26" y="19"/>
                      <a:pt x="24" y="29"/>
                    </a:cubicBezTo>
                    <a:cubicBezTo>
                      <a:pt x="23" y="39"/>
                      <a:pt x="19" y="49"/>
                      <a:pt x="17" y="60"/>
                    </a:cubicBezTo>
                    <a:cubicBezTo>
                      <a:pt x="15" y="72"/>
                      <a:pt x="7" y="85"/>
                      <a:pt x="16" y="98"/>
                    </a:cubicBezTo>
                    <a:cubicBezTo>
                      <a:pt x="15" y="99"/>
                      <a:pt x="13" y="99"/>
                      <a:pt x="12" y="98"/>
                    </a:cubicBezTo>
                    <a:close/>
                  </a:path>
                </a:pathLst>
              </a:custGeom>
              <a:solidFill>
                <a:srgbClr val="BC96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330"/>
              <p:cNvSpPr/>
              <p:nvPr/>
            </p:nvSpPr>
            <p:spPr bwMode="auto">
              <a:xfrm>
                <a:off x="953" y="1708"/>
                <a:ext cx="54" cy="139"/>
              </a:xfrm>
              <a:custGeom>
                <a:avLst/>
                <a:gdLst>
                  <a:gd name="T0" fmla="*/ 44 w 48"/>
                  <a:gd name="T1" fmla="*/ 0 h 124"/>
                  <a:gd name="T2" fmla="*/ 48 w 48"/>
                  <a:gd name="T3" fmla="*/ 8 h 124"/>
                  <a:gd name="T4" fmla="*/ 7 w 48"/>
                  <a:gd name="T5" fmla="*/ 123 h 124"/>
                  <a:gd name="T6" fmla="*/ 3 w 48"/>
                  <a:gd name="T7" fmla="*/ 115 h 124"/>
                  <a:gd name="T8" fmla="*/ 44 w 48"/>
                  <a:gd name="T9" fmla="*/ 0 h 124"/>
                </a:gdLst>
                <a:ahLst/>
                <a:cxnLst>
                  <a:cxn ang="0">
                    <a:pos x="T0" y="T1"/>
                  </a:cxn>
                  <a:cxn ang="0">
                    <a:pos x="T2" y="T3"/>
                  </a:cxn>
                  <a:cxn ang="0">
                    <a:pos x="T4" y="T5"/>
                  </a:cxn>
                  <a:cxn ang="0">
                    <a:pos x="T6" y="T7"/>
                  </a:cxn>
                  <a:cxn ang="0">
                    <a:pos x="T8" y="T9"/>
                  </a:cxn>
                </a:cxnLst>
                <a:rect l="0" t="0" r="r" b="b"/>
                <a:pathLst>
                  <a:path w="48" h="124">
                    <a:moveTo>
                      <a:pt x="44" y="0"/>
                    </a:moveTo>
                    <a:cubicBezTo>
                      <a:pt x="48" y="2"/>
                      <a:pt x="48" y="5"/>
                      <a:pt x="48" y="8"/>
                    </a:cubicBezTo>
                    <a:cubicBezTo>
                      <a:pt x="34" y="46"/>
                      <a:pt x="21" y="85"/>
                      <a:pt x="7" y="123"/>
                    </a:cubicBezTo>
                    <a:cubicBezTo>
                      <a:pt x="0" y="124"/>
                      <a:pt x="3" y="119"/>
                      <a:pt x="3" y="115"/>
                    </a:cubicBezTo>
                    <a:cubicBezTo>
                      <a:pt x="15" y="76"/>
                      <a:pt x="28" y="38"/>
                      <a:pt x="44" y="0"/>
                    </a:cubicBezTo>
                    <a:close/>
                  </a:path>
                </a:pathLst>
              </a:custGeom>
              <a:solidFill>
                <a:srgbClr val="8158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331"/>
              <p:cNvSpPr/>
              <p:nvPr/>
            </p:nvSpPr>
            <p:spPr bwMode="auto">
              <a:xfrm>
                <a:off x="1038" y="1276"/>
                <a:ext cx="58" cy="134"/>
              </a:xfrm>
              <a:custGeom>
                <a:avLst/>
                <a:gdLst>
                  <a:gd name="T0" fmla="*/ 8 w 51"/>
                  <a:gd name="T1" fmla="*/ 117 h 120"/>
                  <a:gd name="T2" fmla="*/ 0 w 51"/>
                  <a:gd name="T3" fmla="*/ 113 h 120"/>
                  <a:gd name="T4" fmla="*/ 46 w 51"/>
                  <a:gd name="T5" fmla="*/ 0 h 120"/>
                  <a:gd name="T6" fmla="*/ 51 w 51"/>
                  <a:gd name="T7" fmla="*/ 2 h 120"/>
                  <a:gd name="T8" fmla="*/ 8 w 51"/>
                  <a:gd name="T9" fmla="*/ 117 h 120"/>
                </a:gdLst>
                <a:ahLst/>
                <a:cxnLst>
                  <a:cxn ang="0">
                    <a:pos x="T0" y="T1"/>
                  </a:cxn>
                  <a:cxn ang="0">
                    <a:pos x="T2" y="T3"/>
                  </a:cxn>
                  <a:cxn ang="0">
                    <a:pos x="T4" y="T5"/>
                  </a:cxn>
                  <a:cxn ang="0">
                    <a:pos x="T6" y="T7"/>
                  </a:cxn>
                  <a:cxn ang="0">
                    <a:pos x="T8" y="T9"/>
                  </a:cxn>
                </a:cxnLst>
                <a:rect l="0" t="0" r="r" b="b"/>
                <a:pathLst>
                  <a:path w="51" h="120">
                    <a:moveTo>
                      <a:pt x="8" y="117"/>
                    </a:moveTo>
                    <a:cubicBezTo>
                      <a:pt x="3" y="120"/>
                      <a:pt x="0" y="120"/>
                      <a:pt x="0" y="113"/>
                    </a:cubicBezTo>
                    <a:cubicBezTo>
                      <a:pt x="15" y="75"/>
                      <a:pt x="30" y="38"/>
                      <a:pt x="46" y="0"/>
                    </a:cubicBezTo>
                    <a:cubicBezTo>
                      <a:pt x="47" y="0"/>
                      <a:pt x="49" y="1"/>
                      <a:pt x="51" y="2"/>
                    </a:cubicBezTo>
                    <a:cubicBezTo>
                      <a:pt x="41" y="42"/>
                      <a:pt x="18" y="77"/>
                      <a:pt x="8" y="117"/>
                    </a:cubicBezTo>
                    <a:close/>
                  </a:path>
                </a:pathLst>
              </a:custGeom>
              <a:solidFill>
                <a:srgbClr val="724E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332"/>
              <p:cNvSpPr/>
              <p:nvPr/>
            </p:nvSpPr>
            <p:spPr bwMode="auto">
              <a:xfrm>
                <a:off x="1249" y="1262"/>
                <a:ext cx="46" cy="151"/>
              </a:xfrm>
              <a:custGeom>
                <a:avLst/>
                <a:gdLst>
                  <a:gd name="T0" fmla="*/ 36 w 41"/>
                  <a:gd name="T1" fmla="*/ 1 h 134"/>
                  <a:gd name="T2" fmla="*/ 41 w 41"/>
                  <a:gd name="T3" fmla="*/ 0 h 134"/>
                  <a:gd name="T4" fmla="*/ 0 w 41"/>
                  <a:gd name="T5" fmla="*/ 134 h 134"/>
                  <a:gd name="T6" fmla="*/ 15 w 41"/>
                  <a:gd name="T7" fmla="*/ 83 h 134"/>
                  <a:gd name="T8" fmla="*/ 36 w 41"/>
                  <a:gd name="T9" fmla="*/ 1 h 134"/>
                </a:gdLst>
                <a:ahLst/>
                <a:cxnLst>
                  <a:cxn ang="0">
                    <a:pos x="T0" y="T1"/>
                  </a:cxn>
                  <a:cxn ang="0">
                    <a:pos x="T2" y="T3"/>
                  </a:cxn>
                  <a:cxn ang="0">
                    <a:pos x="T4" y="T5"/>
                  </a:cxn>
                  <a:cxn ang="0">
                    <a:pos x="T6" y="T7"/>
                  </a:cxn>
                  <a:cxn ang="0">
                    <a:pos x="T8" y="T9"/>
                  </a:cxn>
                </a:cxnLst>
                <a:rect l="0" t="0" r="r" b="b"/>
                <a:pathLst>
                  <a:path w="41" h="134">
                    <a:moveTo>
                      <a:pt x="36" y="1"/>
                    </a:moveTo>
                    <a:cubicBezTo>
                      <a:pt x="38" y="1"/>
                      <a:pt x="39" y="1"/>
                      <a:pt x="41" y="0"/>
                    </a:cubicBezTo>
                    <a:cubicBezTo>
                      <a:pt x="29" y="46"/>
                      <a:pt x="25" y="93"/>
                      <a:pt x="0" y="134"/>
                    </a:cubicBezTo>
                    <a:cubicBezTo>
                      <a:pt x="5" y="117"/>
                      <a:pt x="9" y="100"/>
                      <a:pt x="15" y="83"/>
                    </a:cubicBezTo>
                    <a:cubicBezTo>
                      <a:pt x="25" y="56"/>
                      <a:pt x="23" y="26"/>
                      <a:pt x="36" y="1"/>
                    </a:cubicBezTo>
                    <a:close/>
                  </a:path>
                </a:pathLst>
              </a:custGeom>
              <a:solidFill>
                <a:srgbClr val="8D6E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333"/>
              <p:cNvSpPr/>
              <p:nvPr/>
            </p:nvSpPr>
            <p:spPr bwMode="auto">
              <a:xfrm>
                <a:off x="1436" y="2042"/>
                <a:ext cx="25" cy="115"/>
              </a:xfrm>
              <a:custGeom>
                <a:avLst/>
                <a:gdLst>
                  <a:gd name="T0" fmla="*/ 6 w 22"/>
                  <a:gd name="T1" fmla="*/ 3 h 103"/>
                  <a:gd name="T2" fmla="*/ 10 w 22"/>
                  <a:gd name="T3" fmla="*/ 7 h 103"/>
                  <a:gd name="T4" fmla="*/ 22 w 22"/>
                  <a:gd name="T5" fmla="*/ 0 h 103"/>
                  <a:gd name="T6" fmla="*/ 7 w 22"/>
                  <a:gd name="T7" fmla="*/ 103 h 103"/>
                  <a:gd name="T8" fmla="*/ 5 w 22"/>
                  <a:gd name="T9" fmla="*/ 76 h 103"/>
                  <a:gd name="T10" fmla="*/ 2 w 22"/>
                  <a:gd name="T11" fmla="*/ 24 h 103"/>
                  <a:gd name="T12" fmla="*/ 6 w 22"/>
                  <a:gd name="T13" fmla="*/ 3 h 103"/>
                </a:gdLst>
                <a:ahLst/>
                <a:cxnLst>
                  <a:cxn ang="0">
                    <a:pos x="T0" y="T1"/>
                  </a:cxn>
                  <a:cxn ang="0">
                    <a:pos x="T2" y="T3"/>
                  </a:cxn>
                  <a:cxn ang="0">
                    <a:pos x="T4" y="T5"/>
                  </a:cxn>
                  <a:cxn ang="0">
                    <a:pos x="T6" y="T7"/>
                  </a:cxn>
                  <a:cxn ang="0">
                    <a:pos x="T8" y="T9"/>
                  </a:cxn>
                  <a:cxn ang="0">
                    <a:pos x="T10" y="T11"/>
                  </a:cxn>
                  <a:cxn ang="0">
                    <a:pos x="T12" y="T13"/>
                  </a:cxn>
                </a:cxnLst>
                <a:rect l="0" t="0" r="r" b="b"/>
                <a:pathLst>
                  <a:path w="22" h="103">
                    <a:moveTo>
                      <a:pt x="6" y="3"/>
                    </a:moveTo>
                    <a:cubicBezTo>
                      <a:pt x="8" y="4"/>
                      <a:pt x="4" y="10"/>
                      <a:pt x="10" y="7"/>
                    </a:cubicBezTo>
                    <a:cubicBezTo>
                      <a:pt x="13" y="5"/>
                      <a:pt x="17" y="3"/>
                      <a:pt x="22" y="0"/>
                    </a:cubicBezTo>
                    <a:cubicBezTo>
                      <a:pt x="14" y="36"/>
                      <a:pt x="10" y="69"/>
                      <a:pt x="7" y="103"/>
                    </a:cubicBezTo>
                    <a:cubicBezTo>
                      <a:pt x="6" y="94"/>
                      <a:pt x="4" y="85"/>
                      <a:pt x="5" y="76"/>
                    </a:cubicBezTo>
                    <a:cubicBezTo>
                      <a:pt x="5" y="58"/>
                      <a:pt x="7" y="41"/>
                      <a:pt x="2" y="24"/>
                    </a:cubicBezTo>
                    <a:cubicBezTo>
                      <a:pt x="1" y="17"/>
                      <a:pt x="0" y="9"/>
                      <a:pt x="6" y="3"/>
                    </a:cubicBezTo>
                    <a:close/>
                  </a:path>
                </a:pathLst>
              </a:custGeom>
              <a:solidFill>
                <a:srgbClr val="B790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334"/>
              <p:cNvSpPr/>
              <p:nvPr/>
            </p:nvSpPr>
            <p:spPr bwMode="auto">
              <a:xfrm>
                <a:off x="1449" y="2371"/>
                <a:ext cx="18" cy="145"/>
              </a:xfrm>
              <a:custGeom>
                <a:avLst/>
                <a:gdLst>
                  <a:gd name="T0" fmla="*/ 13 w 16"/>
                  <a:gd name="T1" fmla="*/ 0 h 129"/>
                  <a:gd name="T2" fmla="*/ 5 w 16"/>
                  <a:gd name="T3" fmla="*/ 129 h 129"/>
                  <a:gd name="T4" fmla="*/ 13 w 16"/>
                  <a:gd name="T5" fmla="*/ 0 h 129"/>
                </a:gdLst>
                <a:ahLst/>
                <a:cxnLst>
                  <a:cxn ang="0">
                    <a:pos x="T0" y="T1"/>
                  </a:cxn>
                  <a:cxn ang="0">
                    <a:pos x="T2" y="T3"/>
                  </a:cxn>
                  <a:cxn ang="0">
                    <a:pos x="T4" y="T5"/>
                  </a:cxn>
                </a:cxnLst>
                <a:rect l="0" t="0" r="r" b="b"/>
                <a:pathLst>
                  <a:path w="16" h="129">
                    <a:moveTo>
                      <a:pt x="13" y="0"/>
                    </a:moveTo>
                    <a:cubicBezTo>
                      <a:pt x="16" y="43"/>
                      <a:pt x="9" y="86"/>
                      <a:pt x="5" y="129"/>
                    </a:cubicBezTo>
                    <a:cubicBezTo>
                      <a:pt x="0" y="86"/>
                      <a:pt x="6" y="43"/>
                      <a:pt x="13" y="0"/>
                    </a:cubicBezTo>
                    <a:close/>
                  </a:path>
                </a:pathLst>
              </a:custGeom>
              <a:solidFill>
                <a:srgbClr val="926B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335"/>
              <p:cNvSpPr/>
              <p:nvPr/>
            </p:nvSpPr>
            <p:spPr bwMode="auto">
              <a:xfrm>
                <a:off x="1508" y="1978"/>
                <a:ext cx="19" cy="118"/>
              </a:xfrm>
              <a:custGeom>
                <a:avLst/>
                <a:gdLst>
                  <a:gd name="T0" fmla="*/ 0 w 17"/>
                  <a:gd name="T1" fmla="*/ 105 h 105"/>
                  <a:gd name="T2" fmla="*/ 7 w 17"/>
                  <a:gd name="T3" fmla="*/ 0 h 105"/>
                  <a:gd name="T4" fmla="*/ 5 w 17"/>
                  <a:gd name="T5" fmla="*/ 105 h 105"/>
                  <a:gd name="T6" fmla="*/ 0 w 17"/>
                  <a:gd name="T7" fmla="*/ 105 h 105"/>
                </a:gdLst>
                <a:ahLst/>
                <a:cxnLst>
                  <a:cxn ang="0">
                    <a:pos x="T0" y="T1"/>
                  </a:cxn>
                  <a:cxn ang="0">
                    <a:pos x="T2" y="T3"/>
                  </a:cxn>
                  <a:cxn ang="0">
                    <a:pos x="T4" y="T5"/>
                  </a:cxn>
                  <a:cxn ang="0">
                    <a:pos x="T6" y="T7"/>
                  </a:cxn>
                </a:cxnLst>
                <a:rect l="0" t="0" r="r" b="b"/>
                <a:pathLst>
                  <a:path w="17" h="105">
                    <a:moveTo>
                      <a:pt x="0" y="105"/>
                    </a:moveTo>
                    <a:cubicBezTo>
                      <a:pt x="2" y="70"/>
                      <a:pt x="5" y="35"/>
                      <a:pt x="7" y="0"/>
                    </a:cubicBezTo>
                    <a:cubicBezTo>
                      <a:pt x="17" y="36"/>
                      <a:pt x="12" y="70"/>
                      <a:pt x="5" y="105"/>
                    </a:cubicBezTo>
                    <a:cubicBezTo>
                      <a:pt x="3" y="105"/>
                      <a:pt x="1" y="105"/>
                      <a:pt x="0" y="105"/>
                    </a:cubicBezTo>
                    <a:close/>
                  </a:path>
                </a:pathLst>
              </a:custGeom>
              <a:solidFill>
                <a:srgbClr val="AF88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336"/>
              <p:cNvSpPr/>
              <p:nvPr/>
            </p:nvSpPr>
            <p:spPr bwMode="auto">
              <a:xfrm>
                <a:off x="1205" y="2494"/>
                <a:ext cx="41" cy="130"/>
              </a:xfrm>
              <a:custGeom>
                <a:avLst/>
                <a:gdLst>
                  <a:gd name="T0" fmla="*/ 8 w 37"/>
                  <a:gd name="T1" fmla="*/ 112 h 115"/>
                  <a:gd name="T2" fmla="*/ 11 w 37"/>
                  <a:gd name="T3" fmla="*/ 67 h 115"/>
                  <a:gd name="T4" fmla="*/ 20 w 37"/>
                  <a:gd name="T5" fmla="*/ 0 h 115"/>
                  <a:gd name="T6" fmla="*/ 28 w 37"/>
                  <a:gd name="T7" fmla="*/ 20 h 115"/>
                  <a:gd name="T8" fmla="*/ 16 w 37"/>
                  <a:gd name="T9" fmla="*/ 108 h 115"/>
                  <a:gd name="T10" fmla="*/ 8 w 37"/>
                  <a:gd name="T11" fmla="*/ 112 h 115"/>
                </a:gdLst>
                <a:ahLst/>
                <a:cxnLst>
                  <a:cxn ang="0">
                    <a:pos x="T0" y="T1"/>
                  </a:cxn>
                  <a:cxn ang="0">
                    <a:pos x="T2" y="T3"/>
                  </a:cxn>
                  <a:cxn ang="0">
                    <a:pos x="T4" y="T5"/>
                  </a:cxn>
                  <a:cxn ang="0">
                    <a:pos x="T6" y="T7"/>
                  </a:cxn>
                  <a:cxn ang="0">
                    <a:pos x="T8" y="T9"/>
                  </a:cxn>
                  <a:cxn ang="0">
                    <a:pos x="T10" y="T11"/>
                  </a:cxn>
                </a:cxnLst>
                <a:rect l="0" t="0" r="r" b="b"/>
                <a:pathLst>
                  <a:path w="37" h="115">
                    <a:moveTo>
                      <a:pt x="8" y="112"/>
                    </a:moveTo>
                    <a:cubicBezTo>
                      <a:pt x="0" y="96"/>
                      <a:pt x="10" y="82"/>
                      <a:pt x="11" y="67"/>
                    </a:cubicBezTo>
                    <a:cubicBezTo>
                      <a:pt x="12" y="44"/>
                      <a:pt x="17" y="22"/>
                      <a:pt x="20" y="0"/>
                    </a:cubicBezTo>
                    <a:cubicBezTo>
                      <a:pt x="37" y="1"/>
                      <a:pt x="24" y="14"/>
                      <a:pt x="28" y="20"/>
                    </a:cubicBezTo>
                    <a:cubicBezTo>
                      <a:pt x="21" y="49"/>
                      <a:pt x="12" y="77"/>
                      <a:pt x="16" y="108"/>
                    </a:cubicBezTo>
                    <a:cubicBezTo>
                      <a:pt x="17" y="115"/>
                      <a:pt x="13" y="115"/>
                      <a:pt x="8" y="112"/>
                    </a:cubicBezTo>
                    <a:close/>
                  </a:path>
                </a:pathLst>
              </a:custGeom>
              <a:solidFill>
                <a:srgbClr val="CBA7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337"/>
              <p:cNvSpPr/>
              <p:nvPr/>
            </p:nvSpPr>
            <p:spPr bwMode="auto">
              <a:xfrm>
                <a:off x="1088" y="2361"/>
                <a:ext cx="38" cy="128"/>
              </a:xfrm>
              <a:custGeom>
                <a:avLst/>
                <a:gdLst>
                  <a:gd name="T0" fmla="*/ 34 w 34"/>
                  <a:gd name="T1" fmla="*/ 0 h 114"/>
                  <a:gd name="T2" fmla="*/ 6 w 34"/>
                  <a:gd name="T3" fmla="*/ 114 h 114"/>
                  <a:gd name="T4" fmla="*/ 0 w 34"/>
                  <a:gd name="T5" fmla="*/ 112 h 114"/>
                  <a:gd name="T6" fmla="*/ 34 w 34"/>
                  <a:gd name="T7" fmla="*/ 0 h 114"/>
                </a:gdLst>
                <a:ahLst/>
                <a:cxnLst>
                  <a:cxn ang="0">
                    <a:pos x="T0" y="T1"/>
                  </a:cxn>
                  <a:cxn ang="0">
                    <a:pos x="T2" y="T3"/>
                  </a:cxn>
                  <a:cxn ang="0">
                    <a:pos x="T4" y="T5"/>
                  </a:cxn>
                  <a:cxn ang="0">
                    <a:pos x="T6" y="T7"/>
                  </a:cxn>
                </a:cxnLst>
                <a:rect l="0" t="0" r="r" b="b"/>
                <a:pathLst>
                  <a:path w="34" h="114">
                    <a:moveTo>
                      <a:pt x="34" y="0"/>
                    </a:moveTo>
                    <a:cubicBezTo>
                      <a:pt x="31" y="40"/>
                      <a:pt x="19" y="77"/>
                      <a:pt x="6" y="114"/>
                    </a:cubicBezTo>
                    <a:cubicBezTo>
                      <a:pt x="4" y="113"/>
                      <a:pt x="2" y="113"/>
                      <a:pt x="0" y="112"/>
                    </a:cubicBezTo>
                    <a:cubicBezTo>
                      <a:pt x="11" y="75"/>
                      <a:pt x="23" y="37"/>
                      <a:pt x="34" y="0"/>
                    </a:cubicBezTo>
                    <a:close/>
                  </a:path>
                </a:pathLst>
              </a:custGeom>
              <a:solidFill>
                <a:srgbClr val="BA92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338"/>
              <p:cNvSpPr/>
              <p:nvPr/>
            </p:nvSpPr>
            <p:spPr bwMode="auto">
              <a:xfrm>
                <a:off x="1101" y="1541"/>
                <a:ext cx="39" cy="121"/>
              </a:xfrm>
              <a:custGeom>
                <a:avLst/>
                <a:gdLst>
                  <a:gd name="T0" fmla="*/ 0 w 34"/>
                  <a:gd name="T1" fmla="*/ 105 h 108"/>
                  <a:gd name="T2" fmla="*/ 32 w 34"/>
                  <a:gd name="T3" fmla="*/ 0 h 108"/>
                  <a:gd name="T4" fmla="*/ 24 w 34"/>
                  <a:gd name="T5" fmla="*/ 31 h 108"/>
                  <a:gd name="T6" fmla="*/ 11 w 34"/>
                  <a:gd name="T7" fmla="*/ 97 h 108"/>
                  <a:gd name="T8" fmla="*/ 0 w 34"/>
                  <a:gd name="T9" fmla="*/ 105 h 108"/>
                </a:gdLst>
                <a:ahLst/>
                <a:cxnLst>
                  <a:cxn ang="0">
                    <a:pos x="T0" y="T1"/>
                  </a:cxn>
                  <a:cxn ang="0">
                    <a:pos x="T2" y="T3"/>
                  </a:cxn>
                  <a:cxn ang="0">
                    <a:pos x="T4" y="T5"/>
                  </a:cxn>
                  <a:cxn ang="0">
                    <a:pos x="T6" y="T7"/>
                  </a:cxn>
                  <a:cxn ang="0">
                    <a:pos x="T8" y="T9"/>
                  </a:cxn>
                </a:cxnLst>
                <a:rect l="0" t="0" r="r" b="b"/>
                <a:pathLst>
                  <a:path w="34" h="108">
                    <a:moveTo>
                      <a:pt x="0" y="105"/>
                    </a:moveTo>
                    <a:cubicBezTo>
                      <a:pt x="6" y="71"/>
                      <a:pt x="8" y="35"/>
                      <a:pt x="32" y="0"/>
                    </a:cubicBezTo>
                    <a:cubicBezTo>
                      <a:pt x="34" y="16"/>
                      <a:pt x="27" y="23"/>
                      <a:pt x="24" y="31"/>
                    </a:cubicBezTo>
                    <a:cubicBezTo>
                      <a:pt x="17" y="52"/>
                      <a:pt x="10" y="74"/>
                      <a:pt x="11" y="97"/>
                    </a:cubicBezTo>
                    <a:cubicBezTo>
                      <a:pt x="12" y="107"/>
                      <a:pt x="8" y="108"/>
                      <a:pt x="0" y="105"/>
                    </a:cubicBezTo>
                    <a:close/>
                  </a:path>
                </a:pathLst>
              </a:custGeom>
              <a:solidFill>
                <a:srgbClr val="AB81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339"/>
              <p:cNvSpPr/>
              <p:nvPr/>
            </p:nvSpPr>
            <p:spPr bwMode="auto">
              <a:xfrm>
                <a:off x="1015" y="1713"/>
                <a:ext cx="40" cy="112"/>
              </a:xfrm>
              <a:custGeom>
                <a:avLst/>
                <a:gdLst>
                  <a:gd name="T0" fmla="*/ 6 w 36"/>
                  <a:gd name="T1" fmla="*/ 100 h 100"/>
                  <a:gd name="T2" fmla="*/ 0 w 36"/>
                  <a:gd name="T3" fmla="*/ 91 h 100"/>
                  <a:gd name="T4" fmla="*/ 31 w 36"/>
                  <a:gd name="T5" fmla="*/ 0 h 100"/>
                  <a:gd name="T6" fmla="*/ 27 w 36"/>
                  <a:gd name="T7" fmla="*/ 24 h 100"/>
                  <a:gd name="T8" fmla="*/ 6 w 36"/>
                  <a:gd name="T9" fmla="*/ 100 h 100"/>
                </a:gdLst>
                <a:ahLst/>
                <a:cxnLst>
                  <a:cxn ang="0">
                    <a:pos x="T0" y="T1"/>
                  </a:cxn>
                  <a:cxn ang="0">
                    <a:pos x="T2" y="T3"/>
                  </a:cxn>
                  <a:cxn ang="0">
                    <a:pos x="T4" y="T5"/>
                  </a:cxn>
                  <a:cxn ang="0">
                    <a:pos x="T6" y="T7"/>
                  </a:cxn>
                  <a:cxn ang="0">
                    <a:pos x="T8" y="T9"/>
                  </a:cxn>
                </a:cxnLst>
                <a:rect l="0" t="0" r="r" b="b"/>
                <a:pathLst>
                  <a:path w="36" h="100">
                    <a:moveTo>
                      <a:pt x="6" y="100"/>
                    </a:moveTo>
                    <a:cubicBezTo>
                      <a:pt x="1" y="99"/>
                      <a:pt x="1" y="95"/>
                      <a:pt x="0" y="91"/>
                    </a:cubicBezTo>
                    <a:cubicBezTo>
                      <a:pt x="7" y="60"/>
                      <a:pt x="18" y="30"/>
                      <a:pt x="31" y="0"/>
                    </a:cubicBezTo>
                    <a:cubicBezTo>
                      <a:pt x="36" y="10"/>
                      <a:pt x="30" y="17"/>
                      <a:pt x="27" y="24"/>
                    </a:cubicBezTo>
                    <a:cubicBezTo>
                      <a:pt x="19" y="49"/>
                      <a:pt x="13" y="75"/>
                      <a:pt x="6" y="100"/>
                    </a:cubicBezTo>
                    <a:close/>
                  </a:path>
                </a:pathLst>
              </a:custGeom>
              <a:solidFill>
                <a:srgbClr val="6B49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340"/>
              <p:cNvSpPr/>
              <p:nvPr/>
            </p:nvSpPr>
            <p:spPr bwMode="auto">
              <a:xfrm>
                <a:off x="1142" y="1756"/>
                <a:ext cx="22" cy="124"/>
              </a:xfrm>
              <a:custGeom>
                <a:avLst/>
                <a:gdLst>
                  <a:gd name="T0" fmla="*/ 20 w 20"/>
                  <a:gd name="T1" fmla="*/ 0 h 110"/>
                  <a:gd name="T2" fmla="*/ 3 w 20"/>
                  <a:gd name="T3" fmla="*/ 110 h 110"/>
                  <a:gd name="T4" fmla="*/ 14 w 20"/>
                  <a:gd name="T5" fmla="*/ 0 h 110"/>
                  <a:gd name="T6" fmla="*/ 20 w 20"/>
                  <a:gd name="T7" fmla="*/ 0 h 110"/>
                </a:gdLst>
                <a:ahLst/>
                <a:cxnLst>
                  <a:cxn ang="0">
                    <a:pos x="T0" y="T1"/>
                  </a:cxn>
                  <a:cxn ang="0">
                    <a:pos x="T2" y="T3"/>
                  </a:cxn>
                  <a:cxn ang="0">
                    <a:pos x="T4" y="T5"/>
                  </a:cxn>
                  <a:cxn ang="0">
                    <a:pos x="T6" y="T7"/>
                  </a:cxn>
                </a:cxnLst>
                <a:rect l="0" t="0" r="r" b="b"/>
                <a:pathLst>
                  <a:path w="20" h="110">
                    <a:moveTo>
                      <a:pt x="20" y="0"/>
                    </a:moveTo>
                    <a:cubicBezTo>
                      <a:pt x="14" y="37"/>
                      <a:pt x="8" y="73"/>
                      <a:pt x="3" y="110"/>
                    </a:cubicBezTo>
                    <a:cubicBezTo>
                      <a:pt x="0" y="72"/>
                      <a:pt x="4" y="35"/>
                      <a:pt x="14" y="0"/>
                    </a:cubicBezTo>
                    <a:cubicBezTo>
                      <a:pt x="16" y="0"/>
                      <a:pt x="18" y="0"/>
                      <a:pt x="20" y="0"/>
                    </a:cubicBezTo>
                    <a:close/>
                  </a:path>
                </a:pathLst>
              </a:custGeom>
              <a:solidFill>
                <a:srgbClr val="B48B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341"/>
              <p:cNvSpPr/>
              <p:nvPr/>
            </p:nvSpPr>
            <p:spPr bwMode="auto">
              <a:xfrm>
                <a:off x="1200" y="1991"/>
                <a:ext cx="36" cy="121"/>
              </a:xfrm>
              <a:custGeom>
                <a:avLst/>
                <a:gdLst>
                  <a:gd name="T0" fmla="*/ 20 w 32"/>
                  <a:gd name="T1" fmla="*/ 8 h 108"/>
                  <a:gd name="T2" fmla="*/ 24 w 32"/>
                  <a:gd name="T3" fmla="*/ 16 h 108"/>
                  <a:gd name="T4" fmla="*/ 28 w 32"/>
                  <a:gd name="T5" fmla="*/ 8 h 108"/>
                  <a:gd name="T6" fmla="*/ 32 w 32"/>
                  <a:gd name="T7" fmla="*/ 0 h 108"/>
                  <a:gd name="T8" fmla="*/ 0 w 32"/>
                  <a:gd name="T9" fmla="*/ 108 h 108"/>
                  <a:gd name="T10" fmla="*/ 7 w 32"/>
                  <a:gd name="T11" fmla="*/ 79 h 108"/>
                  <a:gd name="T12" fmla="*/ 20 w 32"/>
                  <a:gd name="T13" fmla="*/ 8 h 108"/>
                </a:gdLst>
                <a:ahLst/>
                <a:cxnLst>
                  <a:cxn ang="0">
                    <a:pos x="T0" y="T1"/>
                  </a:cxn>
                  <a:cxn ang="0">
                    <a:pos x="T2" y="T3"/>
                  </a:cxn>
                  <a:cxn ang="0">
                    <a:pos x="T4" y="T5"/>
                  </a:cxn>
                  <a:cxn ang="0">
                    <a:pos x="T6" y="T7"/>
                  </a:cxn>
                  <a:cxn ang="0">
                    <a:pos x="T8" y="T9"/>
                  </a:cxn>
                  <a:cxn ang="0">
                    <a:pos x="T10" y="T11"/>
                  </a:cxn>
                  <a:cxn ang="0">
                    <a:pos x="T12" y="T13"/>
                  </a:cxn>
                </a:cxnLst>
                <a:rect l="0" t="0" r="r" b="b"/>
                <a:pathLst>
                  <a:path w="32" h="108">
                    <a:moveTo>
                      <a:pt x="20" y="8"/>
                    </a:moveTo>
                    <a:cubicBezTo>
                      <a:pt x="21" y="11"/>
                      <a:pt x="22" y="16"/>
                      <a:pt x="24" y="16"/>
                    </a:cubicBezTo>
                    <a:cubicBezTo>
                      <a:pt x="30" y="17"/>
                      <a:pt x="27" y="11"/>
                      <a:pt x="28" y="8"/>
                    </a:cubicBezTo>
                    <a:cubicBezTo>
                      <a:pt x="29" y="6"/>
                      <a:pt x="31" y="3"/>
                      <a:pt x="32" y="0"/>
                    </a:cubicBezTo>
                    <a:cubicBezTo>
                      <a:pt x="30" y="38"/>
                      <a:pt x="16" y="73"/>
                      <a:pt x="0" y="108"/>
                    </a:cubicBezTo>
                    <a:cubicBezTo>
                      <a:pt x="3" y="98"/>
                      <a:pt x="4" y="88"/>
                      <a:pt x="7" y="79"/>
                    </a:cubicBezTo>
                    <a:cubicBezTo>
                      <a:pt x="14" y="55"/>
                      <a:pt x="20" y="32"/>
                      <a:pt x="20" y="8"/>
                    </a:cubicBezTo>
                    <a:close/>
                  </a:path>
                </a:pathLst>
              </a:custGeom>
              <a:solidFill>
                <a:srgbClr val="C099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342"/>
              <p:cNvSpPr/>
              <p:nvPr/>
            </p:nvSpPr>
            <p:spPr bwMode="auto">
              <a:xfrm>
                <a:off x="716" y="2291"/>
                <a:ext cx="62" cy="129"/>
              </a:xfrm>
              <a:custGeom>
                <a:avLst/>
                <a:gdLst>
                  <a:gd name="T0" fmla="*/ 48 w 55"/>
                  <a:gd name="T1" fmla="*/ 1 h 115"/>
                  <a:gd name="T2" fmla="*/ 55 w 55"/>
                  <a:gd name="T3" fmla="*/ 9 h 115"/>
                  <a:gd name="T4" fmla="*/ 15 w 55"/>
                  <a:gd name="T5" fmla="*/ 102 h 115"/>
                  <a:gd name="T6" fmla="*/ 5 w 55"/>
                  <a:gd name="T7" fmla="*/ 102 h 115"/>
                  <a:gd name="T8" fmla="*/ 0 w 55"/>
                  <a:gd name="T9" fmla="*/ 101 h 115"/>
                  <a:gd name="T10" fmla="*/ 48 w 55"/>
                  <a:gd name="T11" fmla="*/ 1 h 115"/>
                </a:gdLst>
                <a:ahLst/>
                <a:cxnLst>
                  <a:cxn ang="0">
                    <a:pos x="T0" y="T1"/>
                  </a:cxn>
                  <a:cxn ang="0">
                    <a:pos x="T2" y="T3"/>
                  </a:cxn>
                  <a:cxn ang="0">
                    <a:pos x="T4" y="T5"/>
                  </a:cxn>
                  <a:cxn ang="0">
                    <a:pos x="T6" y="T7"/>
                  </a:cxn>
                  <a:cxn ang="0">
                    <a:pos x="T8" y="T9"/>
                  </a:cxn>
                  <a:cxn ang="0">
                    <a:pos x="T10" y="T11"/>
                  </a:cxn>
                </a:cxnLst>
                <a:rect l="0" t="0" r="r" b="b"/>
                <a:pathLst>
                  <a:path w="55" h="115">
                    <a:moveTo>
                      <a:pt x="48" y="1"/>
                    </a:moveTo>
                    <a:cubicBezTo>
                      <a:pt x="55" y="0"/>
                      <a:pt x="51" y="8"/>
                      <a:pt x="55" y="9"/>
                    </a:cubicBezTo>
                    <a:cubicBezTo>
                      <a:pt x="41" y="40"/>
                      <a:pt x="24" y="69"/>
                      <a:pt x="15" y="102"/>
                    </a:cubicBezTo>
                    <a:cubicBezTo>
                      <a:pt x="11" y="115"/>
                      <a:pt x="8" y="98"/>
                      <a:pt x="5" y="102"/>
                    </a:cubicBezTo>
                    <a:cubicBezTo>
                      <a:pt x="3" y="103"/>
                      <a:pt x="2" y="103"/>
                      <a:pt x="0" y="101"/>
                    </a:cubicBezTo>
                    <a:cubicBezTo>
                      <a:pt x="22" y="71"/>
                      <a:pt x="36" y="36"/>
                      <a:pt x="48" y="1"/>
                    </a:cubicBezTo>
                    <a:close/>
                  </a:path>
                </a:pathLst>
              </a:custGeom>
              <a:solidFill>
                <a:srgbClr val="7054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343"/>
              <p:cNvSpPr/>
              <p:nvPr/>
            </p:nvSpPr>
            <p:spPr bwMode="auto">
              <a:xfrm>
                <a:off x="929" y="2628"/>
                <a:ext cx="39" cy="62"/>
              </a:xfrm>
              <a:custGeom>
                <a:avLst/>
                <a:gdLst>
                  <a:gd name="T0" fmla="*/ 29 w 34"/>
                  <a:gd name="T1" fmla="*/ 5 h 55"/>
                  <a:gd name="T2" fmla="*/ 32 w 34"/>
                  <a:gd name="T3" fmla="*/ 24 h 55"/>
                  <a:gd name="T4" fmla="*/ 27 w 34"/>
                  <a:gd name="T5" fmla="*/ 55 h 55"/>
                  <a:gd name="T6" fmla="*/ 15 w 34"/>
                  <a:gd name="T7" fmla="*/ 19 h 55"/>
                  <a:gd name="T8" fmla="*/ 18 w 34"/>
                  <a:gd name="T9" fmla="*/ 1 h 55"/>
                  <a:gd name="T10" fmla="*/ 29 w 34"/>
                  <a:gd name="T11" fmla="*/ 5 h 55"/>
                </a:gdLst>
                <a:ahLst/>
                <a:cxnLst>
                  <a:cxn ang="0">
                    <a:pos x="T0" y="T1"/>
                  </a:cxn>
                  <a:cxn ang="0">
                    <a:pos x="T2" y="T3"/>
                  </a:cxn>
                  <a:cxn ang="0">
                    <a:pos x="T4" y="T5"/>
                  </a:cxn>
                  <a:cxn ang="0">
                    <a:pos x="T6" y="T7"/>
                  </a:cxn>
                  <a:cxn ang="0">
                    <a:pos x="T8" y="T9"/>
                  </a:cxn>
                  <a:cxn ang="0">
                    <a:pos x="T10" y="T11"/>
                  </a:cxn>
                </a:cxnLst>
                <a:rect l="0" t="0" r="r" b="b"/>
                <a:pathLst>
                  <a:path w="34" h="55">
                    <a:moveTo>
                      <a:pt x="29" y="5"/>
                    </a:moveTo>
                    <a:cubicBezTo>
                      <a:pt x="30" y="12"/>
                      <a:pt x="34" y="23"/>
                      <a:pt x="32" y="24"/>
                    </a:cubicBezTo>
                    <a:cubicBezTo>
                      <a:pt x="17" y="32"/>
                      <a:pt x="34" y="45"/>
                      <a:pt x="27" y="55"/>
                    </a:cubicBezTo>
                    <a:cubicBezTo>
                      <a:pt x="16" y="45"/>
                      <a:pt x="0" y="38"/>
                      <a:pt x="15" y="19"/>
                    </a:cubicBezTo>
                    <a:cubicBezTo>
                      <a:pt x="18" y="14"/>
                      <a:pt x="12" y="6"/>
                      <a:pt x="18" y="1"/>
                    </a:cubicBezTo>
                    <a:cubicBezTo>
                      <a:pt x="22" y="0"/>
                      <a:pt x="25" y="3"/>
                      <a:pt x="29" y="5"/>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344"/>
              <p:cNvSpPr/>
              <p:nvPr/>
            </p:nvSpPr>
            <p:spPr bwMode="auto">
              <a:xfrm>
                <a:off x="1635" y="1634"/>
                <a:ext cx="19" cy="88"/>
              </a:xfrm>
              <a:custGeom>
                <a:avLst/>
                <a:gdLst>
                  <a:gd name="T0" fmla="*/ 17 w 17"/>
                  <a:gd name="T1" fmla="*/ 78 h 78"/>
                  <a:gd name="T2" fmla="*/ 17 w 17"/>
                  <a:gd name="T3" fmla="*/ 0 h 78"/>
                  <a:gd name="T4" fmla="*/ 17 w 17"/>
                  <a:gd name="T5" fmla="*/ 78 h 78"/>
                  <a:gd name="T6" fmla="*/ 17 w 17"/>
                  <a:gd name="T7" fmla="*/ 78 h 78"/>
                </a:gdLst>
                <a:ahLst/>
                <a:cxnLst>
                  <a:cxn ang="0">
                    <a:pos x="T0" y="T1"/>
                  </a:cxn>
                  <a:cxn ang="0">
                    <a:pos x="T2" y="T3"/>
                  </a:cxn>
                  <a:cxn ang="0">
                    <a:pos x="T4" y="T5"/>
                  </a:cxn>
                  <a:cxn ang="0">
                    <a:pos x="T6" y="T7"/>
                  </a:cxn>
                </a:cxnLst>
                <a:rect l="0" t="0" r="r" b="b"/>
                <a:pathLst>
                  <a:path w="17" h="78">
                    <a:moveTo>
                      <a:pt x="17" y="78"/>
                    </a:moveTo>
                    <a:cubicBezTo>
                      <a:pt x="2" y="62"/>
                      <a:pt x="0" y="25"/>
                      <a:pt x="17" y="0"/>
                    </a:cubicBezTo>
                    <a:cubicBezTo>
                      <a:pt x="17" y="29"/>
                      <a:pt x="17" y="54"/>
                      <a:pt x="17" y="78"/>
                    </a:cubicBezTo>
                    <a:cubicBezTo>
                      <a:pt x="17" y="78"/>
                      <a:pt x="17" y="78"/>
                      <a:pt x="17" y="78"/>
                    </a:cubicBezTo>
                    <a:close/>
                  </a:path>
                </a:pathLst>
              </a:custGeom>
              <a:solidFill>
                <a:srgbClr val="AD84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345"/>
              <p:cNvSpPr/>
              <p:nvPr/>
            </p:nvSpPr>
            <p:spPr bwMode="auto">
              <a:xfrm>
                <a:off x="1409" y="2241"/>
                <a:ext cx="21" cy="114"/>
              </a:xfrm>
              <a:custGeom>
                <a:avLst/>
                <a:gdLst>
                  <a:gd name="T0" fmla="*/ 15 w 18"/>
                  <a:gd name="T1" fmla="*/ 0 h 102"/>
                  <a:gd name="T2" fmla="*/ 12 w 18"/>
                  <a:gd name="T3" fmla="*/ 102 h 102"/>
                  <a:gd name="T4" fmla="*/ 15 w 18"/>
                  <a:gd name="T5" fmla="*/ 0 h 102"/>
                </a:gdLst>
                <a:ahLst/>
                <a:cxnLst>
                  <a:cxn ang="0">
                    <a:pos x="T0" y="T1"/>
                  </a:cxn>
                  <a:cxn ang="0">
                    <a:pos x="T2" y="T3"/>
                  </a:cxn>
                  <a:cxn ang="0">
                    <a:pos x="T4" y="T5"/>
                  </a:cxn>
                </a:cxnLst>
                <a:rect l="0" t="0" r="r" b="b"/>
                <a:pathLst>
                  <a:path w="18" h="102">
                    <a:moveTo>
                      <a:pt x="15" y="0"/>
                    </a:moveTo>
                    <a:cubicBezTo>
                      <a:pt x="18" y="34"/>
                      <a:pt x="9" y="68"/>
                      <a:pt x="12" y="102"/>
                    </a:cubicBezTo>
                    <a:cubicBezTo>
                      <a:pt x="0" y="68"/>
                      <a:pt x="7" y="34"/>
                      <a:pt x="15" y="0"/>
                    </a:cubicBezTo>
                    <a:close/>
                  </a:path>
                </a:pathLst>
              </a:custGeom>
              <a:solidFill>
                <a:srgbClr val="9B74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346"/>
              <p:cNvSpPr/>
              <p:nvPr/>
            </p:nvSpPr>
            <p:spPr bwMode="auto">
              <a:xfrm>
                <a:off x="616" y="2381"/>
                <a:ext cx="36" cy="74"/>
              </a:xfrm>
              <a:custGeom>
                <a:avLst/>
                <a:gdLst>
                  <a:gd name="T0" fmla="*/ 0 w 32"/>
                  <a:gd name="T1" fmla="*/ 61 h 66"/>
                  <a:gd name="T2" fmla="*/ 27 w 32"/>
                  <a:gd name="T3" fmla="*/ 0 h 66"/>
                  <a:gd name="T4" fmla="*/ 27 w 32"/>
                  <a:gd name="T5" fmla="*/ 21 h 66"/>
                  <a:gd name="T6" fmla="*/ 20 w 32"/>
                  <a:gd name="T7" fmla="*/ 53 h 66"/>
                  <a:gd name="T8" fmla="*/ 12 w 32"/>
                  <a:gd name="T9" fmla="*/ 65 h 66"/>
                  <a:gd name="T10" fmla="*/ 0 w 32"/>
                  <a:gd name="T11" fmla="*/ 61 h 66"/>
                </a:gdLst>
                <a:ahLst/>
                <a:cxnLst>
                  <a:cxn ang="0">
                    <a:pos x="T0" y="T1"/>
                  </a:cxn>
                  <a:cxn ang="0">
                    <a:pos x="T2" y="T3"/>
                  </a:cxn>
                  <a:cxn ang="0">
                    <a:pos x="T4" y="T5"/>
                  </a:cxn>
                  <a:cxn ang="0">
                    <a:pos x="T6" y="T7"/>
                  </a:cxn>
                  <a:cxn ang="0">
                    <a:pos x="T8" y="T9"/>
                  </a:cxn>
                  <a:cxn ang="0">
                    <a:pos x="T10" y="T11"/>
                  </a:cxn>
                </a:cxnLst>
                <a:rect l="0" t="0" r="r" b="b"/>
                <a:pathLst>
                  <a:path w="32" h="66">
                    <a:moveTo>
                      <a:pt x="0" y="61"/>
                    </a:moveTo>
                    <a:cubicBezTo>
                      <a:pt x="7" y="40"/>
                      <a:pt x="10" y="17"/>
                      <a:pt x="27" y="0"/>
                    </a:cubicBezTo>
                    <a:cubicBezTo>
                      <a:pt x="31" y="7"/>
                      <a:pt x="22" y="14"/>
                      <a:pt x="27" y="21"/>
                    </a:cubicBezTo>
                    <a:cubicBezTo>
                      <a:pt x="32" y="33"/>
                      <a:pt x="19" y="42"/>
                      <a:pt x="20" y="53"/>
                    </a:cubicBezTo>
                    <a:cubicBezTo>
                      <a:pt x="17" y="57"/>
                      <a:pt x="15" y="61"/>
                      <a:pt x="12" y="65"/>
                    </a:cubicBezTo>
                    <a:cubicBezTo>
                      <a:pt x="8" y="64"/>
                      <a:pt x="3" y="66"/>
                      <a:pt x="0" y="61"/>
                    </a:cubicBezTo>
                    <a:close/>
                  </a:path>
                </a:pathLst>
              </a:custGeom>
              <a:solidFill>
                <a:srgbClr val="CBAB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347"/>
              <p:cNvSpPr/>
              <p:nvPr/>
            </p:nvSpPr>
            <p:spPr bwMode="auto">
              <a:xfrm>
                <a:off x="1566" y="1962"/>
                <a:ext cx="23" cy="144"/>
              </a:xfrm>
              <a:custGeom>
                <a:avLst/>
                <a:gdLst>
                  <a:gd name="T0" fmla="*/ 10 w 21"/>
                  <a:gd name="T1" fmla="*/ 2 h 128"/>
                  <a:gd name="T2" fmla="*/ 4 w 21"/>
                  <a:gd name="T3" fmla="*/ 128 h 128"/>
                  <a:gd name="T4" fmla="*/ 7 w 21"/>
                  <a:gd name="T5" fmla="*/ 2 h 128"/>
                  <a:gd name="T6" fmla="*/ 10 w 21"/>
                  <a:gd name="T7" fmla="*/ 2 h 128"/>
                </a:gdLst>
                <a:ahLst/>
                <a:cxnLst>
                  <a:cxn ang="0">
                    <a:pos x="T0" y="T1"/>
                  </a:cxn>
                  <a:cxn ang="0">
                    <a:pos x="T2" y="T3"/>
                  </a:cxn>
                  <a:cxn ang="0">
                    <a:pos x="T4" y="T5"/>
                  </a:cxn>
                  <a:cxn ang="0">
                    <a:pos x="T6" y="T7"/>
                  </a:cxn>
                </a:cxnLst>
                <a:rect l="0" t="0" r="r" b="b"/>
                <a:pathLst>
                  <a:path w="21" h="128">
                    <a:moveTo>
                      <a:pt x="10" y="2"/>
                    </a:moveTo>
                    <a:cubicBezTo>
                      <a:pt x="21" y="45"/>
                      <a:pt x="10" y="86"/>
                      <a:pt x="4" y="128"/>
                    </a:cubicBezTo>
                    <a:cubicBezTo>
                      <a:pt x="0" y="86"/>
                      <a:pt x="14" y="44"/>
                      <a:pt x="7" y="2"/>
                    </a:cubicBezTo>
                    <a:cubicBezTo>
                      <a:pt x="8" y="0"/>
                      <a:pt x="9" y="0"/>
                      <a:pt x="10" y="2"/>
                    </a:cubicBezTo>
                    <a:close/>
                  </a:path>
                </a:pathLst>
              </a:custGeom>
              <a:solidFill>
                <a:srgbClr val="AA8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348"/>
              <p:cNvSpPr/>
              <p:nvPr/>
            </p:nvSpPr>
            <p:spPr bwMode="auto">
              <a:xfrm>
                <a:off x="1064" y="2346"/>
                <a:ext cx="37" cy="109"/>
              </a:xfrm>
              <a:custGeom>
                <a:avLst/>
                <a:gdLst>
                  <a:gd name="T0" fmla="*/ 33 w 33"/>
                  <a:gd name="T1" fmla="*/ 0 h 97"/>
                  <a:gd name="T2" fmla="*/ 7 w 33"/>
                  <a:gd name="T3" fmla="*/ 97 h 97"/>
                  <a:gd name="T4" fmla="*/ 33 w 33"/>
                  <a:gd name="T5" fmla="*/ 0 h 97"/>
                </a:gdLst>
                <a:ahLst/>
                <a:cxnLst>
                  <a:cxn ang="0">
                    <a:pos x="T0" y="T1"/>
                  </a:cxn>
                  <a:cxn ang="0">
                    <a:pos x="T2" y="T3"/>
                  </a:cxn>
                  <a:cxn ang="0">
                    <a:pos x="T4" y="T5"/>
                  </a:cxn>
                </a:cxnLst>
                <a:rect l="0" t="0" r="r" b="b"/>
                <a:pathLst>
                  <a:path w="33" h="97">
                    <a:moveTo>
                      <a:pt x="33" y="0"/>
                    </a:moveTo>
                    <a:cubicBezTo>
                      <a:pt x="31" y="36"/>
                      <a:pt x="12" y="63"/>
                      <a:pt x="7" y="97"/>
                    </a:cubicBezTo>
                    <a:cubicBezTo>
                      <a:pt x="0" y="82"/>
                      <a:pt x="14" y="29"/>
                      <a:pt x="33" y="0"/>
                    </a:cubicBezTo>
                    <a:close/>
                  </a:path>
                </a:pathLst>
              </a:custGeom>
              <a:solidFill>
                <a:srgbClr val="BC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349"/>
              <p:cNvSpPr/>
              <p:nvPr/>
            </p:nvSpPr>
            <p:spPr bwMode="auto">
              <a:xfrm>
                <a:off x="1106" y="1470"/>
                <a:ext cx="46" cy="108"/>
              </a:xfrm>
              <a:custGeom>
                <a:avLst/>
                <a:gdLst>
                  <a:gd name="T0" fmla="*/ 25 w 41"/>
                  <a:gd name="T1" fmla="*/ 20 h 96"/>
                  <a:gd name="T2" fmla="*/ 36 w 41"/>
                  <a:gd name="T3" fmla="*/ 0 h 96"/>
                  <a:gd name="T4" fmla="*/ 31 w 41"/>
                  <a:gd name="T5" fmla="*/ 27 h 96"/>
                  <a:gd name="T6" fmla="*/ 1 w 41"/>
                  <a:gd name="T7" fmla="*/ 96 h 96"/>
                  <a:gd name="T8" fmla="*/ 25 w 41"/>
                  <a:gd name="T9" fmla="*/ 20 h 96"/>
                </a:gdLst>
                <a:ahLst/>
                <a:cxnLst>
                  <a:cxn ang="0">
                    <a:pos x="T0" y="T1"/>
                  </a:cxn>
                  <a:cxn ang="0">
                    <a:pos x="T2" y="T3"/>
                  </a:cxn>
                  <a:cxn ang="0">
                    <a:pos x="T4" y="T5"/>
                  </a:cxn>
                  <a:cxn ang="0">
                    <a:pos x="T6" y="T7"/>
                  </a:cxn>
                  <a:cxn ang="0">
                    <a:pos x="T8" y="T9"/>
                  </a:cxn>
                </a:cxnLst>
                <a:rect l="0" t="0" r="r" b="b"/>
                <a:pathLst>
                  <a:path w="41" h="96">
                    <a:moveTo>
                      <a:pt x="25" y="20"/>
                    </a:moveTo>
                    <a:cubicBezTo>
                      <a:pt x="31" y="14"/>
                      <a:pt x="26" y="3"/>
                      <a:pt x="36" y="0"/>
                    </a:cubicBezTo>
                    <a:cubicBezTo>
                      <a:pt x="41" y="10"/>
                      <a:pt x="34" y="20"/>
                      <a:pt x="31" y="27"/>
                    </a:cubicBezTo>
                    <a:cubicBezTo>
                      <a:pt x="19" y="50"/>
                      <a:pt x="12" y="73"/>
                      <a:pt x="1" y="96"/>
                    </a:cubicBezTo>
                    <a:cubicBezTo>
                      <a:pt x="0" y="68"/>
                      <a:pt x="15" y="45"/>
                      <a:pt x="25" y="20"/>
                    </a:cubicBezTo>
                    <a:close/>
                  </a:path>
                </a:pathLst>
              </a:custGeom>
              <a:solidFill>
                <a:srgbClr val="9A6B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350"/>
              <p:cNvSpPr/>
              <p:nvPr/>
            </p:nvSpPr>
            <p:spPr bwMode="auto">
              <a:xfrm>
                <a:off x="1141" y="1979"/>
                <a:ext cx="41" cy="130"/>
              </a:xfrm>
              <a:custGeom>
                <a:avLst/>
                <a:gdLst>
                  <a:gd name="T0" fmla="*/ 25 w 37"/>
                  <a:gd name="T1" fmla="*/ 7 h 116"/>
                  <a:gd name="T2" fmla="*/ 33 w 37"/>
                  <a:gd name="T3" fmla="*/ 13 h 116"/>
                  <a:gd name="T4" fmla="*/ 2 w 37"/>
                  <a:gd name="T5" fmla="*/ 116 h 116"/>
                  <a:gd name="T6" fmla="*/ 9 w 37"/>
                  <a:gd name="T7" fmla="*/ 66 h 116"/>
                  <a:gd name="T8" fmla="*/ 25 w 37"/>
                  <a:gd name="T9" fmla="*/ 7 h 116"/>
                </a:gdLst>
                <a:ahLst/>
                <a:cxnLst>
                  <a:cxn ang="0">
                    <a:pos x="T0" y="T1"/>
                  </a:cxn>
                  <a:cxn ang="0">
                    <a:pos x="T2" y="T3"/>
                  </a:cxn>
                  <a:cxn ang="0">
                    <a:pos x="T4" y="T5"/>
                  </a:cxn>
                  <a:cxn ang="0">
                    <a:pos x="T6" y="T7"/>
                  </a:cxn>
                  <a:cxn ang="0">
                    <a:pos x="T8" y="T9"/>
                  </a:cxn>
                </a:cxnLst>
                <a:rect l="0" t="0" r="r" b="b"/>
                <a:pathLst>
                  <a:path w="37" h="116">
                    <a:moveTo>
                      <a:pt x="25" y="7"/>
                    </a:moveTo>
                    <a:cubicBezTo>
                      <a:pt x="30" y="5"/>
                      <a:pt x="37" y="0"/>
                      <a:pt x="33" y="13"/>
                    </a:cubicBezTo>
                    <a:cubicBezTo>
                      <a:pt x="23" y="45"/>
                      <a:pt x="13" y="78"/>
                      <a:pt x="2" y="116"/>
                    </a:cubicBezTo>
                    <a:cubicBezTo>
                      <a:pt x="0" y="96"/>
                      <a:pt x="4" y="81"/>
                      <a:pt x="9" y="66"/>
                    </a:cubicBezTo>
                    <a:cubicBezTo>
                      <a:pt x="15" y="46"/>
                      <a:pt x="24" y="28"/>
                      <a:pt x="25" y="7"/>
                    </a:cubicBezTo>
                    <a:close/>
                  </a:path>
                </a:pathLst>
              </a:custGeom>
              <a:solidFill>
                <a:srgbClr val="AA7F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8" name="Freeform 351"/>
              <p:cNvSpPr/>
              <p:nvPr/>
            </p:nvSpPr>
            <p:spPr bwMode="auto">
              <a:xfrm>
                <a:off x="986" y="1698"/>
                <a:ext cx="39" cy="116"/>
              </a:xfrm>
              <a:custGeom>
                <a:avLst/>
                <a:gdLst>
                  <a:gd name="T0" fmla="*/ 22 w 35"/>
                  <a:gd name="T1" fmla="*/ 18 h 103"/>
                  <a:gd name="T2" fmla="*/ 27 w 35"/>
                  <a:gd name="T3" fmla="*/ 2 h 103"/>
                  <a:gd name="T4" fmla="*/ 34 w 35"/>
                  <a:gd name="T5" fmla="*/ 5 h 103"/>
                  <a:gd name="T6" fmla="*/ 0 w 35"/>
                  <a:gd name="T7" fmla="*/ 103 h 103"/>
                  <a:gd name="T8" fmla="*/ 22 w 35"/>
                  <a:gd name="T9" fmla="*/ 18 h 103"/>
                </a:gdLst>
                <a:ahLst/>
                <a:cxnLst>
                  <a:cxn ang="0">
                    <a:pos x="T0" y="T1"/>
                  </a:cxn>
                  <a:cxn ang="0">
                    <a:pos x="T2" y="T3"/>
                  </a:cxn>
                  <a:cxn ang="0">
                    <a:pos x="T4" y="T5"/>
                  </a:cxn>
                  <a:cxn ang="0">
                    <a:pos x="T6" y="T7"/>
                  </a:cxn>
                  <a:cxn ang="0">
                    <a:pos x="T8" y="T9"/>
                  </a:cxn>
                </a:cxnLst>
                <a:rect l="0" t="0" r="r" b="b"/>
                <a:pathLst>
                  <a:path w="35" h="103">
                    <a:moveTo>
                      <a:pt x="22" y="18"/>
                    </a:moveTo>
                    <a:cubicBezTo>
                      <a:pt x="25" y="13"/>
                      <a:pt x="28" y="8"/>
                      <a:pt x="27" y="2"/>
                    </a:cubicBezTo>
                    <a:cubicBezTo>
                      <a:pt x="30" y="1"/>
                      <a:pt x="35" y="0"/>
                      <a:pt x="34" y="5"/>
                    </a:cubicBezTo>
                    <a:cubicBezTo>
                      <a:pt x="24" y="38"/>
                      <a:pt x="18" y="73"/>
                      <a:pt x="0" y="103"/>
                    </a:cubicBezTo>
                    <a:cubicBezTo>
                      <a:pt x="4" y="74"/>
                      <a:pt x="18" y="47"/>
                      <a:pt x="22" y="18"/>
                    </a:cubicBezTo>
                    <a:close/>
                  </a:path>
                </a:pathLst>
              </a:custGeom>
              <a:solidFill>
                <a:srgbClr val="7D59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9" name="Freeform 352"/>
              <p:cNvSpPr/>
              <p:nvPr/>
            </p:nvSpPr>
            <p:spPr bwMode="auto">
              <a:xfrm>
                <a:off x="1079" y="1283"/>
                <a:ext cx="47" cy="115"/>
              </a:xfrm>
              <a:custGeom>
                <a:avLst/>
                <a:gdLst>
                  <a:gd name="T0" fmla="*/ 4 w 42"/>
                  <a:gd name="T1" fmla="*/ 102 h 102"/>
                  <a:gd name="T2" fmla="*/ 0 w 42"/>
                  <a:gd name="T3" fmla="*/ 94 h 102"/>
                  <a:gd name="T4" fmla="*/ 37 w 42"/>
                  <a:gd name="T5" fmla="*/ 0 h 102"/>
                  <a:gd name="T6" fmla="*/ 42 w 42"/>
                  <a:gd name="T7" fmla="*/ 2 h 102"/>
                  <a:gd name="T8" fmla="*/ 17 w 42"/>
                  <a:gd name="T9" fmla="*/ 69 h 102"/>
                  <a:gd name="T10" fmla="*/ 4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4" y="102"/>
                    </a:moveTo>
                    <a:cubicBezTo>
                      <a:pt x="2" y="99"/>
                      <a:pt x="1" y="96"/>
                      <a:pt x="0" y="94"/>
                    </a:cubicBezTo>
                    <a:cubicBezTo>
                      <a:pt x="12" y="63"/>
                      <a:pt x="24" y="31"/>
                      <a:pt x="37" y="0"/>
                    </a:cubicBezTo>
                    <a:cubicBezTo>
                      <a:pt x="39" y="1"/>
                      <a:pt x="40" y="2"/>
                      <a:pt x="42" y="2"/>
                    </a:cubicBezTo>
                    <a:cubicBezTo>
                      <a:pt x="37" y="26"/>
                      <a:pt x="26" y="47"/>
                      <a:pt x="17" y="69"/>
                    </a:cubicBezTo>
                    <a:cubicBezTo>
                      <a:pt x="12" y="80"/>
                      <a:pt x="4" y="89"/>
                      <a:pt x="4" y="102"/>
                    </a:cubicBezTo>
                    <a:close/>
                  </a:path>
                </a:pathLst>
              </a:custGeom>
              <a:solidFill>
                <a:srgbClr val="714A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0" name="Freeform 353"/>
              <p:cNvSpPr/>
              <p:nvPr/>
            </p:nvSpPr>
            <p:spPr bwMode="auto">
              <a:xfrm>
                <a:off x="751" y="1937"/>
                <a:ext cx="31" cy="119"/>
              </a:xfrm>
              <a:custGeom>
                <a:avLst/>
                <a:gdLst>
                  <a:gd name="T0" fmla="*/ 0 w 28"/>
                  <a:gd name="T1" fmla="*/ 106 h 106"/>
                  <a:gd name="T2" fmla="*/ 23 w 28"/>
                  <a:gd name="T3" fmla="*/ 0 h 106"/>
                  <a:gd name="T4" fmla="*/ 28 w 28"/>
                  <a:gd name="T5" fmla="*/ 2 h 106"/>
                  <a:gd name="T6" fmla="*/ 0 w 28"/>
                  <a:gd name="T7" fmla="*/ 106 h 106"/>
                </a:gdLst>
                <a:ahLst/>
                <a:cxnLst>
                  <a:cxn ang="0">
                    <a:pos x="T0" y="T1"/>
                  </a:cxn>
                  <a:cxn ang="0">
                    <a:pos x="T2" y="T3"/>
                  </a:cxn>
                  <a:cxn ang="0">
                    <a:pos x="T4" y="T5"/>
                  </a:cxn>
                  <a:cxn ang="0">
                    <a:pos x="T6" y="T7"/>
                  </a:cxn>
                </a:cxnLst>
                <a:rect l="0" t="0" r="r" b="b"/>
                <a:pathLst>
                  <a:path w="28" h="106">
                    <a:moveTo>
                      <a:pt x="0" y="106"/>
                    </a:moveTo>
                    <a:cubicBezTo>
                      <a:pt x="3" y="69"/>
                      <a:pt x="10" y="34"/>
                      <a:pt x="23" y="0"/>
                    </a:cubicBezTo>
                    <a:cubicBezTo>
                      <a:pt x="25" y="1"/>
                      <a:pt x="27" y="1"/>
                      <a:pt x="28" y="2"/>
                    </a:cubicBezTo>
                    <a:cubicBezTo>
                      <a:pt x="19" y="36"/>
                      <a:pt x="9" y="71"/>
                      <a:pt x="0" y="106"/>
                    </a:cubicBezTo>
                    <a:close/>
                  </a:path>
                </a:pathLst>
              </a:custGeom>
              <a:solidFill>
                <a:srgbClr val="805D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354"/>
              <p:cNvSpPr/>
              <p:nvPr/>
            </p:nvSpPr>
            <p:spPr bwMode="auto">
              <a:xfrm>
                <a:off x="1316" y="1254"/>
                <a:ext cx="20" cy="92"/>
              </a:xfrm>
              <a:custGeom>
                <a:avLst/>
                <a:gdLst>
                  <a:gd name="T0" fmla="*/ 5 w 18"/>
                  <a:gd name="T1" fmla="*/ 0 h 82"/>
                  <a:gd name="T2" fmla="*/ 18 w 18"/>
                  <a:gd name="T3" fmla="*/ 1 h 82"/>
                  <a:gd name="T4" fmla="*/ 6 w 18"/>
                  <a:gd name="T5" fmla="*/ 82 h 82"/>
                  <a:gd name="T6" fmla="*/ 2 w 18"/>
                  <a:gd name="T7" fmla="*/ 82 h 82"/>
                  <a:gd name="T8" fmla="*/ 1 w 18"/>
                  <a:gd name="T9" fmla="*/ 68 h 82"/>
                  <a:gd name="T10" fmla="*/ 5 w 18"/>
                  <a:gd name="T11" fmla="*/ 0 h 82"/>
                </a:gdLst>
                <a:ahLst/>
                <a:cxnLst>
                  <a:cxn ang="0">
                    <a:pos x="T0" y="T1"/>
                  </a:cxn>
                  <a:cxn ang="0">
                    <a:pos x="T2" y="T3"/>
                  </a:cxn>
                  <a:cxn ang="0">
                    <a:pos x="T4" y="T5"/>
                  </a:cxn>
                  <a:cxn ang="0">
                    <a:pos x="T6" y="T7"/>
                  </a:cxn>
                  <a:cxn ang="0">
                    <a:pos x="T8" y="T9"/>
                  </a:cxn>
                  <a:cxn ang="0">
                    <a:pos x="T10" y="T11"/>
                  </a:cxn>
                </a:cxnLst>
                <a:rect l="0" t="0" r="r" b="b"/>
                <a:pathLst>
                  <a:path w="18" h="82">
                    <a:moveTo>
                      <a:pt x="5" y="0"/>
                    </a:moveTo>
                    <a:cubicBezTo>
                      <a:pt x="9" y="0"/>
                      <a:pt x="13" y="0"/>
                      <a:pt x="18" y="1"/>
                    </a:cubicBezTo>
                    <a:cubicBezTo>
                      <a:pt x="14" y="28"/>
                      <a:pt x="10" y="55"/>
                      <a:pt x="6" y="82"/>
                    </a:cubicBezTo>
                    <a:cubicBezTo>
                      <a:pt x="5" y="82"/>
                      <a:pt x="3" y="82"/>
                      <a:pt x="2" y="82"/>
                    </a:cubicBezTo>
                    <a:cubicBezTo>
                      <a:pt x="2" y="77"/>
                      <a:pt x="0" y="72"/>
                      <a:pt x="1" y="68"/>
                    </a:cubicBezTo>
                    <a:cubicBezTo>
                      <a:pt x="7" y="46"/>
                      <a:pt x="6" y="23"/>
                      <a:pt x="5" y="0"/>
                    </a:cubicBezTo>
                    <a:close/>
                  </a:path>
                </a:pathLst>
              </a:custGeom>
              <a:solidFill>
                <a:srgbClr val="A28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355"/>
              <p:cNvSpPr/>
              <p:nvPr/>
            </p:nvSpPr>
            <p:spPr bwMode="auto">
              <a:xfrm>
                <a:off x="1569" y="2565"/>
                <a:ext cx="21" cy="101"/>
              </a:xfrm>
              <a:custGeom>
                <a:avLst/>
                <a:gdLst>
                  <a:gd name="T0" fmla="*/ 15 w 19"/>
                  <a:gd name="T1" fmla="*/ 0 h 90"/>
                  <a:gd name="T2" fmla="*/ 0 w 19"/>
                  <a:gd name="T3" fmla="*/ 90 h 90"/>
                  <a:gd name="T4" fmla="*/ 10 w 19"/>
                  <a:gd name="T5" fmla="*/ 0 h 90"/>
                  <a:gd name="T6" fmla="*/ 15 w 19"/>
                  <a:gd name="T7" fmla="*/ 0 h 90"/>
                </a:gdLst>
                <a:ahLst/>
                <a:cxnLst>
                  <a:cxn ang="0">
                    <a:pos x="T0" y="T1"/>
                  </a:cxn>
                  <a:cxn ang="0">
                    <a:pos x="T2" y="T3"/>
                  </a:cxn>
                  <a:cxn ang="0">
                    <a:pos x="T4" y="T5"/>
                  </a:cxn>
                  <a:cxn ang="0">
                    <a:pos x="T6" y="T7"/>
                  </a:cxn>
                </a:cxnLst>
                <a:rect l="0" t="0" r="r" b="b"/>
                <a:pathLst>
                  <a:path w="19" h="90">
                    <a:moveTo>
                      <a:pt x="15" y="0"/>
                    </a:moveTo>
                    <a:cubicBezTo>
                      <a:pt x="19" y="31"/>
                      <a:pt x="13" y="61"/>
                      <a:pt x="0" y="90"/>
                    </a:cubicBezTo>
                    <a:cubicBezTo>
                      <a:pt x="4" y="60"/>
                      <a:pt x="7" y="30"/>
                      <a:pt x="10" y="0"/>
                    </a:cubicBezTo>
                    <a:cubicBezTo>
                      <a:pt x="12" y="0"/>
                      <a:pt x="13" y="0"/>
                      <a:pt x="15" y="0"/>
                    </a:cubicBezTo>
                    <a:close/>
                  </a:path>
                </a:pathLst>
              </a:custGeom>
              <a:solidFill>
                <a:srgbClr val="956C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356"/>
              <p:cNvSpPr/>
              <p:nvPr/>
            </p:nvSpPr>
            <p:spPr bwMode="auto">
              <a:xfrm>
                <a:off x="901" y="1704"/>
                <a:ext cx="41" cy="127"/>
              </a:xfrm>
              <a:custGeom>
                <a:avLst/>
                <a:gdLst>
                  <a:gd name="T0" fmla="*/ 2 w 36"/>
                  <a:gd name="T1" fmla="*/ 108 h 113"/>
                  <a:gd name="T2" fmla="*/ 36 w 36"/>
                  <a:gd name="T3" fmla="*/ 0 h 113"/>
                  <a:gd name="T4" fmla="*/ 6 w 36"/>
                  <a:gd name="T5" fmla="*/ 112 h 113"/>
                  <a:gd name="T6" fmla="*/ 2 w 36"/>
                  <a:gd name="T7" fmla="*/ 108 h 113"/>
                </a:gdLst>
                <a:ahLst/>
                <a:cxnLst>
                  <a:cxn ang="0">
                    <a:pos x="T0" y="T1"/>
                  </a:cxn>
                  <a:cxn ang="0">
                    <a:pos x="T2" y="T3"/>
                  </a:cxn>
                  <a:cxn ang="0">
                    <a:pos x="T4" y="T5"/>
                  </a:cxn>
                  <a:cxn ang="0">
                    <a:pos x="T6" y="T7"/>
                  </a:cxn>
                </a:cxnLst>
                <a:rect l="0" t="0" r="r" b="b"/>
                <a:pathLst>
                  <a:path w="36" h="113">
                    <a:moveTo>
                      <a:pt x="2" y="108"/>
                    </a:moveTo>
                    <a:cubicBezTo>
                      <a:pt x="11" y="71"/>
                      <a:pt x="27" y="37"/>
                      <a:pt x="36" y="0"/>
                    </a:cubicBezTo>
                    <a:cubicBezTo>
                      <a:pt x="35" y="40"/>
                      <a:pt x="18" y="75"/>
                      <a:pt x="6" y="112"/>
                    </a:cubicBezTo>
                    <a:cubicBezTo>
                      <a:pt x="2" y="113"/>
                      <a:pt x="0" y="112"/>
                      <a:pt x="2" y="108"/>
                    </a:cubicBezTo>
                    <a:close/>
                  </a:path>
                </a:pathLst>
              </a:custGeom>
              <a:solidFill>
                <a:srgbClr val="8962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357"/>
              <p:cNvSpPr/>
              <p:nvPr/>
            </p:nvSpPr>
            <p:spPr bwMode="auto">
              <a:xfrm>
                <a:off x="1381" y="1718"/>
                <a:ext cx="18" cy="107"/>
              </a:xfrm>
              <a:custGeom>
                <a:avLst/>
                <a:gdLst>
                  <a:gd name="T0" fmla="*/ 13 w 16"/>
                  <a:gd name="T1" fmla="*/ 0 h 95"/>
                  <a:gd name="T2" fmla="*/ 6 w 16"/>
                  <a:gd name="T3" fmla="*/ 95 h 95"/>
                  <a:gd name="T4" fmla="*/ 13 w 16"/>
                  <a:gd name="T5" fmla="*/ 0 h 95"/>
                </a:gdLst>
                <a:ahLst/>
                <a:cxnLst>
                  <a:cxn ang="0">
                    <a:pos x="T0" y="T1"/>
                  </a:cxn>
                  <a:cxn ang="0">
                    <a:pos x="T2" y="T3"/>
                  </a:cxn>
                  <a:cxn ang="0">
                    <a:pos x="T4" y="T5"/>
                  </a:cxn>
                </a:cxnLst>
                <a:rect l="0" t="0" r="r" b="b"/>
                <a:pathLst>
                  <a:path w="16" h="95">
                    <a:moveTo>
                      <a:pt x="13" y="0"/>
                    </a:moveTo>
                    <a:cubicBezTo>
                      <a:pt x="16" y="32"/>
                      <a:pt x="13" y="64"/>
                      <a:pt x="6" y="95"/>
                    </a:cubicBezTo>
                    <a:cubicBezTo>
                      <a:pt x="0" y="63"/>
                      <a:pt x="9" y="32"/>
                      <a:pt x="13" y="0"/>
                    </a:cubicBezTo>
                    <a:close/>
                  </a:path>
                </a:pathLst>
              </a:custGeom>
              <a:solidFill>
                <a:srgbClr val="C5A0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358"/>
              <p:cNvSpPr/>
              <p:nvPr/>
            </p:nvSpPr>
            <p:spPr bwMode="auto">
              <a:xfrm>
                <a:off x="1230" y="2084"/>
                <a:ext cx="27" cy="114"/>
              </a:xfrm>
              <a:custGeom>
                <a:avLst/>
                <a:gdLst>
                  <a:gd name="T0" fmla="*/ 0 w 24"/>
                  <a:gd name="T1" fmla="*/ 101 h 101"/>
                  <a:gd name="T2" fmla="*/ 17 w 24"/>
                  <a:gd name="T3" fmla="*/ 0 h 101"/>
                  <a:gd name="T4" fmla="*/ 0 w 24"/>
                  <a:gd name="T5" fmla="*/ 101 h 101"/>
                </a:gdLst>
                <a:ahLst/>
                <a:cxnLst>
                  <a:cxn ang="0">
                    <a:pos x="T0" y="T1"/>
                  </a:cxn>
                  <a:cxn ang="0">
                    <a:pos x="T2" y="T3"/>
                  </a:cxn>
                  <a:cxn ang="0">
                    <a:pos x="T4" y="T5"/>
                  </a:cxn>
                </a:cxnLst>
                <a:rect l="0" t="0" r="r" b="b"/>
                <a:pathLst>
                  <a:path w="24" h="101">
                    <a:moveTo>
                      <a:pt x="0" y="101"/>
                    </a:moveTo>
                    <a:cubicBezTo>
                      <a:pt x="0" y="66"/>
                      <a:pt x="18" y="35"/>
                      <a:pt x="17" y="0"/>
                    </a:cubicBezTo>
                    <a:cubicBezTo>
                      <a:pt x="24" y="36"/>
                      <a:pt x="9" y="68"/>
                      <a:pt x="0" y="101"/>
                    </a:cubicBezTo>
                    <a:close/>
                  </a:path>
                </a:pathLst>
              </a:custGeom>
              <a:solidFill>
                <a:srgbClr val="8263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359"/>
              <p:cNvSpPr/>
              <p:nvPr/>
            </p:nvSpPr>
            <p:spPr bwMode="auto">
              <a:xfrm>
                <a:off x="1626" y="2403"/>
                <a:ext cx="14" cy="115"/>
              </a:xfrm>
              <a:custGeom>
                <a:avLst/>
                <a:gdLst>
                  <a:gd name="T0" fmla="*/ 8 w 12"/>
                  <a:gd name="T1" fmla="*/ 0 h 102"/>
                  <a:gd name="T2" fmla="*/ 2 w 12"/>
                  <a:gd name="T3" fmla="*/ 102 h 102"/>
                  <a:gd name="T4" fmla="*/ 8 w 12"/>
                  <a:gd name="T5" fmla="*/ 0 h 102"/>
                </a:gdLst>
                <a:ahLst/>
                <a:cxnLst>
                  <a:cxn ang="0">
                    <a:pos x="T0" y="T1"/>
                  </a:cxn>
                  <a:cxn ang="0">
                    <a:pos x="T2" y="T3"/>
                  </a:cxn>
                  <a:cxn ang="0">
                    <a:pos x="T4" y="T5"/>
                  </a:cxn>
                </a:cxnLst>
                <a:rect l="0" t="0" r="r" b="b"/>
                <a:pathLst>
                  <a:path w="12" h="102">
                    <a:moveTo>
                      <a:pt x="8" y="0"/>
                    </a:moveTo>
                    <a:cubicBezTo>
                      <a:pt x="9" y="34"/>
                      <a:pt x="12" y="69"/>
                      <a:pt x="2" y="102"/>
                    </a:cubicBezTo>
                    <a:cubicBezTo>
                      <a:pt x="0" y="68"/>
                      <a:pt x="1" y="34"/>
                      <a:pt x="8" y="0"/>
                    </a:cubicBezTo>
                    <a:close/>
                  </a:path>
                </a:pathLst>
              </a:custGeom>
              <a:solidFill>
                <a:srgbClr val="A179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360"/>
              <p:cNvSpPr/>
              <p:nvPr/>
            </p:nvSpPr>
            <p:spPr bwMode="auto">
              <a:xfrm>
                <a:off x="1409" y="2136"/>
                <a:ext cx="21" cy="103"/>
              </a:xfrm>
              <a:custGeom>
                <a:avLst/>
                <a:gdLst>
                  <a:gd name="T0" fmla="*/ 0 w 18"/>
                  <a:gd name="T1" fmla="*/ 92 h 92"/>
                  <a:gd name="T2" fmla="*/ 18 w 18"/>
                  <a:gd name="T3" fmla="*/ 0 h 92"/>
                  <a:gd name="T4" fmla="*/ 0 w 18"/>
                  <a:gd name="T5" fmla="*/ 92 h 92"/>
                </a:gdLst>
                <a:ahLst/>
                <a:cxnLst>
                  <a:cxn ang="0">
                    <a:pos x="T0" y="T1"/>
                  </a:cxn>
                  <a:cxn ang="0">
                    <a:pos x="T2" y="T3"/>
                  </a:cxn>
                  <a:cxn ang="0">
                    <a:pos x="T4" y="T5"/>
                  </a:cxn>
                </a:cxnLst>
                <a:rect l="0" t="0" r="r" b="b"/>
                <a:pathLst>
                  <a:path w="18" h="92">
                    <a:moveTo>
                      <a:pt x="0" y="92"/>
                    </a:moveTo>
                    <a:cubicBezTo>
                      <a:pt x="1" y="60"/>
                      <a:pt x="7" y="30"/>
                      <a:pt x="18" y="0"/>
                    </a:cubicBezTo>
                    <a:cubicBezTo>
                      <a:pt x="17" y="32"/>
                      <a:pt x="9" y="62"/>
                      <a:pt x="0" y="92"/>
                    </a:cubicBezTo>
                    <a:close/>
                  </a:path>
                </a:pathLst>
              </a:custGeom>
              <a:solidFill>
                <a:srgbClr val="A479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361"/>
              <p:cNvSpPr/>
              <p:nvPr/>
            </p:nvSpPr>
            <p:spPr bwMode="auto">
              <a:xfrm>
                <a:off x="1053" y="1606"/>
                <a:ext cx="41" cy="98"/>
              </a:xfrm>
              <a:custGeom>
                <a:avLst/>
                <a:gdLst>
                  <a:gd name="T0" fmla="*/ 3 w 36"/>
                  <a:gd name="T1" fmla="*/ 87 h 87"/>
                  <a:gd name="T2" fmla="*/ 36 w 36"/>
                  <a:gd name="T3" fmla="*/ 0 h 87"/>
                  <a:gd name="T4" fmla="*/ 3 w 36"/>
                  <a:gd name="T5" fmla="*/ 87 h 87"/>
                </a:gdLst>
                <a:ahLst/>
                <a:cxnLst>
                  <a:cxn ang="0">
                    <a:pos x="T0" y="T1"/>
                  </a:cxn>
                  <a:cxn ang="0">
                    <a:pos x="T2" y="T3"/>
                  </a:cxn>
                  <a:cxn ang="0">
                    <a:pos x="T4" y="T5"/>
                  </a:cxn>
                </a:cxnLst>
                <a:rect l="0" t="0" r="r" b="b"/>
                <a:pathLst>
                  <a:path w="36" h="87">
                    <a:moveTo>
                      <a:pt x="3" y="87"/>
                    </a:moveTo>
                    <a:cubicBezTo>
                      <a:pt x="0" y="53"/>
                      <a:pt x="20" y="28"/>
                      <a:pt x="36" y="0"/>
                    </a:cubicBezTo>
                    <a:cubicBezTo>
                      <a:pt x="28" y="30"/>
                      <a:pt x="8" y="56"/>
                      <a:pt x="3" y="87"/>
                    </a:cubicBezTo>
                    <a:close/>
                  </a:path>
                </a:pathLst>
              </a:custGeom>
              <a:solidFill>
                <a:srgbClr val="AE86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362"/>
              <p:cNvSpPr/>
              <p:nvPr/>
            </p:nvSpPr>
            <p:spPr bwMode="auto">
              <a:xfrm>
                <a:off x="859" y="2274"/>
                <a:ext cx="46" cy="122"/>
              </a:xfrm>
              <a:custGeom>
                <a:avLst/>
                <a:gdLst>
                  <a:gd name="T0" fmla="*/ 4 w 41"/>
                  <a:gd name="T1" fmla="*/ 108 h 108"/>
                  <a:gd name="T2" fmla="*/ 0 w 41"/>
                  <a:gd name="T3" fmla="*/ 96 h 108"/>
                  <a:gd name="T4" fmla="*/ 41 w 41"/>
                  <a:gd name="T5" fmla="*/ 0 h 108"/>
                  <a:gd name="T6" fmla="*/ 4 w 41"/>
                  <a:gd name="T7" fmla="*/ 108 h 108"/>
                </a:gdLst>
                <a:ahLst/>
                <a:cxnLst>
                  <a:cxn ang="0">
                    <a:pos x="T0" y="T1"/>
                  </a:cxn>
                  <a:cxn ang="0">
                    <a:pos x="T2" y="T3"/>
                  </a:cxn>
                  <a:cxn ang="0">
                    <a:pos x="T4" y="T5"/>
                  </a:cxn>
                  <a:cxn ang="0">
                    <a:pos x="T6" y="T7"/>
                  </a:cxn>
                </a:cxnLst>
                <a:rect l="0" t="0" r="r" b="b"/>
                <a:pathLst>
                  <a:path w="41" h="108">
                    <a:moveTo>
                      <a:pt x="4" y="108"/>
                    </a:moveTo>
                    <a:cubicBezTo>
                      <a:pt x="4" y="104"/>
                      <a:pt x="6" y="99"/>
                      <a:pt x="0" y="96"/>
                    </a:cubicBezTo>
                    <a:cubicBezTo>
                      <a:pt x="14" y="64"/>
                      <a:pt x="27" y="32"/>
                      <a:pt x="41" y="0"/>
                    </a:cubicBezTo>
                    <a:cubicBezTo>
                      <a:pt x="36" y="39"/>
                      <a:pt x="12" y="70"/>
                      <a:pt x="4" y="108"/>
                    </a:cubicBezTo>
                    <a:close/>
                  </a:path>
                </a:pathLst>
              </a:custGeom>
              <a:solidFill>
                <a:srgbClr val="A37F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363"/>
              <p:cNvSpPr/>
              <p:nvPr/>
            </p:nvSpPr>
            <p:spPr bwMode="auto">
              <a:xfrm>
                <a:off x="1038" y="1728"/>
                <a:ext cx="40" cy="101"/>
              </a:xfrm>
              <a:custGeom>
                <a:avLst/>
                <a:gdLst>
                  <a:gd name="T0" fmla="*/ 3 w 35"/>
                  <a:gd name="T1" fmla="*/ 81 h 90"/>
                  <a:gd name="T2" fmla="*/ 28 w 35"/>
                  <a:gd name="T3" fmla="*/ 2 h 90"/>
                  <a:gd name="T4" fmla="*/ 35 w 35"/>
                  <a:gd name="T5" fmla="*/ 3 h 90"/>
                  <a:gd name="T6" fmla="*/ 8 w 35"/>
                  <a:gd name="T7" fmla="*/ 90 h 90"/>
                  <a:gd name="T8" fmla="*/ 3 w 35"/>
                  <a:gd name="T9" fmla="*/ 81 h 90"/>
                </a:gdLst>
                <a:ahLst/>
                <a:cxnLst>
                  <a:cxn ang="0">
                    <a:pos x="T0" y="T1"/>
                  </a:cxn>
                  <a:cxn ang="0">
                    <a:pos x="T2" y="T3"/>
                  </a:cxn>
                  <a:cxn ang="0">
                    <a:pos x="T4" y="T5"/>
                  </a:cxn>
                  <a:cxn ang="0">
                    <a:pos x="T6" y="T7"/>
                  </a:cxn>
                  <a:cxn ang="0">
                    <a:pos x="T8" y="T9"/>
                  </a:cxn>
                </a:cxnLst>
                <a:rect l="0" t="0" r="r" b="b"/>
                <a:pathLst>
                  <a:path w="35" h="90">
                    <a:moveTo>
                      <a:pt x="3" y="81"/>
                    </a:moveTo>
                    <a:cubicBezTo>
                      <a:pt x="11" y="54"/>
                      <a:pt x="17" y="28"/>
                      <a:pt x="28" y="2"/>
                    </a:cubicBezTo>
                    <a:cubicBezTo>
                      <a:pt x="30" y="0"/>
                      <a:pt x="33" y="0"/>
                      <a:pt x="35" y="3"/>
                    </a:cubicBezTo>
                    <a:cubicBezTo>
                      <a:pt x="26" y="32"/>
                      <a:pt x="17" y="61"/>
                      <a:pt x="8" y="90"/>
                    </a:cubicBezTo>
                    <a:cubicBezTo>
                      <a:pt x="0" y="90"/>
                      <a:pt x="2" y="85"/>
                      <a:pt x="3" y="81"/>
                    </a:cubicBezTo>
                    <a:close/>
                  </a:path>
                </a:pathLst>
              </a:custGeom>
              <a:solidFill>
                <a:srgbClr val="714F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364"/>
              <p:cNvSpPr/>
              <p:nvPr/>
            </p:nvSpPr>
            <p:spPr bwMode="auto">
              <a:xfrm>
                <a:off x="886" y="2494"/>
                <a:ext cx="45" cy="108"/>
              </a:xfrm>
              <a:custGeom>
                <a:avLst/>
                <a:gdLst>
                  <a:gd name="T0" fmla="*/ 0 w 40"/>
                  <a:gd name="T1" fmla="*/ 96 h 96"/>
                  <a:gd name="T2" fmla="*/ 40 w 40"/>
                  <a:gd name="T3" fmla="*/ 0 h 96"/>
                  <a:gd name="T4" fmla="*/ 40 w 40"/>
                  <a:gd name="T5" fmla="*/ 0 h 96"/>
                  <a:gd name="T6" fmla="*/ 0 w 40"/>
                  <a:gd name="T7" fmla="*/ 96 h 96"/>
                  <a:gd name="T8" fmla="*/ 0 w 40"/>
                  <a:gd name="T9" fmla="*/ 96 h 96"/>
                </a:gdLst>
                <a:ahLst/>
                <a:cxnLst>
                  <a:cxn ang="0">
                    <a:pos x="T0" y="T1"/>
                  </a:cxn>
                  <a:cxn ang="0">
                    <a:pos x="T2" y="T3"/>
                  </a:cxn>
                  <a:cxn ang="0">
                    <a:pos x="T4" y="T5"/>
                  </a:cxn>
                  <a:cxn ang="0">
                    <a:pos x="T6" y="T7"/>
                  </a:cxn>
                  <a:cxn ang="0">
                    <a:pos x="T8" y="T9"/>
                  </a:cxn>
                </a:cxnLst>
                <a:rect l="0" t="0" r="r" b="b"/>
                <a:pathLst>
                  <a:path w="40" h="96">
                    <a:moveTo>
                      <a:pt x="0" y="96"/>
                    </a:moveTo>
                    <a:cubicBezTo>
                      <a:pt x="8" y="62"/>
                      <a:pt x="25" y="32"/>
                      <a:pt x="40" y="0"/>
                    </a:cubicBezTo>
                    <a:cubicBezTo>
                      <a:pt x="40" y="0"/>
                      <a:pt x="40" y="0"/>
                      <a:pt x="40" y="0"/>
                    </a:cubicBezTo>
                    <a:cubicBezTo>
                      <a:pt x="35" y="35"/>
                      <a:pt x="18" y="66"/>
                      <a:pt x="0" y="96"/>
                    </a:cubicBezTo>
                    <a:cubicBezTo>
                      <a:pt x="0" y="96"/>
                      <a:pt x="0" y="96"/>
                      <a:pt x="0" y="96"/>
                    </a:cubicBezTo>
                    <a:close/>
                  </a:path>
                </a:pathLst>
              </a:custGeom>
              <a:solidFill>
                <a:srgbClr val="8364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365"/>
              <p:cNvSpPr/>
              <p:nvPr/>
            </p:nvSpPr>
            <p:spPr bwMode="auto">
              <a:xfrm>
                <a:off x="1431" y="2503"/>
                <a:ext cx="13" cy="100"/>
              </a:xfrm>
              <a:custGeom>
                <a:avLst/>
                <a:gdLst>
                  <a:gd name="T0" fmla="*/ 10 w 12"/>
                  <a:gd name="T1" fmla="*/ 0 h 89"/>
                  <a:gd name="T2" fmla="*/ 5 w 12"/>
                  <a:gd name="T3" fmla="*/ 89 h 89"/>
                  <a:gd name="T4" fmla="*/ 10 w 12"/>
                  <a:gd name="T5" fmla="*/ 0 h 89"/>
                </a:gdLst>
                <a:ahLst/>
                <a:cxnLst>
                  <a:cxn ang="0">
                    <a:pos x="T0" y="T1"/>
                  </a:cxn>
                  <a:cxn ang="0">
                    <a:pos x="T2" y="T3"/>
                  </a:cxn>
                  <a:cxn ang="0">
                    <a:pos x="T4" y="T5"/>
                  </a:cxn>
                </a:cxnLst>
                <a:rect l="0" t="0" r="r" b="b"/>
                <a:pathLst>
                  <a:path w="12" h="89">
                    <a:moveTo>
                      <a:pt x="10" y="0"/>
                    </a:moveTo>
                    <a:cubicBezTo>
                      <a:pt x="11" y="30"/>
                      <a:pt x="12" y="59"/>
                      <a:pt x="5" y="89"/>
                    </a:cubicBezTo>
                    <a:cubicBezTo>
                      <a:pt x="4" y="59"/>
                      <a:pt x="0" y="29"/>
                      <a:pt x="10" y="0"/>
                    </a:cubicBezTo>
                    <a:close/>
                  </a:path>
                </a:pathLst>
              </a:custGeom>
              <a:solidFill>
                <a:srgbClr val="A7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366"/>
              <p:cNvSpPr/>
              <p:nvPr/>
            </p:nvSpPr>
            <p:spPr bwMode="auto">
              <a:xfrm>
                <a:off x="918" y="2255"/>
                <a:ext cx="29" cy="75"/>
              </a:xfrm>
              <a:custGeom>
                <a:avLst/>
                <a:gdLst>
                  <a:gd name="T0" fmla="*/ 11 w 26"/>
                  <a:gd name="T1" fmla="*/ 29 h 67"/>
                  <a:gd name="T2" fmla="*/ 11 w 26"/>
                  <a:gd name="T3" fmla="*/ 22 h 67"/>
                  <a:gd name="T4" fmla="*/ 22 w 26"/>
                  <a:gd name="T5" fmla="*/ 0 h 67"/>
                  <a:gd name="T6" fmla="*/ 23 w 26"/>
                  <a:gd name="T7" fmla="*/ 21 h 67"/>
                  <a:gd name="T8" fmla="*/ 26 w 26"/>
                  <a:gd name="T9" fmla="*/ 39 h 67"/>
                  <a:gd name="T10" fmla="*/ 14 w 26"/>
                  <a:gd name="T11" fmla="*/ 60 h 67"/>
                  <a:gd name="T12" fmla="*/ 0 w 26"/>
                  <a:gd name="T13" fmla="*/ 66 h 67"/>
                  <a:gd name="T14" fmla="*/ 11 w 26"/>
                  <a:gd name="T15" fmla="*/ 29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67">
                    <a:moveTo>
                      <a:pt x="11" y="29"/>
                    </a:moveTo>
                    <a:cubicBezTo>
                      <a:pt x="11" y="27"/>
                      <a:pt x="11" y="24"/>
                      <a:pt x="11" y="22"/>
                    </a:cubicBezTo>
                    <a:cubicBezTo>
                      <a:pt x="19" y="17"/>
                      <a:pt x="16" y="7"/>
                      <a:pt x="22" y="0"/>
                    </a:cubicBezTo>
                    <a:cubicBezTo>
                      <a:pt x="26" y="7"/>
                      <a:pt x="22" y="14"/>
                      <a:pt x="23" y="21"/>
                    </a:cubicBezTo>
                    <a:cubicBezTo>
                      <a:pt x="26" y="27"/>
                      <a:pt x="26" y="33"/>
                      <a:pt x="26" y="39"/>
                    </a:cubicBezTo>
                    <a:cubicBezTo>
                      <a:pt x="23" y="46"/>
                      <a:pt x="22" y="55"/>
                      <a:pt x="14" y="60"/>
                    </a:cubicBezTo>
                    <a:cubicBezTo>
                      <a:pt x="7" y="55"/>
                      <a:pt x="7" y="67"/>
                      <a:pt x="0" y="66"/>
                    </a:cubicBezTo>
                    <a:cubicBezTo>
                      <a:pt x="3" y="54"/>
                      <a:pt x="7" y="42"/>
                      <a:pt x="11" y="29"/>
                    </a:cubicBezTo>
                    <a:close/>
                  </a:path>
                </a:pathLst>
              </a:custGeom>
              <a:solidFill>
                <a:srgbClr val="9270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367"/>
              <p:cNvSpPr/>
              <p:nvPr/>
            </p:nvSpPr>
            <p:spPr bwMode="auto">
              <a:xfrm>
                <a:off x="1590" y="2319"/>
                <a:ext cx="19" cy="99"/>
              </a:xfrm>
              <a:custGeom>
                <a:avLst/>
                <a:gdLst>
                  <a:gd name="T0" fmla="*/ 9 w 17"/>
                  <a:gd name="T1" fmla="*/ 0 h 88"/>
                  <a:gd name="T2" fmla="*/ 11 w 17"/>
                  <a:gd name="T3" fmla="*/ 88 h 88"/>
                  <a:gd name="T4" fmla="*/ 9 w 17"/>
                  <a:gd name="T5" fmla="*/ 0 h 88"/>
                  <a:gd name="T6" fmla="*/ 9 w 17"/>
                  <a:gd name="T7" fmla="*/ 0 h 88"/>
                </a:gdLst>
                <a:ahLst/>
                <a:cxnLst>
                  <a:cxn ang="0">
                    <a:pos x="T0" y="T1"/>
                  </a:cxn>
                  <a:cxn ang="0">
                    <a:pos x="T2" y="T3"/>
                  </a:cxn>
                  <a:cxn ang="0">
                    <a:pos x="T4" y="T5"/>
                  </a:cxn>
                  <a:cxn ang="0">
                    <a:pos x="T6" y="T7"/>
                  </a:cxn>
                </a:cxnLst>
                <a:rect l="0" t="0" r="r" b="b"/>
                <a:pathLst>
                  <a:path w="17" h="88">
                    <a:moveTo>
                      <a:pt x="9" y="0"/>
                    </a:moveTo>
                    <a:cubicBezTo>
                      <a:pt x="17" y="29"/>
                      <a:pt x="11" y="59"/>
                      <a:pt x="11" y="88"/>
                    </a:cubicBezTo>
                    <a:cubicBezTo>
                      <a:pt x="5" y="59"/>
                      <a:pt x="0" y="30"/>
                      <a:pt x="9" y="0"/>
                    </a:cubicBezTo>
                    <a:cubicBezTo>
                      <a:pt x="9" y="0"/>
                      <a:pt x="9" y="0"/>
                      <a:pt x="9" y="0"/>
                    </a:cubicBezTo>
                    <a:close/>
                  </a:path>
                </a:pathLst>
              </a:custGeom>
              <a:solidFill>
                <a:srgbClr val="B38D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368"/>
              <p:cNvSpPr/>
              <p:nvPr/>
            </p:nvSpPr>
            <p:spPr bwMode="auto">
              <a:xfrm>
                <a:off x="1408" y="2051"/>
                <a:ext cx="18" cy="110"/>
              </a:xfrm>
              <a:custGeom>
                <a:avLst/>
                <a:gdLst>
                  <a:gd name="T0" fmla="*/ 5 w 16"/>
                  <a:gd name="T1" fmla="*/ 98 h 98"/>
                  <a:gd name="T2" fmla="*/ 16 w 16"/>
                  <a:gd name="T3" fmla="*/ 0 h 98"/>
                  <a:gd name="T4" fmla="*/ 5 w 16"/>
                  <a:gd name="T5" fmla="*/ 98 h 98"/>
                </a:gdLst>
                <a:ahLst/>
                <a:cxnLst>
                  <a:cxn ang="0">
                    <a:pos x="T0" y="T1"/>
                  </a:cxn>
                  <a:cxn ang="0">
                    <a:pos x="T2" y="T3"/>
                  </a:cxn>
                  <a:cxn ang="0">
                    <a:pos x="T4" y="T5"/>
                  </a:cxn>
                </a:cxnLst>
                <a:rect l="0" t="0" r="r" b="b"/>
                <a:pathLst>
                  <a:path w="16" h="98">
                    <a:moveTo>
                      <a:pt x="5" y="98"/>
                    </a:moveTo>
                    <a:cubicBezTo>
                      <a:pt x="0" y="64"/>
                      <a:pt x="5" y="32"/>
                      <a:pt x="16" y="0"/>
                    </a:cubicBezTo>
                    <a:cubicBezTo>
                      <a:pt x="15" y="33"/>
                      <a:pt x="7" y="66"/>
                      <a:pt x="5" y="98"/>
                    </a:cubicBezTo>
                    <a:close/>
                  </a:path>
                </a:pathLst>
              </a:custGeom>
              <a:solidFill>
                <a:srgbClr val="936B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369"/>
              <p:cNvSpPr/>
              <p:nvPr/>
            </p:nvSpPr>
            <p:spPr bwMode="auto">
              <a:xfrm>
                <a:off x="1062" y="2242"/>
                <a:ext cx="29" cy="97"/>
              </a:xfrm>
              <a:custGeom>
                <a:avLst/>
                <a:gdLst>
                  <a:gd name="T0" fmla="*/ 24 w 26"/>
                  <a:gd name="T1" fmla="*/ 0 h 87"/>
                  <a:gd name="T2" fmla="*/ 9 w 26"/>
                  <a:gd name="T3" fmla="*/ 87 h 87"/>
                  <a:gd name="T4" fmla="*/ 24 w 26"/>
                  <a:gd name="T5" fmla="*/ 0 h 87"/>
                </a:gdLst>
                <a:ahLst/>
                <a:cxnLst>
                  <a:cxn ang="0">
                    <a:pos x="T0" y="T1"/>
                  </a:cxn>
                  <a:cxn ang="0">
                    <a:pos x="T2" y="T3"/>
                  </a:cxn>
                  <a:cxn ang="0">
                    <a:pos x="T4" y="T5"/>
                  </a:cxn>
                </a:cxnLst>
                <a:rect l="0" t="0" r="r" b="b"/>
                <a:pathLst>
                  <a:path w="26" h="87">
                    <a:moveTo>
                      <a:pt x="24" y="0"/>
                    </a:moveTo>
                    <a:cubicBezTo>
                      <a:pt x="26" y="28"/>
                      <a:pt x="15" y="55"/>
                      <a:pt x="9" y="87"/>
                    </a:cubicBezTo>
                    <a:cubicBezTo>
                      <a:pt x="0" y="52"/>
                      <a:pt x="22" y="28"/>
                      <a:pt x="24" y="0"/>
                    </a:cubicBezTo>
                    <a:close/>
                  </a:path>
                </a:pathLst>
              </a:custGeom>
              <a:solidFill>
                <a:srgbClr val="8163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370"/>
              <p:cNvSpPr/>
              <p:nvPr/>
            </p:nvSpPr>
            <p:spPr bwMode="auto">
              <a:xfrm>
                <a:off x="1279" y="2310"/>
                <a:ext cx="30" cy="116"/>
              </a:xfrm>
              <a:custGeom>
                <a:avLst/>
                <a:gdLst>
                  <a:gd name="T0" fmla="*/ 0 w 27"/>
                  <a:gd name="T1" fmla="*/ 102 h 103"/>
                  <a:gd name="T2" fmla="*/ 22 w 27"/>
                  <a:gd name="T3" fmla="*/ 0 h 103"/>
                  <a:gd name="T4" fmla="*/ 27 w 27"/>
                  <a:gd name="T5" fmla="*/ 2 h 103"/>
                  <a:gd name="T6" fmla="*/ 5 w 27"/>
                  <a:gd name="T7" fmla="*/ 103 h 103"/>
                  <a:gd name="T8" fmla="*/ 0 w 27"/>
                  <a:gd name="T9" fmla="*/ 102 h 103"/>
                </a:gdLst>
                <a:ahLst/>
                <a:cxnLst>
                  <a:cxn ang="0">
                    <a:pos x="T0" y="T1"/>
                  </a:cxn>
                  <a:cxn ang="0">
                    <a:pos x="T2" y="T3"/>
                  </a:cxn>
                  <a:cxn ang="0">
                    <a:pos x="T4" y="T5"/>
                  </a:cxn>
                  <a:cxn ang="0">
                    <a:pos x="T6" y="T7"/>
                  </a:cxn>
                  <a:cxn ang="0">
                    <a:pos x="T8" y="T9"/>
                  </a:cxn>
                </a:cxnLst>
                <a:rect l="0" t="0" r="r" b="b"/>
                <a:pathLst>
                  <a:path w="27" h="103">
                    <a:moveTo>
                      <a:pt x="0" y="102"/>
                    </a:moveTo>
                    <a:cubicBezTo>
                      <a:pt x="6" y="68"/>
                      <a:pt x="13" y="34"/>
                      <a:pt x="22" y="0"/>
                    </a:cubicBezTo>
                    <a:cubicBezTo>
                      <a:pt x="23" y="1"/>
                      <a:pt x="25" y="1"/>
                      <a:pt x="27" y="2"/>
                    </a:cubicBezTo>
                    <a:cubicBezTo>
                      <a:pt x="20" y="35"/>
                      <a:pt x="12" y="69"/>
                      <a:pt x="5" y="103"/>
                    </a:cubicBezTo>
                    <a:cubicBezTo>
                      <a:pt x="4" y="103"/>
                      <a:pt x="2" y="102"/>
                      <a:pt x="0" y="102"/>
                    </a:cubicBezTo>
                    <a:close/>
                  </a:path>
                </a:pathLst>
              </a:custGeom>
              <a:solidFill>
                <a:srgbClr val="8973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371"/>
              <p:cNvSpPr/>
              <p:nvPr/>
            </p:nvSpPr>
            <p:spPr bwMode="auto">
              <a:xfrm>
                <a:off x="701" y="2401"/>
                <a:ext cx="43" cy="102"/>
              </a:xfrm>
              <a:custGeom>
                <a:avLst/>
                <a:gdLst>
                  <a:gd name="T0" fmla="*/ 8 w 38"/>
                  <a:gd name="T1" fmla="*/ 91 h 91"/>
                  <a:gd name="T2" fmla="*/ 0 w 38"/>
                  <a:gd name="T3" fmla="*/ 81 h 91"/>
                  <a:gd name="T4" fmla="*/ 38 w 38"/>
                  <a:gd name="T5" fmla="*/ 0 h 91"/>
                  <a:gd name="T6" fmla="*/ 15 w 38"/>
                  <a:gd name="T7" fmla="*/ 64 h 91"/>
                  <a:gd name="T8" fmla="*/ 8 w 38"/>
                  <a:gd name="T9" fmla="*/ 91 h 91"/>
                </a:gdLst>
                <a:ahLst/>
                <a:cxnLst>
                  <a:cxn ang="0">
                    <a:pos x="T0" y="T1"/>
                  </a:cxn>
                  <a:cxn ang="0">
                    <a:pos x="T2" y="T3"/>
                  </a:cxn>
                  <a:cxn ang="0">
                    <a:pos x="T4" y="T5"/>
                  </a:cxn>
                  <a:cxn ang="0">
                    <a:pos x="T6" y="T7"/>
                  </a:cxn>
                  <a:cxn ang="0">
                    <a:pos x="T8" y="T9"/>
                  </a:cxn>
                </a:cxnLst>
                <a:rect l="0" t="0" r="r" b="b"/>
                <a:pathLst>
                  <a:path w="38" h="91">
                    <a:moveTo>
                      <a:pt x="8" y="91"/>
                    </a:moveTo>
                    <a:cubicBezTo>
                      <a:pt x="1" y="91"/>
                      <a:pt x="0" y="87"/>
                      <a:pt x="0" y="81"/>
                    </a:cubicBezTo>
                    <a:cubicBezTo>
                      <a:pt x="12" y="54"/>
                      <a:pt x="25" y="27"/>
                      <a:pt x="38" y="0"/>
                    </a:cubicBezTo>
                    <a:cubicBezTo>
                      <a:pt x="36" y="24"/>
                      <a:pt x="24" y="43"/>
                      <a:pt x="15" y="64"/>
                    </a:cubicBezTo>
                    <a:cubicBezTo>
                      <a:pt x="11" y="72"/>
                      <a:pt x="1" y="80"/>
                      <a:pt x="8" y="91"/>
                    </a:cubicBezTo>
                    <a:close/>
                  </a:path>
                </a:pathLst>
              </a:custGeom>
              <a:solidFill>
                <a:srgbClr val="7960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372"/>
              <p:cNvSpPr/>
              <p:nvPr/>
            </p:nvSpPr>
            <p:spPr bwMode="auto">
              <a:xfrm>
                <a:off x="1621" y="2565"/>
                <a:ext cx="12" cy="102"/>
              </a:xfrm>
              <a:custGeom>
                <a:avLst/>
                <a:gdLst>
                  <a:gd name="T0" fmla="*/ 8 w 11"/>
                  <a:gd name="T1" fmla="*/ 0 h 91"/>
                  <a:gd name="T2" fmla="*/ 1 w 11"/>
                  <a:gd name="T3" fmla="*/ 91 h 91"/>
                  <a:gd name="T4" fmla="*/ 8 w 11"/>
                  <a:gd name="T5" fmla="*/ 0 h 91"/>
                </a:gdLst>
                <a:ahLst/>
                <a:cxnLst>
                  <a:cxn ang="0">
                    <a:pos x="T0" y="T1"/>
                  </a:cxn>
                  <a:cxn ang="0">
                    <a:pos x="T2" y="T3"/>
                  </a:cxn>
                  <a:cxn ang="0">
                    <a:pos x="T4" y="T5"/>
                  </a:cxn>
                </a:cxnLst>
                <a:rect l="0" t="0" r="r" b="b"/>
                <a:pathLst>
                  <a:path w="11" h="91">
                    <a:moveTo>
                      <a:pt x="8" y="0"/>
                    </a:moveTo>
                    <a:cubicBezTo>
                      <a:pt x="11" y="31"/>
                      <a:pt x="7" y="61"/>
                      <a:pt x="1" y="91"/>
                    </a:cubicBezTo>
                    <a:cubicBezTo>
                      <a:pt x="0" y="60"/>
                      <a:pt x="1" y="30"/>
                      <a:pt x="8" y="0"/>
                    </a:cubicBezTo>
                    <a:close/>
                  </a:path>
                </a:pathLst>
              </a:custGeom>
              <a:solidFill>
                <a:srgbClr val="826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373"/>
              <p:cNvSpPr/>
              <p:nvPr/>
            </p:nvSpPr>
            <p:spPr bwMode="auto">
              <a:xfrm>
                <a:off x="1237" y="1426"/>
                <a:ext cx="18" cy="103"/>
              </a:xfrm>
              <a:custGeom>
                <a:avLst/>
                <a:gdLst>
                  <a:gd name="T0" fmla="*/ 8 w 16"/>
                  <a:gd name="T1" fmla="*/ 92 h 92"/>
                  <a:gd name="T2" fmla="*/ 12 w 16"/>
                  <a:gd name="T3" fmla="*/ 0 h 92"/>
                  <a:gd name="T4" fmla="*/ 8 w 16"/>
                  <a:gd name="T5" fmla="*/ 92 h 92"/>
                </a:gdLst>
                <a:ahLst/>
                <a:cxnLst>
                  <a:cxn ang="0">
                    <a:pos x="T0" y="T1"/>
                  </a:cxn>
                  <a:cxn ang="0">
                    <a:pos x="T2" y="T3"/>
                  </a:cxn>
                  <a:cxn ang="0">
                    <a:pos x="T4" y="T5"/>
                  </a:cxn>
                </a:cxnLst>
                <a:rect l="0" t="0" r="r" b="b"/>
                <a:pathLst>
                  <a:path w="16" h="92">
                    <a:moveTo>
                      <a:pt x="8" y="92"/>
                    </a:moveTo>
                    <a:cubicBezTo>
                      <a:pt x="0" y="61"/>
                      <a:pt x="9" y="31"/>
                      <a:pt x="12" y="0"/>
                    </a:cubicBezTo>
                    <a:cubicBezTo>
                      <a:pt x="16" y="31"/>
                      <a:pt x="8" y="61"/>
                      <a:pt x="8" y="92"/>
                    </a:cubicBezTo>
                    <a:close/>
                  </a:path>
                </a:pathLst>
              </a:custGeom>
              <a:solidFill>
                <a:srgbClr val="9474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374"/>
              <p:cNvSpPr/>
              <p:nvPr/>
            </p:nvSpPr>
            <p:spPr bwMode="auto">
              <a:xfrm>
                <a:off x="1636" y="1834"/>
                <a:ext cx="18" cy="112"/>
              </a:xfrm>
              <a:custGeom>
                <a:avLst/>
                <a:gdLst>
                  <a:gd name="T0" fmla="*/ 16 w 16"/>
                  <a:gd name="T1" fmla="*/ 100 h 100"/>
                  <a:gd name="T2" fmla="*/ 12 w 16"/>
                  <a:gd name="T3" fmla="*/ 100 h 100"/>
                  <a:gd name="T4" fmla="*/ 3 w 16"/>
                  <a:gd name="T5" fmla="*/ 49 h 100"/>
                  <a:gd name="T6" fmla="*/ 1 w 16"/>
                  <a:gd name="T7" fmla="*/ 4 h 100"/>
                  <a:gd name="T8" fmla="*/ 1 w 16"/>
                  <a:gd name="T9" fmla="*/ 0 h 100"/>
                  <a:gd name="T10" fmla="*/ 7 w 16"/>
                  <a:gd name="T11" fmla="*/ 0 h 100"/>
                  <a:gd name="T12" fmla="*/ 16 w 16"/>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16" h="100">
                    <a:moveTo>
                      <a:pt x="16" y="100"/>
                    </a:moveTo>
                    <a:cubicBezTo>
                      <a:pt x="15" y="100"/>
                      <a:pt x="14" y="100"/>
                      <a:pt x="12" y="100"/>
                    </a:cubicBezTo>
                    <a:cubicBezTo>
                      <a:pt x="6" y="83"/>
                      <a:pt x="3" y="66"/>
                      <a:pt x="3" y="49"/>
                    </a:cubicBezTo>
                    <a:cubicBezTo>
                      <a:pt x="0" y="34"/>
                      <a:pt x="4" y="19"/>
                      <a:pt x="1" y="4"/>
                    </a:cubicBezTo>
                    <a:cubicBezTo>
                      <a:pt x="0" y="3"/>
                      <a:pt x="0" y="2"/>
                      <a:pt x="1" y="0"/>
                    </a:cubicBezTo>
                    <a:cubicBezTo>
                      <a:pt x="3" y="0"/>
                      <a:pt x="5" y="0"/>
                      <a:pt x="7" y="0"/>
                    </a:cubicBezTo>
                    <a:cubicBezTo>
                      <a:pt x="10" y="34"/>
                      <a:pt x="13" y="67"/>
                      <a:pt x="16" y="100"/>
                    </a:cubicBezTo>
                    <a:close/>
                  </a:path>
                </a:pathLst>
              </a:custGeom>
              <a:solidFill>
                <a:srgbClr val="8C5A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375"/>
              <p:cNvSpPr/>
              <p:nvPr/>
            </p:nvSpPr>
            <p:spPr bwMode="auto">
              <a:xfrm>
                <a:off x="1067" y="2598"/>
                <a:ext cx="40" cy="84"/>
              </a:xfrm>
              <a:custGeom>
                <a:avLst/>
                <a:gdLst>
                  <a:gd name="T0" fmla="*/ 16 w 36"/>
                  <a:gd name="T1" fmla="*/ 71 h 75"/>
                  <a:gd name="T2" fmla="*/ 0 w 36"/>
                  <a:gd name="T3" fmla="*/ 67 h 75"/>
                  <a:gd name="T4" fmla="*/ 13 w 36"/>
                  <a:gd name="T5" fmla="*/ 55 h 75"/>
                  <a:gd name="T6" fmla="*/ 25 w 36"/>
                  <a:gd name="T7" fmla="*/ 13 h 75"/>
                  <a:gd name="T8" fmla="*/ 34 w 36"/>
                  <a:gd name="T9" fmla="*/ 3 h 75"/>
                  <a:gd name="T10" fmla="*/ 36 w 36"/>
                  <a:gd name="T11" fmla="*/ 5 h 75"/>
                  <a:gd name="T12" fmla="*/ 16 w 36"/>
                  <a:gd name="T13" fmla="*/ 71 h 75"/>
                </a:gdLst>
                <a:ahLst/>
                <a:cxnLst>
                  <a:cxn ang="0">
                    <a:pos x="T0" y="T1"/>
                  </a:cxn>
                  <a:cxn ang="0">
                    <a:pos x="T2" y="T3"/>
                  </a:cxn>
                  <a:cxn ang="0">
                    <a:pos x="T4" y="T5"/>
                  </a:cxn>
                  <a:cxn ang="0">
                    <a:pos x="T6" y="T7"/>
                  </a:cxn>
                  <a:cxn ang="0">
                    <a:pos x="T8" y="T9"/>
                  </a:cxn>
                  <a:cxn ang="0">
                    <a:pos x="T10" y="T11"/>
                  </a:cxn>
                  <a:cxn ang="0">
                    <a:pos x="T12" y="T13"/>
                  </a:cxn>
                </a:cxnLst>
                <a:rect l="0" t="0" r="r" b="b"/>
                <a:pathLst>
                  <a:path w="36" h="75">
                    <a:moveTo>
                      <a:pt x="16" y="71"/>
                    </a:moveTo>
                    <a:cubicBezTo>
                      <a:pt x="10" y="70"/>
                      <a:pt x="4" y="75"/>
                      <a:pt x="0" y="67"/>
                    </a:cubicBezTo>
                    <a:cubicBezTo>
                      <a:pt x="11" y="70"/>
                      <a:pt x="11" y="61"/>
                      <a:pt x="13" y="55"/>
                    </a:cubicBezTo>
                    <a:cubicBezTo>
                      <a:pt x="17" y="41"/>
                      <a:pt x="20" y="27"/>
                      <a:pt x="25" y="13"/>
                    </a:cubicBezTo>
                    <a:cubicBezTo>
                      <a:pt x="26" y="9"/>
                      <a:pt x="24" y="0"/>
                      <a:pt x="34" y="3"/>
                    </a:cubicBezTo>
                    <a:cubicBezTo>
                      <a:pt x="35" y="4"/>
                      <a:pt x="35" y="4"/>
                      <a:pt x="36" y="5"/>
                    </a:cubicBezTo>
                    <a:cubicBezTo>
                      <a:pt x="29" y="27"/>
                      <a:pt x="22" y="49"/>
                      <a:pt x="16" y="71"/>
                    </a:cubicBezTo>
                    <a:close/>
                  </a:path>
                </a:pathLst>
              </a:custGeom>
              <a:solidFill>
                <a:srgbClr val="B38C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376"/>
              <p:cNvSpPr/>
              <p:nvPr/>
            </p:nvSpPr>
            <p:spPr bwMode="auto">
              <a:xfrm>
                <a:off x="950" y="2426"/>
                <a:ext cx="46" cy="100"/>
              </a:xfrm>
              <a:custGeom>
                <a:avLst/>
                <a:gdLst>
                  <a:gd name="T0" fmla="*/ 3 w 41"/>
                  <a:gd name="T1" fmla="*/ 89 h 89"/>
                  <a:gd name="T2" fmla="*/ 12 w 41"/>
                  <a:gd name="T3" fmla="*/ 58 h 89"/>
                  <a:gd name="T4" fmla="*/ 41 w 41"/>
                  <a:gd name="T5" fmla="*/ 0 h 89"/>
                  <a:gd name="T6" fmla="*/ 3 w 41"/>
                  <a:gd name="T7" fmla="*/ 89 h 89"/>
                </a:gdLst>
                <a:ahLst/>
                <a:cxnLst>
                  <a:cxn ang="0">
                    <a:pos x="T0" y="T1"/>
                  </a:cxn>
                  <a:cxn ang="0">
                    <a:pos x="T2" y="T3"/>
                  </a:cxn>
                  <a:cxn ang="0">
                    <a:pos x="T4" y="T5"/>
                  </a:cxn>
                  <a:cxn ang="0">
                    <a:pos x="T6" y="T7"/>
                  </a:cxn>
                </a:cxnLst>
                <a:rect l="0" t="0" r="r" b="b"/>
                <a:pathLst>
                  <a:path w="41" h="89">
                    <a:moveTo>
                      <a:pt x="3" y="89"/>
                    </a:moveTo>
                    <a:cubicBezTo>
                      <a:pt x="0" y="77"/>
                      <a:pt x="8" y="68"/>
                      <a:pt x="12" y="58"/>
                    </a:cubicBezTo>
                    <a:cubicBezTo>
                      <a:pt x="21" y="38"/>
                      <a:pt x="30" y="18"/>
                      <a:pt x="41" y="0"/>
                    </a:cubicBezTo>
                    <a:cubicBezTo>
                      <a:pt x="31" y="31"/>
                      <a:pt x="20" y="61"/>
                      <a:pt x="3" y="89"/>
                    </a:cubicBezTo>
                    <a:close/>
                  </a:path>
                </a:pathLst>
              </a:custGeom>
              <a:solidFill>
                <a:srgbClr val="906E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377"/>
              <p:cNvSpPr/>
              <p:nvPr/>
            </p:nvSpPr>
            <p:spPr bwMode="auto">
              <a:xfrm>
                <a:off x="1631" y="2305"/>
                <a:ext cx="16" cy="91"/>
              </a:xfrm>
              <a:custGeom>
                <a:avLst/>
                <a:gdLst>
                  <a:gd name="T0" fmla="*/ 14 w 14"/>
                  <a:gd name="T1" fmla="*/ 81 h 81"/>
                  <a:gd name="T2" fmla="*/ 2 w 14"/>
                  <a:gd name="T3" fmla="*/ 1 h 81"/>
                  <a:gd name="T4" fmla="*/ 7 w 14"/>
                  <a:gd name="T5" fmla="*/ 0 h 81"/>
                  <a:gd name="T6" fmla="*/ 14 w 14"/>
                  <a:gd name="T7" fmla="*/ 81 h 81"/>
                </a:gdLst>
                <a:ahLst/>
                <a:cxnLst>
                  <a:cxn ang="0">
                    <a:pos x="T0" y="T1"/>
                  </a:cxn>
                  <a:cxn ang="0">
                    <a:pos x="T2" y="T3"/>
                  </a:cxn>
                  <a:cxn ang="0">
                    <a:pos x="T4" y="T5"/>
                  </a:cxn>
                  <a:cxn ang="0">
                    <a:pos x="T6" y="T7"/>
                  </a:cxn>
                </a:cxnLst>
                <a:rect l="0" t="0" r="r" b="b"/>
                <a:pathLst>
                  <a:path w="14" h="81">
                    <a:moveTo>
                      <a:pt x="14" y="81"/>
                    </a:moveTo>
                    <a:cubicBezTo>
                      <a:pt x="4" y="55"/>
                      <a:pt x="0" y="28"/>
                      <a:pt x="2" y="1"/>
                    </a:cubicBezTo>
                    <a:cubicBezTo>
                      <a:pt x="4" y="0"/>
                      <a:pt x="5" y="0"/>
                      <a:pt x="7" y="0"/>
                    </a:cubicBezTo>
                    <a:cubicBezTo>
                      <a:pt x="10" y="27"/>
                      <a:pt x="12" y="54"/>
                      <a:pt x="14" y="81"/>
                    </a:cubicBezTo>
                    <a:close/>
                  </a:path>
                </a:pathLst>
              </a:custGeom>
              <a:solidFill>
                <a:srgbClr val="B591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378"/>
              <p:cNvSpPr/>
              <p:nvPr/>
            </p:nvSpPr>
            <p:spPr bwMode="auto">
              <a:xfrm>
                <a:off x="1443" y="2243"/>
                <a:ext cx="18" cy="121"/>
              </a:xfrm>
              <a:custGeom>
                <a:avLst/>
                <a:gdLst>
                  <a:gd name="T0" fmla="*/ 8 w 16"/>
                  <a:gd name="T1" fmla="*/ 0 h 108"/>
                  <a:gd name="T2" fmla="*/ 12 w 16"/>
                  <a:gd name="T3" fmla="*/ 0 h 108"/>
                  <a:gd name="T4" fmla="*/ 7 w 16"/>
                  <a:gd name="T5" fmla="*/ 108 h 108"/>
                  <a:gd name="T6" fmla="*/ 8 w 16"/>
                  <a:gd name="T7" fmla="*/ 0 h 108"/>
                </a:gdLst>
                <a:ahLst/>
                <a:cxnLst>
                  <a:cxn ang="0">
                    <a:pos x="T0" y="T1"/>
                  </a:cxn>
                  <a:cxn ang="0">
                    <a:pos x="T2" y="T3"/>
                  </a:cxn>
                  <a:cxn ang="0">
                    <a:pos x="T4" y="T5"/>
                  </a:cxn>
                  <a:cxn ang="0">
                    <a:pos x="T6" y="T7"/>
                  </a:cxn>
                </a:cxnLst>
                <a:rect l="0" t="0" r="r" b="b"/>
                <a:pathLst>
                  <a:path w="16" h="108">
                    <a:moveTo>
                      <a:pt x="8" y="0"/>
                    </a:moveTo>
                    <a:cubicBezTo>
                      <a:pt x="9" y="0"/>
                      <a:pt x="11" y="0"/>
                      <a:pt x="12" y="0"/>
                    </a:cubicBezTo>
                    <a:cubicBezTo>
                      <a:pt x="16" y="36"/>
                      <a:pt x="5" y="72"/>
                      <a:pt x="7" y="108"/>
                    </a:cubicBezTo>
                    <a:cubicBezTo>
                      <a:pt x="0" y="72"/>
                      <a:pt x="5" y="36"/>
                      <a:pt x="8" y="0"/>
                    </a:cubicBezTo>
                    <a:close/>
                  </a:path>
                </a:pathLst>
              </a:custGeom>
              <a:solidFill>
                <a:srgbClr val="926A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379"/>
              <p:cNvSpPr/>
              <p:nvPr/>
            </p:nvSpPr>
            <p:spPr bwMode="auto">
              <a:xfrm>
                <a:off x="752" y="2432"/>
                <a:ext cx="44" cy="92"/>
              </a:xfrm>
              <a:custGeom>
                <a:avLst/>
                <a:gdLst>
                  <a:gd name="T0" fmla="*/ 19 w 39"/>
                  <a:gd name="T1" fmla="*/ 52 h 82"/>
                  <a:gd name="T2" fmla="*/ 5 w 39"/>
                  <a:gd name="T3" fmla="*/ 82 h 82"/>
                  <a:gd name="T4" fmla="*/ 39 w 39"/>
                  <a:gd name="T5" fmla="*/ 0 h 82"/>
                  <a:gd name="T6" fmla="*/ 19 w 39"/>
                  <a:gd name="T7" fmla="*/ 52 h 82"/>
                </a:gdLst>
                <a:ahLst/>
                <a:cxnLst>
                  <a:cxn ang="0">
                    <a:pos x="T0" y="T1"/>
                  </a:cxn>
                  <a:cxn ang="0">
                    <a:pos x="T2" y="T3"/>
                  </a:cxn>
                  <a:cxn ang="0">
                    <a:pos x="T4" y="T5"/>
                  </a:cxn>
                  <a:cxn ang="0">
                    <a:pos x="T6" y="T7"/>
                  </a:cxn>
                </a:cxnLst>
                <a:rect l="0" t="0" r="r" b="b"/>
                <a:pathLst>
                  <a:path w="39" h="82">
                    <a:moveTo>
                      <a:pt x="19" y="52"/>
                    </a:moveTo>
                    <a:cubicBezTo>
                      <a:pt x="11" y="60"/>
                      <a:pt x="12" y="73"/>
                      <a:pt x="5" y="82"/>
                    </a:cubicBezTo>
                    <a:cubicBezTo>
                      <a:pt x="0" y="65"/>
                      <a:pt x="20" y="16"/>
                      <a:pt x="39" y="0"/>
                    </a:cubicBezTo>
                    <a:cubicBezTo>
                      <a:pt x="35" y="20"/>
                      <a:pt x="19" y="33"/>
                      <a:pt x="19" y="52"/>
                    </a:cubicBezTo>
                    <a:close/>
                  </a:path>
                </a:pathLst>
              </a:custGeom>
              <a:solidFill>
                <a:srgbClr val="8E6B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380"/>
              <p:cNvSpPr/>
              <p:nvPr/>
            </p:nvSpPr>
            <p:spPr bwMode="auto">
              <a:xfrm>
                <a:off x="1464" y="1666"/>
                <a:ext cx="14" cy="87"/>
              </a:xfrm>
              <a:custGeom>
                <a:avLst/>
                <a:gdLst>
                  <a:gd name="T0" fmla="*/ 0 w 12"/>
                  <a:gd name="T1" fmla="*/ 77 h 77"/>
                  <a:gd name="T2" fmla="*/ 0 w 12"/>
                  <a:gd name="T3" fmla="*/ 0 h 77"/>
                  <a:gd name="T4" fmla="*/ 0 w 12"/>
                  <a:gd name="T5" fmla="*/ 77 h 77"/>
                </a:gdLst>
                <a:ahLst/>
                <a:cxnLst>
                  <a:cxn ang="0">
                    <a:pos x="T0" y="T1"/>
                  </a:cxn>
                  <a:cxn ang="0">
                    <a:pos x="T2" y="T3"/>
                  </a:cxn>
                  <a:cxn ang="0">
                    <a:pos x="T4" y="T5"/>
                  </a:cxn>
                </a:cxnLst>
                <a:rect l="0" t="0" r="r" b="b"/>
                <a:pathLst>
                  <a:path w="12" h="77">
                    <a:moveTo>
                      <a:pt x="0" y="77"/>
                    </a:moveTo>
                    <a:cubicBezTo>
                      <a:pt x="0" y="51"/>
                      <a:pt x="0" y="25"/>
                      <a:pt x="0" y="0"/>
                    </a:cubicBezTo>
                    <a:cubicBezTo>
                      <a:pt x="9" y="25"/>
                      <a:pt x="12" y="51"/>
                      <a:pt x="0" y="77"/>
                    </a:cubicBezTo>
                    <a:close/>
                  </a:path>
                </a:pathLst>
              </a:custGeom>
              <a:solidFill>
                <a:srgbClr val="BC9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381"/>
              <p:cNvSpPr/>
              <p:nvPr/>
            </p:nvSpPr>
            <p:spPr bwMode="auto">
              <a:xfrm>
                <a:off x="1123" y="2238"/>
                <a:ext cx="30" cy="101"/>
              </a:xfrm>
              <a:custGeom>
                <a:avLst/>
                <a:gdLst>
                  <a:gd name="T0" fmla="*/ 21 w 27"/>
                  <a:gd name="T1" fmla="*/ 0 h 90"/>
                  <a:gd name="T2" fmla="*/ 25 w 27"/>
                  <a:gd name="T3" fmla="*/ 14 h 90"/>
                  <a:gd name="T4" fmla="*/ 0 w 27"/>
                  <a:gd name="T5" fmla="*/ 90 h 90"/>
                  <a:gd name="T6" fmla="*/ 21 w 27"/>
                  <a:gd name="T7" fmla="*/ 0 h 90"/>
                </a:gdLst>
                <a:ahLst/>
                <a:cxnLst>
                  <a:cxn ang="0">
                    <a:pos x="T0" y="T1"/>
                  </a:cxn>
                  <a:cxn ang="0">
                    <a:pos x="T2" y="T3"/>
                  </a:cxn>
                  <a:cxn ang="0">
                    <a:pos x="T4" y="T5"/>
                  </a:cxn>
                  <a:cxn ang="0">
                    <a:pos x="T6" y="T7"/>
                  </a:cxn>
                </a:cxnLst>
                <a:rect l="0" t="0" r="r" b="b"/>
                <a:pathLst>
                  <a:path w="27" h="90">
                    <a:moveTo>
                      <a:pt x="21" y="0"/>
                    </a:moveTo>
                    <a:cubicBezTo>
                      <a:pt x="27" y="3"/>
                      <a:pt x="26" y="9"/>
                      <a:pt x="25" y="14"/>
                    </a:cubicBezTo>
                    <a:cubicBezTo>
                      <a:pt x="22" y="41"/>
                      <a:pt x="14" y="66"/>
                      <a:pt x="0" y="90"/>
                    </a:cubicBezTo>
                    <a:cubicBezTo>
                      <a:pt x="6" y="60"/>
                      <a:pt x="19" y="31"/>
                      <a:pt x="21" y="0"/>
                    </a:cubicBezTo>
                    <a:close/>
                  </a:path>
                </a:pathLst>
              </a:custGeom>
              <a:solidFill>
                <a:srgbClr val="856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382"/>
              <p:cNvSpPr/>
              <p:nvPr/>
            </p:nvSpPr>
            <p:spPr bwMode="auto">
              <a:xfrm>
                <a:off x="1319" y="1411"/>
                <a:ext cx="17" cy="122"/>
              </a:xfrm>
              <a:custGeom>
                <a:avLst/>
                <a:gdLst>
                  <a:gd name="T0" fmla="*/ 6 w 15"/>
                  <a:gd name="T1" fmla="*/ 0 h 108"/>
                  <a:gd name="T2" fmla="*/ 8 w 15"/>
                  <a:gd name="T3" fmla="*/ 46 h 108"/>
                  <a:gd name="T4" fmla="*/ 10 w 15"/>
                  <a:gd name="T5" fmla="*/ 108 h 108"/>
                  <a:gd name="T6" fmla="*/ 10 w 15"/>
                  <a:gd name="T7" fmla="*/ 108 h 108"/>
                  <a:gd name="T8" fmla="*/ 2 w 15"/>
                  <a:gd name="T9" fmla="*/ 94 h 108"/>
                  <a:gd name="T10" fmla="*/ 6 w 15"/>
                  <a:gd name="T11" fmla="*/ 0 h 108"/>
                  <a:gd name="T12" fmla="*/ 6 w 15"/>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5" h="108">
                    <a:moveTo>
                      <a:pt x="6" y="0"/>
                    </a:moveTo>
                    <a:cubicBezTo>
                      <a:pt x="15" y="15"/>
                      <a:pt x="9" y="31"/>
                      <a:pt x="8" y="46"/>
                    </a:cubicBezTo>
                    <a:cubicBezTo>
                      <a:pt x="8" y="67"/>
                      <a:pt x="3" y="88"/>
                      <a:pt x="10" y="108"/>
                    </a:cubicBezTo>
                    <a:cubicBezTo>
                      <a:pt x="10" y="108"/>
                      <a:pt x="10" y="108"/>
                      <a:pt x="10" y="108"/>
                    </a:cubicBezTo>
                    <a:cubicBezTo>
                      <a:pt x="0" y="108"/>
                      <a:pt x="2" y="100"/>
                      <a:pt x="2" y="94"/>
                    </a:cubicBezTo>
                    <a:cubicBezTo>
                      <a:pt x="1" y="62"/>
                      <a:pt x="1" y="31"/>
                      <a:pt x="6" y="0"/>
                    </a:cubicBezTo>
                    <a:cubicBezTo>
                      <a:pt x="6" y="0"/>
                      <a:pt x="6" y="0"/>
                      <a:pt x="6" y="0"/>
                    </a:cubicBezTo>
                    <a:close/>
                  </a:path>
                </a:pathLst>
              </a:custGeom>
              <a:solidFill>
                <a:srgbClr val="8066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383"/>
              <p:cNvSpPr/>
              <p:nvPr/>
            </p:nvSpPr>
            <p:spPr bwMode="auto">
              <a:xfrm>
                <a:off x="1012" y="1819"/>
                <a:ext cx="35" cy="103"/>
              </a:xfrm>
              <a:custGeom>
                <a:avLst/>
                <a:gdLst>
                  <a:gd name="T0" fmla="*/ 27 w 32"/>
                  <a:gd name="T1" fmla="*/ 0 h 91"/>
                  <a:gd name="T2" fmla="*/ 32 w 32"/>
                  <a:gd name="T3" fmla="*/ 9 h 91"/>
                  <a:gd name="T4" fmla="*/ 5 w 32"/>
                  <a:gd name="T5" fmla="*/ 91 h 91"/>
                  <a:gd name="T6" fmla="*/ 0 w 32"/>
                  <a:gd name="T7" fmla="*/ 90 h 91"/>
                  <a:gd name="T8" fmla="*/ 27 w 32"/>
                  <a:gd name="T9" fmla="*/ 0 h 91"/>
                </a:gdLst>
                <a:ahLst/>
                <a:cxnLst>
                  <a:cxn ang="0">
                    <a:pos x="T0" y="T1"/>
                  </a:cxn>
                  <a:cxn ang="0">
                    <a:pos x="T2" y="T3"/>
                  </a:cxn>
                  <a:cxn ang="0">
                    <a:pos x="T4" y="T5"/>
                  </a:cxn>
                  <a:cxn ang="0">
                    <a:pos x="T6" y="T7"/>
                  </a:cxn>
                  <a:cxn ang="0">
                    <a:pos x="T8" y="T9"/>
                  </a:cxn>
                </a:cxnLst>
                <a:rect l="0" t="0" r="r" b="b"/>
                <a:pathLst>
                  <a:path w="32" h="91">
                    <a:moveTo>
                      <a:pt x="27" y="0"/>
                    </a:moveTo>
                    <a:cubicBezTo>
                      <a:pt x="28" y="3"/>
                      <a:pt x="28" y="7"/>
                      <a:pt x="32" y="9"/>
                    </a:cubicBezTo>
                    <a:cubicBezTo>
                      <a:pt x="23" y="36"/>
                      <a:pt x="14" y="64"/>
                      <a:pt x="5" y="91"/>
                    </a:cubicBezTo>
                    <a:cubicBezTo>
                      <a:pt x="4" y="91"/>
                      <a:pt x="2" y="90"/>
                      <a:pt x="0" y="90"/>
                    </a:cubicBezTo>
                    <a:cubicBezTo>
                      <a:pt x="9" y="60"/>
                      <a:pt x="18" y="30"/>
                      <a:pt x="27" y="0"/>
                    </a:cubicBezTo>
                    <a:close/>
                  </a:path>
                </a:pathLst>
              </a:custGeom>
              <a:solidFill>
                <a:srgbClr val="9C77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384"/>
              <p:cNvSpPr/>
              <p:nvPr/>
            </p:nvSpPr>
            <p:spPr bwMode="auto">
              <a:xfrm>
                <a:off x="1658" y="1798"/>
                <a:ext cx="17" cy="94"/>
              </a:xfrm>
              <a:custGeom>
                <a:avLst/>
                <a:gdLst>
                  <a:gd name="T0" fmla="*/ 0 w 15"/>
                  <a:gd name="T1" fmla="*/ 9 h 84"/>
                  <a:gd name="T2" fmla="*/ 5 w 15"/>
                  <a:gd name="T3" fmla="*/ 0 h 84"/>
                  <a:gd name="T4" fmla="*/ 14 w 15"/>
                  <a:gd name="T5" fmla="*/ 79 h 84"/>
                  <a:gd name="T6" fmla="*/ 9 w 15"/>
                  <a:gd name="T7" fmla="*/ 84 h 84"/>
                  <a:gd name="T8" fmla="*/ 0 w 15"/>
                  <a:gd name="T9" fmla="*/ 9 h 84"/>
                </a:gdLst>
                <a:ahLst/>
                <a:cxnLst>
                  <a:cxn ang="0">
                    <a:pos x="T0" y="T1"/>
                  </a:cxn>
                  <a:cxn ang="0">
                    <a:pos x="T2" y="T3"/>
                  </a:cxn>
                  <a:cxn ang="0">
                    <a:pos x="T4" y="T5"/>
                  </a:cxn>
                  <a:cxn ang="0">
                    <a:pos x="T6" y="T7"/>
                  </a:cxn>
                  <a:cxn ang="0">
                    <a:pos x="T8" y="T9"/>
                  </a:cxn>
                </a:cxnLst>
                <a:rect l="0" t="0" r="r" b="b"/>
                <a:pathLst>
                  <a:path w="15" h="84">
                    <a:moveTo>
                      <a:pt x="0" y="9"/>
                    </a:moveTo>
                    <a:cubicBezTo>
                      <a:pt x="1" y="6"/>
                      <a:pt x="1" y="2"/>
                      <a:pt x="5" y="0"/>
                    </a:cubicBezTo>
                    <a:cubicBezTo>
                      <a:pt x="15" y="26"/>
                      <a:pt x="12" y="53"/>
                      <a:pt x="14" y="79"/>
                    </a:cubicBezTo>
                    <a:cubicBezTo>
                      <a:pt x="12" y="81"/>
                      <a:pt x="11" y="82"/>
                      <a:pt x="9" y="84"/>
                    </a:cubicBezTo>
                    <a:cubicBezTo>
                      <a:pt x="6" y="59"/>
                      <a:pt x="3" y="34"/>
                      <a:pt x="0" y="9"/>
                    </a:cubicBezTo>
                    <a:close/>
                  </a:path>
                </a:pathLst>
              </a:custGeom>
              <a:solidFill>
                <a:srgbClr val="966E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385"/>
              <p:cNvSpPr/>
              <p:nvPr/>
            </p:nvSpPr>
            <p:spPr bwMode="auto">
              <a:xfrm>
                <a:off x="651" y="2375"/>
                <a:ext cx="48" cy="77"/>
              </a:xfrm>
              <a:custGeom>
                <a:avLst/>
                <a:gdLst>
                  <a:gd name="T0" fmla="*/ 21 w 43"/>
                  <a:gd name="T1" fmla="*/ 10 h 68"/>
                  <a:gd name="T2" fmla="*/ 26 w 43"/>
                  <a:gd name="T3" fmla="*/ 10 h 68"/>
                  <a:gd name="T4" fmla="*/ 39 w 43"/>
                  <a:gd name="T5" fmla="*/ 5 h 68"/>
                  <a:gd name="T6" fmla="*/ 38 w 43"/>
                  <a:gd name="T7" fmla="*/ 17 h 68"/>
                  <a:gd name="T8" fmla="*/ 0 w 43"/>
                  <a:gd name="T9" fmla="*/ 68 h 68"/>
                  <a:gd name="T10" fmla="*/ 19 w 43"/>
                  <a:gd name="T11" fmla="*/ 28 h 68"/>
                  <a:gd name="T12" fmla="*/ 21 w 43"/>
                  <a:gd name="T13" fmla="*/ 10 h 68"/>
                </a:gdLst>
                <a:ahLst/>
                <a:cxnLst>
                  <a:cxn ang="0">
                    <a:pos x="T0" y="T1"/>
                  </a:cxn>
                  <a:cxn ang="0">
                    <a:pos x="T2" y="T3"/>
                  </a:cxn>
                  <a:cxn ang="0">
                    <a:pos x="T4" y="T5"/>
                  </a:cxn>
                  <a:cxn ang="0">
                    <a:pos x="T6" y="T7"/>
                  </a:cxn>
                  <a:cxn ang="0">
                    <a:pos x="T8" y="T9"/>
                  </a:cxn>
                  <a:cxn ang="0">
                    <a:pos x="T10" y="T11"/>
                  </a:cxn>
                  <a:cxn ang="0">
                    <a:pos x="T12" y="T13"/>
                  </a:cxn>
                </a:cxnLst>
                <a:rect l="0" t="0" r="r" b="b"/>
                <a:pathLst>
                  <a:path w="43" h="68">
                    <a:moveTo>
                      <a:pt x="21" y="10"/>
                    </a:moveTo>
                    <a:cubicBezTo>
                      <a:pt x="23" y="10"/>
                      <a:pt x="24" y="10"/>
                      <a:pt x="26" y="10"/>
                    </a:cubicBezTo>
                    <a:cubicBezTo>
                      <a:pt x="30" y="8"/>
                      <a:pt x="33" y="0"/>
                      <a:pt x="39" y="5"/>
                    </a:cubicBezTo>
                    <a:cubicBezTo>
                      <a:pt x="43" y="8"/>
                      <a:pt x="41" y="15"/>
                      <a:pt x="38" y="17"/>
                    </a:cubicBezTo>
                    <a:cubicBezTo>
                      <a:pt x="21" y="31"/>
                      <a:pt x="18" y="54"/>
                      <a:pt x="0" y="68"/>
                    </a:cubicBezTo>
                    <a:cubicBezTo>
                      <a:pt x="7" y="55"/>
                      <a:pt x="13" y="41"/>
                      <a:pt x="19" y="28"/>
                    </a:cubicBezTo>
                    <a:cubicBezTo>
                      <a:pt x="22" y="22"/>
                      <a:pt x="28" y="17"/>
                      <a:pt x="21" y="10"/>
                    </a:cubicBezTo>
                    <a:close/>
                  </a:path>
                </a:pathLst>
              </a:custGeom>
              <a:solidFill>
                <a:srgbClr val="967A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386"/>
              <p:cNvSpPr/>
              <p:nvPr/>
            </p:nvSpPr>
            <p:spPr bwMode="auto">
              <a:xfrm>
                <a:off x="1488" y="1663"/>
                <a:ext cx="16" cy="100"/>
              </a:xfrm>
              <a:custGeom>
                <a:avLst/>
                <a:gdLst>
                  <a:gd name="T0" fmla="*/ 4 w 14"/>
                  <a:gd name="T1" fmla="*/ 0 h 89"/>
                  <a:gd name="T2" fmla="*/ 8 w 14"/>
                  <a:gd name="T3" fmla="*/ 0 h 89"/>
                  <a:gd name="T4" fmla="*/ 4 w 14"/>
                  <a:gd name="T5" fmla="*/ 89 h 89"/>
                  <a:gd name="T6" fmla="*/ 4 w 14"/>
                  <a:gd name="T7" fmla="*/ 0 h 89"/>
                </a:gdLst>
                <a:ahLst/>
                <a:cxnLst>
                  <a:cxn ang="0">
                    <a:pos x="T0" y="T1"/>
                  </a:cxn>
                  <a:cxn ang="0">
                    <a:pos x="T2" y="T3"/>
                  </a:cxn>
                  <a:cxn ang="0">
                    <a:pos x="T4" y="T5"/>
                  </a:cxn>
                  <a:cxn ang="0">
                    <a:pos x="T6" y="T7"/>
                  </a:cxn>
                </a:cxnLst>
                <a:rect l="0" t="0" r="r" b="b"/>
                <a:pathLst>
                  <a:path w="14" h="89">
                    <a:moveTo>
                      <a:pt x="4" y="0"/>
                    </a:moveTo>
                    <a:cubicBezTo>
                      <a:pt x="5" y="0"/>
                      <a:pt x="7" y="0"/>
                      <a:pt x="8" y="0"/>
                    </a:cubicBezTo>
                    <a:cubicBezTo>
                      <a:pt x="8" y="30"/>
                      <a:pt x="14" y="60"/>
                      <a:pt x="4" y="89"/>
                    </a:cubicBezTo>
                    <a:cubicBezTo>
                      <a:pt x="4" y="59"/>
                      <a:pt x="0" y="30"/>
                      <a:pt x="4" y="0"/>
                    </a:cubicBezTo>
                    <a:close/>
                  </a:path>
                </a:pathLst>
              </a:custGeom>
              <a:solidFill>
                <a:srgbClr val="B78C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387"/>
              <p:cNvSpPr/>
              <p:nvPr/>
            </p:nvSpPr>
            <p:spPr bwMode="auto">
              <a:xfrm>
                <a:off x="913" y="2512"/>
                <a:ext cx="40" cy="91"/>
              </a:xfrm>
              <a:custGeom>
                <a:avLst/>
                <a:gdLst>
                  <a:gd name="T0" fmla="*/ 36 w 36"/>
                  <a:gd name="T1" fmla="*/ 12 h 81"/>
                  <a:gd name="T2" fmla="*/ 0 w 36"/>
                  <a:gd name="T3" fmla="*/ 81 h 81"/>
                  <a:gd name="T4" fmla="*/ 25 w 36"/>
                  <a:gd name="T5" fmla="*/ 10 h 81"/>
                  <a:gd name="T6" fmla="*/ 36 w 36"/>
                  <a:gd name="T7" fmla="*/ 12 h 81"/>
                </a:gdLst>
                <a:ahLst/>
                <a:cxnLst>
                  <a:cxn ang="0">
                    <a:pos x="T0" y="T1"/>
                  </a:cxn>
                  <a:cxn ang="0">
                    <a:pos x="T2" y="T3"/>
                  </a:cxn>
                  <a:cxn ang="0">
                    <a:pos x="T4" y="T5"/>
                  </a:cxn>
                  <a:cxn ang="0">
                    <a:pos x="T6" y="T7"/>
                  </a:cxn>
                </a:cxnLst>
                <a:rect l="0" t="0" r="r" b="b"/>
                <a:pathLst>
                  <a:path w="36" h="81">
                    <a:moveTo>
                      <a:pt x="36" y="12"/>
                    </a:moveTo>
                    <a:cubicBezTo>
                      <a:pt x="22" y="34"/>
                      <a:pt x="16" y="60"/>
                      <a:pt x="0" y="81"/>
                    </a:cubicBezTo>
                    <a:cubicBezTo>
                      <a:pt x="8" y="57"/>
                      <a:pt x="16" y="33"/>
                      <a:pt x="25" y="10"/>
                    </a:cubicBezTo>
                    <a:cubicBezTo>
                      <a:pt x="29" y="0"/>
                      <a:pt x="33" y="10"/>
                      <a:pt x="36" y="12"/>
                    </a:cubicBezTo>
                    <a:close/>
                  </a:path>
                </a:pathLst>
              </a:custGeom>
              <a:solidFill>
                <a:srgbClr val="906E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388"/>
              <p:cNvSpPr/>
              <p:nvPr/>
            </p:nvSpPr>
            <p:spPr bwMode="auto">
              <a:xfrm>
                <a:off x="1136" y="1286"/>
                <a:ext cx="46" cy="94"/>
              </a:xfrm>
              <a:custGeom>
                <a:avLst/>
                <a:gdLst>
                  <a:gd name="T0" fmla="*/ 5 w 41"/>
                  <a:gd name="T1" fmla="*/ 84 h 84"/>
                  <a:gd name="T2" fmla="*/ 0 w 41"/>
                  <a:gd name="T3" fmla="*/ 79 h 84"/>
                  <a:gd name="T4" fmla="*/ 35 w 41"/>
                  <a:gd name="T5" fmla="*/ 0 h 84"/>
                  <a:gd name="T6" fmla="*/ 41 w 41"/>
                  <a:gd name="T7" fmla="*/ 2 h 84"/>
                  <a:gd name="T8" fmla="*/ 5 w 41"/>
                  <a:gd name="T9" fmla="*/ 84 h 84"/>
                </a:gdLst>
                <a:ahLst/>
                <a:cxnLst>
                  <a:cxn ang="0">
                    <a:pos x="T0" y="T1"/>
                  </a:cxn>
                  <a:cxn ang="0">
                    <a:pos x="T2" y="T3"/>
                  </a:cxn>
                  <a:cxn ang="0">
                    <a:pos x="T4" y="T5"/>
                  </a:cxn>
                  <a:cxn ang="0">
                    <a:pos x="T6" y="T7"/>
                  </a:cxn>
                  <a:cxn ang="0">
                    <a:pos x="T8" y="T9"/>
                  </a:cxn>
                </a:cxnLst>
                <a:rect l="0" t="0" r="r" b="b"/>
                <a:pathLst>
                  <a:path w="41" h="84">
                    <a:moveTo>
                      <a:pt x="5" y="84"/>
                    </a:moveTo>
                    <a:cubicBezTo>
                      <a:pt x="3" y="82"/>
                      <a:pt x="2" y="81"/>
                      <a:pt x="0" y="79"/>
                    </a:cubicBezTo>
                    <a:cubicBezTo>
                      <a:pt x="12" y="53"/>
                      <a:pt x="21" y="25"/>
                      <a:pt x="35" y="0"/>
                    </a:cubicBezTo>
                    <a:cubicBezTo>
                      <a:pt x="37" y="0"/>
                      <a:pt x="39" y="1"/>
                      <a:pt x="41" y="2"/>
                    </a:cubicBezTo>
                    <a:cubicBezTo>
                      <a:pt x="29" y="29"/>
                      <a:pt x="17" y="56"/>
                      <a:pt x="5" y="84"/>
                    </a:cubicBezTo>
                    <a:close/>
                  </a:path>
                </a:pathLst>
              </a:custGeom>
              <a:solidFill>
                <a:srgbClr val="7452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389"/>
              <p:cNvSpPr/>
              <p:nvPr/>
            </p:nvSpPr>
            <p:spPr bwMode="auto">
              <a:xfrm>
                <a:off x="947" y="2173"/>
                <a:ext cx="30" cy="91"/>
              </a:xfrm>
              <a:custGeom>
                <a:avLst/>
                <a:gdLst>
                  <a:gd name="T0" fmla="*/ 25 w 26"/>
                  <a:gd name="T1" fmla="*/ 0 h 81"/>
                  <a:gd name="T2" fmla="*/ 6 w 26"/>
                  <a:gd name="T3" fmla="*/ 81 h 81"/>
                  <a:gd name="T4" fmla="*/ 0 w 26"/>
                  <a:gd name="T5" fmla="*/ 79 h 81"/>
                  <a:gd name="T6" fmla="*/ 25 w 26"/>
                  <a:gd name="T7" fmla="*/ 0 h 81"/>
                </a:gdLst>
                <a:ahLst/>
                <a:cxnLst>
                  <a:cxn ang="0">
                    <a:pos x="T0" y="T1"/>
                  </a:cxn>
                  <a:cxn ang="0">
                    <a:pos x="T2" y="T3"/>
                  </a:cxn>
                  <a:cxn ang="0">
                    <a:pos x="T4" y="T5"/>
                  </a:cxn>
                  <a:cxn ang="0">
                    <a:pos x="T6" y="T7"/>
                  </a:cxn>
                </a:cxnLst>
                <a:rect l="0" t="0" r="r" b="b"/>
                <a:pathLst>
                  <a:path w="26" h="81">
                    <a:moveTo>
                      <a:pt x="25" y="0"/>
                    </a:moveTo>
                    <a:cubicBezTo>
                      <a:pt x="26" y="30"/>
                      <a:pt x="15" y="55"/>
                      <a:pt x="6" y="81"/>
                    </a:cubicBezTo>
                    <a:cubicBezTo>
                      <a:pt x="4" y="80"/>
                      <a:pt x="2" y="80"/>
                      <a:pt x="0" y="79"/>
                    </a:cubicBezTo>
                    <a:cubicBezTo>
                      <a:pt x="8" y="53"/>
                      <a:pt x="17" y="27"/>
                      <a:pt x="25" y="0"/>
                    </a:cubicBezTo>
                    <a:close/>
                  </a:path>
                </a:pathLst>
              </a:custGeom>
              <a:solidFill>
                <a:srgbClr val="9270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390"/>
              <p:cNvSpPr/>
              <p:nvPr/>
            </p:nvSpPr>
            <p:spPr bwMode="auto">
              <a:xfrm>
                <a:off x="929" y="2138"/>
                <a:ext cx="36" cy="99"/>
              </a:xfrm>
              <a:custGeom>
                <a:avLst/>
                <a:gdLst>
                  <a:gd name="T0" fmla="*/ 29 w 32"/>
                  <a:gd name="T1" fmla="*/ 0 h 88"/>
                  <a:gd name="T2" fmla="*/ 32 w 32"/>
                  <a:gd name="T3" fmla="*/ 5 h 88"/>
                  <a:gd name="T4" fmla="*/ 5 w 32"/>
                  <a:gd name="T5" fmla="*/ 88 h 88"/>
                  <a:gd name="T6" fmla="*/ 0 w 32"/>
                  <a:gd name="T7" fmla="*/ 86 h 88"/>
                  <a:gd name="T8" fmla="*/ 29 w 32"/>
                  <a:gd name="T9" fmla="*/ 0 h 88"/>
                </a:gdLst>
                <a:ahLst/>
                <a:cxnLst>
                  <a:cxn ang="0">
                    <a:pos x="T0" y="T1"/>
                  </a:cxn>
                  <a:cxn ang="0">
                    <a:pos x="T2" y="T3"/>
                  </a:cxn>
                  <a:cxn ang="0">
                    <a:pos x="T4" y="T5"/>
                  </a:cxn>
                  <a:cxn ang="0">
                    <a:pos x="T6" y="T7"/>
                  </a:cxn>
                  <a:cxn ang="0">
                    <a:pos x="T8" y="T9"/>
                  </a:cxn>
                </a:cxnLst>
                <a:rect l="0" t="0" r="r" b="b"/>
                <a:pathLst>
                  <a:path w="32" h="88">
                    <a:moveTo>
                      <a:pt x="29" y="0"/>
                    </a:moveTo>
                    <a:cubicBezTo>
                      <a:pt x="30" y="2"/>
                      <a:pt x="31" y="3"/>
                      <a:pt x="32" y="5"/>
                    </a:cubicBezTo>
                    <a:cubicBezTo>
                      <a:pt x="24" y="33"/>
                      <a:pt x="17" y="61"/>
                      <a:pt x="5" y="88"/>
                    </a:cubicBezTo>
                    <a:cubicBezTo>
                      <a:pt x="4" y="87"/>
                      <a:pt x="2" y="87"/>
                      <a:pt x="0" y="86"/>
                    </a:cubicBezTo>
                    <a:cubicBezTo>
                      <a:pt x="10" y="57"/>
                      <a:pt x="19" y="29"/>
                      <a:pt x="29" y="0"/>
                    </a:cubicBezTo>
                    <a:close/>
                  </a:path>
                </a:pathLst>
              </a:custGeom>
              <a:solidFill>
                <a:srgbClr val="8462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391"/>
              <p:cNvSpPr/>
              <p:nvPr/>
            </p:nvSpPr>
            <p:spPr bwMode="auto">
              <a:xfrm>
                <a:off x="1179" y="2063"/>
                <a:ext cx="20" cy="99"/>
              </a:xfrm>
              <a:custGeom>
                <a:avLst/>
                <a:gdLst>
                  <a:gd name="T0" fmla="*/ 11 w 18"/>
                  <a:gd name="T1" fmla="*/ 0 h 88"/>
                  <a:gd name="T2" fmla="*/ 17 w 18"/>
                  <a:gd name="T3" fmla="*/ 13 h 88"/>
                  <a:gd name="T4" fmla="*/ 0 w 18"/>
                  <a:gd name="T5" fmla="*/ 88 h 88"/>
                  <a:gd name="T6" fmla="*/ 11 w 18"/>
                  <a:gd name="T7" fmla="*/ 0 h 88"/>
                  <a:gd name="T8" fmla="*/ 11 w 18"/>
                  <a:gd name="T9" fmla="*/ 0 h 88"/>
                </a:gdLst>
                <a:ahLst/>
                <a:cxnLst>
                  <a:cxn ang="0">
                    <a:pos x="T0" y="T1"/>
                  </a:cxn>
                  <a:cxn ang="0">
                    <a:pos x="T2" y="T3"/>
                  </a:cxn>
                  <a:cxn ang="0">
                    <a:pos x="T4" y="T5"/>
                  </a:cxn>
                  <a:cxn ang="0">
                    <a:pos x="T6" y="T7"/>
                  </a:cxn>
                  <a:cxn ang="0">
                    <a:pos x="T8" y="T9"/>
                  </a:cxn>
                </a:cxnLst>
                <a:rect l="0" t="0" r="r" b="b"/>
                <a:pathLst>
                  <a:path w="18" h="88">
                    <a:moveTo>
                      <a:pt x="11" y="0"/>
                    </a:moveTo>
                    <a:cubicBezTo>
                      <a:pt x="18" y="2"/>
                      <a:pt x="18" y="8"/>
                      <a:pt x="17" y="13"/>
                    </a:cubicBezTo>
                    <a:cubicBezTo>
                      <a:pt x="15" y="39"/>
                      <a:pt x="10" y="64"/>
                      <a:pt x="0" y="88"/>
                    </a:cubicBezTo>
                    <a:cubicBezTo>
                      <a:pt x="1" y="58"/>
                      <a:pt x="11" y="30"/>
                      <a:pt x="11" y="0"/>
                    </a:cubicBezTo>
                    <a:cubicBezTo>
                      <a:pt x="11" y="0"/>
                      <a:pt x="11" y="0"/>
                      <a:pt x="11" y="0"/>
                    </a:cubicBezTo>
                    <a:close/>
                  </a:path>
                </a:pathLst>
              </a:custGeom>
              <a:solidFill>
                <a:srgbClr val="8260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392"/>
              <p:cNvSpPr/>
              <p:nvPr/>
            </p:nvSpPr>
            <p:spPr bwMode="auto">
              <a:xfrm>
                <a:off x="1244" y="1981"/>
                <a:ext cx="27" cy="91"/>
              </a:xfrm>
              <a:custGeom>
                <a:avLst/>
                <a:gdLst>
                  <a:gd name="T0" fmla="*/ 0 w 24"/>
                  <a:gd name="T1" fmla="*/ 80 h 81"/>
                  <a:gd name="T2" fmla="*/ 19 w 24"/>
                  <a:gd name="T3" fmla="*/ 0 h 81"/>
                  <a:gd name="T4" fmla="*/ 24 w 24"/>
                  <a:gd name="T5" fmla="*/ 1 h 81"/>
                  <a:gd name="T6" fmla="*/ 5 w 24"/>
                  <a:gd name="T7" fmla="*/ 81 h 81"/>
                  <a:gd name="T8" fmla="*/ 0 w 24"/>
                  <a:gd name="T9" fmla="*/ 80 h 81"/>
                </a:gdLst>
                <a:ahLst/>
                <a:cxnLst>
                  <a:cxn ang="0">
                    <a:pos x="T0" y="T1"/>
                  </a:cxn>
                  <a:cxn ang="0">
                    <a:pos x="T2" y="T3"/>
                  </a:cxn>
                  <a:cxn ang="0">
                    <a:pos x="T4" y="T5"/>
                  </a:cxn>
                  <a:cxn ang="0">
                    <a:pos x="T6" y="T7"/>
                  </a:cxn>
                  <a:cxn ang="0">
                    <a:pos x="T8" y="T9"/>
                  </a:cxn>
                </a:cxnLst>
                <a:rect l="0" t="0" r="r" b="b"/>
                <a:pathLst>
                  <a:path w="24" h="81">
                    <a:moveTo>
                      <a:pt x="0" y="80"/>
                    </a:moveTo>
                    <a:cubicBezTo>
                      <a:pt x="6" y="54"/>
                      <a:pt x="13" y="27"/>
                      <a:pt x="19" y="0"/>
                    </a:cubicBezTo>
                    <a:cubicBezTo>
                      <a:pt x="21" y="0"/>
                      <a:pt x="22" y="0"/>
                      <a:pt x="24" y="1"/>
                    </a:cubicBezTo>
                    <a:cubicBezTo>
                      <a:pt x="20" y="28"/>
                      <a:pt x="13" y="55"/>
                      <a:pt x="5" y="81"/>
                    </a:cubicBezTo>
                    <a:cubicBezTo>
                      <a:pt x="3" y="81"/>
                      <a:pt x="2" y="81"/>
                      <a:pt x="0" y="80"/>
                    </a:cubicBezTo>
                    <a:close/>
                  </a:path>
                </a:pathLst>
              </a:custGeom>
              <a:solidFill>
                <a:srgbClr val="BD9C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393"/>
              <p:cNvSpPr/>
              <p:nvPr/>
            </p:nvSpPr>
            <p:spPr bwMode="auto">
              <a:xfrm>
                <a:off x="1335" y="1341"/>
                <a:ext cx="15" cy="94"/>
              </a:xfrm>
              <a:custGeom>
                <a:avLst/>
                <a:gdLst>
                  <a:gd name="T0" fmla="*/ 13 w 13"/>
                  <a:gd name="T1" fmla="*/ 0 h 84"/>
                  <a:gd name="T2" fmla="*/ 3 w 13"/>
                  <a:gd name="T3" fmla="*/ 84 h 84"/>
                  <a:gd name="T4" fmla="*/ 13 w 13"/>
                  <a:gd name="T5" fmla="*/ 0 h 84"/>
                </a:gdLst>
                <a:ahLst/>
                <a:cxnLst>
                  <a:cxn ang="0">
                    <a:pos x="T0" y="T1"/>
                  </a:cxn>
                  <a:cxn ang="0">
                    <a:pos x="T2" y="T3"/>
                  </a:cxn>
                  <a:cxn ang="0">
                    <a:pos x="T4" y="T5"/>
                  </a:cxn>
                </a:cxnLst>
                <a:rect l="0" t="0" r="r" b="b"/>
                <a:pathLst>
                  <a:path w="13" h="84">
                    <a:moveTo>
                      <a:pt x="13" y="0"/>
                    </a:moveTo>
                    <a:cubicBezTo>
                      <a:pt x="13" y="27"/>
                      <a:pt x="11" y="54"/>
                      <a:pt x="3" y="84"/>
                    </a:cubicBezTo>
                    <a:cubicBezTo>
                      <a:pt x="0" y="70"/>
                      <a:pt x="6" y="15"/>
                      <a:pt x="13" y="0"/>
                    </a:cubicBezTo>
                    <a:close/>
                  </a:path>
                </a:pathLst>
              </a:custGeom>
              <a:solidFill>
                <a:srgbClr val="8968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394"/>
              <p:cNvSpPr/>
              <p:nvPr/>
            </p:nvSpPr>
            <p:spPr bwMode="auto">
              <a:xfrm>
                <a:off x="1139" y="2152"/>
                <a:ext cx="29" cy="86"/>
              </a:xfrm>
              <a:custGeom>
                <a:avLst/>
                <a:gdLst>
                  <a:gd name="T0" fmla="*/ 7 w 26"/>
                  <a:gd name="T1" fmla="*/ 77 h 77"/>
                  <a:gd name="T2" fmla="*/ 6 w 26"/>
                  <a:gd name="T3" fmla="*/ 65 h 77"/>
                  <a:gd name="T4" fmla="*/ 25 w 26"/>
                  <a:gd name="T5" fmla="*/ 0 h 77"/>
                  <a:gd name="T6" fmla="*/ 7 w 26"/>
                  <a:gd name="T7" fmla="*/ 77 h 77"/>
                  <a:gd name="T8" fmla="*/ 7 w 26"/>
                  <a:gd name="T9" fmla="*/ 77 h 77"/>
                </a:gdLst>
                <a:ahLst/>
                <a:cxnLst>
                  <a:cxn ang="0">
                    <a:pos x="T0" y="T1"/>
                  </a:cxn>
                  <a:cxn ang="0">
                    <a:pos x="T2" y="T3"/>
                  </a:cxn>
                  <a:cxn ang="0">
                    <a:pos x="T4" y="T5"/>
                  </a:cxn>
                  <a:cxn ang="0">
                    <a:pos x="T6" y="T7"/>
                  </a:cxn>
                  <a:cxn ang="0">
                    <a:pos x="T8" y="T9"/>
                  </a:cxn>
                </a:cxnLst>
                <a:rect l="0" t="0" r="r" b="b"/>
                <a:pathLst>
                  <a:path w="26" h="77">
                    <a:moveTo>
                      <a:pt x="7" y="77"/>
                    </a:moveTo>
                    <a:cubicBezTo>
                      <a:pt x="0" y="74"/>
                      <a:pt x="5" y="69"/>
                      <a:pt x="6" y="65"/>
                    </a:cubicBezTo>
                    <a:cubicBezTo>
                      <a:pt x="12" y="43"/>
                      <a:pt x="18" y="21"/>
                      <a:pt x="25" y="0"/>
                    </a:cubicBezTo>
                    <a:cubicBezTo>
                      <a:pt x="26" y="27"/>
                      <a:pt x="19" y="53"/>
                      <a:pt x="7" y="77"/>
                    </a:cubicBezTo>
                    <a:cubicBezTo>
                      <a:pt x="7" y="77"/>
                      <a:pt x="7" y="77"/>
                      <a:pt x="7" y="77"/>
                    </a:cubicBezTo>
                    <a:close/>
                  </a:path>
                </a:pathLst>
              </a:custGeom>
              <a:solidFill>
                <a:srgbClr val="856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395"/>
              <p:cNvSpPr/>
              <p:nvPr/>
            </p:nvSpPr>
            <p:spPr bwMode="auto">
              <a:xfrm>
                <a:off x="1624" y="1640"/>
                <a:ext cx="8" cy="113"/>
              </a:xfrm>
              <a:custGeom>
                <a:avLst/>
                <a:gdLst>
                  <a:gd name="T0" fmla="*/ 7 w 7"/>
                  <a:gd name="T1" fmla="*/ 101 h 101"/>
                  <a:gd name="T2" fmla="*/ 0 w 7"/>
                  <a:gd name="T3" fmla="*/ 97 h 101"/>
                  <a:gd name="T4" fmla="*/ 4 w 7"/>
                  <a:gd name="T5" fmla="*/ 0 h 101"/>
                  <a:gd name="T6" fmla="*/ 7 w 7"/>
                  <a:gd name="T7" fmla="*/ 0 h 101"/>
                  <a:gd name="T8" fmla="*/ 7 w 7"/>
                  <a:gd name="T9" fmla="*/ 101 h 101"/>
                </a:gdLst>
                <a:ahLst/>
                <a:cxnLst>
                  <a:cxn ang="0">
                    <a:pos x="T0" y="T1"/>
                  </a:cxn>
                  <a:cxn ang="0">
                    <a:pos x="T2" y="T3"/>
                  </a:cxn>
                  <a:cxn ang="0">
                    <a:pos x="T4" y="T5"/>
                  </a:cxn>
                  <a:cxn ang="0">
                    <a:pos x="T6" y="T7"/>
                  </a:cxn>
                  <a:cxn ang="0">
                    <a:pos x="T8" y="T9"/>
                  </a:cxn>
                </a:cxnLst>
                <a:rect l="0" t="0" r="r" b="b"/>
                <a:pathLst>
                  <a:path w="7" h="101">
                    <a:moveTo>
                      <a:pt x="7" y="101"/>
                    </a:moveTo>
                    <a:cubicBezTo>
                      <a:pt x="5" y="100"/>
                      <a:pt x="2" y="98"/>
                      <a:pt x="0" y="97"/>
                    </a:cubicBezTo>
                    <a:cubicBezTo>
                      <a:pt x="1" y="65"/>
                      <a:pt x="2" y="32"/>
                      <a:pt x="4" y="0"/>
                    </a:cubicBezTo>
                    <a:cubicBezTo>
                      <a:pt x="5" y="0"/>
                      <a:pt x="6" y="0"/>
                      <a:pt x="7" y="0"/>
                    </a:cubicBezTo>
                    <a:cubicBezTo>
                      <a:pt x="7" y="34"/>
                      <a:pt x="7" y="67"/>
                      <a:pt x="7" y="101"/>
                    </a:cubicBezTo>
                    <a:close/>
                  </a:path>
                </a:pathLst>
              </a:custGeom>
              <a:solidFill>
                <a:srgbClr val="8C64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396"/>
              <p:cNvSpPr/>
              <p:nvPr/>
            </p:nvSpPr>
            <p:spPr bwMode="auto">
              <a:xfrm>
                <a:off x="1640" y="2199"/>
                <a:ext cx="16" cy="107"/>
              </a:xfrm>
              <a:custGeom>
                <a:avLst/>
                <a:gdLst>
                  <a:gd name="T0" fmla="*/ 5 w 14"/>
                  <a:gd name="T1" fmla="*/ 0 h 95"/>
                  <a:gd name="T2" fmla="*/ 9 w 14"/>
                  <a:gd name="T3" fmla="*/ 61 h 95"/>
                  <a:gd name="T4" fmla="*/ 8 w 14"/>
                  <a:gd name="T5" fmla="*/ 95 h 95"/>
                  <a:gd name="T6" fmla="*/ 5 w 14"/>
                  <a:gd name="T7" fmla="*/ 0 h 95"/>
                </a:gdLst>
                <a:ahLst/>
                <a:cxnLst>
                  <a:cxn ang="0">
                    <a:pos x="T0" y="T1"/>
                  </a:cxn>
                  <a:cxn ang="0">
                    <a:pos x="T2" y="T3"/>
                  </a:cxn>
                  <a:cxn ang="0">
                    <a:pos x="T4" y="T5"/>
                  </a:cxn>
                  <a:cxn ang="0">
                    <a:pos x="T6" y="T7"/>
                  </a:cxn>
                </a:cxnLst>
                <a:rect l="0" t="0" r="r" b="b"/>
                <a:pathLst>
                  <a:path w="14" h="95">
                    <a:moveTo>
                      <a:pt x="5" y="0"/>
                    </a:moveTo>
                    <a:cubicBezTo>
                      <a:pt x="14" y="20"/>
                      <a:pt x="8" y="41"/>
                      <a:pt x="9" y="61"/>
                    </a:cubicBezTo>
                    <a:cubicBezTo>
                      <a:pt x="10" y="72"/>
                      <a:pt x="9" y="83"/>
                      <a:pt x="8" y="95"/>
                    </a:cubicBezTo>
                    <a:cubicBezTo>
                      <a:pt x="1" y="63"/>
                      <a:pt x="0" y="32"/>
                      <a:pt x="5" y="0"/>
                    </a:cubicBezTo>
                    <a:close/>
                  </a:path>
                </a:pathLst>
              </a:custGeom>
              <a:solidFill>
                <a:srgbClr val="B18C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397"/>
              <p:cNvSpPr/>
              <p:nvPr/>
            </p:nvSpPr>
            <p:spPr bwMode="auto">
              <a:xfrm>
                <a:off x="1099" y="2129"/>
                <a:ext cx="24" cy="80"/>
              </a:xfrm>
              <a:custGeom>
                <a:avLst/>
                <a:gdLst>
                  <a:gd name="T0" fmla="*/ 0 w 21"/>
                  <a:gd name="T1" fmla="*/ 71 h 71"/>
                  <a:gd name="T2" fmla="*/ 16 w 21"/>
                  <a:gd name="T3" fmla="*/ 0 h 71"/>
                  <a:gd name="T4" fmla="*/ 21 w 21"/>
                  <a:gd name="T5" fmla="*/ 1 h 71"/>
                  <a:gd name="T6" fmla="*/ 0 w 21"/>
                  <a:gd name="T7" fmla="*/ 71 h 71"/>
                </a:gdLst>
                <a:ahLst/>
                <a:cxnLst>
                  <a:cxn ang="0">
                    <a:pos x="T0" y="T1"/>
                  </a:cxn>
                  <a:cxn ang="0">
                    <a:pos x="T2" y="T3"/>
                  </a:cxn>
                  <a:cxn ang="0">
                    <a:pos x="T4" y="T5"/>
                  </a:cxn>
                  <a:cxn ang="0">
                    <a:pos x="T6" y="T7"/>
                  </a:cxn>
                </a:cxnLst>
                <a:rect l="0" t="0" r="r" b="b"/>
                <a:pathLst>
                  <a:path w="21" h="71">
                    <a:moveTo>
                      <a:pt x="0" y="71"/>
                    </a:moveTo>
                    <a:cubicBezTo>
                      <a:pt x="5" y="47"/>
                      <a:pt x="10" y="23"/>
                      <a:pt x="16" y="0"/>
                    </a:cubicBezTo>
                    <a:cubicBezTo>
                      <a:pt x="17" y="0"/>
                      <a:pt x="19" y="1"/>
                      <a:pt x="21" y="1"/>
                    </a:cubicBezTo>
                    <a:cubicBezTo>
                      <a:pt x="17" y="25"/>
                      <a:pt x="15" y="49"/>
                      <a:pt x="0" y="71"/>
                    </a:cubicBezTo>
                    <a:close/>
                  </a:path>
                </a:pathLst>
              </a:custGeom>
              <a:solidFill>
                <a:srgbClr val="9271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398"/>
              <p:cNvSpPr/>
              <p:nvPr/>
            </p:nvSpPr>
            <p:spPr bwMode="auto">
              <a:xfrm>
                <a:off x="1370" y="1294"/>
                <a:ext cx="16" cy="77"/>
              </a:xfrm>
              <a:custGeom>
                <a:avLst/>
                <a:gdLst>
                  <a:gd name="T0" fmla="*/ 8 w 14"/>
                  <a:gd name="T1" fmla="*/ 0 h 69"/>
                  <a:gd name="T2" fmla="*/ 13 w 14"/>
                  <a:gd name="T3" fmla="*/ 9 h 69"/>
                  <a:gd name="T4" fmla="*/ 5 w 14"/>
                  <a:gd name="T5" fmla="*/ 69 h 69"/>
                  <a:gd name="T6" fmla="*/ 8 w 14"/>
                  <a:gd name="T7" fmla="*/ 0 h 69"/>
                </a:gdLst>
                <a:ahLst/>
                <a:cxnLst>
                  <a:cxn ang="0">
                    <a:pos x="T0" y="T1"/>
                  </a:cxn>
                  <a:cxn ang="0">
                    <a:pos x="T2" y="T3"/>
                  </a:cxn>
                  <a:cxn ang="0">
                    <a:pos x="T4" y="T5"/>
                  </a:cxn>
                  <a:cxn ang="0">
                    <a:pos x="T6" y="T7"/>
                  </a:cxn>
                </a:cxnLst>
                <a:rect l="0" t="0" r="r" b="b"/>
                <a:pathLst>
                  <a:path w="14" h="69">
                    <a:moveTo>
                      <a:pt x="8" y="0"/>
                    </a:moveTo>
                    <a:cubicBezTo>
                      <a:pt x="10" y="3"/>
                      <a:pt x="11" y="6"/>
                      <a:pt x="13" y="9"/>
                    </a:cubicBezTo>
                    <a:cubicBezTo>
                      <a:pt x="13" y="29"/>
                      <a:pt x="14" y="50"/>
                      <a:pt x="5" y="69"/>
                    </a:cubicBezTo>
                    <a:cubicBezTo>
                      <a:pt x="3" y="46"/>
                      <a:pt x="0" y="23"/>
                      <a:pt x="8" y="0"/>
                    </a:cubicBezTo>
                    <a:close/>
                  </a:path>
                </a:pathLst>
              </a:custGeom>
              <a:solidFill>
                <a:srgbClr val="BC9A8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399"/>
              <p:cNvSpPr/>
              <p:nvPr/>
            </p:nvSpPr>
            <p:spPr bwMode="auto">
              <a:xfrm>
                <a:off x="1566" y="1882"/>
                <a:ext cx="13" cy="82"/>
              </a:xfrm>
              <a:custGeom>
                <a:avLst/>
                <a:gdLst>
                  <a:gd name="T0" fmla="*/ 10 w 12"/>
                  <a:gd name="T1" fmla="*/ 73 h 73"/>
                  <a:gd name="T2" fmla="*/ 7 w 12"/>
                  <a:gd name="T3" fmla="*/ 73 h 73"/>
                  <a:gd name="T4" fmla="*/ 5 w 12"/>
                  <a:gd name="T5" fmla="*/ 0 h 73"/>
                  <a:gd name="T6" fmla="*/ 10 w 12"/>
                  <a:gd name="T7" fmla="*/ 73 h 73"/>
                </a:gdLst>
                <a:ahLst/>
                <a:cxnLst>
                  <a:cxn ang="0">
                    <a:pos x="T0" y="T1"/>
                  </a:cxn>
                  <a:cxn ang="0">
                    <a:pos x="T2" y="T3"/>
                  </a:cxn>
                  <a:cxn ang="0">
                    <a:pos x="T4" y="T5"/>
                  </a:cxn>
                  <a:cxn ang="0">
                    <a:pos x="T6" y="T7"/>
                  </a:cxn>
                </a:cxnLst>
                <a:rect l="0" t="0" r="r" b="b"/>
                <a:pathLst>
                  <a:path w="12" h="73">
                    <a:moveTo>
                      <a:pt x="10" y="73"/>
                    </a:moveTo>
                    <a:cubicBezTo>
                      <a:pt x="9" y="73"/>
                      <a:pt x="8" y="73"/>
                      <a:pt x="7" y="73"/>
                    </a:cubicBezTo>
                    <a:cubicBezTo>
                      <a:pt x="0" y="49"/>
                      <a:pt x="1" y="25"/>
                      <a:pt x="5" y="0"/>
                    </a:cubicBezTo>
                    <a:cubicBezTo>
                      <a:pt x="11" y="24"/>
                      <a:pt x="12" y="49"/>
                      <a:pt x="10" y="73"/>
                    </a:cubicBezTo>
                    <a:close/>
                  </a:path>
                </a:pathLst>
              </a:custGeom>
              <a:solidFill>
                <a:srgbClr val="B89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400"/>
              <p:cNvSpPr/>
              <p:nvPr/>
            </p:nvSpPr>
            <p:spPr bwMode="auto">
              <a:xfrm>
                <a:off x="1363" y="1698"/>
                <a:ext cx="13" cy="82"/>
              </a:xfrm>
              <a:custGeom>
                <a:avLst/>
                <a:gdLst>
                  <a:gd name="T0" fmla="*/ 5 w 11"/>
                  <a:gd name="T1" fmla="*/ 1 h 73"/>
                  <a:gd name="T2" fmla="*/ 0 w 11"/>
                  <a:gd name="T3" fmla="*/ 73 h 73"/>
                  <a:gd name="T4" fmla="*/ 0 w 11"/>
                  <a:gd name="T5" fmla="*/ 0 h 73"/>
                  <a:gd name="T6" fmla="*/ 5 w 11"/>
                  <a:gd name="T7" fmla="*/ 1 h 73"/>
                </a:gdLst>
                <a:ahLst/>
                <a:cxnLst>
                  <a:cxn ang="0">
                    <a:pos x="T0" y="T1"/>
                  </a:cxn>
                  <a:cxn ang="0">
                    <a:pos x="T2" y="T3"/>
                  </a:cxn>
                  <a:cxn ang="0">
                    <a:pos x="T4" y="T5"/>
                  </a:cxn>
                  <a:cxn ang="0">
                    <a:pos x="T6" y="T7"/>
                  </a:cxn>
                </a:cxnLst>
                <a:rect l="0" t="0" r="r" b="b"/>
                <a:pathLst>
                  <a:path w="11" h="73">
                    <a:moveTo>
                      <a:pt x="5" y="1"/>
                    </a:moveTo>
                    <a:cubicBezTo>
                      <a:pt x="11" y="25"/>
                      <a:pt x="2" y="49"/>
                      <a:pt x="0" y="73"/>
                    </a:cubicBezTo>
                    <a:cubicBezTo>
                      <a:pt x="0" y="49"/>
                      <a:pt x="0" y="25"/>
                      <a:pt x="0" y="0"/>
                    </a:cubicBezTo>
                    <a:cubicBezTo>
                      <a:pt x="2" y="1"/>
                      <a:pt x="4" y="1"/>
                      <a:pt x="5" y="1"/>
                    </a:cubicBezTo>
                    <a:close/>
                  </a:path>
                </a:pathLst>
              </a:custGeom>
              <a:solidFill>
                <a:srgbClr val="C19E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401"/>
              <p:cNvSpPr/>
              <p:nvPr/>
            </p:nvSpPr>
            <p:spPr bwMode="auto">
              <a:xfrm>
                <a:off x="1663" y="1602"/>
                <a:ext cx="19" cy="84"/>
              </a:xfrm>
              <a:custGeom>
                <a:avLst/>
                <a:gdLst>
                  <a:gd name="T0" fmla="*/ 17 w 17"/>
                  <a:gd name="T1" fmla="*/ 73 h 74"/>
                  <a:gd name="T2" fmla="*/ 5 w 17"/>
                  <a:gd name="T3" fmla="*/ 58 h 74"/>
                  <a:gd name="T4" fmla="*/ 0 w 17"/>
                  <a:gd name="T5" fmla="*/ 1 h 74"/>
                  <a:gd name="T6" fmla="*/ 6 w 17"/>
                  <a:gd name="T7" fmla="*/ 0 h 74"/>
                  <a:gd name="T8" fmla="*/ 17 w 17"/>
                  <a:gd name="T9" fmla="*/ 73 h 74"/>
                </a:gdLst>
                <a:ahLst/>
                <a:cxnLst>
                  <a:cxn ang="0">
                    <a:pos x="T0" y="T1"/>
                  </a:cxn>
                  <a:cxn ang="0">
                    <a:pos x="T2" y="T3"/>
                  </a:cxn>
                  <a:cxn ang="0">
                    <a:pos x="T4" y="T5"/>
                  </a:cxn>
                  <a:cxn ang="0">
                    <a:pos x="T6" y="T7"/>
                  </a:cxn>
                  <a:cxn ang="0">
                    <a:pos x="T8" y="T9"/>
                  </a:cxn>
                </a:cxnLst>
                <a:rect l="0" t="0" r="r" b="b"/>
                <a:pathLst>
                  <a:path w="17" h="74">
                    <a:moveTo>
                      <a:pt x="17" y="73"/>
                    </a:moveTo>
                    <a:cubicBezTo>
                      <a:pt x="11" y="74"/>
                      <a:pt x="11" y="74"/>
                      <a:pt x="5" y="58"/>
                    </a:cubicBezTo>
                    <a:cubicBezTo>
                      <a:pt x="3" y="39"/>
                      <a:pt x="2" y="20"/>
                      <a:pt x="0" y="1"/>
                    </a:cubicBezTo>
                    <a:cubicBezTo>
                      <a:pt x="2" y="1"/>
                      <a:pt x="4" y="1"/>
                      <a:pt x="6" y="0"/>
                    </a:cubicBezTo>
                    <a:cubicBezTo>
                      <a:pt x="11" y="25"/>
                      <a:pt x="8" y="50"/>
                      <a:pt x="17" y="73"/>
                    </a:cubicBezTo>
                    <a:close/>
                  </a:path>
                </a:pathLst>
              </a:custGeom>
              <a:solidFill>
                <a:srgbClr val="8C69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402"/>
              <p:cNvSpPr/>
              <p:nvPr/>
            </p:nvSpPr>
            <p:spPr bwMode="auto">
              <a:xfrm>
                <a:off x="1322" y="1526"/>
                <a:ext cx="19" cy="76"/>
              </a:xfrm>
              <a:custGeom>
                <a:avLst/>
                <a:gdLst>
                  <a:gd name="T0" fmla="*/ 8 w 17"/>
                  <a:gd name="T1" fmla="*/ 6 h 68"/>
                  <a:gd name="T2" fmla="*/ 13 w 17"/>
                  <a:gd name="T3" fmla="*/ 1 h 68"/>
                  <a:gd name="T4" fmla="*/ 16 w 17"/>
                  <a:gd name="T5" fmla="*/ 6 h 68"/>
                  <a:gd name="T6" fmla="*/ 7 w 17"/>
                  <a:gd name="T7" fmla="*/ 68 h 68"/>
                  <a:gd name="T8" fmla="*/ 8 w 17"/>
                  <a:gd name="T9" fmla="*/ 6 h 68"/>
                  <a:gd name="T10" fmla="*/ 8 w 17"/>
                  <a:gd name="T11" fmla="*/ 6 h 68"/>
                </a:gdLst>
                <a:ahLst/>
                <a:cxnLst>
                  <a:cxn ang="0">
                    <a:pos x="T0" y="T1"/>
                  </a:cxn>
                  <a:cxn ang="0">
                    <a:pos x="T2" y="T3"/>
                  </a:cxn>
                  <a:cxn ang="0">
                    <a:pos x="T4" y="T5"/>
                  </a:cxn>
                  <a:cxn ang="0">
                    <a:pos x="T6" y="T7"/>
                  </a:cxn>
                  <a:cxn ang="0">
                    <a:pos x="T8" y="T9"/>
                  </a:cxn>
                  <a:cxn ang="0">
                    <a:pos x="T10" y="T11"/>
                  </a:cxn>
                </a:cxnLst>
                <a:rect l="0" t="0" r="r" b="b"/>
                <a:pathLst>
                  <a:path w="17" h="68">
                    <a:moveTo>
                      <a:pt x="8" y="6"/>
                    </a:moveTo>
                    <a:cubicBezTo>
                      <a:pt x="10" y="4"/>
                      <a:pt x="11" y="1"/>
                      <a:pt x="13" y="1"/>
                    </a:cubicBezTo>
                    <a:cubicBezTo>
                      <a:pt x="17" y="0"/>
                      <a:pt x="17" y="3"/>
                      <a:pt x="16" y="6"/>
                    </a:cubicBezTo>
                    <a:cubicBezTo>
                      <a:pt x="14" y="27"/>
                      <a:pt x="12" y="47"/>
                      <a:pt x="7" y="68"/>
                    </a:cubicBezTo>
                    <a:cubicBezTo>
                      <a:pt x="0" y="47"/>
                      <a:pt x="8" y="27"/>
                      <a:pt x="8" y="6"/>
                    </a:cubicBezTo>
                    <a:cubicBezTo>
                      <a:pt x="8" y="6"/>
                      <a:pt x="8" y="6"/>
                      <a:pt x="8" y="6"/>
                    </a:cubicBezTo>
                    <a:close/>
                  </a:path>
                </a:pathLst>
              </a:custGeom>
              <a:solidFill>
                <a:srgbClr val="8870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403"/>
              <p:cNvSpPr/>
              <p:nvPr/>
            </p:nvSpPr>
            <p:spPr bwMode="auto">
              <a:xfrm>
                <a:off x="1081" y="2141"/>
                <a:ext cx="17" cy="79"/>
              </a:xfrm>
              <a:custGeom>
                <a:avLst/>
                <a:gdLst>
                  <a:gd name="T0" fmla="*/ 15 w 15"/>
                  <a:gd name="T1" fmla="*/ 0 h 71"/>
                  <a:gd name="T2" fmla="*/ 0 w 15"/>
                  <a:gd name="T3" fmla="*/ 71 h 71"/>
                  <a:gd name="T4" fmla="*/ 15 w 15"/>
                  <a:gd name="T5" fmla="*/ 0 h 71"/>
                </a:gdLst>
                <a:ahLst/>
                <a:cxnLst>
                  <a:cxn ang="0">
                    <a:pos x="T0" y="T1"/>
                  </a:cxn>
                  <a:cxn ang="0">
                    <a:pos x="T2" y="T3"/>
                  </a:cxn>
                  <a:cxn ang="0">
                    <a:pos x="T4" y="T5"/>
                  </a:cxn>
                </a:cxnLst>
                <a:rect l="0" t="0" r="r" b="b"/>
                <a:pathLst>
                  <a:path w="15" h="71">
                    <a:moveTo>
                      <a:pt x="15" y="0"/>
                    </a:moveTo>
                    <a:cubicBezTo>
                      <a:pt x="14" y="25"/>
                      <a:pt x="11" y="48"/>
                      <a:pt x="0" y="71"/>
                    </a:cubicBezTo>
                    <a:cubicBezTo>
                      <a:pt x="1" y="46"/>
                      <a:pt x="5" y="23"/>
                      <a:pt x="15" y="0"/>
                    </a:cubicBezTo>
                    <a:close/>
                  </a:path>
                </a:pathLst>
              </a:custGeom>
              <a:solidFill>
                <a:srgbClr val="9377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404"/>
              <p:cNvSpPr/>
              <p:nvPr/>
            </p:nvSpPr>
            <p:spPr bwMode="auto">
              <a:xfrm>
                <a:off x="876" y="1825"/>
                <a:ext cx="38" cy="94"/>
              </a:xfrm>
              <a:custGeom>
                <a:avLst/>
                <a:gdLst>
                  <a:gd name="T0" fmla="*/ 25 w 34"/>
                  <a:gd name="T1" fmla="*/ 0 h 84"/>
                  <a:gd name="T2" fmla="*/ 29 w 34"/>
                  <a:gd name="T3" fmla="*/ 4 h 84"/>
                  <a:gd name="T4" fmla="*/ 13 w 34"/>
                  <a:gd name="T5" fmla="*/ 64 h 84"/>
                  <a:gd name="T6" fmla="*/ 5 w 34"/>
                  <a:gd name="T7" fmla="*/ 84 h 84"/>
                  <a:gd name="T8" fmla="*/ 1 w 34"/>
                  <a:gd name="T9" fmla="*/ 84 h 84"/>
                  <a:gd name="T10" fmla="*/ 10 w 34"/>
                  <a:gd name="T11" fmla="*/ 54 h 84"/>
                  <a:gd name="T12" fmla="*/ 25 w 34"/>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34" h="84">
                    <a:moveTo>
                      <a:pt x="25" y="0"/>
                    </a:moveTo>
                    <a:cubicBezTo>
                      <a:pt x="26" y="1"/>
                      <a:pt x="27" y="2"/>
                      <a:pt x="29" y="4"/>
                    </a:cubicBezTo>
                    <a:cubicBezTo>
                      <a:pt x="34" y="26"/>
                      <a:pt x="19" y="44"/>
                      <a:pt x="13" y="64"/>
                    </a:cubicBezTo>
                    <a:cubicBezTo>
                      <a:pt x="11" y="71"/>
                      <a:pt x="5" y="76"/>
                      <a:pt x="5" y="84"/>
                    </a:cubicBezTo>
                    <a:cubicBezTo>
                      <a:pt x="4" y="84"/>
                      <a:pt x="2" y="84"/>
                      <a:pt x="1" y="84"/>
                    </a:cubicBezTo>
                    <a:cubicBezTo>
                      <a:pt x="0" y="73"/>
                      <a:pt x="6" y="63"/>
                      <a:pt x="10" y="54"/>
                    </a:cubicBezTo>
                    <a:cubicBezTo>
                      <a:pt x="18" y="36"/>
                      <a:pt x="23" y="18"/>
                      <a:pt x="25" y="0"/>
                    </a:cubicBezTo>
                    <a:close/>
                  </a:path>
                </a:pathLst>
              </a:custGeom>
              <a:solidFill>
                <a:srgbClr val="B790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405"/>
              <p:cNvSpPr/>
              <p:nvPr/>
            </p:nvSpPr>
            <p:spPr bwMode="auto">
              <a:xfrm>
                <a:off x="931" y="2405"/>
                <a:ext cx="34" cy="89"/>
              </a:xfrm>
              <a:custGeom>
                <a:avLst/>
                <a:gdLst>
                  <a:gd name="T0" fmla="*/ 24 w 31"/>
                  <a:gd name="T1" fmla="*/ 0 h 80"/>
                  <a:gd name="T2" fmla="*/ 30 w 31"/>
                  <a:gd name="T3" fmla="*/ 7 h 80"/>
                  <a:gd name="T4" fmla="*/ 0 w 31"/>
                  <a:gd name="T5" fmla="*/ 80 h 80"/>
                  <a:gd name="T6" fmla="*/ 0 w 31"/>
                  <a:gd name="T7" fmla="*/ 80 h 80"/>
                  <a:gd name="T8" fmla="*/ 21 w 31"/>
                  <a:gd name="T9" fmla="*/ 15 h 80"/>
                  <a:gd name="T10" fmla="*/ 24 w 31"/>
                  <a:gd name="T11" fmla="*/ 0 h 80"/>
                </a:gdLst>
                <a:ahLst/>
                <a:cxnLst>
                  <a:cxn ang="0">
                    <a:pos x="T0" y="T1"/>
                  </a:cxn>
                  <a:cxn ang="0">
                    <a:pos x="T2" y="T3"/>
                  </a:cxn>
                  <a:cxn ang="0">
                    <a:pos x="T4" y="T5"/>
                  </a:cxn>
                  <a:cxn ang="0">
                    <a:pos x="T6" y="T7"/>
                  </a:cxn>
                  <a:cxn ang="0">
                    <a:pos x="T8" y="T9"/>
                  </a:cxn>
                  <a:cxn ang="0">
                    <a:pos x="T10" y="T11"/>
                  </a:cxn>
                </a:cxnLst>
                <a:rect l="0" t="0" r="r" b="b"/>
                <a:pathLst>
                  <a:path w="31" h="80">
                    <a:moveTo>
                      <a:pt x="24" y="0"/>
                    </a:moveTo>
                    <a:cubicBezTo>
                      <a:pt x="29" y="0"/>
                      <a:pt x="31" y="1"/>
                      <a:pt x="30" y="7"/>
                    </a:cubicBezTo>
                    <a:cubicBezTo>
                      <a:pt x="24" y="33"/>
                      <a:pt x="17" y="58"/>
                      <a:pt x="0" y="80"/>
                    </a:cubicBezTo>
                    <a:cubicBezTo>
                      <a:pt x="0" y="80"/>
                      <a:pt x="0" y="80"/>
                      <a:pt x="0" y="80"/>
                    </a:cubicBezTo>
                    <a:cubicBezTo>
                      <a:pt x="4" y="57"/>
                      <a:pt x="19" y="38"/>
                      <a:pt x="21" y="15"/>
                    </a:cubicBezTo>
                    <a:cubicBezTo>
                      <a:pt x="22" y="10"/>
                      <a:pt x="23" y="5"/>
                      <a:pt x="24" y="0"/>
                    </a:cubicBezTo>
                    <a:close/>
                  </a:path>
                </a:pathLst>
              </a:custGeom>
              <a:solidFill>
                <a:srgbClr val="8364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Group 607"/>
            <p:cNvGrpSpPr/>
            <p:nvPr/>
          </p:nvGrpSpPr>
          <p:grpSpPr bwMode="auto">
            <a:xfrm>
              <a:off x="85" y="650"/>
              <a:ext cx="2316" cy="3563"/>
              <a:chOff x="85" y="650"/>
              <a:chExt cx="2316" cy="3563"/>
            </a:xfrm>
          </p:grpSpPr>
          <p:sp>
            <p:nvSpPr>
              <p:cNvPr id="333" name="Freeform 407"/>
              <p:cNvSpPr/>
              <p:nvPr/>
            </p:nvSpPr>
            <p:spPr bwMode="auto">
              <a:xfrm>
                <a:off x="929" y="1837"/>
                <a:ext cx="32" cy="72"/>
              </a:xfrm>
              <a:custGeom>
                <a:avLst/>
                <a:gdLst>
                  <a:gd name="T0" fmla="*/ 24 w 28"/>
                  <a:gd name="T1" fmla="*/ 0 h 64"/>
                  <a:gd name="T2" fmla="*/ 28 w 28"/>
                  <a:gd name="T3" fmla="*/ 8 h 64"/>
                  <a:gd name="T4" fmla="*/ 0 w 28"/>
                  <a:gd name="T5" fmla="*/ 64 h 64"/>
                  <a:gd name="T6" fmla="*/ 24 w 28"/>
                  <a:gd name="T7" fmla="*/ 0 h 64"/>
                </a:gdLst>
                <a:ahLst/>
                <a:cxnLst>
                  <a:cxn ang="0">
                    <a:pos x="T0" y="T1"/>
                  </a:cxn>
                  <a:cxn ang="0">
                    <a:pos x="T2" y="T3"/>
                  </a:cxn>
                  <a:cxn ang="0">
                    <a:pos x="T4" y="T5"/>
                  </a:cxn>
                  <a:cxn ang="0">
                    <a:pos x="T6" y="T7"/>
                  </a:cxn>
                </a:cxnLst>
                <a:rect l="0" t="0" r="r" b="b"/>
                <a:pathLst>
                  <a:path w="28" h="64">
                    <a:moveTo>
                      <a:pt x="24" y="0"/>
                    </a:moveTo>
                    <a:cubicBezTo>
                      <a:pt x="26" y="3"/>
                      <a:pt x="27" y="6"/>
                      <a:pt x="28" y="8"/>
                    </a:cubicBezTo>
                    <a:cubicBezTo>
                      <a:pt x="25" y="30"/>
                      <a:pt x="14" y="47"/>
                      <a:pt x="0" y="64"/>
                    </a:cubicBezTo>
                    <a:cubicBezTo>
                      <a:pt x="8" y="43"/>
                      <a:pt x="16" y="22"/>
                      <a:pt x="24" y="0"/>
                    </a:cubicBezTo>
                    <a:close/>
                  </a:path>
                </a:pathLst>
              </a:custGeom>
              <a:solidFill>
                <a:srgbClr val="A985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408"/>
              <p:cNvSpPr/>
              <p:nvPr/>
            </p:nvSpPr>
            <p:spPr bwMode="auto">
              <a:xfrm>
                <a:off x="629" y="2359"/>
                <a:ext cx="45" cy="82"/>
              </a:xfrm>
              <a:custGeom>
                <a:avLst/>
                <a:gdLst>
                  <a:gd name="T0" fmla="*/ 8 w 40"/>
                  <a:gd name="T1" fmla="*/ 73 h 73"/>
                  <a:gd name="T2" fmla="*/ 15 w 40"/>
                  <a:gd name="T3" fmla="*/ 41 h 73"/>
                  <a:gd name="T4" fmla="*/ 40 w 40"/>
                  <a:gd name="T5" fmla="*/ 0 h 73"/>
                  <a:gd name="T6" fmla="*/ 8 w 40"/>
                  <a:gd name="T7" fmla="*/ 73 h 73"/>
                </a:gdLst>
                <a:ahLst/>
                <a:cxnLst>
                  <a:cxn ang="0">
                    <a:pos x="T0" y="T1"/>
                  </a:cxn>
                  <a:cxn ang="0">
                    <a:pos x="T2" y="T3"/>
                  </a:cxn>
                  <a:cxn ang="0">
                    <a:pos x="T4" y="T5"/>
                  </a:cxn>
                  <a:cxn ang="0">
                    <a:pos x="T6" y="T7"/>
                  </a:cxn>
                </a:cxnLst>
                <a:rect l="0" t="0" r="r" b="b"/>
                <a:pathLst>
                  <a:path w="40" h="73">
                    <a:moveTo>
                      <a:pt x="8" y="73"/>
                    </a:moveTo>
                    <a:cubicBezTo>
                      <a:pt x="0" y="60"/>
                      <a:pt x="16" y="52"/>
                      <a:pt x="15" y="41"/>
                    </a:cubicBezTo>
                    <a:cubicBezTo>
                      <a:pt x="22" y="27"/>
                      <a:pt x="25" y="10"/>
                      <a:pt x="40" y="0"/>
                    </a:cubicBezTo>
                    <a:cubicBezTo>
                      <a:pt x="30" y="25"/>
                      <a:pt x="19" y="49"/>
                      <a:pt x="8" y="73"/>
                    </a:cubicBezTo>
                    <a:close/>
                  </a:path>
                </a:pathLst>
              </a:custGeom>
              <a:solidFill>
                <a:srgbClr val="6146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409"/>
              <p:cNvSpPr/>
              <p:nvPr/>
            </p:nvSpPr>
            <p:spPr bwMode="auto">
              <a:xfrm>
                <a:off x="862" y="1733"/>
                <a:ext cx="26" cy="71"/>
              </a:xfrm>
              <a:custGeom>
                <a:avLst/>
                <a:gdLst>
                  <a:gd name="T0" fmla="*/ 23 w 23"/>
                  <a:gd name="T1" fmla="*/ 0 h 63"/>
                  <a:gd name="T2" fmla="*/ 0 w 23"/>
                  <a:gd name="T3" fmla="*/ 63 h 63"/>
                  <a:gd name="T4" fmla="*/ 23 w 23"/>
                  <a:gd name="T5" fmla="*/ 0 h 63"/>
                </a:gdLst>
                <a:ahLst/>
                <a:cxnLst>
                  <a:cxn ang="0">
                    <a:pos x="T0" y="T1"/>
                  </a:cxn>
                  <a:cxn ang="0">
                    <a:pos x="T2" y="T3"/>
                  </a:cxn>
                  <a:cxn ang="0">
                    <a:pos x="T4" y="T5"/>
                  </a:cxn>
                </a:cxnLst>
                <a:rect l="0" t="0" r="r" b="b"/>
                <a:pathLst>
                  <a:path w="23" h="63">
                    <a:moveTo>
                      <a:pt x="23" y="0"/>
                    </a:moveTo>
                    <a:cubicBezTo>
                      <a:pt x="20" y="23"/>
                      <a:pt x="12" y="44"/>
                      <a:pt x="0" y="63"/>
                    </a:cubicBezTo>
                    <a:cubicBezTo>
                      <a:pt x="7" y="41"/>
                      <a:pt x="9" y="18"/>
                      <a:pt x="23" y="0"/>
                    </a:cubicBezTo>
                    <a:close/>
                  </a:path>
                </a:pathLst>
              </a:custGeom>
              <a:solidFill>
                <a:srgbClr val="B893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410"/>
              <p:cNvSpPr/>
              <p:nvPr/>
            </p:nvSpPr>
            <p:spPr bwMode="auto">
              <a:xfrm>
                <a:off x="970" y="1195"/>
                <a:ext cx="33" cy="70"/>
              </a:xfrm>
              <a:custGeom>
                <a:avLst/>
                <a:gdLst>
                  <a:gd name="T0" fmla="*/ 17 w 29"/>
                  <a:gd name="T1" fmla="*/ 2 h 63"/>
                  <a:gd name="T2" fmla="*/ 29 w 29"/>
                  <a:gd name="T3" fmla="*/ 9 h 63"/>
                  <a:gd name="T4" fmla="*/ 1 w 29"/>
                  <a:gd name="T5" fmla="*/ 63 h 63"/>
                  <a:gd name="T6" fmla="*/ 11 w 29"/>
                  <a:gd name="T7" fmla="*/ 28 h 63"/>
                  <a:gd name="T8" fmla="*/ 17 w 29"/>
                  <a:gd name="T9" fmla="*/ 2 h 63"/>
                </a:gdLst>
                <a:ahLst/>
                <a:cxnLst>
                  <a:cxn ang="0">
                    <a:pos x="T0" y="T1"/>
                  </a:cxn>
                  <a:cxn ang="0">
                    <a:pos x="T2" y="T3"/>
                  </a:cxn>
                  <a:cxn ang="0">
                    <a:pos x="T4" y="T5"/>
                  </a:cxn>
                  <a:cxn ang="0">
                    <a:pos x="T6" y="T7"/>
                  </a:cxn>
                  <a:cxn ang="0">
                    <a:pos x="T8" y="T9"/>
                  </a:cxn>
                </a:cxnLst>
                <a:rect l="0" t="0" r="r" b="b"/>
                <a:pathLst>
                  <a:path w="29" h="63">
                    <a:moveTo>
                      <a:pt x="17" y="2"/>
                    </a:moveTo>
                    <a:cubicBezTo>
                      <a:pt x="23" y="0"/>
                      <a:pt x="25" y="7"/>
                      <a:pt x="29" y="9"/>
                    </a:cubicBezTo>
                    <a:cubicBezTo>
                      <a:pt x="20" y="27"/>
                      <a:pt x="10" y="45"/>
                      <a:pt x="1" y="63"/>
                    </a:cubicBezTo>
                    <a:cubicBezTo>
                      <a:pt x="0" y="50"/>
                      <a:pt x="6" y="39"/>
                      <a:pt x="11" y="28"/>
                    </a:cubicBezTo>
                    <a:cubicBezTo>
                      <a:pt x="15" y="20"/>
                      <a:pt x="26" y="13"/>
                      <a:pt x="17" y="2"/>
                    </a:cubicBezTo>
                    <a:close/>
                  </a:path>
                </a:pathLst>
              </a:custGeom>
              <a:solidFill>
                <a:srgbClr val="866E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411"/>
              <p:cNvSpPr/>
              <p:nvPr/>
            </p:nvSpPr>
            <p:spPr bwMode="auto">
              <a:xfrm>
                <a:off x="1016" y="2578"/>
                <a:ext cx="37" cy="85"/>
              </a:xfrm>
              <a:custGeom>
                <a:avLst/>
                <a:gdLst>
                  <a:gd name="T0" fmla="*/ 12 w 33"/>
                  <a:gd name="T1" fmla="*/ 74 h 76"/>
                  <a:gd name="T2" fmla="*/ 0 w 33"/>
                  <a:gd name="T3" fmla="*/ 71 h 76"/>
                  <a:gd name="T4" fmla="*/ 16 w 33"/>
                  <a:gd name="T5" fmla="*/ 41 h 76"/>
                  <a:gd name="T6" fmla="*/ 33 w 33"/>
                  <a:gd name="T7" fmla="*/ 0 h 76"/>
                  <a:gd name="T8" fmla="*/ 12 w 33"/>
                  <a:gd name="T9" fmla="*/ 74 h 76"/>
                </a:gdLst>
                <a:ahLst/>
                <a:cxnLst>
                  <a:cxn ang="0">
                    <a:pos x="T0" y="T1"/>
                  </a:cxn>
                  <a:cxn ang="0">
                    <a:pos x="T2" y="T3"/>
                  </a:cxn>
                  <a:cxn ang="0">
                    <a:pos x="T4" y="T5"/>
                  </a:cxn>
                  <a:cxn ang="0">
                    <a:pos x="T6" y="T7"/>
                  </a:cxn>
                  <a:cxn ang="0">
                    <a:pos x="T8" y="T9"/>
                  </a:cxn>
                </a:cxnLst>
                <a:rect l="0" t="0" r="r" b="b"/>
                <a:pathLst>
                  <a:path w="33" h="76">
                    <a:moveTo>
                      <a:pt x="12" y="74"/>
                    </a:moveTo>
                    <a:cubicBezTo>
                      <a:pt x="8" y="73"/>
                      <a:pt x="3" y="76"/>
                      <a:pt x="0" y="71"/>
                    </a:cubicBezTo>
                    <a:cubicBezTo>
                      <a:pt x="13" y="65"/>
                      <a:pt x="11" y="52"/>
                      <a:pt x="16" y="41"/>
                    </a:cubicBezTo>
                    <a:cubicBezTo>
                      <a:pt x="22" y="29"/>
                      <a:pt x="22" y="15"/>
                      <a:pt x="33" y="0"/>
                    </a:cubicBezTo>
                    <a:cubicBezTo>
                      <a:pt x="30" y="29"/>
                      <a:pt x="18" y="51"/>
                      <a:pt x="12" y="74"/>
                    </a:cubicBezTo>
                    <a:close/>
                  </a:path>
                </a:pathLst>
              </a:custGeom>
              <a:solidFill>
                <a:srgbClr val="8163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412"/>
              <p:cNvSpPr/>
              <p:nvPr/>
            </p:nvSpPr>
            <p:spPr bwMode="auto">
              <a:xfrm>
                <a:off x="1290" y="1258"/>
                <a:ext cx="24" cy="86"/>
              </a:xfrm>
              <a:custGeom>
                <a:avLst/>
                <a:gdLst>
                  <a:gd name="T0" fmla="*/ 16 w 21"/>
                  <a:gd name="T1" fmla="*/ 1 h 77"/>
                  <a:gd name="T2" fmla="*/ 19 w 21"/>
                  <a:gd name="T3" fmla="*/ 0 h 77"/>
                  <a:gd name="T4" fmla="*/ 8 w 21"/>
                  <a:gd name="T5" fmla="*/ 77 h 77"/>
                  <a:gd name="T6" fmla="*/ 8 w 21"/>
                  <a:gd name="T7" fmla="*/ 77 h 77"/>
                  <a:gd name="T8" fmla="*/ 6 w 21"/>
                  <a:gd name="T9" fmla="*/ 49 h 77"/>
                  <a:gd name="T10" fmla="*/ 16 w 21"/>
                  <a:gd name="T11" fmla="*/ 1 h 77"/>
                </a:gdLst>
                <a:ahLst/>
                <a:cxnLst>
                  <a:cxn ang="0">
                    <a:pos x="T0" y="T1"/>
                  </a:cxn>
                  <a:cxn ang="0">
                    <a:pos x="T2" y="T3"/>
                  </a:cxn>
                  <a:cxn ang="0">
                    <a:pos x="T4" y="T5"/>
                  </a:cxn>
                  <a:cxn ang="0">
                    <a:pos x="T6" y="T7"/>
                  </a:cxn>
                  <a:cxn ang="0">
                    <a:pos x="T8" y="T9"/>
                  </a:cxn>
                  <a:cxn ang="0">
                    <a:pos x="T10" y="T11"/>
                  </a:cxn>
                </a:cxnLst>
                <a:rect l="0" t="0" r="r" b="b"/>
                <a:pathLst>
                  <a:path w="21" h="77">
                    <a:moveTo>
                      <a:pt x="16" y="1"/>
                    </a:moveTo>
                    <a:cubicBezTo>
                      <a:pt x="17" y="1"/>
                      <a:pt x="18" y="0"/>
                      <a:pt x="19" y="0"/>
                    </a:cubicBezTo>
                    <a:cubicBezTo>
                      <a:pt x="21" y="27"/>
                      <a:pt x="10" y="51"/>
                      <a:pt x="8" y="77"/>
                    </a:cubicBezTo>
                    <a:cubicBezTo>
                      <a:pt x="8" y="77"/>
                      <a:pt x="8" y="77"/>
                      <a:pt x="8" y="77"/>
                    </a:cubicBezTo>
                    <a:cubicBezTo>
                      <a:pt x="0" y="68"/>
                      <a:pt x="5" y="58"/>
                      <a:pt x="6" y="49"/>
                    </a:cubicBezTo>
                    <a:cubicBezTo>
                      <a:pt x="10" y="33"/>
                      <a:pt x="13" y="17"/>
                      <a:pt x="16" y="1"/>
                    </a:cubicBezTo>
                    <a:close/>
                  </a:path>
                </a:pathLst>
              </a:custGeom>
              <a:solidFill>
                <a:srgbClr val="907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413"/>
              <p:cNvSpPr/>
              <p:nvPr/>
            </p:nvSpPr>
            <p:spPr bwMode="auto">
              <a:xfrm>
                <a:off x="1070" y="1659"/>
                <a:ext cx="31" cy="73"/>
              </a:xfrm>
              <a:custGeom>
                <a:avLst/>
                <a:gdLst>
                  <a:gd name="T0" fmla="*/ 7 w 28"/>
                  <a:gd name="T1" fmla="*/ 65 h 65"/>
                  <a:gd name="T2" fmla="*/ 0 w 28"/>
                  <a:gd name="T3" fmla="*/ 64 h 65"/>
                  <a:gd name="T4" fmla="*/ 28 w 28"/>
                  <a:gd name="T5" fmla="*/ 0 h 65"/>
                  <a:gd name="T6" fmla="*/ 28 w 28"/>
                  <a:gd name="T7" fmla="*/ 0 h 65"/>
                  <a:gd name="T8" fmla="*/ 7 w 28"/>
                  <a:gd name="T9" fmla="*/ 65 h 65"/>
                </a:gdLst>
                <a:ahLst/>
                <a:cxnLst>
                  <a:cxn ang="0">
                    <a:pos x="T0" y="T1"/>
                  </a:cxn>
                  <a:cxn ang="0">
                    <a:pos x="T2" y="T3"/>
                  </a:cxn>
                  <a:cxn ang="0">
                    <a:pos x="T4" y="T5"/>
                  </a:cxn>
                  <a:cxn ang="0">
                    <a:pos x="T6" y="T7"/>
                  </a:cxn>
                  <a:cxn ang="0">
                    <a:pos x="T8" y="T9"/>
                  </a:cxn>
                </a:cxnLst>
                <a:rect l="0" t="0" r="r" b="b"/>
                <a:pathLst>
                  <a:path w="28" h="65">
                    <a:moveTo>
                      <a:pt x="7" y="65"/>
                    </a:moveTo>
                    <a:cubicBezTo>
                      <a:pt x="4" y="64"/>
                      <a:pt x="2" y="64"/>
                      <a:pt x="0" y="64"/>
                    </a:cubicBezTo>
                    <a:cubicBezTo>
                      <a:pt x="9" y="42"/>
                      <a:pt x="16" y="20"/>
                      <a:pt x="28" y="0"/>
                    </a:cubicBezTo>
                    <a:cubicBezTo>
                      <a:pt x="28" y="0"/>
                      <a:pt x="28" y="0"/>
                      <a:pt x="28" y="0"/>
                    </a:cubicBezTo>
                    <a:cubicBezTo>
                      <a:pt x="28" y="24"/>
                      <a:pt x="15" y="43"/>
                      <a:pt x="7" y="65"/>
                    </a:cubicBezTo>
                    <a:close/>
                  </a:path>
                </a:pathLst>
              </a:custGeom>
              <a:solidFill>
                <a:srgbClr val="AB81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414"/>
              <p:cNvSpPr/>
              <p:nvPr/>
            </p:nvSpPr>
            <p:spPr bwMode="auto">
              <a:xfrm>
                <a:off x="679" y="2405"/>
                <a:ext cx="43" cy="85"/>
              </a:xfrm>
              <a:custGeom>
                <a:avLst/>
                <a:gdLst>
                  <a:gd name="T0" fmla="*/ 33 w 38"/>
                  <a:gd name="T1" fmla="*/ 0 h 76"/>
                  <a:gd name="T2" fmla="*/ 38 w 38"/>
                  <a:gd name="T3" fmla="*/ 1 h 76"/>
                  <a:gd name="T4" fmla="*/ 4 w 38"/>
                  <a:gd name="T5" fmla="*/ 76 h 76"/>
                  <a:gd name="T6" fmla="*/ 0 w 38"/>
                  <a:gd name="T7" fmla="*/ 71 h 76"/>
                  <a:gd name="T8" fmla="*/ 33 w 38"/>
                  <a:gd name="T9" fmla="*/ 0 h 76"/>
                </a:gdLst>
                <a:ahLst/>
                <a:cxnLst>
                  <a:cxn ang="0">
                    <a:pos x="T0" y="T1"/>
                  </a:cxn>
                  <a:cxn ang="0">
                    <a:pos x="T2" y="T3"/>
                  </a:cxn>
                  <a:cxn ang="0">
                    <a:pos x="T4" y="T5"/>
                  </a:cxn>
                  <a:cxn ang="0">
                    <a:pos x="T6" y="T7"/>
                  </a:cxn>
                  <a:cxn ang="0">
                    <a:pos x="T8" y="T9"/>
                  </a:cxn>
                </a:cxnLst>
                <a:rect l="0" t="0" r="r" b="b"/>
                <a:pathLst>
                  <a:path w="38" h="76">
                    <a:moveTo>
                      <a:pt x="33" y="0"/>
                    </a:moveTo>
                    <a:cubicBezTo>
                      <a:pt x="35" y="0"/>
                      <a:pt x="36" y="0"/>
                      <a:pt x="38" y="1"/>
                    </a:cubicBezTo>
                    <a:cubicBezTo>
                      <a:pt x="31" y="27"/>
                      <a:pt x="12" y="49"/>
                      <a:pt x="4" y="76"/>
                    </a:cubicBezTo>
                    <a:cubicBezTo>
                      <a:pt x="3" y="74"/>
                      <a:pt x="1" y="73"/>
                      <a:pt x="0" y="71"/>
                    </a:cubicBezTo>
                    <a:cubicBezTo>
                      <a:pt x="11" y="47"/>
                      <a:pt x="22" y="24"/>
                      <a:pt x="33" y="0"/>
                    </a:cubicBezTo>
                    <a:close/>
                  </a:path>
                </a:pathLst>
              </a:custGeom>
              <a:solidFill>
                <a:srgbClr val="6E54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415"/>
              <p:cNvSpPr/>
              <p:nvPr/>
            </p:nvSpPr>
            <p:spPr bwMode="auto">
              <a:xfrm>
                <a:off x="1406" y="1647"/>
                <a:ext cx="15" cy="75"/>
              </a:xfrm>
              <a:custGeom>
                <a:avLst/>
                <a:gdLst>
                  <a:gd name="T0" fmla="*/ 9 w 13"/>
                  <a:gd name="T1" fmla="*/ 0 h 66"/>
                  <a:gd name="T2" fmla="*/ 3 w 13"/>
                  <a:gd name="T3" fmla="*/ 66 h 66"/>
                  <a:gd name="T4" fmla="*/ 9 w 13"/>
                  <a:gd name="T5" fmla="*/ 0 h 66"/>
                </a:gdLst>
                <a:ahLst/>
                <a:cxnLst>
                  <a:cxn ang="0">
                    <a:pos x="T0" y="T1"/>
                  </a:cxn>
                  <a:cxn ang="0">
                    <a:pos x="T2" y="T3"/>
                  </a:cxn>
                  <a:cxn ang="0">
                    <a:pos x="T4" y="T5"/>
                  </a:cxn>
                </a:cxnLst>
                <a:rect l="0" t="0" r="r" b="b"/>
                <a:pathLst>
                  <a:path w="13" h="66">
                    <a:moveTo>
                      <a:pt x="9" y="0"/>
                    </a:moveTo>
                    <a:cubicBezTo>
                      <a:pt x="6" y="22"/>
                      <a:pt x="13" y="45"/>
                      <a:pt x="3" y="66"/>
                    </a:cubicBezTo>
                    <a:cubicBezTo>
                      <a:pt x="0" y="44"/>
                      <a:pt x="8" y="23"/>
                      <a:pt x="9" y="0"/>
                    </a:cubicBezTo>
                    <a:close/>
                  </a:path>
                </a:pathLst>
              </a:custGeom>
              <a:solidFill>
                <a:srgbClr val="C6A2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416"/>
              <p:cNvSpPr/>
              <p:nvPr/>
            </p:nvSpPr>
            <p:spPr bwMode="auto">
              <a:xfrm>
                <a:off x="1377" y="1641"/>
                <a:ext cx="14" cy="85"/>
              </a:xfrm>
              <a:custGeom>
                <a:avLst/>
                <a:gdLst>
                  <a:gd name="T0" fmla="*/ 8 w 13"/>
                  <a:gd name="T1" fmla="*/ 0 h 76"/>
                  <a:gd name="T2" fmla="*/ 4 w 13"/>
                  <a:gd name="T3" fmla="*/ 76 h 76"/>
                  <a:gd name="T4" fmla="*/ 8 w 13"/>
                  <a:gd name="T5" fmla="*/ 0 h 76"/>
                </a:gdLst>
                <a:ahLst/>
                <a:cxnLst>
                  <a:cxn ang="0">
                    <a:pos x="T0" y="T1"/>
                  </a:cxn>
                  <a:cxn ang="0">
                    <a:pos x="T2" y="T3"/>
                  </a:cxn>
                  <a:cxn ang="0">
                    <a:pos x="T4" y="T5"/>
                  </a:cxn>
                </a:cxnLst>
                <a:rect l="0" t="0" r="r" b="b"/>
                <a:pathLst>
                  <a:path w="13" h="76">
                    <a:moveTo>
                      <a:pt x="8" y="0"/>
                    </a:moveTo>
                    <a:cubicBezTo>
                      <a:pt x="13" y="25"/>
                      <a:pt x="11" y="49"/>
                      <a:pt x="4" y="76"/>
                    </a:cubicBezTo>
                    <a:cubicBezTo>
                      <a:pt x="0" y="48"/>
                      <a:pt x="9" y="24"/>
                      <a:pt x="8" y="0"/>
                    </a:cubicBezTo>
                    <a:close/>
                  </a:path>
                </a:pathLst>
              </a:custGeom>
              <a:solidFill>
                <a:srgbClr val="BE9E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417"/>
              <p:cNvSpPr/>
              <p:nvPr/>
            </p:nvSpPr>
            <p:spPr bwMode="auto">
              <a:xfrm>
                <a:off x="1517" y="1671"/>
                <a:ext cx="14" cy="60"/>
              </a:xfrm>
              <a:custGeom>
                <a:avLst/>
                <a:gdLst>
                  <a:gd name="T0" fmla="*/ 9 w 12"/>
                  <a:gd name="T1" fmla="*/ 53 h 53"/>
                  <a:gd name="T2" fmla="*/ 3 w 12"/>
                  <a:gd name="T3" fmla="*/ 46 h 53"/>
                  <a:gd name="T4" fmla="*/ 6 w 12"/>
                  <a:gd name="T5" fmla="*/ 0 h 53"/>
                  <a:gd name="T6" fmla="*/ 9 w 12"/>
                  <a:gd name="T7" fmla="*/ 53 h 53"/>
                </a:gdLst>
                <a:ahLst/>
                <a:cxnLst>
                  <a:cxn ang="0">
                    <a:pos x="T0" y="T1"/>
                  </a:cxn>
                  <a:cxn ang="0">
                    <a:pos x="T2" y="T3"/>
                  </a:cxn>
                  <a:cxn ang="0">
                    <a:pos x="T4" y="T5"/>
                  </a:cxn>
                  <a:cxn ang="0">
                    <a:pos x="T6" y="T7"/>
                  </a:cxn>
                </a:cxnLst>
                <a:rect l="0" t="0" r="r" b="b"/>
                <a:pathLst>
                  <a:path w="12" h="53">
                    <a:moveTo>
                      <a:pt x="9" y="53"/>
                    </a:moveTo>
                    <a:cubicBezTo>
                      <a:pt x="7" y="51"/>
                      <a:pt x="5" y="48"/>
                      <a:pt x="3" y="46"/>
                    </a:cubicBezTo>
                    <a:cubicBezTo>
                      <a:pt x="2" y="30"/>
                      <a:pt x="0" y="15"/>
                      <a:pt x="6" y="0"/>
                    </a:cubicBezTo>
                    <a:cubicBezTo>
                      <a:pt x="12" y="17"/>
                      <a:pt x="10" y="35"/>
                      <a:pt x="9" y="53"/>
                    </a:cubicBezTo>
                    <a:close/>
                  </a:path>
                </a:pathLst>
              </a:custGeom>
              <a:solidFill>
                <a:srgbClr val="CEAA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418"/>
              <p:cNvSpPr/>
              <p:nvPr/>
            </p:nvSpPr>
            <p:spPr bwMode="auto">
              <a:xfrm>
                <a:off x="1571" y="2483"/>
                <a:ext cx="16" cy="68"/>
              </a:xfrm>
              <a:custGeom>
                <a:avLst/>
                <a:gdLst>
                  <a:gd name="T0" fmla="*/ 9 w 14"/>
                  <a:gd name="T1" fmla="*/ 0 h 60"/>
                  <a:gd name="T2" fmla="*/ 8 w 14"/>
                  <a:gd name="T3" fmla="*/ 60 h 60"/>
                  <a:gd name="T4" fmla="*/ 9 w 14"/>
                  <a:gd name="T5" fmla="*/ 0 h 60"/>
                </a:gdLst>
                <a:ahLst/>
                <a:cxnLst>
                  <a:cxn ang="0">
                    <a:pos x="T0" y="T1"/>
                  </a:cxn>
                  <a:cxn ang="0">
                    <a:pos x="T2" y="T3"/>
                  </a:cxn>
                  <a:cxn ang="0">
                    <a:pos x="T4" y="T5"/>
                  </a:cxn>
                </a:cxnLst>
                <a:rect l="0" t="0" r="r" b="b"/>
                <a:pathLst>
                  <a:path w="14" h="60">
                    <a:moveTo>
                      <a:pt x="9" y="0"/>
                    </a:moveTo>
                    <a:cubicBezTo>
                      <a:pt x="14" y="21"/>
                      <a:pt x="6" y="40"/>
                      <a:pt x="8" y="60"/>
                    </a:cubicBezTo>
                    <a:cubicBezTo>
                      <a:pt x="0" y="46"/>
                      <a:pt x="0" y="24"/>
                      <a:pt x="9" y="0"/>
                    </a:cubicBezTo>
                    <a:close/>
                  </a:path>
                </a:pathLst>
              </a:custGeom>
              <a:solidFill>
                <a:srgbClr val="956C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419"/>
              <p:cNvSpPr/>
              <p:nvPr/>
            </p:nvSpPr>
            <p:spPr bwMode="auto">
              <a:xfrm>
                <a:off x="994" y="1206"/>
                <a:ext cx="31" cy="65"/>
              </a:xfrm>
              <a:custGeom>
                <a:avLst/>
                <a:gdLst>
                  <a:gd name="T0" fmla="*/ 23 w 28"/>
                  <a:gd name="T1" fmla="*/ 0 h 58"/>
                  <a:gd name="T2" fmla="*/ 28 w 28"/>
                  <a:gd name="T3" fmla="*/ 4 h 58"/>
                  <a:gd name="T4" fmla="*/ 1 w 28"/>
                  <a:gd name="T5" fmla="*/ 58 h 58"/>
                  <a:gd name="T6" fmla="*/ 23 w 28"/>
                  <a:gd name="T7" fmla="*/ 0 h 58"/>
                </a:gdLst>
                <a:ahLst/>
                <a:cxnLst>
                  <a:cxn ang="0">
                    <a:pos x="T0" y="T1"/>
                  </a:cxn>
                  <a:cxn ang="0">
                    <a:pos x="T2" y="T3"/>
                  </a:cxn>
                  <a:cxn ang="0">
                    <a:pos x="T4" y="T5"/>
                  </a:cxn>
                  <a:cxn ang="0">
                    <a:pos x="T6" y="T7"/>
                  </a:cxn>
                </a:cxnLst>
                <a:rect l="0" t="0" r="r" b="b"/>
                <a:pathLst>
                  <a:path w="28" h="58">
                    <a:moveTo>
                      <a:pt x="23" y="0"/>
                    </a:moveTo>
                    <a:cubicBezTo>
                      <a:pt x="25" y="1"/>
                      <a:pt x="27" y="3"/>
                      <a:pt x="28" y="4"/>
                    </a:cubicBezTo>
                    <a:cubicBezTo>
                      <a:pt x="22" y="23"/>
                      <a:pt x="10" y="40"/>
                      <a:pt x="1" y="58"/>
                    </a:cubicBezTo>
                    <a:cubicBezTo>
                      <a:pt x="0" y="35"/>
                      <a:pt x="19" y="21"/>
                      <a:pt x="23" y="0"/>
                    </a:cubicBezTo>
                    <a:close/>
                  </a:path>
                </a:pathLst>
              </a:custGeom>
              <a:solidFill>
                <a:srgbClr val="8B6F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420"/>
              <p:cNvSpPr/>
              <p:nvPr/>
            </p:nvSpPr>
            <p:spPr bwMode="auto">
              <a:xfrm>
                <a:off x="1666" y="1491"/>
                <a:ext cx="14" cy="62"/>
              </a:xfrm>
              <a:custGeom>
                <a:avLst/>
                <a:gdLst>
                  <a:gd name="T0" fmla="*/ 3 w 13"/>
                  <a:gd name="T1" fmla="*/ 1 h 55"/>
                  <a:gd name="T2" fmla="*/ 9 w 13"/>
                  <a:gd name="T3" fmla="*/ 0 h 55"/>
                  <a:gd name="T4" fmla="*/ 5 w 13"/>
                  <a:gd name="T5" fmla="*/ 55 h 55"/>
                  <a:gd name="T6" fmla="*/ 3 w 13"/>
                  <a:gd name="T7" fmla="*/ 1 h 55"/>
                </a:gdLst>
                <a:ahLst/>
                <a:cxnLst>
                  <a:cxn ang="0">
                    <a:pos x="T0" y="T1"/>
                  </a:cxn>
                  <a:cxn ang="0">
                    <a:pos x="T2" y="T3"/>
                  </a:cxn>
                  <a:cxn ang="0">
                    <a:pos x="T4" y="T5"/>
                  </a:cxn>
                  <a:cxn ang="0">
                    <a:pos x="T6" y="T7"/>
                  </a:cxn>
                </a:cxnLst>
                <a:rect l="0" t="0" r="r" b="b"/>
                <a:pathLst>
                  <a:path w="13" h="55">
                    <a:moveTo>
                      <a:pt x="3" y="1"/>
                    </a:moveTo>
                    <a:cubicBezTo>
                      <a:pt x="5" y="0"/>
                      <a:pt x="7" y="0"/>
                      <a:pt x="9" y="0"/>
                    </a:cubicBezTo>
                    <a:cubicBezTo>
                      <a:pt x="9" y="17"/>
                      <a:pt x="13" y="33"/>
                      <a:pt x="5" y="55"/>
                    </a:cubicBezTo>
                    <a:cubicBezTo>
                      <a:pt x="0" y="33"/>
                      <a:pt x="3" y="17"/>
                      <a:pt x="3" y="1"/>
                    </a:cubicBezTo>
                    <a:close/>
                  </a:path>
                </a:pathLst>
              </a:custGeom>
              <a:solidFill>
                <a:srgbClr val="B496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421"/>
              <p:cNvSpPr/>
              <p:nvPr/>
            </p:nvSpPr>
            <p:spPr bwMode="auto">
              <a:xfrm>
                <a:off x="1654" y="1253"/>
                <a:ext cx="16" cy="66"/>
              </a:xfrm>
              <a:custGeom>
                <a:avLst/>
                <a:gdLst>
                  <a:gd name="T0" fmla="*/ 0 w 14"/>
                  <a:gd name="T1" fmla="*/ 1 h 59"/>
                  <a:gd name="T2" fmla="*/ 12 w 14"/>
                  <a:gd name="T3" fmla="*/ 4 h 59"/>
                  <a:gd name="T4" fmla="*/ 9 w 14"/>
                  <a:gd name="T5" fmla="*/ 21 h 59"/>
                  <a:gd name="T6" fmla="*/ 14 w 14"/>
                  <a:gd name="T7" fmla="*/ 59 h 59"/>
                  <a:gd name="T8" fmla="*/ 0 w 14"/>
                  <a:gd name="T9" fmla="*/ 1 h 59"/>
                </a:gdLst>
                <a:ahLst/>
                <a:cxnLst>
                  <a:cxn ang="0">
                    <a:pos x="T0" y="T1"/>
                  </a:cxn>
                  <a:cxn ang="0">
                    <a:pos x="T2" y="T3"/>
                  </a:cxn>
                  <a:cxn ang="0">
                    <a:pos x="T4" y="T5"/>
                  </a:cxn>
                  <a:cxn ang="0">
                    <a:pos x="T6" y="T7"/>
                  </a:cxn>
                  <a:cxn ang="0">
                    <a:pos x="T8" y="T9"/>
                  </a:cxn>
                </a:cxnLst>
                <a:rect l="0" t="0" r="r" b="b"/>
                <a:pathLst>
                  <a:path w="14" h="59">
                    <a:moveTo>
                      <a:pt x="0" y="1"/>
                    </a:moveTo>
                    <a:cubicBezTo>
                      <a:pt x="4" y="2"/>
                      <a:pt x="9" y="0"/>
                      <a:pt x="12" y="4"/>
                    </a:cubicBezTo>
                    <a:cubicBezTo>
                      <a:pt x="1" y="8"/>
                      <a:pt x="9" y="16"/>
                      <a:pt x="9" y="21"/>
                    </a:cubicBezTo>
                    <a:cubicBezTo>
                      <a:pt x="11" y="34"/>
                      <a:pt x="14" y="46"/>
                      <a:pt x="14" y="59"/>
                    </a:cubicBezTo>
                    <a:cubicBezTo>
                      <a:pt x="5" y="41"/>
                      <a:pt x="3" y="21"/>
                      <a:pt x="0" y="1"/>
                    </a:cubicBezTo>
                    <a:close/>
                  </a:path>
                </a:pathLst>
              </a:custGeom>
              <a:solidFill>
                <a:srgbClr val="9376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422"/>
              <p:cNvSpPr/>
              <p:nvPr/>
            </p:nvSpPr>
            <p:spPr bwMode="auto">
              <a:xfrm>
                <a:off x="1029" y="2178"/>
                <a:ext cx="22" cy="70"/>
              </a:xfrm>
              <a:custGeom>
                <a:avLst/>
                <a:gdLst>
                  <a:gd name="T0" fmla="*/ 2 w 19"/>
                  <a:gd name="T1" fmla="*/ 63 h 63"/>
                  <a:gd name="T2" fmla="*/ 19 w 19"/>
                  <a:gd name="T3" fmla="*/ 0 h 63"/>
                  <a:gd name="T4" fmla="*/ 2 w 19"/>
                  <a:gd name="T5" fmla="*/ 63 h 63"/>
                </a:gdLst>
                <a:ahLst/>
                <a:cxnLst>
                  <a:cxn ang="0">
                    <a:pos x="T0" y="T1"/>
                  </a:cxn>
                  <a:cxn ang="0">
                    <a:pos x="T2" y="T3"/>
                  </a:cxn>
                  <a:cxn ang="0">
                    <a:pos x="T4" y="T5"/>
                  </a:cxn>
                </a:cxnLst>
                <a:rect l="0" t="0" r="r" b="b"/>
                <a:pathLst>
                  <a:path w="19" h="63">
                    <a:moveTo>
                      <a:pt x="2" y="63"/>
                    </a:moveTo>
                    <a:cubicBezTo>
                      <a:pt x="0" y="40"/>
                      <a:pt x="11" y="21"/>
                      <a:pt x="19" y="0"/>
                    </a:cubicBezTo>
                    <a:cubicBezTo>
                      <a:pt x="19" y="23"/>
                      <a:pt x="7" y="42"/>
                      <a:pt x="2" y="63"/>
                    </a:cubicBezTo>
                    <a:close/>
                  </a:path>
                </a:pathLst>
              </a:custGeom>
              <a:solidFill>
                <a:srgbClr val="917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423"/>
              <p:cNvSpPr/>
              <p:nvPr/>
            </p:nvSpPr>
            <p:spPr bwMode="auto">
              <a:xfrm>
                <a:off x="1431" y="1688"/>
                <a:ext cx="11" cy="62"/>
              </a:xfrm>
              <a:custGeom>
                <a:avLst/>
                <a:gdLst>
                  <a:gd name="T0" fmla="*/ 0 w 10"/>
                  <a:gd name="T1" fmla="*/ 55 h 55"/>
                  <a:gd name="T2" fmla="*/ 0 w 10"/>
                  <a:gd name="T3" fmla="*/ 0 h 55"/>
                  <a:gd name="T4" fmla="*/ 0 w 10"/>
                  <a:gd name="T5" fmla="*/ 55 h 55"/>
                </a:gdLst>
                <a:ahLst/>
                <a:cxnLst>
                  <a:cxn ang="0">
                    <a:pos x="T0" y="T1"/>
                  </a:cxn>
                  <a:cxn ang="0">
                    <a:pos x="T2" y="T3"/>
                  </a:cxn>
                  <a:cxn ang="0">
                    <a:pos x="T4" y="T5"/>
                  </a:cxn>
                </a:cxnLst>
                <a:rect l="0" t="0" r="r" b="b"/>
                <a:pathLst>
                  <a:path w="10" h="55">
                    <a:moveTo>
                      <a:pt x="0" y="55"/>
                    </a:moveTo>
                    <a:cubicBezTo>
                      <a:pt x="0" y="35"/>
                      <a:pt x="0" y="21"/>
                      <a:pt x="0" y="0"/>
                    </a:cubicBezTo>
                    <a:cubicBezTo>
                      <a:pt x="10" y="21"/>
                      <a:pt x="9" y="35"/>
                      <a:pt x="0" y="55"/>
                    </a:cubicBezTo>
                    <a:close/>
                  </a:path>
                </a:pathLst>
              </a:custGeom>
              <a:solidFill>
                <a:srgbClr val="CBA8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424"/>
              <p:cNvSpPr/>
              <p:nvPr/>
            </p:nvSpPr>
            <p:spPr bwMode="auto">
              <a:xfrm>
                <a:off x="942" y="1196"/>
                <a:ext cx="29" cy="51"/>
              </a:xfrm>
              <a:custGeom>
                <a:avLst/>
                <a:gdLst>
                  <a:gd name="T0" fmla="*/ 20 w 26"/>
                  <a:gd name="T1" fmla="*/ 0 h 46"/>
                  <a:gd name="T2" fmla="*/ 26 w 26"/>
                  <a:gd name="T3" fmla="*/ 0 h 46"/>
                  <a:gd name="T4" fmla="*/ 6 w 26"/>
                  <a:gd name="T5" fmla="*/ 46 h 46"/>
                  <a:gd name="T6" fmla="*/ 20 w 26"/>
                  <a:gd name="T7" fmla="*/ 0 h 46"/>
                </a:gdLst>
                <a:ahLst/>
                <a:cxnLst>
                  <a:cxn ang="0">
                    <a:pos x="T0" y="T1"/>
                  </a:cxn>
                  <a:cxn ang="0">
                    <a:pos x="T2" y="T3"/>
                  </a:cxn>
                  <a:cxn ang="0">
                    <a:pos x="T4" y="T5"/>
                  </a:cxn>
                  <a:cxn ang="0">
                    <a:pos x="T6" y="T7"/>
                  </a:cxn>
                </a:cxnLst>
                <a:rect l="0" t="0" r="r" b="b"/>
                <a:pathLst>
                  <a:path w="26" h="46">
                    <a:moveTo>
                      <a:pt x="20" y="0"/>
                    </a:moveTo>
                    <a:cubicBezTo>
                      <a:pt x="22" y="0"/>
                      <a:pt x="24" y="0"/>
                      <a:pt x="26" y="0"/>
                    </a:cubicBezTo>
                    <a:cubicBezTo>
                      <a:pt x="19" y="15"/>
                      <a:pt x="12" y="31"/>
                      <a:pt x="6" y="46"/>
                    </a:cubicBezTo>
                    <a:cubicBezTo>
                      <a:pt x="0" y="27"/>
                      <a:pt x="14" y="15"/>
                      <a:pt x="20" y="0"/>
                    </a:cubicBezTo>
                    <a:close/>
                  </a:path>
                </a:pathLst>
              </a:custGeom>
              <a:solidFill>
                <a:srgbClr val="7955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425"/>
              <p:cNvSpPr/>
              <p:nvPr/>
            </p:nvSpPr>
            <p:spPr bwMode="auto">
              <a:xfrm>
                <a:off x="1052" y="2072"/>
                <a:ext cx="21" cy="61"/>
              </a:xfrm>
              <a:custGeom>
                <a:avLst/>
                <a:gdLst>
                  <a:gd name="T0" fmla="*/ 12 w 19"/>
                  <a:gd name="T1" fmla="*/ 0 h 54"/>
                  <a:gd name="T2" fmla="*/ 19 w 19"/>
                  <a:gd name="T3" fmla="*/ 0 h 54"/>
                  <a:gd name="T4" fmla="*/ 0 w 19"/>
                  <a:gd name="T5" fmla="*/ 54 h 54"/>
                  <a:gd name="T6" fmla="*/ 12 w 19"/>
                  <a:gd name="T7" fmla="*/ 0 h 54"/>
                </a:gdLst>
                <a:ahLst/>
                <a:cxnLst>
                  <a:cxn ang="0">
                    <a:pos x="T0" y="T1"/>
                  </a:cxn>
                  <a:cxn ang="0">
                    <a:pos x="T2" y="T3"/>
                  </a:cxn>
                  <a:cxn ang="0">
                    <a:pos x="T4" y="T5"/>
                  </a:cxn>
                  <a:cxn ang="0">
                    <a:pos x="T6" y="T7"/>
                  </a:cxn>
                </a:cxnLst>
                <a:rect l="0" t="0" r="r" b="b"/>
                <a:pathLst>
                  <a:path w="19" h="54">
                    <a:moveTo>
                      <a:pt x="12" y="0"/>
                    </a:moveTo>
                    <a:cubicBezTo>
                      <a:pt x="15" y="0"/>
                      <a:pt x="17" y="0"/>
                      <a:pt x="19" y="0"/>
                    </a:cubicBezTo>
                    <a:cubicBezTo>
                      <a:pt x="14" y="19"/>
                      <a:pt x="12" y="38"/>
                      <a:pt x="0" y="54"/>
                    </a:cubicBezTo>
                    <a:cubicBezTo>
                      <a:pt x="4" y="36"/>
                      <a:pt x="8" y="18"/>
                      <a:pt x="12" y="0"/>
                    </a:cubicBezTo>
                    <a:close/>
                  </a:path>
                </a:pathLst>
              </a:custGeom>
              <a:solidFill>
                <a:srgbClr val="7C5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426"/>
              <p:cNvSpPr/>
              <p:nvPr/>
            </p:nvSpPr>
            <p:spPr bwMode="auto">
              <a:xfrm>
                <a:off x="1594" y="2643"/>
                <a:ext cx="18" cy="40"/>
              </a:xfrm>
              <a:custGeom>
                <a:avLst/>
                <a:gdLst>
                  <a:gd name="T0" fmla="*/ 10 w 16"/>
                  <a:gd name="T1" fmla="*/ 35 h 36"/>
                  <a:gd name="T2" fmla="*/ 2 w 16"/>
                  <a:gd name="T3" fmla="*/ 36 h 36"/>
                  <a:gd name="T4" fmla="*/ 8 w 16"/>
                  <a:gd name="T5" fmla="*/ 0 h 36"/>
                  <a:gd name="T6" fmla="*/ 10 w 16"/>
                  <a:gd name="T7" fmla="*/ 35 h 36"/>
                </a:gdLst>
                <a:ahLst/>
                <a:cxnLst>
                  <a:cxn ang="0">
                    <a:pos x="T0" y="T1"/>
                  </a:cxn>
                  <a:cxn ang="0">
                    <a:pos x="T2" y="T3"/>
                  </a:cxn>
                  <a:cxn ang="0">
                    <a:pos x="T4" y="T5"/>
                  </a:cxn>
                  <a:cxn ang="0">
                    <a:pos x="T6" y="T7"/>
                  </a:cxn>
                </a:cxnLst>
                <a:rect l="0" t="0" r="r" b="b"/>
                <a:pathLst>
                  <a:path w="16" h="36">
                    <a:moveTo>
                      <a:pt x="10" y="35"/>
                    </a:moveTo>
                    <a:cubicBezTo>
                      <a:pt x="8" y="36"/>
                      <a:pt x="5" y="36"/>
                      <a:pt x="2" y="36"/>
                    </a:cubicBezTo>
                    <a:cubicBezTo>
                      <a:pt x="2" y="24"/>
                      <a:pt x="0" y="11"/>
                      <a:pt x="8" y="0"/>
                    </a:cubicBezTo>
                    <a:cubicBezTo>
                      <a:pt x="16" y="11"/>
                      <a:pt x="2" y="24"/>
                      <a:pt x="10" y="35"/>
                    </a:cubicBezTo>
                    <a:close/>
                  </a:path>
                </a:pathLst>
              </a:custGeom>
              <a:solidFill>
                <a:srgbClr val="AF8C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427"/>
              <p:cNvSpPr/>
              <p:nvPr/>
            </p:nvSpPr>
            <p:spPr bwMode="auto">
              <a:xfrm>
                <a:off x="1250" y="2530"/>
                <a:ext cx="9" cy="63"/>
              </a:xfrm>
              <a:custGeom>
                <a:avLst/>
                <a:gdLst>
                  <a:gd name="T0" fmla="*/ 4 w 8"/>
                  <a:gd name="T1" fmla="*/ 0 h 56"/>
                  <a:gd name="T2" fmla="*/ 0 w 8"/>
                  <a:gd name="T3" fmla="*/ 56 h 56"/>
                  <a:gd name="T4" fmla="*/ 0 w 8"/>
                  <a:gd name="T5" fmla="*/ 4 h 56"/>
                  <a:gd name="T6" fmla="*/ 4 w 8"/>
                  <a:gd name="T7" fmla="*/ 0 h 56"/>
                </a:gdLst>
                <a:ahLst/>
                <a:cxnLst>
                  <a:cxn ang="0">
                    <a:pos x="T0" y="T1"/>
                  </a:cxn>
                  <a:cxn ang="0">
                    <a:pos x="T2" y="T3"/>
                  </a:cxn>
                  <a:cxn ang="0">
                    <a:pos x="T4" y="T5"/>
                  </a:cxn>
                  <a:cxn ang="0">
                    <a:pos x="T6" y="T7"/>
                  </a:cxn>
                </a:cxnLst>
                <a:rect l="0" t="0" r="r" b="b"/>
                <a:pathLst>
                  <a:path w="8" h="56">
                    <a:moveTo>
                      <a:pt x="4" y="0"/>
                    </a:moveTo>
                    <a:cubicBezTo>
                      <a:pt x="3" y="18"/>
                      <a:pt x="8" y="38"/>
                      <a:pt x="0" y="56"/>
                    </a:cubicBezTo>
                    <a:cubicBezTo>
                      <a:pt x="0" y="39"/>
                      <a:pt x="0" y="21"/>
                      <a:pt x="0" y="4"/>
                    </a:cubicBezTo>
                    <a:cubicBezTo>
                      <a:pt x="1" y="3"/>
                      <a:pt x="2" y="1"/>
                      <a:pt x="4" y="0"/>
                    </a:cubicBezTo>
                    <a:close/>
                  </a:path>
                </a:pathLst>
              </a:custGeom>
              <a:solidFill>
                <a:srgbClr val="CBA7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428"/>
              <p:cNvSpPr/>
              <p:nvPr/>
            </p:nvSpPr>
            <p:spPr bwMode="auto">
              <a:xfrm>
                <a:off x="773" y="2474"/>
                <a:ext cx="13" cy="35"/>
              </a:xfrm>
              <a:custGeom>
                <a:avLst/>
                <a:gdLst>
                  <a:gd name="T0" fmla="*/ 0 w 11"/>
                  <a:gd name="T1" fmla="*/ 14 h 31"/>
                  <a:gd name="T2" fmla="*/ 11 w 11"/>
                  <a:gd name="T3" fmla="*/ 0 h 31"/>
                  <a:gd name="T4" fmla="*/ 1 w 11"/>
                  <a:gd name="T5" fmla="*/ 31 h 31"/>
                  <a:gd name="T6" fmla="*/ 0 w 11"/>
                  <a:gd name="T7" fmla="*/ 14 h 31"/>
                </a:gdLst>
                <a:ahLst/>
                <a:cxnLst>
                  <a:cxn ang="0">
                    <a:pos x="T0" y="T1"/>
                  </a:cxn>
                  <a:cxn ang="0">
                    <a:pos x="T2" y="T3"/>
                  </a:cxn>
                  <a:cxn ang="0">
                    <a:pos x="T4" y="T5"/>
                  </a:cxn>
                  <a:cxn ang="0">
                    <a:pos x="T6" y="T7"/>
                  </a:cxn>
                </a:cxnLst>
                <a:rect l="0" t="0" r="r" b="b"/>
                <a:pathLst>
                  <a:path w="11" h="31">
                    <a:moveTo>
                      <a:pt x="0" y="14"/>
                    </a:moveTo>
                    <a:cubicBezTo>
                      <a:pt x="7" y="13"/>
                      <a:pt x="4" y="3"/>
                      <a:pt x="11" y="0"/>
                    </a:cubicBezTo>
                    <a:cubicBezTo>
                      <a:pt x="10" y="10"/>
                      <a:pt x="8" y="20"/>
                      <a:pt x="1" y="31"/>
                    </a:cubicBezTo>
                    <a:cubicBezTo>
                      <a:pt x="1" y="23"/>
                      <a:pt x="0" y="18"/>
                      <a:pt x="0" y="14"/>
                    </a:cubicBezTo>
                    <a:close/>
                  </a:path>
                </a:pathLst>
              </a:custGeom>
              <a:solidFill>
                <a:srgbClr val="8E6B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429"/>
              <p:cNvSpPr/>
              <p:nvPr/>
            </p:nvSpPr>
            <p:spPr bwMode="auto">
              <a:xfrm>
                <a:off x="941" y="2274"/>
                <a:ext cx="20" cy="26"/>
              </a:xfrm>
              <a:custGeom>
                <a:avLst/>
                <a:gdLst>
                  <a:gd name="T0" fmla="*/ 3 w 18"/>
                  <a:gd name="T1" fmla="*/ 20 h 23"/>
                  <a:gd name="T2" fmla="*/ 3 w 18"/>
                  <a:gd name="T3" fmla="*/ 4 h 23"/>
                  <a:gd name="T4" fmla="*/ 18 w 18"/>
                  <a:gd name="T5" fmla="*/ 4 h 23"/>
                  <a:gd name="T6" fmla="*/ 17 w 18"/>
                  <a:gd name="T7" fmla="*/ 8 h 23"/>
                  <a:gd name="T8" fmla="*/ 3 w 18"/>
                  <a:gd name="T9" fmla="*/ 20 h 23"/>
                </a:gdLst>
                <a:ahLst/>
                <a:cxnLst>
                  <a:cxn ang="0">
                    <a:pos x="T0" y="T1"/>
                  </a:cxn>
                  <a:cxn ang="0">
                    <a:pos x="T2" y="T3"/>
                  </a:cxn>
                  <a:cxn ang="0">
                    <a:pos x="T4" y="T5"/>
                  </a:cxn>
                  <a:cxn ang="0">
                    <a:pos x="T6" y="T7"/>
                  </a:cxn>
                  <a:cxn ang="0">
                    <a:pos x="T8" y="T9"/>
                  </a:cxn>
                </a:cxnLst>
                <a:rect l="0" t="0" r="r" b="b"/>
                <a:pathLst>
                  <a:path w="18" h="23">
                    <a:moveTo>
                      <a:pt x="3" y="20"/>
                    </a:moveTo>
                    <a:cubicBezTo>
                      <a:pt x="2" y="15"/>
                      <a:pt x="0" y="9"/>
                      <a:pt x="3" y="4"/>
                    </a:cubicBezTo>
                    <a:cubicBezTo>
                      <a:pt x="8" y="1"/>
                      <a:pt x="13" y="0"/>
                      <a:pt x="18" y="4"/>
                    </a:cubicBezTo>
                    <a:cubicBezTo>
                      <a:pt x="18" y="5"/>
                      <a:pt x="17" y="7"/>
                      <a:pt x="17" y="8"/>
                    </a:cubicBezTo>
                    <a:cubicBezTo>
                      <a:pt x="9" y="9"/>
                      <a:pt x="13" y="23"/>
                      <a:pt x="3" y="20"/>
                    </a:cubicBezTo>
                    <a:close/>
                  </a:path>
                </a:pathLst>
              </a:custGeom>
              <a:solidFill>
                <a:srgbClr val="E9C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430"/>
              <p:cNvSpPr/>
              <p:nvPr/>
            </p:nvSpPr>
            <p:spPr bwMode="auto">
              <a:xfrm>
                <a:off x="1876" y="1455"/>
                <a:ext cx="107" cy="766"/>
              </a:xfrm>
              <a:custGeom>
                <a:avLst/>
                <a:gdLst>
                  <a:gd name="T0" fmla="*/ 90 w 95"/>
                  <a:gd name="T1" fmla="*/ 682 h 682"/>
                  <a:gd name="T2" fmla="*/ 74 w 95"/>
                  <a:gd name="T3" fmla="*/ 542 h 682"/>
                  <a:gd name="T4" fmla="*/ 61 w 95"/>
                  <a:gd name="T5" fmla="*/ 360 h 682"/>
                  <a:gd name="T6" fmla="*/ 58 w 95"/>
                  <a:gd name="T7" fmla="*/ 306 h 682"/>
                  <a:gd name="T8" fmla="*/ 43 w 95"/>
                  <a:gd name="T9" fmla="*/ 362 h 682"/>
                  <a:gd name="T10" fmla="*/ 49 w 95"/>
                  <a:gd name="T11" fmla="*/ 315 h 682"/>
                  <a:gd name="T12" fmla="*/ 51 w 95"/>
                  <a:gd name="T13" fmla="*/ 241 h 682"/>
                  <a:gd name="T14" fmla="*/ 36 w 95"/>
                  <a:gd name="T15" fmla="*/ 135 h 682"/>
                  <a:gd name="T16" fmla="*/ 0 w 95"/>
                  <a:gd name="T17" fmla="*/ 5 h 682"/>
                  <a:gd name="T18" fmla="*/ 6 w 95"/>
                  <a:gd name="T19" fmla="*/ 2 h 682"/>
                  <a:gd name="T20" fmla="*/ 60 w 95"/>
                  <a:gd name="T21" fmla="*/ 245 h 682"/>
                  <a:gd name="T22" fmla="*/ 78 w 95"/>
                  <a:gd name="T23" fmla="*/ 341 h 682"/>
                  <a:gd name="T24" fmla="*/ 77 w 95"/>
                  <a:gd name="T25" fmla="*/ 351 h 682"/>
                  <a:gd name="T26" fmla="*/ 66 w 95"/>
                  <a:gd name="T27" fmla="*/ 345 h 682"/>
                  <a:gd name="T28" fmla="*/ 94 w 95"/>
                  <a:gd name="T29" fmla="*/ 670 h 682"/>
                  <a:gd name="T30" fmla="*/ 90 w 95"/>
                  <a:gd name="T31"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682">
                    <a:moveTo>
                      <a:pt x="90" y="682"/>
                    </a:moveTo>
                    <a:cubicBezTo>
                      <a:pt x="84" y="635"/>
                      <a:pt x="74" y="589"/>
                      <a:pt x="74" y="542"/>
                    </a:cubicBezTo>
                    <a:cubicBezTo>
                      <a:pt x="75" y="480"/>
                      <a:pt x="67" y="420"/>
                      <a:pt x="61" y="360"/>
                    </a:cubicBezTo>
                    <a:cubicBezTo>
                      <a:pt x="60" y="343"/>
                      <a:pt x="59" y="327"/>
                      <a:pt x="58" y="306"/>
                    </a:cubicBezTo>
                    <a:cubicBezTo>
                      <a:pt x="52" y="325"/>
                      <a:pt x="53" y="342"/>
                      <a:pt x="43" y="362"/>
                    </a:cubicBezTo>
                    <a:cubicBezTo>
                      <a:pt x="45" y="343"/>
                      <a:pt x="44" y="328"/>
                      <a:pt x="49" y="315"/>
                    </a:cubicBezTo>
                    <a:cubicBezTo>
                      <a:pt x="57" y="290"/>
                      <a:pt x="56" y="266"/>
                      <a:pt x="51" y="241"/>
                    </a:cubicBezTo>
                    <a:cubicBezTo>
                      <a:pt x="45" y="206"/>
                      <a:pt x="45" y="170"/>
                      <a:pt x="36" y="135"/>
                    </a:cubicBezTo>
                    <a:cubicBezTo>
                      <a:pt x="25" y="91"/>
                      <a:pt x="12" y="48"/>
                      <a:pt x="0" y="5"/>
                    </a:cubicBezTo>
                    <a:cubicBezTo>
                      <a:pt x="1" y="2"/>
                      <a:pt x="3" y="0"/>
                      <a:pt x="6" y="2"/>
                    </a:cubicBezTo>
                    <a:cubicBezTo>
                      <a:pt x="32" y="81"/>
                      <a:pt x="49" y="162"/>
                      <a:pt x="60" y="245"/>
                    </a:cubicBezTo>
                    <a:cubicBezTo>
                      <a:pt x="64" y="277"/>
                      <a:pt x="68" y="309"/>
                      <a:pt x="78" y="341"/>
                    </a:cubicBezTo>
                    <a:cubicBezTo>
                      <a:pt x="79" y="344"/>
                      <a:pt x="82" y="348"/>
                      <a:pt x="77" y="351"/>
                    </a:cubicBezTo>
                    <a:cubicBezTo>
                      <a:pt x="72" y="353"/>
                      <a:pt x="73" y="344"/>
                      <a:pt x="66" y="345"/>
                    </a:cubicBezTo>
                    <a:cubicBezTo>
                      <a:pt x="84" y="453"/>
                      <a:pt x="77" y="562"/>
                      <a:pt x="94" y="670"/>
                    </a:cubicBezTo>
                    <a:cubicBezTo>
                      <a:pt x="92" y="673"/>
                      <a:pt x="95" y="679"/>
                      <a:pt x="90" y="682"/>
                    </a:cubicBezTo>
                    <a:close/>
                  </a:path>
                </a:pathLst>
              </a:custGeom>
              <a:solidFill>
                <a:srgbClr val="9776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431"/>
              <p:cNvSpPr/>
              <p:nvPr/>
            </p:nvSpPr>
            <p:spPr bwMode="auto">
              <a:xfrm>
                <a:off x="1745" y="1318"/>
                <a:ext cx="66" cy="508"/>
              </a:xfrm>
              <a:custGeom>
                <a:avLst/>
                <a:gdLst>
                  <a:gd name="T0" fmla="*/ 11 w 58"/>
                  <a:gd name="T1" fmla="*/ 0 h 452"/>
                  <a:gd name="T2" fmla="*/ 10 w 58"/>
                  <a:gd name="T3" fmla="*/ 67 h 452"/>
                  <a:gd name="T4" fmla="*/ 40 w 58"/>
                  <a:gd name="T5" fmla="*/ 191 h 452"/>
                  <a:gd name="T6" fmla="*/ 58 w 58"/>
                  <a:gd name="T7" fmla="*/ 273 h 452"/>
                  <a:gd name="T8" fmla="*/ 30 w 58"/>
                  <a:gd name="T9" fmla="*/ 174 h 452"/>
                  <a:gd name="T10" fmla="*/ 27 w 58"/>
                  <a:gd name="T11" fmla="*/ 261 h 452"/>
                  <a:gd name="T12" fmla="*/ 39 w 58"/>
                  <a:gd name="T13" fmla="*/ 266 h 452"/>
                  <a:gd name="T14" fmla="*/ 45 w 58"/>
                  <a:gd name="T15" fmla="*/ 273 h 452"/>
                  <a:gd name="T16" fmla="*/ 57 w 58"/>
                  <a:gd name="T17" fmla="*/ 452 h 452"/>
                  <a:gd name="T18" fmla="*/ 33 w 58"/>
                  <a:gd name="T19" fmla="*/ 282 h 452"/>
                  <a:gd name="T20" fmla="*/ 21 w 58"/>
                  <a:gd name="T21" fmla="*/ 364 h 452"/>
                  <a:gd name="T22" fmla="*/ 20 w 58"/>
                  <a:gd name="T23" fmla="*/ 315 h 452"/>
                  <a:gd name="T24" fmla="*/ 14 w 58"/>
                  <a:gd name="T25" fmla="*/ 218 h 452"/>
                  <a:gd name="T26" fmla="*/ 21 w 58"/>
                  <a:gd name="T27" fmla="*/ 199 h 452"/>
                  <a:gd name="T28" fmla="*/ 21 w 58"/>
                  <a:gd name="T29" fmla="*/ 170 h 452"/>
                  <a:gd name="T30" fmla="*/ 5 w 58"/>
                  <a:gd name="T31" fmla="*/ 107 h 452"/>
                  <a:gd name="T32" fmla="*/ 3 w 58"/>
                  <a:gd name="T33" fmla="*/ 9 h 452"/>
                  <a:gd name="T34" fmla="*/ 11 w 58"/>
                  <a:gd name="T35"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452">
                    <a:moveTo>
                      <a:pt x="11" y="0"/>
                    </a:moveTo>
                    <a:cubicBezTo>
                      <a:pt x="11" y="22"/>
                      <a:pt x="13" y="45"/>
                      <a:pt x="10" y="67"/>
                    </a:cubicBezTo>
                    <a:cubicBezTo>
                      <a:pt x="5" y="112"/>
                      <a:pt x="25" y="151"/>
                      <a:pt x="40" y="191"/>
                    </a:cubicBezTo>
                    <a:cubicBezTo>
                      <a:pt x="51" y="218"/>
                      <a:pt x="49" y="246"/>
                      <a:pt x="58" y="273"/>
                    </a:cubicBezTo>
                    <a:cubicBezTo>
                      <a:pt x="45" y="241"/>
                      <a:pt x="34" y="209"/>
                      <a:pt x="30" y="174"/>
                    </a:cubicBezTo>
                    <a:cubicBezTo>
                      <a:pt x="24" y="204"/>
                      <a:pt x="17" y="232"/>
                      <a:pt x="27" y="261"/>
                    </a:cubicBezTo>
                    <a:cubicBezTo>
                      <a:pt x="29" y="264"/>
                      <a:pt x="26" y="281"/>
                      <a:pt x="39" y="266"/>
                    </a:cubicBezTo>
                    <a:cubicBezTo>
                      <a:pt x="43" y="261"/>
                      <a:pt x="46" y="268"/>
                      <a:pt x="45" y="273"/>
                    </a:cubicBezTo>
                    <a:cubicBezTo>
                      <a:pt x="38" y="334"/>
                      <a:pt x="58" y="392"/>
                      <a:pt x="57" y="452"/>
                    </a:cubicBezTo>
                    <a:cubicBezTo>
                      <a:pt x="44" y="396"/>
                      <a:pt x="39" y="339"/>
                      <a:pt x="33" y="282"/>
                    </a:cubicBezTo>
                    <a:cubicBezTo>
                      <a:pt x="25" y="307"/>
                      <a:pt x="26" y="333"/>
                      <a:pt x="21" y="364"/>
                    </a:cubicBezTo>
                    <a:cubicBezTo>
                      <a:pt x="17" y="344"/>
                      <a:pt x="17" y="329"/>
                      <a:pt x="20" y="315"/>
                    </a:cubicBezTo>
                    <a:cubicBezTo>
                      <a:pt x="27" y="281"/>
                      <a:pt x="17" y="250"/>
                      <a:pt x="14" y="218"/>
                    </a:cubicBezTo>
                    <a:cubicBezTo>
                      <a:pt x="13" y="211"/>
                      <a:pt x="5" y="203"/>
                      <a:pt x="21" y="199"/>
                    </a:cubicBezTo>
                    <a:cubicBezTo>
                      <a:pt x="27" y="197"/>
                      <a:pt x="26" y="176"/>
                      <a:pt x="21" y="170"/>
                    </a:cubicBezTo>
                    <a:cubicBezTo>
                      <a:pt x="5" y="151"/>
                      <a:pt x="8" y="128"/>
                      <a:pt x="5" y="107"/>
                    </a:cubicBezTo>
                    <a:cubicBezTo>
                      <a:pt x="0" y="75"/>
                      <a:pt x="4" y="42"/>
                      <a:pt x="3" y="9"/>
                    </a:cubicBezTo>
                    <a:cubicBezTo>
                      <a:pt x="3" y="6"/>
                      <a:pt x="4" y="1"/>
                      <a:pt x="11" y="0"/>
                    </a:cubicBezTo>
                    <a:close/>
                  </a:path>
                </a:pathLst>
              </a:custGeom>
              <a:solidFill>
                <a:srgbClr val="A9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432"/>
              <p:cNvSpPr/>
              <p:nvPr/>
            </p:nvSpPr>
            <p:spPr bwMode="auto">
              <a:xfrm>
                <a:off x="1831" y="1729"/>
                <a:ext cx="47" cy="363"/>
              </a:xfrm>
              <a:custGeom>
                <a:avLst/>
                <a:gdLst>
                  <a:gd name="T0" fmla="*/ 15 w 42"/>
                  <a:gd name="T1" fmla="*/ 0 h 323"/>
                  <a:gd name="T2" fmla="*/ 25 w 42"/>
                  <a:gd name="T3" fmla="*/ 116 h 323"/>
                  <a:gd name="T4" fmla="*/ 11 w 42"/>
                  <a:gd name="T5" fmla="*/ 110 h 323"/>
                  <a:gd name="T6" fmla="*/ 8 w 42"/>
                  <a:gd name="T7" fmla="*/ 124 h 323"/>
                  <a:gd name="T8" fmla="*/ 27 w 42"/>
                  <a:gd name="T9" fmla="*/ 234 h 323"/>
                  <a:gd name="T10" fmla="*/ 36 w 42"/>
                  <a:gd name="T11" fmla="*/ 212 h 323"/>
                  <a:gd name="T12" fmla="*/ 42 w 42"/>
                  <a:gd name="T13" fmla="*/ 322 h 323"/>
                  <a:gd name="T14" fmla="*/ 37 w 42"/>
                  <a:gd name="T15" fmla="*/ 323 h 323"/>
                  <a:gd name="T16" fmla="*/ 32 w 42"/>
                  <a:gd name="T17" fmla="*/ 270 h 323"/>
                  <a:gd name="T18" fmla="*/ 6 w 42"/>
                  <a:gd name="T19" fmla="*/ 173 h 323"/>
                  <a:gd name="T20" fmla="*/ 2 w 42"/>
                  <a:gd name="T21" fmla="*/ 120 h 323"/>
                  <a:gd name="T22" fmla="*/ 15 w 42"/>
                  <a:gd name="T23"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23">
                    <a:moveTo>
                      <a:pt x="15" y="0"/>
                    </a:moveTo>
                    <a:cubicBezTo>
                      <a:pt x="26" y="39"/>
                      <a:pt x="21" y="77"/>
                      <a:pt x="25" y="116"/>
                    </a:cubicBezTo>
                    <a:cubicBezTo>
                      <a:pt x="19" y="116"/>
                      <a:pt x="18" y="106"/>
                      <a:pt x="11" y="110"/>
                    </a:cubicBezTo>
                    <a:cubicBezTo>
                      <a:pt x="3" y="113"/>
                      <a:pt x="7" y="120"/>
                      <a:pt x="8" y="124"/>
                    </a:cubicBezTo>
                    <a:cubicBezTo>
                      <a:pt x="14" y="160"/>
                      <a:pt x="21" y="196"/>
                      <a:pt x="27" y="234"/>
                    </a:cubicBezTo>
                    <a:cubicBezTo>
                      <a:pt x="33" y="227"/>
                      <a:pt x="27" y="220"/>
                      <a:pt x="36" y="212"/>
                    </a:cubicBezTo>
                    <a:cubicBezTo>
                      <a:pt x="38" y="251"/>
                      <a:pt x="40" y="286"/>
                      <a:pt x="42" y="322"/>
                    </a:cubicBezTo>
                    <a:cubicBezTo>
                      <a:pt x="41" y="322"/>
                      <a:pt x="39" y="322"/>
                      <a:pt x="37" y="323"/>
                    </a:cubicBezTo>
                    <a:cubicBezTo>
                      <a:pt x="36" y="305"/>
                      <a:pt x="36" y="287"/>
                      <a:pt x="32" y="270"/>
                    </a:cubicBezTo>
                    <a:cubicBezTo>
                      <a:pt x="24" y="237"/>
                      <a:pt x="14" y="206"/>
                      <a:pt x="6" y="173"/>
                    </a:cubicBezTo>
                    <a:cubicBezTo>
                      <a:pt x="1" y="156"/>
                      <a:pt x="0" y="139"/>
                      <a:pt x="2" y="120"/>
                    </a:cubicBezTo>
                    <a:cubicBezTo>
                      <a:pt x="7" y="81"/>
                      <a:pt x="11" y="40"/>
                      <a:pt x="15" y="0"/>
                    </a:cubicBezTo>
                    <a:close/>
                  </a:path>
                </a:pathLst>
              </a:custGeom>
              <a:solidFill>
                <a:srgbClr val="A7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433"/>
              <p:cNvSpPr/>
              <p:nvPr/>
            </p:nvSpPr>
            <p:spPr bwMode="auto">
              <a:xfrm>
                <a:off x="1839" y="1392"/>
                <a:ext cx="74" cy="483"/>
              </a:xfrm>
              <a:custGeom>
                <a:avLst/>
                <a:gdLst>
                  <a:gd name="T0" fmla="*/ 4 w 66"/>
                  <a:gd name="T1" fmla="*/ 1 h 430"/>
                  <a:gd name="T2" fmla="*/ 35 w 66"/>
                  <a:gd name="T3" fmla="*/ 183 h 430"/>
                  <a:gd name="T4" fmla="*/ 41 w 66"/>
                  <a:gd name="T5" fmla="*/ 236 h 430"/>
                  <a:gd name="T6" fmla="*/ 62 w 66"/>
                  <a:gd name="T7" fmla="*/ 339 h 430"/>
                  <a:gd name="T8" fmla="*/ 64 w 66"/>
                  <a:gd name="T9" fmla="*/ 351 h 430"/>
                  <a:gd name="T10" fmla="*/ 66 w 66"/>
                  <a:gd name="T11" fmla="*/ 430 h 430"/>
                  <a:gd name="T12" fmla="*/ 57 w 66"/>
                  <a:gd name="T13" fmla="*/ 403 h 430"/>
                  <a:gd name="T14" fmla="*/ 48 w 66"/>
                  <a:gd name="T15" fmla="*/ 320 h 430"/>
                  <a:gd name="T16" fmla="*/ 13 w 66"/>
                  <a:gd name="T17" fmla="*/ 93 h 430"/>
                  <a:gd name="T18" fmla="*/ 0 w 66"/>
                  <a:gd name="T19" fmla="*/ 1 h 430"/>
                  <a:gd name="T20" fmla="*/ 4 w 66"/>
                  <a:gd name="T21" fmla="*/ 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430">
                    <a:moveTo>
                      <a:pt x="4" y="1"/>
                    </a:moveTo>
                    <a:cubicBezTo>
                      <a:pt x="18" y="61"/>
                      <a:pt x="24" y="123"/>
                      <a:pt x="35" y="183"/>
                    </a:cubicBezTo>
                    <a:cubicBezTo>
                      <a:pt x="38" y="201"/>
                      <a:pt x="34" y="221"/>
                      <a:pt x="41" y="236"/>
                    </a:cubicBezTo>
                    <a:cubicBezTo>
                      <a:pt x="56" y="270"/>
                      <a:pt x="42" y="308"/>
                      <a:pt x="62" y="339"/>
                    </a:cubicBezTo>
                    <a:cubicBezTo>
                      <a:pt x="64" y="342"/>
                      <a:pt x="63" y="347"/>
                      <a:pt x="64" y="351"/>
                    </a:cubicBezTo>
                    <a:cubicBezTo>
                      <a:pt x="64" y="377"/>
                      <a:pt x="61" y="404"/>
                      <a:pt x="66" y="430"/>
                    </a:cubicBezTo>
                    <a:cubicBezTo>
                      <a:pt x="58" y="423"/>
                      <a:pt x="57" y="413"/>
                      <a:pt x="57" y="403"/>
                    </a:cubicBezTo>
                    <a:cubicBezTo>
                      <a:pt x="55" y="375"/>
                      <a:pt x="53" y="348"/>
                      <a:pt x="48" y="320"/>
                    </a:cubicBezTo>
                    <a:cubicBezTo>
                      <a:pt x="37" y="244"/>
                      <a:pt x="26" y="168"/>
                      <a:pt x="13" y="93"/>
                    </a:cubicBezTo>
                    <a:cubicBezTo>
                      <a:pt x="8" y="62"/>
                      <a:pt x="5" y="31"/>
                      <a:pt x="0" y="1"/>
                    </a:cubicBezTo>
                    <a:cubicBezTo>
                      <a:pt x="1" y="0"/>
                      <a:pt x="2" y="0"/>
                      <a:pt x="4" y="1"/>
                    </a:cubicBezTo>
                    <a:close/>
                  </a:path>
                </a:pathLst>
              </a:custGeom>
              <a:solidFill>
                <a:srgbClr val="9A76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434"/>
              <p:cNvSpPr/>
              <p:nvPr/>
            </p:nvSpPr>
            <p:spPr bwMode="auto">
              <a:xfrm>
                <a:off x="1857" y="2311"/>
                <a:ext cx="53" cy="300"/>
              </a:xfrm>
              <a:custGeom>
                <a:avLst/>
                <a:gdLst>
                  <a:gd name="T0" fmla="*/ 35 w 47"/>
                  <a:gd name="T1" fmla="*/ 251 h 267"/>
                  <a:gd name="T2" fmla="*/ 0 w 47"/>
                  <a:gd name="T3" fmla="*/ 263 h 267"/>
                  <a:gd name="T4" fmla="*/ 21 w 47"/>
                  <a:gd name="T5" fmla="*/ 231 h 267"/>
                  <a:gd name="T6" fmla="*/ 26 w 47"/>
                  <a:gd name="T7" fmla="*/ 72 h 267"/>
                  <a:gd name="T8" fmla="*/ 18 w 47"/>
                  <a:gd name="T9" fmla="*/ 25 h 267"/>
                  <a:gd name="T10" fmla="*/ 19 w 47"/>
                  <a:gd name="T11" fmla="*/ 0 h 267"/>
                  <a:gd name="T12" fmla="*/ 36 w 47"/>
                  <a:gd name="T13" fmla="*/ 143 h 267"/>
                  <a:gd name="T14" fmla="*/ 34 w 47"/>
                  <a:gd name="T15" fmla="*/ 170 h 267"/>
                  <a:gd name="T16" fmla="*/ 36 w 47"/>
                  <a:gd name="T17" fmla="*/ 143 h 267"/>
                  <a:gd name="T18" fmla="*/ 30 w 47"/>
                  <a:gd name="T19" fmla="*/ 192 h 267"/>
                  <a:gd name="T20" fmla="*/ 28 w 47"/>
                  <a:gd name="T21" fmla="*/ 246 h 267"/>
                  <a:gd name="T22" fmla="*/ 35 w 47"/>
                  <a:gd name="T23" fmla="*/ 25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67">
                    <a:moveTo>
                      <a:pt x="35" y="251"/>
                    </a:moveTo>
                    <a:cubicBezTo>
                      <a:pt x="31" y="261"/>
                      <a:pt x="14" y="267"/>
                      <a:pt x="0" y="263"/>
                    </a:cubicBezTo>
                    <a:cubicBezTo>
                      <a:pt x="17" y="259"/>
                      <a:pt x="21" y="248"/>
                      <a:pt x="21" y="231"/>
                    </a:cubicBezTo>
                    <a:cubicBezTo>
                      <a:pt x="22" y="178"/>
                      <a:pt x="26" y="125"/>
                      <a:pt x="26" y="72"/>
                    </a:cubicBezTo>
                    <a:cubicBezTo>
                      <a:pt x="27" y="56"/>
                      <a:pt x="21" y="40"/>
                      <a:pt x="18" y="25"/>
                    </a:cubicBezTo>
                    <a:cubicBezTo>
                      <a:pt x="16" y="16"/>
                      <a:pt x="16" y="8"/>
                      <a:pt x="19" y="0"/>
                    </a:cubicBezTo>
                    <a:cubicBezTo>
                      <a:pt x="28" y="47"/>
                      <a:pt x="47" y="93"/>
                      <a:pt x="36" y="143"/>
                    </a:cubicBezTo>
                    <a:cubicBezTo>
                      <a:pt x="31" y="153"/>
                      <a:pt x="36" y="164"/>
                      <a:pt x="34" y="170"/>
                    </a:cubicBezTo>
                    <a:cubicBezTo>
                      <a:pt x="35" y="164"/>
                      <a:pt x="32" y="153"/>
                      <a:pt x="36" y="143"/>
                    </a:cubicBezTo>
                    <a:cubicBezTo>
                      <a:pt x="37" y="159"/>
                      <a:pt x="45" y="174"/>
                      <a:pt x="30" y="192"/>
                    </a:cubicBezTo>
                    <a:cubicBezTo>
                      <a:pt x="21" y="203"/>
                      <a:pt x="28" y="228"/>
                      <a:pt x="28" y="246"/>
                    </a:cubicBezTo>
                    <a:cubicBezTo>
                      <a:pt x="28" y="251"/>
                      <a:pt x="32" y="251"/>
                      <a:pt x="35" y="251"/>
                    </a:cubicBezTo>
                    <a:close/>
                  </a:path>
                </a:pathLst>
              </a:custGeom>
              <a:solidFill>
                <a:srgbClr val="987A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435"/>
              <p:cNvSpPr/>
              <p:nvPr/>
            </p:nvSpPr>
            <p:spPr bwMode="auto">
              <a:xfrm>
                <a:off x="1802" y="1268"/>
                <a:ext cx="59" cy="430"/>
              </a:xfrm>
              <a:custGeom>
                <a:avLst/>
                <a:gdLst>
                  <a:gd name="T0" fmla="*/ 4 w 53"/>
                  <a:gd name="T1" fmla="*/ 1 h 383"/>
                  <a:gd name="T2" fmla="*/ 13 w 53"/>
                  <a:gd name="T3" fmla="*/ 0 h 383"/>
                  <a:gd name="T4" fmla="*/ 16 w 53"/>
                  <a:gd name="T5" fmla="*/ 67 h 383"/>
                  <a:gd name="T6" fmla="*/ 9 w 53"/>
                  <a:gd name="T7" fmla="*/ 89 h 383"/>
                  <a:gd name="T8" fmla="*/ 30 w 53"/>
                  <a:gd name="T9" fmla="*/ 187 h 383"/>
                  <a:gd name="T10" fmla="*/ 35 w 53"/>
                  <a:gd name="T11" fmla="*/ 219 h 383"/>
                  <a:gd name="T12" fmla="*/ 46 w 53"/>
                  <a:gd name="T13" fmla="*/ 284 h 383"/>
                  <a:gd name="T14" fmla="*/ 49 w 53"/>
                  <a:gd name="T15" fmla="*/ 345 h 383"/>
                  <a:gd name="T16" fmla="*/ 52 w 53"/>
                  <a:gd name="T17" fmla="*/ 363 h 383"/>
                  <a:gd name="T18" fmla="*/ 45 w 53"/>
                  <a:gd name="T19" fmla="*/ 383 h 383"/>
                  <a:gd name="T20" fmla="*/ 27 w 53"/>
                  <a:gd name="T21" fmla="*/ 222 h 383"/>
                  <a:gd name="T22" fmla="*/ 5 w 53"/>
                  <a:gd name="T23" fmla="*/ 89 h 383"/>
                  <a:gd name="T24" fmla="*/ 4 w 53"/>
                  <a:gd name="T25" fmla="*/ 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83">
                    <a:moveTo>
                      <a:pt x="4" y="1"/>
                    </a:moveTo>
                    <a:cubicBezTo>
                      <a:pt x="7" y="0"/>
                      <a:pt x="10" y="0"/>
                      <a:pt x="13" y="0"/>
                    </a:cubicBezTo>
                    <a:cubicBezTo>
                      <a:pt x="10" y="22"/>
                      <a:pt x="10" y="45"/>
                      <a:pt x="16" y="67"/>
                    </a:cubicBezTo>
                    <a:cubicBezTo>
                      <a:pt x="19" y="77"/>
                      <a:pt x="7" y="79"/>
                      <a:pt x="9" y="89"/>
                    </a:cubicBezTo>
                    <a:cubicBezTo>
                      <a:pt x="14" y="122"/>
                      <a:pt x="14" y="156"/>
                      <a:pt x="30" y="187"/>
                    </a:cubicBezTo>
                    <a:cubicBezTo>
                      <a:pt x="34" y="196"/>
                      <a:pt x="32" y="208"/>
                      <a:pt x="35" y="219"/>
                    </a:cubicBezTo>
                    <a:cubicBezTo>
                      <a:pt x="40" y="240"/>
                      <a:pt x="49" y="265"/>
                      <a:pt x="46" y="284"/>
                    </a:cubicBezTo>
                    <a:cubicBezTo>
                      <a:pt x="43" y="306"/>
                      <a:pt x="50" y="325"/>
                      <a:pt x="49" y="345"/>
                    </a:cubicBezTo>
                    <a:cubicBezTo>
                      <a:pt x="49" y="351"/>
                      <a:pt x="51" y="357"/>
                      <a:pt x="52" y="363"/>
                    </a:cubicBezTo>
                    <a:cubicBezTo>
                      <a:pt x="53" y="371"/>
                      <a:pt x="52" y="377"/>
                      <a:pt x="45" y="383"/>
                    </a:cubicBezTo>
                    <a:cubicBezTo>
                      <a:pt x="39" y="329"/>
                      <a:pt x="36" y="275"/>
                      <a:pt x="27" y="222"/>
                    </a:cubicBezTo>
                    <a:cubicBezTo>
                      <a:pt x="20" y="178"/>
                      <a:pt x="0" y="135"/>
                      <a:pt x="5" y="89"/>
                    </a:cubicBezTo>
                    <a:cubicBezTo>
                      <a:pt x="9" y="59"/>
                      <a:pt x="3" y="30"/>
                      <a:pt x="4" y="1"/>
                    </a:cubicBezTo>
                    <a:close/>
                  </a:path>
                </a:pathLst>
              </a:custGeom>
              <a:solidFill>
                <a:srgbClr val="A17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436"/>
              <p:cNvSpPr/>
              <p:nvPr/>
            </p:nvSpPr>
            <p:spPr bwMode="auto">
              <a:xfrm>
                <a:off x="1753" y="1268"/>
                <a:ext cx="44" cy="219"/>
              </a:xfrm>
              <a:custGeom>
                <a:avLst/>
                <a:gdLst>
                  <a:gd name="T0" fmla="*/ 24 w 39"/>
                  <a:gd name="T1" fmla="*/ 3 h 195"/>
                  <a:gd name="T2" fmla="*/ 32 w 39"/>
                  <a:gd name="T3" fmla="*/ 0 h 195"/>
                  <a:gd name="T4" fmla="*/ 37 w 39"/>
                  <a:gd name="T5" fmla="*/ 83 h 195"/>
                  <a:gd name="T6" fmla="*/ 35 w 39"/>
                  <a:gd name="T7" fmla="*/ 128 h 195"/>
                  <a:gd name="T8" fmla="*/ 31 w 39"/>
                  <a:gd name="T9" fmla="*/ 137 h 195"/>
                  <a:gd name="T10" fmla="*/ 21 w 39"/>
                  <a:gd name="T11" fmla="*/ 96 h 195"/>
                  <a:gd name="T12" fmla="*/ 29 w 39"/>
                  <a:gd name="T13" fmla="*/ 195 h 195"/>
                  <a:gd name="T14" fmla="*/ 0 w 39"/>
                  <a:gd name="T15" fmla="*/ 1 h 195"/>
                  <a:gd name="T16" fmla="*/ 13 w 39"/>
                  <a:gd name="T17" fmla="*/ 1 h 195"/>
                  <a:gd name="T18" fmla="*/ 21 w 39"/>
                  <a:gd name="T19" fmla="*/ 36 h 195"/>
                  <a:gd name="T20" fmla="*/ 25 w 39"/>
                  <a:gd name="T21" fmla="*/ 87 h 195"/>
                  <a:gd name="T22" fmla="*/ 21 w 39"/>
                  <a:gd name="T23" fmla="*/ 28 h 195"/>
                  <a:gd name="T24" fmla="*/ 24 w 39"/>
                  <a:gd name="T25" fmla="*/ 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95">
                    <a:moveTo>
                      <a:pt x="24" y="3"/>
                    </a:moveTo>
                    <a:cubicBezTo>
                      <a:pt x="27" y="2"/>
                      <a:pt x="29" y="1"/>
                      <a:pt x="32" y="0"/>
                    </a:cubicBezTo>
                    <a:cubicBezTo>
                      <a:pt x="34" y="28"/>
                      <a:pt x="34" y="56"/>
                      <a:pt x="37" y="83"/>
                    </a:cubicBezTo>
                    <a:cubicBezTo>
                      <a:pt x="39" y="99"/>
                      <a:pt x="33" y="113"/>
                      <a:pt x="35" y="128"/>
                    </a:cubicBezTo>
                    <a:cubicBezTo>
                      <a:pt x="33" y="131"/>
                      <a:pt x="35" y="135"/>
                      <a:pt x="31" y="137"/>
                    </a:cubicBezTo>
                    <a:cubicBezTo>
                      <a:pt x="23" y="125"/>
                      <a:pt x="34" y="109"/>
                      <a:pt x="21" y="96"/>
                    </a:cubicBezTo>
                    <a:cubicBezTo>
                      <a:pt x="17" y="131"/>
                      <a:pt x="28" y="163"/>
                      <a:pt x="29" y="195"/>
                    </a:cubicBezTo>
                    <a:cubicBezTo>
                      <a:pt x="7" y="132"/>
                      <a:pt x="18" y="64"/>
                      <a:pt x="0" y="1"/>
                    </a:cubicBezTo>
                    <a:cubicBezTo>
                      <a:pt x="4" y="1"/>
                      <a:pt x="8" y="1"/>
                      <a:pt x="13" y="1"/>
                    </a:cubicBezTo>
                    <a:cubicBezTo>
                      <a:pt x="24" y="10"/>
                      <a:pt x="19" y="24"/>
                      <a:pt x="21" y="36"/>
                    </a:cubicBezTo>
                    <a:cubicBezTo>
                      <a:pt x="25" y="53"/>
                      <a:pt x="25" y="70"/>
                      <a:pt x="25" y="87"/>
                    </a:cubicBezTo>
                    <a:cubicBezTo>
                      <a:pt x="25" y="68"/>
                      <a:pt x="23" y="48"/>
                      <a:pt x="21" y="28"/>
                    </a:cubicBezTo>
                    <a:cubicBezTo>
                      <a:pt x="20" y="20"/>
                      <a:pt x="17" y="11"/>
                      <a:pt x="24" y="3"/>
                    </a:cubicBezTo>
                    <a:close/>
                  </a:path>
                </a:pathLst>
              </a:custGeom>
              <a:solidFill>
                <a:srgbClr val="A981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437"/>
              <p:cNvSpPr/>
              <p:nvPr/>
            </p:nvSpPr>
            <p:spPr bwMode="auto">
              <a:xfrm>
                <a:off x="1739" y="1753"/>
                <a:ext cx="51" cy="379"/>
              </a:xfrm>
              <a:custGeom>
                <a:avLst/>
                <a:gdLst>
                  <a:gd name="T0" fmla="*/ 5 w 46"/>
                  <a:gd name="T1" fmla="*/ 0 h 337"/>
                  <a:gd name="T2" fmla="*/ 12 w 46"/>
                  <a:gd name="T3" fmla="*/ 15 h 337"/>
                  <a:gd name="T4" fmla="*/ 16 w 46"/>
                  <a:gd name="T5" fmla="*/ 137 h 337"/>
                  <a:gd name="T6" fmla="*/ 23 w 46"/>
                  <a:gd name="T7" fmla="*/ 199 h 337"/>
                  <a:gd name="T8" fmla="*/ 43 w 46"/>
                  <a:gd name="T9" fmla="*/ 305 h 337"/>
                  <a:gd name="T10" fmla="*/ 45 w 46"/>
                  <a:gd name="T11" fmla="*/ 337 h 337"/>
                  <a:gd name="T12" fmla="*/ 36 w 46"/>
                  <a:gd name="T13" fmla="*/ 292 h 337"/>
                  <a:gd name="T14" fmla="*/ 13 w 46"/>
                  <a:gd name="T15" fmla="*/ 186 h 337"/>
                  <a:gd name="T16" fmla="*/ 9 w 46"/>
                  <a:gd name="T17" fmla="*/ 126 h 337"/>
                  <a:gd name="T18" fmla="*/ 5 w 46"/>
                  <a:gd name="T19"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37">
                    <a:moveTo>
                      <a:pt x="5" y="0"/>
                    </a:moveTo>
                    <a:cubicBezTo>
                      <a:pt x="12" y="3"/>
                      <a:pt x="12" y="11"/>
                      <a:pt x="12" y="15"/>
                    </a:cubicBezTo>
                    <a:cubicBezTo>
                      <a:pt x="11" y="56"/>
                      <a:pt x="22" y="96"/>
                      <a:pt x="16" y="137"/>
                    </a:cubicBezTo>
                    <a:cubicBezTo>
                      <a:pt x="12" y="157"/>
                      <a:pt x="21" y="179"/>
                      <a:pt x="23" y="199"/>
                    </a:cubicBezTo>
                    <a:cubicBezTo>
                      <a:pt x="27" y="235"/>
                      <a:pt x="46" y="268"/>
                      <a:pt x="43" y="305"/>
                    </a:cubicBezTo>
                    <a:cubicBezTo>
                      <a:pt x="43" y="314"/>
                      <a:pt x="44" y="323"/>
                      <a:pt x="45" y="337"/>
                    </a:cubicBezTo>
                    <a:cubicBezTo>
                      <a:pt x="36" y="320"/>
                      <a:pt x="37" y="306"/>
                      <a:pt x="36" y="292"/>
                    </a:cubicBezTo>
                    <a:cubicBezTo>
                      <a:pt x="34" y="256"/>
                      <a:pt x="20" y="222"/>
                      <a:pt x="13" y="186"/>
                    </a:cubicBezTo>
                    <a:cubicBezTo>
                      <a:pt x="9" y="166"/>
                      <a:pt x="6" y="146"/>
                      <a:pt x="9" y="126"/>
                    </a:cubicBezTo>
                    <a:cubicBezTo>
                      <a:pt x="15" y="84"/>
                      <a:pt x="0" y="42"/>
                      <a:pt x="5" y="0"/>
                    </a:cubicBezTo>
                    <a:close/>
                  </a:path>
                </a:pathLst>
              </a:custGeom>
              <a:solidFill>
                <a:srgbClr val="A07C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438"/>
              <p:cNvSpPr/>
              <p:nvPr/>
            </p:nvSpPr>
            <p:spPr bwMode="auto">
              <a:xfrm>
                <a:off x="1875" y="1262"/>
                <a:ext cx="73" cy="272"/>
              </a:xfrm>
              <a:custGeom>
                <a:avLst/>
                <a:gdLst>
                  <a:gd name="T0" fmla="*/ 31 w 65"/>
                  <a:gd name="T1" fmla="*/ 153 h 242"/>
                  <a:gd name="T2" fmla="*/ 24 w 65"/>
                  <a:gd name="T3" fmla="*/ 153 h 242"/>
                  <a:gd name="T4" fmla="*/ 29 w 65"/>
                  <a:gd name="T5" fmla="*/ 121 h 242"/>
                  <a:gd name="T6" fmla="*/ 19 w 65"/>
                  <a:gd name="T7" fmla="*/ 13 h 242"/>
                  <a:gd name="T8" fmla="*/ 14 w 65"/>
                  <a:gd name="T9" fmla="*/ 5 h 242"/>
                  <a:gd name="T10" fmla="*/ 9 w 65"/>
                  <a:gd name="T11" fmla="*/ 14 h 242"/>
                  <a:gd name="T12" fmla="*/ 8 w 65"/>
                  <a:gd name="T13" fmla="*/ 32 h 242"/>
                  <a:gd name="T14" fmla="*/ 0 w 65"/>
                  <a:gd name="T15" fmla="*/ 5 h 242"/>
                  <a:gd name="T16" fmla="*/ 24 w 65"/>
                  <a:gd name="T17" fmla="*/ 2 h 242"/>
                  <a:gd name="T18" fmla="*/ 38 w 65"/>
                  <a:gd name="T19" fmla="*/ 125 h 242"/>
                  <a:gd name="T20" fmla="*/ 62 w 65"/>
                  <a:gd name="T21" fmla="*/ 210 h 242"/>
                  <a:gd name="T22" fmla="*/ 61 w 65"/>
                  <a:gd name="T23" fmla="*/ 242 h 242"/>
                  <a:gd name="T24" fmla="*/ 43 w 65"/>
                  <a:gd name="T25" fmla="*/ 152 h 242"/>
                  <a:gd name="T26" fmla="*/ 37 w 65"/>
                  <a:gd name="T27" fmla="*/ 144 h 242"/>
                  <a:gd name="T28" fmla="*/ 31 w 65"/>
                  <a:gd name="T29" fmla="*/ 15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242">
                    <a:moveTo>
                      <a:pt x="31" y="153"/>
                    </a:moveTo>
                    <a:cubicBezTo>
                      <a:pt x="29" y="152"/>
                      <a:pt x="26" y="148"/>
                      <a:pt x="24" y="153"/>
                    </a:cubicBezTo>
                    <a:cubicBezTo>
                      <a:pt x="22" y="142"/>
                      <a:pt x="29" y="132"/>
                      <a:pt x="29" y="121"/>
                    </a:cubicBezTo>
                    <a:cubicBezTo>
                      <a:pt x="29" y="84"/>
                      <a:pt x="19" y="49"/>
                      <a:pt x="19" y="13"/>
                    </a:cubicBezTo>
                    <a:cubicBezTo>
                      <a:pt x="19" y="9"/>
                      <a:pt x="18" y="6"/>
                      <a:pt x="14" y="5"/>
                    </a:cubicBezTo>
                    <a:cubicBezTo>
                      <a:pt x="8" y="5"/>
                      <a:pt x="9" y="10"/>
                      <a:pt x="9" y="14"/>
                    </a:cubicBezTo>
                    <a:cubicBezTo>
                      <a:pt x="8" y="19"/>
                      <a:pt x="14" y="25"/>
                      <a:pt x="8" y="32"/>
                    </a:cubicBezTo>
                    <a:cubicBezTo>
                      <a:pt x="3" y="23"/>
                      <a:pt x="0" y="14"/>
                      <a:pt x="0" y="5"/>
                    </a:cubicBezTo>
                    <a:cubicBezTo>
                      <a:pt x="8" y="0"/>
                      <a:pt x="16" y="0"/>
                      <a:pt x="24" y="2"/>
                    </a:cubicBezTo>
                    <a:cubicBezTo>
                      <a:pt x="28" y="43"/>
                      <a:pt x="26" y="87"/>
                      <a:pt x="38" y="125"/>
                    </a:cubicBezTo>
                    <a:cubicBezTo>
                      <a:pt x="48" y="154"/>
                      <a:pt x="56" y="181"/>
                      <a:pt x="62" y="210"/>
                    </a:cubicBezTo>
                    <a:cubicBezTo>
                      <a:pt x="64" y="219"/>
                      <a:pt x="65" y="228"/>
                      <a:pt x="61" y="242"/>
                    </a:cubicBezTo>
                    <a:cubicBezTo>
                      <a:pt x="55" y="209"/>
                      <a:pt x="49" y="181"/>
                      <a:pt x="43" y="152"/>
                    </a:cubicBezTo>
                    <a:cubicBezTo>
                      <a:pt x="42" y="149"/>
                      <a:pt x="42" y="143"/>
                      <a:pt x="37" y="144"/>
                    </a:cubicBezTo>
                    <a:cubicBezTo>
                      <a:pt x="32" y="144"/>
                      <a:pt x="32" y="149"/>
                      <a:pt x="31" y="153"/>
                    </a:cubicBezTo>
                    <a:close/>
                  </a:path>
                </a:pathLst>
              </a:custGeom>
              <a:solidFill>
                <a:srgbClr val="B18F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439"/>
              <p:cNvSpPr/>
              <p:nvPr/>
            </p:nvSpPr>
            <p:spPr bwMode="auto">
              <a:xfrm>
                <a:off x="1727" y="1453"/>
                <a:ext cx="31" cy="300"/>
              </a:xfrm>
              <a:custGeom>
                <a:avLst/>
                <a:gdLst>
                  <a:gd name="T0" fmla="*/ 15 w 27"/>
                  <a:gd name="T1" fmla="*/ 267 h 267"/>
                  <a:gd name="T2" fmla="*/ 9 w 27"/>
                  <a:gd name="T3" fmla="*/ 259 h 267"/>
                  <a:gd name="T4" fmla="*/ 4 w 27"/>
                  <a:gd name="T5" fmla="*/ 105 h 267"/>
                  <a:gd name="T6" fmla="*/ 3 w 27"/>
                  <a:gd name="T7" fmla="*/ 16 h 267"/>
                  <a:gd name="T8" fmla="*/ 16 w 27"/>
                  <a:gd name="T9" fmla="*/ 0 h 267"/>
                  <a:gd name="T10" fmla="*/ 15 w 27"/>
                  <a:gd name="T11" fmla="*/ 267 h 267"/>
                </a:gdLst>
                <a:ahLst/>
                <a:cxnLst>
                  <a:cxn ang="0">
                    <a:pos x="T0" y="T1"/>
                  </a:cxn>
                  <a:cxn ang="0">
                    <a:pos x="T2" y="T3"/>
                  </a:cxn>
                  <a:cxn ang="0">
                    <a:pos x="T4" y="T5"/>
                  </a:cxn>
                  <a:cxn ang="0">
                    <a:pos x="T6" y="T7"/>
                  </a:cxn>
                  <a:cxn ang="0">
                    <a:pos x="T8" y="T9"/>
                  </a:cxn>
                  <a:cxn ang="0">
                    <a:pos x="T10" y="T11"/>
                  </a:cxn>
                </a:cxnLst>
                <a:rect l="0" t="0" r="r" b="b"/>
                <a:pathLst>
                  <a:path w="27" h="267">
                    <a:moveTo>
                      <a:pt x="15" y="267"/>
                    </a:moveTo>
                    <a:cubicBezTo>
                      <a:pt x="11" y="266"/>
                      <a:pt x="8" y="265"/>
                      <a:pt x="9" y="259"/>
                    </a:cubicBezTo>
                    <a:cubicBezTo>
                      <a:pt x="14" y="207"/>
                      <a:pt x="11" y="156"/>
                      <a:pt x="4" y="105"/>
                    </a:cubicBezTo>
                    <a:cubicBezTo>
                      <a:pt x="0" y="75"/>
                      <a:pt x="14" y="45"/>
                      <a:pt x="3" y="16"/>
                    </a:cubicBezTo>
                    <a:cubicBezTo>
                      <a:pt x="2" y="11"/>
                      <a:pt x="5" y="7"/>
                      <a:pt x="16" y="0"/>
                    </a:cubicBezTo>
                    <a:cubicBezTo>
                      <a:pt x="7" y="92"/>
                      <a:pt x="27" y="179"/>
                      <a:pt x="15" y="267"/>
                    </a:cubicBezTo>
                    <a:close/>
                  </a:path>
                </a:pathLst>
              </a:custGeom>
              <a:solidFill>
                <a:srgbClr val="9E78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440"/>
              <p:cNvSpPr/>
              <p:nvPr/>
            </p:nvSpPr>
            <p:spPr bwMode="auto">
              <a:xfrm>
                <a:off x="1779" y="2381"/>
                <a:ext cx="46" cy="247"/>
              </a:xfrm>
              <a:custGeom>
                <a:avLst/>
                <a:gdLst>
                  <a:gd name="T0" fmla="*/ 41 w 41"/>
                  <a:gd name="T1" fmla="*/ 213 h 220"/>
                  <a:gd name="T2" fmla="*/ 20 w 41"/>
                  <a:gd name="T3" fmla="*/ 220 h 220"/>
                  <a:gd name="T4" fmla="*/ 2 w 41"/>
                  <a:gd name="T5" fmla="*/ 0 h 220"/>
                  <a:gd name="T6" fmla="*/ 22 w 41"/>
                  <a:gd name="T7" fmla="*/ 142 h 220"/>
                  <a:gd name="T8" fmla="*/ 13 w 41"/>
                  <a:gd name="T9" fmla="*/ 114 h 220"/>
                  <a:gd name="T10" fmla="*/ 22 w 41"/>
                  <a:gd name="T11" fmla="*/ 201 h 220"/>
                  <a:gd name="T12" fmla="*/ 41 w 41"/>
                  <a:gd name="T13" fmla="*/ 213 h 220"/>
                </a:gdLst>
                <a:ahLst/>
                <a:cxnLst>
                  <a:cxn ang="0">
                    <a:pos x="T0" y="T1"/>
                  </a:cxn>
                  <a:cxn ang="0">
                    <a:pos x="T2" y="T3"/>
                  </a:cxn>
                  <a:cxn ang="0">
                    <a:pos x="T4" y="T5"/>
                  </a:cxn>
                  <a:cxn ang="0">
                    <a:pos x="T6" y="T7"/>
                  </a:cxn>
                  <a:cxn ang="0">
                    <a:pos x="T8" y="T9"/>
                  </a:cxn>
                  <a:cxn ang="0">
                    <a:pos x="T10" y="T11"/>
                  </a:cxn>
                  <a:cxn ang="0">
                    <a:pos x="T12" y="T13"/>
                  </a:cxn>
                </a:cxnLst>
                <a:rect l="0" t="0" r="r" b="b"/>
                <a:pathLst>
                  <a:path w="41" h="220">
                    <a:moveTo>
                      <a:pt x="41" y="213"/>
                    </a:moveTo>
                    <a:cubicBezTo>
                      <a:pt x="35" y="219"/>
                      <a:pt x="27" y="217"/>
                      <a:pt x="20" y="220"/>
                    </a:cubicBezTo>
                    <a:cubicBezTo>
                      <a:pt x="5" y="148"/>
                      <a:pt x="2" y="74"/>
                      <a:pt x="2" y="0"/>
                    </a:cubicBezTo>
                    <a:cubicBezTo>
                      <a:pt x="0" y="49"/>
                      <a:pt x="27" y="93"/>
                      <a:pt x="22" y="142"/>
                    </a:cubicBezTo>
                    <a:cubicBezTo>
                      <a:pt x="20" y="134"/>
                      <a:pt x="17" y="126"/>
                      <a:pt x="13" y="114"/>
                    </a:cubicBezTo>
                    <a:cubicBezTo>
                      <a:pt x="13" y="146"/>
                      <a:pt x="18" y="174"/>
                      <a:pt x="22" y="201"/>
                    </a:cubicBezTo>
                    <a:cubicBezTo>
                      <a:pt x="23" y="213"/>
                      <a:pt x="31" y="215"/>
                      <a:pt x="41" y="213"/>
                    </a:cubicBezTo>
                    <a:close/>
                  </a:path>
                </a:pathLst>
              </a:custGeom>
              <a:solidFill>
                <a:srgbClr val="A37D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441"/>
              <p:cNvSpPr/>
              <p:nvPr/>
            </p:nvSpPr>
            <p:spPr bwMode="auto">
              <a:xfrm>
                <a:off x="1899" y="2092"/>
                <a:ext cx="62" cy="310"/>
              </a:xfrm>
              <a:custGeom>
                <a:avLst/>
                <a:gdLst>
                  <a:gd name="T0" fmla="*/ 52 w 55"/>
                  <a:gd name="T1" fmla="*/ 276 h 276"/>
                  <a:gd name="T2" fmla="*/ 7 w 55"/>
                  <a:gd name="T3" fmla="*/ 0 h 276"/>
                  <a:gd name="T4" fmla="*/ 14 w 55"/>
                  <a:gd name="T5" fmla="*/ 48 h 276"/>
                  <a:gd name="T6" fmla="*/ 27 w 55"/>
                  <a:gd name="T7" fmla="*/ 92 h 276"/>
                  <a:gd name="T8" fmla="*/ 30 w 55"/>
                  <a:gd name="T9" fmla="*/ 108 h 276"/>
                  <a:gd name="T10" fmla="*/ 51 w 55"/>
                  <a:gd name="T11" fmla="*/ 261 h 276"/>
                  <a:gd name="T12" fmla="*/ 52 w 55"/>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55" h="276">
                    <a:moveTo>
                      <a:pt x="52" y="276"/>
                    </a:moveTo>
                    <a:cubicBezTo>
                      <a:pt x="41" y="257"/>
                      <a:pt x="0" y="26"/>
                      <a:pt x="7" y="0"/>
                    </a:cubicBezTo>
                    <a:cubicBezTo>
                      <a:pt x="10" y="16"/>
                      <a:pt x="12" y="32"/>
                      <a:pt x="14" y="48"/>
                    </a:cubicBezTo>
                    <a:cubicBezTo>
                      <a:pt x="17" y="63"/>
                      <a:pt x="15" y="79"/>
                      <a:pt x="27" y="92"/>
                    </a:cubicBezTo>
                    <a:cubicBezTo>
                      <a:pt x="30" y="96"/>
                      <a:pt x="30" y="103"/>
                      <a:pt x="30" y="108"/>
                    </a:cubicBezTo>
                    <a:cubicBezTo>
                      <a:pt x="28" y="160"/>
                      <a:pt x="41" y="210"/>
                      <a:pt x="51" y="261"/>
                    </a:cubicBezTo>
                    <a:cubicBezTo>
                      <a:pt x="52" y="266"/>
                      <a:pt x="55" y="271"/>
                      <a:pt x="52" y="276"/>
                    </a:cubicBezTo>
                    <a:close/>
                  </a:path>
                </a:pathLst>
              </a:custGeom>
              <a:solidFill>
                <a:srgbClr val="9B81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442"/>
              <p:cNvSpPr/>
              <p:nvPr/>
            </p:nvSpPr>
            <p:spPr bwMode="auto">
              <a:xfrm>
                <a:off x="1813" y="1533"/>
                <a:ext cx="22" cy="256"/>
              </a:xfrm>
              <a:custGeom>
                <a:avLst/>
                <a:gdLst>
                  <a:gd name="T0" fmla="*/ 7 w 20"/>
                  <a:gd name="T1" fmla="*/ 0 h 228"/>
                  <a:gd name="T2" fmla="*/ 14 w 20"/>
                  <a:gd name="T3" fmla="*/ 45 h 228"/>
                  <a:gd name="T4" fmla="*/ 15 w 20"/>
                  <a:gd name="T5" fmla="*/ 109 h 228"/>
                  <a:gd name="T6" fmla="*/ 11 w 20"/>
                  <a:gd name="T7" fmla="*/ 186 h 228"/>
                  <a:gd name="T8" fmla="*/ 13 w 20"/>
                  <a:gd name="T9" fmla="*/ 228 h 228"/>
                  <a:gd name="T10" fmla="*/ 4 w 20"/>
                  <a:gd name="T11" fmla="*/ 193 h 228"/>
                  <a:gd name="T12" fmla="*/ 6 w 20"/>
                  <a:gd name="T13" fmla="*/ 142 h 228"/>
                  <a:gd name="T14" fmla="*/ 6 w 20"/>
                  <a:gd name="T15" fmla="*/ 112 h 228"/>
                  <a:gd name="T16" fmla="*/ 4 w 20"/>
                  <a:gd name="T17" fmla="*/ 7 h 228"/>
                  <a:gd name="T18" fmla="*/ 7 w 20"/>
                  <a:gd name="T1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28">
                    <a:moveTo>
                      <a:pt x="7" y="0"/>
                    </a:moveTo>
                    <a:cubicBezTo>
                      <a:pt x="10" y="15"/>
                      <a:pt x="20" y="34"/>
                      <a:pt x="14" y="45"/>
                    </a:cubicBezTo>
                    <a:cubicBezTo>
                      <a:pt x="1" y="69"/>
                      <a:pt x="15" y="88"/>
                      <a:pt x="15" y="109"/>
                    </a:cubicBezTo>
                    <a:cubicBezTo>
                      <a:pt x="14" y="135"/>
                      <a:pt x="15" y="161"/>
                      <a:pt x="11" y="186"/>
                    </a:cubicBezTo>
                    <a:cubicBezTo>
                      <a:pt x="9" y="200"/>
                      <a:pt x="12" y="214"/>
                      <a:pt x="13" y="228"/>
                    </a:cubicBezTo>
                    <a:cubicBezTo>
                      <a:pt x="4" y="218"/>
                      <a:pt x="6" y="205"/>
                      <a:pt x="4" y="193"/>
                    </a:cubicBezTo>
                    <a:cubicBezTo>
                      <a:pt x="3" y="176"/>
                      <a:pt x="0" y="159"/>
                      <a:pt x="6" y="142"/>
                    </a:cubicBezTo>
                    <a:cubicBezTo>
                      <a:pt x="8" y="133"/>
                      <a:pt x="8" y="122"/>
                      <a:pt x="6" y="112"/>
                    </a:cubicBezTo>
                    <a:cubicBezTo>
                      <a:pt x="0" y="77"/>
                      <a:pt x="0" y="43"/>
                      <a:pt x="4" y="7"/>
                    </a:cubicBezTo>
                    <a:cubicBezTo>
                      <a:pt x="6" y="5"/>
                      <a:pt x="4" y="1"/>
                      <a:pt x="7" y="0"/>
                    </a:cubicBezTo>
                    <a:close/>
                  </a:path>
                </a:pathLst>
              </a:custGeom>
              <a:solidFill>
                <a:srgbClr val="A982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443"/>
              <p:cNvSpPr/>
              <p:nvPr/>
            </p:nvSpPr>
            <p:spPr bwMode="auto">
              <a:xfrm>
                <a:off x="1897" y="1884"/>
                <a:ext cx="42" cy="290"/>
              </a:xfrm>
              <a:custGeom>
                <a:avLst/>
                <a:gdLst>
                  <a:gd name="T0" fmla="*/ 36 w 37"/>
                  <a:gd name="T1" fmla="*/ 258 h 258"/>
                  <a:gd name="T2" fmla="*/ 0 w 37"/>
                  <a:gd name="T3" fmla="*/ 1 h 258"/>
                  <a:gd name="T4" fmla="*/ 6 w 37"/>
                  <a:gd name="T5" fmla="*/ 0 h 258"/>
                  <a:gd name="T6" fmla="*/ 23 w 37"/>
                  <a:gd name="T7" fmla="*/ 88 h 258"/>
                  <a:gd name="T8" fmla="*/ 19 w 37"/>
                  <a:gd name="T9" fmla="*/ 106 h 258"/>
                  <a:gd name="T10" fmla="*/ 35 w 37"/>
                  <a:gd name="T11" fmla="*/ 226 h 258"/>
                  <a:gd name="T12" fmla="*/ 36 w 37"/>
                  <a:gd name="T13" fmla="*/ 258 h 258"/>
                </a:gdLst>
                <a:ahLst/>
                <a:cxnLst>
                  <a:cxn ang="0">
                    <a:pos x="T0" y="T1"/>
                  </a:cxn>
                  <a:cxn ang="0">
                    <a:pos x="T2" y="T3"/>
                  </a:cxn>
                  <a:cxn ang="0">
                    <a:pos x="T4" y="T5"/>
                  </a:cxn>
                  <a:cxn ang="0">
                    <a:pos x="T6" y="T7"/>
                  </a:cxn>
                  <a:cxn ang="0">
                    <a:pos x="T8" y="T9"/>
                  </a:cxn>
                  <a:cxn ang="0">
                    <a:pos x="T10" y="T11"/>
                  </a:cxn>
                  <a:cxn ang="0">
                    <a:pos x="T12" y="T13"/>
                  </a:cxn>
                </a:cxnLst>
                <a:rect l="0" t="0" r="r" b="b"/>
                <a:pathLst>
                  <a:path w="37" h="258">
                    <a:moveTo>
                      <a:pt x="36" y="258"/>
                    </a:moveTo>
                    <a:cubicBezTo>
                      <a:pt x="6" y="175"/>
                      <a:pt x="19" y="86"/>
                      <a:pt x="0" y="1"/>
                    </a:cubicBezTo>
                    <a:cubicBezTo>
                      <a:pt x="2" y="0"/>
                      <a:pt x="4" y="0"/>
                      <a:pt x="6" y="0"/>
                    </a:cubicBezTo>
                    <a:cubicBezTo>
                      <a:pt x="12" y="29"/>
                      <a:pt x="18" y="58"/>
                      <a:pt x="23" y="88"/>
                    </a:cubicBezTo>
                    <a:cubicBezTo>
                      <a:pt x="24" y="93"/>
                      <a:pt x="19" y="99"/>
                      <a:pt x="19" y="106"/>
                    </a:cubicBezTo>
                    <a:cubicBezTo>
                      <a:pt x="16" y="147"/>
                      <a:pt x="30" y="186"/>
                      <a:pt x="35" y="226"/>
                    </a:cubicBezTo>
                    <a:cubicBezTo>
                      <a:pt x="36" y="237"/>
                      <a:pt x="37" y="249"/>
                      <a:pt x="36" y="258"/>
                    </a:cubicBezTo>
                    <a:close/>
                  </a:path>
                </a:pathLst>
              </a:custGeom>
              <a:solidFill>
                <a:srgbClr val="9C7F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444"/>
              <p:cNvSpPr/>
              <p:nvPr/>
            </p:nvSpPr>
            <p:spPr bwMode="auto">
              <a:xfrm>
                <a:off x="1922" y="1875"/>
                <a:ext cx="36" cy="298"/>
              </a:xfrm>
              <a:custGeom>
                <a:avLst/>
                <a:gdLst>
                  <a:gd name="T0" fmla="*/ 6 w 32"/>
                  <a:gd name="T1" fmla="*/ 0 h 265"/>
                  <a:gd name="T2" fmla="*/ 18 w 32"/>
                  <a:gd name="T3" fmla="*/ 63 h 265"/>
                  <a:gd name="T4" fmla="*/ 30 w 32"/>
                  <a:gd name="T5" fmla="*/ 235 h 265"/>
                  <a:gd name="T6" fmla="*/ 32 w 32"/>
                  <a:gd name="T7" fmla="*/ 265 h 265"/>
                  <a:gd name="T8" fmla="*/ 0 w 32"/>
                  <a:gd name="T9" fmla="*/ 1 h 265"/>
                  <a:gd name="T10" fmla="*/ 6 w 32"/>
                  <a:gd name="T11" fmla="*/ 0 h 265"/>
                </a:gdLst>
                <a:ahLst/>
                <a:cxnLst>
                  <a:cxn ang="0">
                    <a:pos x="T0" y="T1"/>
                  </a:cxn>
                  <a:cxn ang="0">
                    <a:pos x="T2" y="T3"/>
                  </a:cxn>
                  <a:cxn ang="0">
                    <a:pos x="T4" y="T5"/>
                  </a:cxn>
                  <a:cxn ang="0">
                    <a:pos x="T6" y="T7"/>
                  </a:cxn>
                  <a:cxn ang="0">
                    <a:pos x="T8" y="T9"/>
                  </a:cxn>
                  <a:cxn ang="0">
                    <a:pos x="T10" y="T11"/>
                  </a:cxn>
                </a:cxnLst>
                <a:rect l="0" t="0" r="r" b="b"/>
                <a:pathLst>
                  <a:path w="32" h="265">
                    <a:moveTo>
                      <a:pt x="6" y="0"/>
                    </a:moveTo>
                    <a:cubicBezTo>
                      <a:pt x="10" y="21"/>
                      <a:pt x="16" y="42"/>
                      <a:pt x="18" y="63"/>
                    </a:cubicBezTo>
                    <a:cubicBezTo>
                      <a:pt x="23" y="121"/>
                      <a:pt x="21" y="178"/>
                      <a:pt x="30" y="235"/>
                    </a:cubicBezTo>
                    <a:cubicBezTo>
                      <a:pt x="31" y="245"/>
                      <a:pt x="32" y="255"/>
                      <a:pt x="32" y="265"/>
                    </a:cubicBezTo>
                    <a:cubicBezTo>
                      <a:pt x="11" y="178"/>
                      <a:pt x="17" y="88"/>
                      <a:pt x="0" y="1"/>
                    </a:cubicBezTo>
                    <a:cubicBezTo>
                      <a:pt x="2" y="1"/>
                      <a:pt x="4" y="0"/>
                      <a:pt x="6" y="0"/>
                    </a:cubicBezTo>
                    <a:close/>
                  </a:path>
                </a:pathLst>
              </a:custGeom>
              <a:solidFill>
                <a:srgbClr val="8C6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445"/>
              <p:cNvSpPr/>
              <p:nvPr/>
            </p:nvSpPr>
            <p:spPr bwMode="auto">
              <a:xfrm>
                <a:off x="1712" y="2179"/>
                <a:ext cx="35" cy="177"/>
              </a:xfrm>
              <a:custGeom>
                <a:avLst/>
                <a:gdLst>
                  <a:gd name="T0" fmla="*/ 31 w 31"/>
                  <a:gd name="T1" fmla="*/ 158 h 158"/>
                  <a:gd name="T2" fmla="*/ 17 w 31"/>
                  <a:gd name="T3" fmla="*/ 0 h 158"/>
                  <a:gd name="T4" fmla="*/ 31 w 31"/>
                  <a:gd name="T5" fmla="*/ 158 h 158"/>
                </a:gdLst>
                <a:ahLst/>
                <a:cxnLst>
                  <a:cxn ang="0">
                    <a:pos x="T0" y="T1"/>
                  </a:cxn>
                  <a:cxn ang="0">
                    <a:pos x="T2" y="T3"/>
                  </a:cxn>
                  <a:cxn ang="0">
                    <a:pos x="T4" y="T5"/>
                  </a:cxn>
                </a:cxnLst>
                <a:rect l="0" t="0" r="r" b="b"/>
                <a:pathLst>
                  <a:path w="31" h="158">
                    <a:moveTo>
                      <a:pt x="31" y="158"/>
                    </a:moveTo>
                    <a:cubicBezTo>
                      <a:pt x="14" y="110"/>
                      <a:pt x="0" y="58"/>
                      <a:pt x="17" y="0"/>
                    </a:cubicBezTo>
                    <a:cubicBezTo>
                      <a:pt x="23" y="52"/>
                      <a:pt x="23" y="105"/>
                      <a:pt x="31" y="158"/>
                    </a:cubicBezTo>
                    <a:close/>
                  </a:path>
                </a:pathLst>
              </a:custGeom>
              <a:solidFill>
                <a:srgbClr val="A9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446"/>
              <p:cNvSpPr/>
              <p:nvPr/>
            </p:nvSpPr>
            <p:spPr bwMode="auto">
              <a:xfrm>
                <a:off x="1745" y="2365"/>
                <a:ext cx="40" cy="245"/>
              </a:xfrm>
              <a:custGeom>
                <a:avLst/>
                <a:gdLst>
                  <a:gd name="T0" fmla="*/ 0 w 35"/>
                  <a:gd name="T1" fmla="*/ 0 h 218"/>
                  <a:gd name="T2" fmla="*/ 11 w 35"/>
                  <a:gd name="T3" fmla="*/ 22 h 218"/>
                  <a:gd name="T4" fmla="*/ 29 w 35"/>
                  <a:gd name="T5" fmla="*/ 186 h 218"/>
                  <a:gd name="T6" fmla="*/ 35 w 35"/>
                  <a:gd name="T7" fmla="*/ 218 h 218"/>
                  <a:gd name="T8" fmla="*/ 0 w 35"/>
                  <a:gd name="T9" fmla="*/ 0 h 218"/>
                </a:gdLst>
                <a:ahLst/>
                <a:cxnLst>
                  <a:cxn ang="0">
                    <a:pos x="T0" y="T1"/>
                  </a:cxn>
                  <a:cxn ang="0">
                    <a:pos x="T2" y="T3"/>
                  </a:cxn>
                  <a:cxn ang="0">
                    <a:pos x="T4" y="T5"/>
                  </a:cxn>
                  <a:cxn ang="0">
                    <a:pos x="T6" y="T7"/>
                  </a:cxn>
                  <a:cxn ang="0">
                    <a:pos x="T8" y="T9"/>
                  </a:cxn>
                </a:cxnLst>
                <a:rect l="0" t="0" r="r" b="b"/>
                <a:pathLst>
                  <a:path w="35" h="218">
                    <a:moveTo>
                      <a:pt x="0" y="0"/>
                    </a:moveTo>
                    <a:cubicBezTo>
                      <a:pt x="13" y="3"/>
                      <a:pt x="11" y="13"/>
                      <a:pt x="11" y="22"/>
                    </a:cubicBezTo>
                    <a:cubicBezTo>
                      <a:pt x="9" y="78"/>
                      <a:pt x="25" y="131"/>
                      <a:pt x="29" y="186"/>
                    </a:cubicBezTo>
                    <a:cubicBezTo>
                      <a:pt x="30" y="196"/>
                      <a:pt x="35" y="207"/>
                      <a:pt x="35" y="218"/>
                    </a:cubicBezTo>
                    <a:cubicBezTo>
                      <a:pt x="11" y="148"/>
                      <a:pt x="6" y="74"/>
                      <a:pt x="0" y="0"/>
                    </a:cubicBezTo>
                    <a:close/>
                  </a:path>
                </a:pathLst>
              </a:custGeom>
              <a:solidFill>
                <a:srgbClr val="A9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447"/>
              <p:cNvSpPr/>
              <p:nvPr/>
            </p:nvSpPr>
            <p:spPr bwMode="auto">
              <a:xfrm>
                <a:off x="1838" y="1977"/>
                <a:ext cx="42" cy="265"/>
              </a:xfrm>
              <a:custGeom>
                <a:avLst/>
                <a:gdLst>
                  <a:gd name="T0" fmla="*/ 29 w 38"/>
                  <a:gd name="T1" fmla="*/ 213 h 236"/>
                  <a:gd name="T2" fmla="*/ 7 w 38"/>
                  <a:gd name="T3" fmla="*/ 80 h 236"/>
                  <a:gd name="T4" fmla="*/ 3 w 38"/>
                  <a:gd name="T5" fmla="*/ 0 h 236"/>
                  <a:gd name="T6" fmla="*/ 20 w 38"/>
                  <a:gd name="T7" fmla="*/ 114 h 236"/>
                  <a:gd name="T8" fmla="*/ 38 w 38"/>
                  <a:gd name="T9" fmla="*/ 229 h 236"/>
                  <a:gd name="T10" fmla="*/ 31 w 38"/>
                  <a:gd name="T11" fmla="*/ 230 h 236"/>
                  <a:gd name="T12" fmla="*/ 29 w 38"/>
                  <a:gd name="T13" fmla="*/ 213 h 236"/>
                </a:gdLst>
                <a:ahLst/>
                <a:cxnLst>
                  <a:cxn ang="0">
                    <a:pos x="T0" y="T1"/>
                  </a:cxn>
                  <a:cxn ang="0">
                    <a:pos x="T2" y="T3"/>
                  </a:cxn>
                  <a:cxn ang="0">
                    <a:pos x="T4" y="T5"/>
                  </a:cxn>
                  <a:cxn ang="0">
                    <a:pos x="T6" y="T7"/>
                  </a:cxn>
                  <a:cxn ang="0">
                    <a:pos x="T8" y="T9"/>
                  </a:cxn>
                  <a:cxn ang="0">
                    <a:pos x="T10" y="T11"/>
                  </a:cxn>
                  <a:cxn ang="0">
                    <a:pos x="T12" y="T13"/>
                  </a:cxn>
                </a:cxnLst>
                <a:rect l="0" t="0" r="r" b="b"/>
                <a:pathLst>
                  <a:path w="38" h="236">
                    <a:moveTo>
                      <a:pt x="29" y="213"/>
                    </a:moveTo>
                    <a:cubicBezTo>
                      <a:pt x="22" y="168"/>
                      <a:pt x="14" y="124"/>
                      <a:pt x="7" y="80"/>
                    </a:cubicBezTo>
                    <a:cubicBezTo>
                      <a:pt x="3" y="53"/>
                      <a:pt x="0" y="27"/>
                      <a:pt x="3" y="0"/>
                    </a:cubicBezTo>
                    <a:cubicBezTo>
                      <a:pt x="11" y="38"/>
                      <a:pt x="11" y="76"/>
                      <a:pt x="20" y="114"/>
                    </a:cubicBezTo>
                    <a:cubicBezTo>
                      <a:pt x="29" y="151"/>
                      <a:pt x="36" y="190"/>
                      <a:pt x="38" y="229"/>
                    </a:cubicBezTo>
                    <a:cubicBezTo>
                      <a:pt x="37" y="236"/>
                      <a:pt x="34" y="233"/>
                      <a:pt x="31" y="230"/>
                    </a:cubicBezTo>
                    <a:cubicBezTo>
                      <a:pt x="27" y="225"/>
                      <a:pt x="31" y="218"/>
                      <a:pt x="29" y="213"/>
                    </a:cubicBezTo>
                    <a:close/>
                  </a:path>
                </a:pathLst>
              </a:custGeom>
              <a:solidFill>
                <a:srgbClr val="9A7A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448"/>
              <p:cNvSpPr/>
              <p:nvPr/>
            </p:nvSpPr>
            <p:spPr bwMode="auto">
              <a:xfrm>
                <a:off x="1750" y="2161"/>
                <a:ext cx="38" cy="193"/>
              </a:xfrm>
              <a:custGeom>
                <a:avLst/>
                <a:gdLst>
                  <a:gd name="T0" fmla="*/ 27 w 34"/>
                  <a:gd name="T1" fmla="*/ 81 h 172"/>
                  <a:gd name="T2" fmla="*/ 27 w 34"/>
                  <a:gd name="T3" fmla="*/ 172 h 172"/>
                  <a:gd name="T4" fmla="*/ 6 w 34"/>
                  <a:gd name="T5" fmla="*/ 0 h 172"/>
                  <a:gd name="T6" fmla="*/ 17 w 34"/>
                  <a:gd name="T7" fmla="*/ 77 h 172"/>
                  <a:gd name="T8" fmla="*/ 28 w 34"/>
                  <a:gd name="T9" fmla="*/ 68 h 172"/>
                  <a:gd name="T10" fmla="*/ 27 w 34"/>
                  <a:gd name="T11" fmla="*/ 81 h 172"/>
                </a:gdLst>
                <a:ahLst/>
                <a:cxnLst>
                  <a:cxn ang="0">
                    <a:pos x="T0" y="T1"/>
                  </a:cxn>
                  <a:cxn ang="0">
                    <a:pos x="T2" y="T3"/>
                  </a:cxn>
                  <a:cxn ang="0">
                    <a:pos x="T4" y="T5"/>
                  </a:cxn>
                  <a:cxn ang="0">
                    <a:pos x="T6" y="T7"/>
                  </a:cxn>
                  <a:cxn ang="0">
                    <a:pos x="T8" y="T9"/>
                  </a:cxn>
                  <a:cxn ang="0">
                    <a:pos x="T10" y="T11"/>
                  </a:cxn>
                </a:cxnLst>
                <a:rect l="0" t="0" r="r" b="b"/>
                <a:pathLst>
                  <a:path w="34" h="172">
                    <a:moveTo>
                      <a:pt x="27" y="81"/>
                    </a:moveTo>
                    <a:cubicBezTo>
                      <a:pt x="27" y="111"/>
                      <a:pt x="27" y="142"/>
                      <a:pt x="27" y="172"/>
                    </a:cubicBezTo>
                    <a:cubicBezTo>
                      <a:pt x="25" y="114"/>
                      <a:pt x="0" y="59"/>
                      <a:pt x="6" y="0"/>
                    </a:cubicBezTo>
                    <a:cubicBezTo>
                      <a:pt x="12" y="25"/>
                      <a:pt x="9" y="51"/>
                      <a:pt x="17" y="77"/>
                    </a:cubicBezTo>
                    <a:cubicBezTo>
                      <a:pt x="23" y="79"/>
                      <a:pt x="16" y="59"/>
                      <a:pt x="28" y="68"/>
                    </a:cubicBezTo>
                    <a:cubicBezTo>
                      <a:pt x="33" y="73"/>
                      <a:pt x="34" y="77"/>
                      <a:pt x="27" y="81"/>
                    </a:cubicBezTo>
                    <a:close/>
                  </a:path>
                </a:pathLst>
              </a:custGeom>
              <a:solidFill>
                <a:srgbClr val="9C7A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449"/>
              <p:cNvSpPr/>
              <p:nvPr/>
            </p:nvSpPr>
            <p:spPr bwMode="auto">
              <a:xfrm>
                <a:off x="1657" y="2090"/>
                <a:ext cx="42" cy="182"/>
              </a:xfrm>
              <a:custGeom>
                <a:avLst/>
                <a:gdLst>
                  <a:gd name="T0" fmla="*/ 25 w 38"/>
                  <a:gd name="T1" fmla="*/ 162 h 162"/>
                  <a:gd name="T2" fmla="*/ 15 w 38"/>
                  <a:gd name="T3" fmla="*/ 0 h 162"/>
                  <a:gd name="T4" fmla="*/ 22 w 38"/>
                  <a:gd name="T5" fmla="*/ 60 h 162"/>
                  <a:gd name="T6" fmla="*/ 32 w 38"/>
                  <a:gd name="T7" fmla="*/ 75 h 162"/>
                  <a:gd name="T8" fmla="*/ 34 w 38"/>
                  <a:gd name="T9" fmla="*/ 82 h 162"/>
                  <a:gd name="T10" fmla="*/ 34 w 38"/>
                  <a:gd name="T11" fmla="*/ 162 h 162"/>
                  <a:gd name="T12" fmla="*/ 25 w 3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38" h="162">
                    <a:moveTo>
                      <a:pt x="25" y="162"/>
                    </a:moveTo>
                    <a:cubicBezTo>
                      <a:pt x="38" y="107"/>
                      <a:pt x="0" y="55"/>
                      <a:pt x="15" y="0"/>
                    </a:cubicBezTo>
                    <a:cubicBezTo>
                      <a:pt x="20" y="20"/>
                      <a:pt x="17" y="40"/>
                      <a:pt x="22" y="60"/>
                    </a:cubicBezTo>
                    <a:cubicBezTo>
                      <a:pt x="24" y="66"/>
                      <a:pt x="16" y="79"/>
                      <a:pt x="32" y="75"/>
                    </a:cubicBezTo>
                    <a:cubicBezTo>
                      <a:pt x="33" y="77"/>
                      <a:pt x="34" y="80"/>
                      <a:pt x="34" y="82"/>
                    </a:cubicBezTo>
                    <a:cubicBezTo>
                      <a:pt x="34" y="109"/>
                      <a:pt x="34" y="135"/>
                      <a:pt x="34" y="162"/>
                    </a:cubicBezTo>
                    <a:cubicBezTo>
                      <a:pt x="31" y="162"/>
                      <a:pt x="28" y="162"/>
                      <a:pt x="25" y="162"/>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450"/>
              <p:cNvSpPr/>
              <p:nvPr/>
            </p:nvSpPr>
            <p:spPr bwMode="auto">
              <a:xfrm>
                <a:off x="1800" y="1937"/>
                <a:ext cx="45" cy="195"/>
              </a:xfrm>
              <a:custGeom>
                <a:avLst/>
                <a:gdLst>
                  <a:gd name="T0" fmla="*/ 9 w 40"/>
                  <a:gd name="T1" fmla="*/ 0 h 173"/>
                  <a:gd name="T2" fmla="*/ 19 w 40"/>
                  <a:gd name="T3" fmla="*/ 84 h 173"/>
                  <a:gd name="T4" fmla="*/ 27 w 40"/>
                  <a:gd name="T5" fmla="*/ 69 h 173"/>
                  <a:gd name="T6" fmla="*/ 40 w 40"/>
                  <a:gd name="T7" fmla="*/ 172 h 173"/>
                  <a:gd name="T8" fmla="*/ 36 w 40"/>
                  <a:gd name="T9" fmla="*/ 173 h 173"/>
                  <a:gd name="T10" fmla="*/ 32 w 40"/>
                  <a:gd name="T11" fmla="*/ 141 h 173"/>
                  <a:gd name="T12" fmla="*/ 11 w 40"/>
                  <a:gd name="T13" fmla="*/ 73 h 173"/>
                  <a:gd name="T14" fmla="*/ 3 w 40"/>
                  <a:gd name="T15" fmla="*/ 12 h 173"/>
                  <a:gd name="T16" fmla="*/ 9 w 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73">
                    <a:moveTo>
                      <a:pt x="9" y="0"/>
                    </a:moveTo>
                    <a:cubicBezTo>
                      <a:pt x="17" y="27"/>
                      <a:pt x="15" y="56"/>
                      <a:pt x="19" y="84"/>
                    </a:cubicBezTo>
                    <a:cubicBezTo>
                      <a:pt x="25" y="80"/>
                      <a:pt x="19" y="73"/>
                      <a:pt x="27" y="69"/>
                    </a:cubicBezTo>
                    <a:cubicBezTo>
                      <a:pt x="34" y="103"/>
                      <a:pt x="38" y="138"/>
                      <a:pt x="40" y="172"/>
                    </a:cubicBezTo>
                    <a:cubicBezTo>
                      <a:pt x="39" y="172"/>
                      <a:pt x="37" y="173"/>
                      <a:pt x="36" y="173"/>
                    </a:cubicBezTo>
                    <a:cubicBezTo>
                      <a:pt x="34" y="162"/>
                      <a:pt x="32" y="152"/>
                      <a:pt x="32" y="141"/>
                    </a:cubicBezTo>
                    <a:cubicBezTo>
                      <a:pt x="32" y="116"/>
                      <a:pt x="13" y="97"/>
                      <a:pt x="11" y="73"/>
                    </a:cubicBezTo>
                    <a:cubicBezTo>
                      <a:pt x="9" y="52"/>
                      <a:pt x="9" y="31"/>
                      <a:pt x="3" y="12"/>
                    </a:cubicBezTo>
                    <a:cubicBezTo>
                      <a:pt x="6" y="8"/>
                      <a:pt x="0" y="0"/>
                      <a:pt x="9" y="0"/>
                    </a:cubicBezTo>
                    <a:close/>
                  </a:path>
                </a:pathLst>
              </a:custGeom>
              <a:solidFill>
                <a:srgbClr val="A886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451"/>
              <p:cNvSpPr/>
              <p:nvPr/>
            </p:nvSpPr>
            <p:spPr bwMode="auto">
              <a:xfrm>
                <a:off x="1703" y="1755"/>
                <a:ext cx="30" cy="202"/>
              </a:xfrm>
              <a:custGeom>
                <a:avLst/>
                <a:gdLst>
                  <a:gd name="T0" fmla="*/ 1 w 27"/>
                  <a:gd name="T1" fmla="*/ 114 h 180"/>
                  <a:gd name="T2" fmla="*/ 6 w 27"/>
                  <a:gd name="T3" fmla="*/ 113 h 180"/>
                  <a:gd name="T4" fmla="*/ 10 w 27"/>
                  <a:gd name="T5" fmla="*/ 143 h 180"/>
                  <a:gd name="T6" fmla="*/ 17 w 27"/>
                  <a:gd name="T7" fmla="*/ 2 h 180"/>
                  <a:gd name="T8" fmla="*/ 21 w 27"/>
                  <a:gd name="T9" fmla="*/ 2 h 180"/>
                  <a:gd name="T10" fmla="*/ 27 w 27"/>
                  <a:gd name="T11" fmla="*/ 83 h 180"/>
                  <a:gd name="T12" fmla="*/ 17 w 27"/>
                  <a:gd name="T13" fmla="*/ 153 h 180"/>
                  <a:gd name="T14" fmla="*/ 8 w 27"/>
                  <a:gd name="T15" fmla="*/ 180 h 180"/>
                  <a:gd name="T16" fmla="*/ 1 w 27"/>
                  <a:gd name="T17" fmla="*/ 11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80">
                    <a:moveTo>
                      <a:pt x="1" y="114"/>
                    </a:moveTo>
                    <a:cubicBezTo>
                      <a:pt x="3" y="114"/>
                      <a:pt x="4" y="114"/>
                      <a:pt x="6" y="113"/>
                    </a:cubicBezTo>
                    <a:cubicBezTo>
                      <a:pt x="7" y="123"/>
                      <a:pt x="9" y="133"/>
                      <a:pt x="10" y="143"/>
                    </a:cubicBezTo>
                    <a:cubicBezTo>
                      <a:pt x="24" y="96"/>
                      <a:pt x="15" y="49"/>
                      <a:pt x="17" y="2"/>
                    </a:cubicBezTo>
                    <a:cubicBezTo>
                      <a:pt x="18" y="0"/>
                      <a:pt x="20" y="0"/>
                      <a:pt x="21" y="2"/>
                    </a:cubicBezTo>
                    <a:cubicBezTo>
                      <a:pt x="22" y="29"/>
                      <a:pt x="26" y="56"/>
                      <a:pt x="27" y="83"/>
                    </a:cubicBezTo>
                    <a:cubicBezTo>
                      <a:pt x="27" y="105"/>
                      <a:pt x="24" y="130"/>
                      <a:pt x="17" y="153"/>
                    </a:cubicBezTo>
                    <a:cubicBezTo>
                      <a:pt x="14" y="160"/>
                      <a:pt x="15" y="169"/>
                      <a:pt x="8" y="180"/>
                    </a:cubicBezTo>
                    <a:cubicBezTo>
                      <a:pt x="5" y="155"/>
                      <a:pt x="0" y="135"/>
                      <a:pt x="1" y="114"/>
                    </a:cubicBezTo>
                    <a:close/>
                  </a:path>
                </a:pathLst>
              </a:custGeom>
              <a:solidFill>
                <a:srgbClr val="906B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452"/>
              <p:cNvSpPr/>
              <p:nvPr/>
            </p:nvSpPr>
            <p:spPr bwMode="auto">
              <a:xfrm>
                <a:off x="1826" y="2224"/>
                <a:ext cx="28" cy="263"/>
              </a:xfrm>
              <a:custGeom>
                <a:avLst/>
                <a:gdLst>
                  <a:gd name="T0" fmla="*/ 11 w 25"/>
                  <a:gd name="T1" fmla="*/ 1 h 234"/>
                  <a:gd name="T2" fmla="*/ 9 w 25"/>
                  <a:gd name="T3" fmla="*/ 96 h 234"/>
                  <a:gd name="T4" fmla="*/ 25 w 25"/>
                  <a:gd name="T5" fmla="*/ 234 h 234"/>
                  <a:gd name="T6" fmla="*/ 12 w 25"/>
                  <a:gd name="T7" fmla="*/ 205 h 234"/>
                  <a:gd name="T8" fmla="*/ 2 w 25"/>
                  <a:gd name="T9" fmla="*/ 14 h 234"/>
                  <a:gd name="T10" fmla="*/ 11 w 25"/>
                  <a:gd name="T11" fmla="*/ 1 h 234"/>
                </a:gdLst>
                <a:ahLst/>
                <a:cxnLst>
                  <a:cxn ang="0">
                    <a:pos x="T0" y="T1"/>
                  </a:cxn>
                  <a:cxn ang="0">
                    <a:pos x="T2" y="T3"/>
                  </a:cxn>
                  <a:cxn ang="0">
                    <a:pos x="T4" y="T5"/>
                  </a:cxn>
                  <a:cxn ang="0">
                    <a:pos x="T6" y="T7"/>
                  </a:cxn>
                  <a:cxn ang="0">
                    <a:pos x="T8" y="T9"/>
                  </a:cxn>
                  <a:cxn ang="0">
                    <a:pos x="T10" y="T11"/>
                  </a:cxn>
                </a:cxnLst>
                <a:rect l="0" t="0" r="r" b="b"/>
                <a:pathLst>
                  <a:path w="25" h="234">
                    <a:moveTo>
                      <a:pt x="11" y="1"/>
                    </a:moveTo>
                    <a:cubicBezTo>
                      <a:pt x="4" y="33"/>
                      <a:pt x="9" y="65"/>
                      <a:pt x="9" y="96"/>
                    </a:cubicBezTo>
                    <a:cubicBezTo>
                      <a:pt x="8" y="142"/>
                      <a:pt x="17" y="186"/>
                      <a:pt x="25" y="234"/>
                    </a:cubicBezTo>
                    <a:cubicBezTo>
                      <a:pt x="14" y="225"/>
                      <a:pt x="14" y="214"/>
                      <a:pt x="12" y="205"/>
                    </a:cubicBezTo>
                    <a:cubicBezTo>
                      <a:pt x="1" y="142"/>
                      <a:pt x="2" y="78"/>
                      <a:pt x="2" y="14"/>
                    </a:cubicBezTo>
                    <a:cubicBezTo>
                      <a:pt x="2" y="8"/>
                      <a:pt x="0" y="0"/>
                      <a:pt x="11" y="1"/>
                    </a:cubicBezTo>
                    <a:close/>
                  </a:path>
                </a:pathLst>
              </a:custGeom>
              <a:solidFill>
                <a:srgbClr val="8E70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453"/>
              <p:cNvSpPr/>
              <p:nvPr/>
            </p:nvSpPr>
            <p:spPr bwMode="auto">
              <a:xfrm>
                <a:off x="1714" y="1276"/>
                <a:ext cx="26" cy="202"/>
              </a:xfrm>
              <a:custGeom>
                <a:avLst/>
                <a:gdLst>
                  <a:gd name="T0" fmla="*/ 9 w 23"/>
                  <a:gd name="T1" fmla="*/ 180 h 180"/>
                  <a:gd name="T2" fmla="*/ 0 w 23"/>
                  <a:gd name="T3" fmla="*/ 0 h 180"/>
                  <a:gd name="T4" fmla="*/ 23 w 23"/>
                  <a:gd name="T5" fmla="*/ 101 h 180"/>
                  <a:gd name="T6" fmla="*/ 12 w 23"/>
                  <a:gd name="T7" fmla="*/ 94 h 180"/>
                  <a:gd name="T8" fmla="*/ 9 w 23"/>
                  <a:gd name="T9" fmla="*/ 180 h 180"/>
                </a:gdLst>
                <a:ahLst/>
                <a:cxnLst>
                  <a:cxn ang="0">
                    <a:pos x="T0" y="T1"/>
                  </a:cxn>
                  <a:cxn ang="0">
                    <a:pos x="T2" y="T3"/>
                  </a:cxn>
                  <a:cxn ang="0">
                    <a:pos x="T4" y="T5"/>
                  </a:cxn>
                  <a:cxn ang="0">
                    <a:pos x="T6" y="T7"/>
                  </a:cxn>
                  <a:cxn ang="0">
                    <a:pos x="T8" y="T9"/>
                  </a:cxn>
                </a:cxnLst>
                <a:rect l="0" t="0" r="r" b="b"/>
                <a:pathLst>
                  <a:path w="23" h="180">
                    <a:moveTo>
                      <a:pt x="9" y="180"/>
                    </a:moveTo>
                    <a:cubicBezTo>
                      <a:pt x="5" y="120"/>
                      <a:pt x="14" y="60"/>
                      <a:pt x="0" y="0"/>
                    </a:cubicBezTo>
                    <a:cubicBezTo>
                      <a:pt x="13" y="33"/>
                      <a:pt x="12" y="68"/>
                      <a:pt x="23" y="101"/>
                    </a:cubicBezTo>
                    <a:cubicBezTo>
                      <a:pt x="16" y="102"/>
                      <a:pt x="18" y="94"/>
                      <a:pt x="12" y="94"/>
                    </a:cubicBezTo>
                    <a:cubicBezTo>
                      <a:pt x="18" y="123"/>
                      <a:pt x="14" y="151"/>
                      <a:pt x="9" y="180"/>
                    </a:cubicBezTo>
                    <a:close/>
                  </a:path>
                </a:pathLst>
              </a:custGeom>
              <a:solidFill>
                <a:srgbClr val="B491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454"/>
              <p:cNvSpPr/>
              <p:nvPr/>
            </p:nvSpPr>
            <p:spPr bwMode="auto">
              <a:xfrm>
                <a:off x="1849" y="2329"/>
                <a:ext cx="31" cy="199"/>
              </a:xfrm>
              <a:custGeom>
                <a:avLst/>
                <a:gdLst>
                  <a:gd name="T0" fmla="*/ 14 w 28"/>
                  <a:gd name="T1" fmla="*/ 177 h 177"/>
                  <a:gd name="T2" fmla="*/ 0 w 28"/>
                  <a:gd name="T3" fmla="*/ 1 h 177"/>
                  <a:gd name="T4" fmla="*/ 5 w 28"/>
                  <a:gd name="T5" fmla="*/ 0 h 177"/>
                  <a:gd name="T6" fmla="*/ 17 w 28"/>
                  <a:gd name="T7" fmla="*/ 71 h 177"/>
                  <a:gd name="T8" fmla="*/ 27 w 28"/>
                  <a:gd name="T9" fmla="*/ 63 h 177"/>
                  <a:gd name="T10" fmla="*/ 22 w 28"/>
                  <a:gd name="T11" fmla="*/ 177 h 177"/>
                  <a:gd name="T12" fmla="*/ 14 w 28"/>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28" h="177">
                    <a:moveTo>
                      <a:pt x="14" y="177"/>
                    </a:moveTo>
                    <a:cubicBezTo>
                      <a:pt x="28" y="117"/>
                      <a:pt x="4" y="60"/>
                      <a:pt x="0" y="1"/>
                    </a:cubicBezTo>
                    <a:cubicBezTo>
                      <a:pt x="2" y="1"/>
                      <a:pt x="4" y="1"/>
                      <a:pt x="5" y="0"/>
                    </a:cubicBezTo>
                    <a:cubicBezTo>
                      <a:pt x="9" y="24"/>
                      <a:pt x="13" y="48"/>
                      <a:pt x="17" y="71"/>
                    </a:cubicBezTo>
                    <a:cubicBezTo>
                      <a:pt x="22" y="73"/>
                      <a:pt x="21" y="66"/>
                      <a:pt x="27" y="63"/>
                    </a:cubicBezTo>
                    <a:cubicBezTo>
                      <a:pt x="25" y="102"/>
                      <a:pt x="24" y="139"/>
                      <a:pt x="22" y="177"/>
                    </a:cubicBezTo>
                    <a:cubicBezTo>
                      <a:pt x="20" y="177"/>
                      <a:pt x="17" y="177"/>
                      <a:pt x="14" y="177"/>
                    </a:cubicBezTo>
                    <a:close/>
                  </a:path>
                </a:pathLst>
              </a:custGeom>
              <a:solidFill>
                <a:srgbClr val="8C6F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455"/>
              <p:cNvSpPr/>
              <p:nvPr/>
            </p:nvSpPr>
            <p:spPr bwMode="auto">
              <a:xfrm>
                <a:off x="1725" y="2390"/>
                <a:ext cx="40" cy="195"/>
              </a:xfrm>
              <a:custGeom>
                <a:avLst/>
                <a:gdLst>
                  <a:gd name="T0" fmla="*/ 28 w 35"/>
                  <a:gd name="T1" fmla="*/ 174 h 174"/>
                  <a:gd name="T2" fmla="*/ 17 w 35"/>
                  <a:gd name="T3" fmla="*/ 160 h 174"/>
                  <a:gd name="T4" fmla="*/ 0 w 35"/>
                  <a:gd name="T5" fmla="*/ 1 h 174"/>
                  <a:gd name="T6" fmla="*/ 5 w 35"/>
                  <a:gd name="T7" fmla="*/ 1 h 174"/>
                  <a:gd name="T8" fmla="*/ 20 w 35"/>
                  <a:gd name="T9" fmla="*/ 122 h 174"/>
                  <a:gd name="T10" fmla="*/ 28 w 35"/>
                  <a:gd name="T11" fmla="*/ 141 h 174"/>
                  <a:gd name="T12" fmla="*/ 28 w 35"/>
                  <a:gd name="T13" fmla="*/ 174 h 174"/>
                </a:gdLst>
                <a:ahLst/>
                <a:cxnLst>
                  <a:cxn ang="0">
                    <a:pos x="T0" y="T1"/>
                  </a:cxn>
                  <a:cxn ang="0">
                    <a:pos x="T2" y="T3"/>
                  </a:cxn>
                  <a:cxn ang="0">
                    <a:pos x="T4" y="T5"/>
                  </a:cxn>
                  <a:cxn ang="0">
                    <a:pos x="T6" y="T7"/>
                  </a:cxn>
                  <a:cxn ang="0">
                    <a:pos x="T8" y="T9"/>
                  </a:cxn>
                  <a:cxn ang="0">
                    <a:pos x="T10" y="T11"/>
                  </a:cxn>
                  <a:cxn ang="0">
                    <a:pos x="T12" y="T13"/>
                  </a:cxn>
                </a:cxnLst>
                <a:rect l="0" t="0" r="r" b="b"/>
                <a:pathLst>
                  <a:path w="35" h="174">
                    <a:moveTo>
                      <a:pt x="28" y="174"/>
                    </a:moveTo>
                    <a:cubicBezTo>
                      <a:pt x="20" y="173"/>
                      <a:pt x="18" y="167"/>
                      <a:pt x="17" y="160"/>
                    </a:cubicBezTo>
                    <a:cubicBezTo>
                      <a:pt x="12" y="107"/>
                      <a:pt x="6" y="54"/>
                      <a:pt x="0" y="1"/>
                    </a:cubicBezTo>
                    <a:cubicBezTo>
                      <a:pt x="2" y="0"/>
                      <a:pt x="3" y="0"/>
                      <a:pt x="5" y="1"/>
                    </a:cubicBezTo>
                    <a:cubicBezTo>
                      <a:pt x="10" y="41"/>
                      <a:pt x="15" y="82"/>
                      <a:pt x="20" y="122"/>
                    </a:cubicBezTo>
                    <a:cubicBezTo>
                      <a:pt x="21" y="130"/>
                      <a:pt x="23" y="136"/>
                      <a:pt x="28" y="141"/>
                    </a:cubicBezTo>
                    <a:cubicBezTo>
                      <a:pt x="29" y="152"/>
                      <a:pt x="35" y="163"/>
                      <a:pt x="28" y="174"/>
                    </a:cubicBezTo>
                    <a:close/>
                  </a:path>
                </a:pathLst>
              </a:custGeom>
              <a:solidFill>
                <a:srgbClr val="8A62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456"/>
              <p:cNvSpPr/>
              <p:nvPr/>
            </p:nvSpPr>
            <p:spPr bwMode="auto">
              <a:xfrm>
                <a:off x="1954" y="2327"/>
                <a:ext cx="56" cy="208"/>
              </a:xfrm>
              <a:custGeom>
                <a:avLst/>
                <a:gdLst>
                  <a:gd name="T0" fmla="*/ 49 w 49"/>
                  <a:gd name="T1" fmla="*/ 176 h 185"/>
                  <a:gd name="T2" fmla="*/ 37 w 49"/>
                  <a:gd name="T3" fmla="*/ 185 h 185"/>
                  <a:gd name="T4" fmla="*/ 3 w 49"/>
                  <a:gd name="T5" fmla="*/ 12 h 185"/>
                  <a:gd name="T6" fmla="*/ 7 w 49"/>
                  <a:gd name="T7" fmla="*/ 0 h 185"/>
                  <a:gd name="T8" fmla="*/ 33 w 49"/>
                  <a:gd name="T9" fmla="*/ 141 h 185"/>
                  <a:gd name="T10" fmla="*/ 33 w 49"/>
                  <a:gd name="T11" fmla="*/ 141 h 185"/>
                  <a:gd name="T12" fmla="*/ 49 w 49"/>
                  <a:gd name="T13" fmla="*/ 176 h 185"/>
                </a:gdLst>
                <a:ahLst/>
                <a:cxnLst>
                  <a:cxn ang="0">
                    <a:pos x="T0" y="T1"/>
                  </a:cxn>
                  <a:cxn ang="0">
                    <a:pos x="T2" y="T3"/>
                  </a:cxn>
                  <a:cxn ang="0">
                    <a:pos x="T4" y="T5"/>
                  </a:cxn>
                  <a:cxn ang="0">
                    <a:pos x="T6" y="T7"/>
                  </a:cxn>
                  <a:cxn ang="0">
                    <a:pos x="T8" y="T9"/>
                  </a:cxn>
                  <a:cxn ang="0">
                    <a:pos x="T10" y="T11"/>
                  </a:cxn>
                  <a:cxn ang="0">
                    <a:pos x="T12" y="T13"/>
                  </a:cxn>
                </a:cxnLst>
                <a:rect l="0" t="0" r="r" b="b"/>
                <a:pathLst>
                  <a:path w="49" h="185">
                    <a:moveTo>
                      <a:pt x="49" y="176"/>
                    </a:moveTo>
                    <a:cubicBezTo>
                      <a:pt x="47" y="182"/>
                      <a:pt x="42" y="183"/>
                      <a:pt x="37" y="185"/>
                    </a:cubicBezTo>
                    <a:cubicBezTo>
                      <a:pt x="17" y="129"/>
                      <a:pt x="15" y="70"/>
                      <a:pt x="3" y="12"/>
                    </a:cubicBezTo>
                    <a:cubicBezTo>
                      <a:pt x="2" y="9"/>
                      <a:pt x="0" y="5"/>
                      <a:pt x="7" y="0"/>
                    </a:cubicBezTo>
                    <a:cubicBezTo>
                      <a:pt x="16" y="48"/>
                      <a:pt x="24" y="94"/>
                      <a:pt x="33" y="141"/>
                    </a:cubicBezTo>
                    <a:cubicBezTo>
                      <a:pt x="33" y="141"/>
                      <a:pt x="33" y="141"/>
                      <a:pt x="33" y="141"/>
                    </a:cubicBezTo>
                    <a:cubicBezTo>
                      <a:pt x="36" y="154"/>
                      <a:pt x="33" y="169"/>
                      <a:pt x="49" y="176"/>
                    </a:cubicBezTo>
                    <a:close/>
                  </a:path>
                </a:pathLst>
              </a:custGeom>
              <a:solidFill>
                <a:srgbClr val="8A6D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457"/>
              <p:cNvSpPr/>
              <p:nvPr/>
            </p:nvSpPr>
            <p:spPr bwMode="auto">
              <a:xfrm>
                <a:off x="1889" y="2259"/>
                <a:ext cx="60" cy="182"/>
              </a:xfrm>
              <a:custGeom>
                <a:avLst/>
                <a:gdLst>
                  <a:gd name="T0" fmla="*/ 10 w 53"/>
                  <a:gd name="T1" fmla="*/ 2 h 162"/>
                  <a:gd name="T2" fmla="*/ 53 w 53"/>
                  <a:gd name="T3" fmla="*/ 162 h 162"/>
                  <a:gd name="T4" fmla="*/ 42 w 53"/>
                  <a:gd name="T5" fmla="*/ 152 h 162"/>
                  <a:gd name="T6" fmla="*/ 3 w 53"/>
                  <a:gd name="T7" fmla="*/ 20 h 162"/>
                  <a:gd name="T8" fmla="*/ 6 w 53"/>
                  <a:gd name="T9" fmla="*/ 1 h 162"/>
                  <a:gd name="T10" fmla="*/ 10 w 53"/>
                  <a:gd name="T11" fmla="*/ 2 h 162"/>
                </a:gdLst>
                <a:ahLst/>
                <a:cxnLst>
                  <a:cxn ang="0">
                    <a:pos x="T0" y="T1"/>
                  </a:cxn>
                  <a:cxn ang="0">
                    <a:pos x="T2" y="T3"/>
                  </a:cxn>
                  <a:cxn ang="0">
                    <a:pos x="T4" y="T5"/>
                  </a:cxn>
                  <a:cxn ang="0">
                    <a:pos x="T6" y="T7"/>
                  </a:cxn>
                  <a:cxn ang="0">
                    <a:pos x="T8" y="T9"/>
                  </a:cxn>
                  <a:cxn ang="0">
                    <a:pos x="T10" y="T11"/>
                  </a:cxn>
                </a:cxnLst>
                <a:rect l="0" t="0" r="r" b="b"/>
                <a:pathLst>
                  <a:path w="53" h="162">
                    <a:moveTo>
                      <a:pt x="10" y="2"/>
                    </a:moveTo>
                    <a:cubicBezTo>
                      <a:pt x="13" y="58"/>
                      <a:pt x="26" y="111"/>
                      <a:pt x="53" y="162"/>
                    </a:cubicBezTo>
                    <a:cubicBezTo>
                      <a:pt x="45" y="159"/>
                      <a:pt x="44" y="155"/>
                      <a:pt x="42" y="152"/>
                    </a:cubicBezTo>
                    <a:cubicBezTo>
                      <a:pt x="15" y="112"/>
                      <a:pt x="9" y="66"/>
                      <a:pt x="3" y="20"/>
                    </a:cubicBezTo>
                    <a:cubicBezTo>
                      <a:pt x="2" y="14"/>
                      <a:pt x="0" y="7"/>
                      <a:pt x="6" y="1"/>
                    </a:cubicBezTo>
                    <a:cubicBezTo>
                      <a:pt x="8" y="0"/>
                      <a:pt x="10" y="0"/>
                      <a:pt x="10" y="2"/>
                    </a:cubicBezTo>
                    <a:close/>
                  </a:path>
                </a:pathLst>
              </a:custGeom>
              <a:solidFill>
                <a:srgbClr val="815E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458"/>
              <p:cNvSpPr/>
              <p:nvPr/>
            </p:nvSpPr>
            <p:spPr bwMode="auto">
              <a:xfrm>
                <a:off x="1712" y="1944"/>
                <a:ext cx="27" cy="189"/>
              </a:xfrm>
              <a:custGeom>
                <a:avLst/>
                <a:gdLst>
                  <a:gd name="T0" fmla="*/ 18 w 24"/>
                  <a:gd name="T1" fmla="*/ 0 h 168"/>
                  <a:gd name="T2" fmla="*/ 15 w 24"/>
                  <a:gd name="T3" fmla="*/ 168 h 168"/>
                  <a:gd name="T4" fmla="*/ 18 w 24"/>
                  <a:gd name="T5" fmla="*/ 0 h 168"/>
                </a:gdLst>
                <a:ahLst/>
                <a:cxnLst>
                  <a:cxn ang="0">
                    <a:pos x="T0" y="T1"/>
                  </a:cxn>
                  <a:cxn ang="0">
                    <a:pos x="T2" y="T3"/>
                  </a:cxn>
                  <a:cxn ang="0">
                    <a:pos x="T4" y="T5"/>
                  </a:cxn>
                </a:cxnLst>
                <a:rect l="0" t="0" r="r" b="b"/>
                <a:pathLst>
                  <a:path w="24" h="168">
                    <a:moveTo>
                      <a:pt x="18" y="0"/>
                    </a:moveTo>
                    <a:cubicBezTo>
                      <a:pt x="24" y="56"/>
                      <a:pt x="15" y="112"/>
                      <a:pt x="15" y="168"/>
                    </a:cubicBezTo>
                    <a:cubicBezTo>
                      <a:pt x="0" y="112"/>
                      <a:pt x="20" y="56"/>
                      <a:pt x="18" y="0"/>
                    </a:cubicBezTo>
                    <a:close/>
                  </a:path>
                </a:pathLst>
              </a:custGeom>
              <a:solidFill>
                <a:srgbClr val="A9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459"/>
              <p:cNvSpPr/>
              <p:nvPr/>
            </p:nvSpPr>
            <p:spPr bwMode="auto">
              <a:xfrm>
                <a:off x="1702" y="2459"/>
                <a:ext cx="39" cy="174"/>
              </a:xfrm>
              <a:custGeom>
                <a:avLst/>
                <a:gdLst>
                  <a:gd name="T0" fmla="*/ 10 w 35"/>
                  <a:gd name="T1" fmla="*/ 0 h 155"/>
                  <a:gd name="T2" fmla="*/ 25 w 35"/>
                  <a:gd name="T3" fmla="*/ 155 h 155"/>
                  <a:gd name="T4" fmla="*/ 5 w 35"/>
                  <a:gd name="T5" fmla="*/ 12 h 155"/>
                  <a:gd name="T6" fmla="*/ 10 w 35"/>
                  <a:gd name="T7" fmla="*/ 0 h 155"/>
                </a:gdLst>
                <a:ahLst/>
                <a:cxnLst>
                  <a:cxn ang="0">
                    <a:pos x="T0" y="T1"/>
                  </a:cxn>
                  <a:cxn ang="0">
                    <a:pos x="T2" y="T3"/>
                  </a:cxn>
                  <a:cxn ang="0">
                    <a:pos x="T4" y="T5"/>
                  </a:cxn>
                  <a:cxn ang="0">
                    <a:pos x="T6" y="T7"/>
                  </a:cxn>
                </a:cxnLst>
                <a:rect l="0" t="0" r="r" b="b"/>
                <a:pathLst>
                  <a:path w="35" h="155">
                    <a:moveTo>
                      <a:pt x="10" y="0"/>
                    </a:moveTo>
                    <a:cubicBezTo>
                      <a:pt x="15" y="52"/>
                      <a:pt x="35" y="102"/>
                      <a:pt x="25" y="155"/>
                    </a:cubicBezTo>
                    <a:cubicBezTo>
                      <a:pt x="26" y="107"/>
                      <a:pt x="8" y="61"/>
                      <a:pt x="5" y="12"/>
                    </a:cubicBezTo>
                    <a:cubicBezTo>
                      <a:pt x="5" y="8"/>
                      <a:pt x="0" y="1"/>
                      <a:pt x="10" y="0"/>
                    </a:cubicBezTo>
                    <a:close/>
                  </a:path>
                </a:pathLst>
              </a:custGeom>
              <a:solidFill>
                <a:srgbClr val="886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460"/>
              <p:cNvSpPr/>
              <p:nvPr/>
            </p:nvSpPr>
            <p:spPr bwMode="auto">
              <a:xfrm>
                <a:off x="1870" y="1881"/>
                <a:ext cx="34" cy="200"/>
              </a:xfrm>
              <a:custGeom>
                <a:avLst/>
                <a:gdLst>
                  <a:gd name="T0" fmla="*/ 6 w 30"/>
                  <a:gd name="T1" fmla="*/ 0 h 178"/>
                  <a:gd name="T2" fmla="*/ 30 w 30"/>
                  <a:gd name="T3" fmla="*/ 178 h 178"/>
                  <a:gd name="T4" fmla="*/ 0 w 30"/>
                  <a:gd name="T5" fmla="*/ 1 h 178"/>
                  <a:gd name="T6" fmla="*/ 6 w 30"/>
                  <a:gd name="T7" fmla="*/ 0 h 178"/>
                </a:gdLst>
                <a:ahLst/>
                <a:cxnLst>
                  <a:cxn ang="0">
                    <a:pos x="T0" y="T1"/>
                  </a:cxn>
                  <a:cxn ang="0">
                    <a:pos x="T2" y="T3"/>
                  </a:cxn>
                  <a:cxn ang="0">
                    <a:pos x="T4" y="T5"/>
                  </a:cxn>
                  <a:cxn ang="0">
                    <a:pos x="T6" y="T7"/>
                  </a:cxn>
                </a:cxnLst>
                <a:rect l="0" t="0" r="r" b="b"/>
                <a:pathLst>
                  <a:path w="30" h="178">
                    <a:moveTo>
                      <a:pt x="6" y="0"/>
                    </a:moveTo>
                    <a:cubicBezTo>
                      <a:pt x="14" y="60"/>
                      <a:pt x="22" y="119"/>
                      <a:pt x="30" y="178"/>
                    </a:cubicBezTo>
                    <a:cubicBezTo>
                      <a:pt x="14" y="120"/>
                      <a:pt x="7" y="60"/>
                      <a:pt x="0" y="1"/>
                    </a:cubicBezTo>
                    <a:cubicBezTo>
                      <a:pt x="2" y="1"/>
                      <a:pt x="4" y="1"/>
                      <a:pt x="6" y="0"/>
                    </a:cubicBezTo>
                    <a:close/>
                  </a:path>
                </a:pathLst>
              </a:custGeom>
              <a:solidFill>
                <a:srgbClr val="8A6D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461"/>
              <p:cNvSpPr/>
              <p:nvPr/>
            </p:nvSpPr>
            <p:spPr bwMode="auto">
              <a:xfrm>
                <a:off x="1804" y="2408"/>
                <a:ext cx="23" cy="177"/>
              </a:xfrm>
              <a:custGeom>
                <a:avLst/>
                <a:gdLst>
                  <a:gd name="T0" fmla="*/ 0 w 21"/>
                  <a:gd name="T1" fmla="*/ 0 h 158"/>
                  <a:gd name="T2" fmla="*/ 17 w 21"/>
                  <a:gd name="T3" fmla="*/ 158 h 158"/>
                  <a:gd name="T4" fmla="*/ 0 w 21"/>
                  <a:gd name="T5" fmla="*/ 0 h 158"/>
                </a:gdLst>
                <a:ahLst/>
                <a:cxnLst>
                  <a:cxn ang="0">
                    <a:pos x="T0" y="T1"/>
                  </a:cxn>
                  <a:cxn ang="0">
                    <a:pos x="T2" y="T3"/>
                  </a:cxn>
                  <a:cxn ang="0">
                    <a:pos x="T4" y="T5"/>
                  </a:cxn>
                </a:cxnLst>
                <a:rect l="0" t="0" r="r" b="b"/>
                <a:pathLst>
                  <a:path w="21" h="158">
                    <a:moveTo>
                      <a:pt x="0" y="0"/>
                    </a:moveTo>
                    <a:cubicBezTo>
                      <a:pt x="21" y="51"/>
                      <a:pt x="17" y="105"/>
                      <a:pt x="17" y="158"/>
                    </a:cubicBezTo>
                    <a:cubicBezTo>
                      <a:pt x="7" y="106"/>
                      <a:pt x="13" y="52"/>
                      <a:pt x="0" y="0"/>
                    </a:cubicBezTo>
                    <a:close/>
                  </a:path>
                </a:pathLst>
              </a:custGeom>
              <a:solidFill>
                <a:srgbClr val="896F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462"/>
              <p:cNvSpPr/>
              <p:nvPr/>
            </p:nvSpPr>
            <p:spPr bwMode="auto">
              <a:xfrm>
                <a:off x="1879" y="2107"/>
                <a:ext cx="27" cy="154"/>
              </a:xfrm>
              <a:custGeom>
                <a:avLst/>
                <a:gdLst>
                  <a:gd name="T0" fmla="*/ 19 w 24"/>
                  <a:gd name="T1" fmla="*/ 137 h 137"/>
                  <a:gd name="T2" fmla="*/ 15 w 24"/>
                  <a:gd name="T3" fmla="*/ 136 h 137"/>
                  <a:gd name="T4" fmla="*/ 0 w 24"/>
                  <a:gd name="T5" fmla="*/ 1 h 137"/>
                  <a:gd name="T6" fmla="*/ 5 w 24"/>
                  <a:gd name="T7" fmla="*/ 0 h 137"/>
                  <a:gd name="T8" fmla="*/ 19 w 24"/>
                  <a:gd name="T9" fmla="*/ 137 h 137"/>
                </a:gdLst>
                <a:ahLst/>
                <a:cxnLst>
                  <a:cxn ang="0">
                    <a:pos x="T0" y="T1"/>
                  </a:cxn>
                  <a:cxn ang="0">
                    <a:pos x="T2" y="T3"/>
                  </a:cxn>
                  <a:cxn ang="0">
                    <a:pos x="T4" y="T5"/>
                  </a:cxn>
                  <a:cxn ang="0">
                    <a:pos x="T6" y="T7"/>
                  </a:cxn>
                  <a:cxn ang="0">
                    <a:pos x="T8" y="T9"/>
                  </a:cxn>
                </a:cxnLst>
                <a:rect l="0" t="0" r="r" b="b"/>
                <a:pathLst>
                  <a:path w="24" h="137">
                    <a:moveTo>
                      <a:pt x="19" y="137"/>
                    </a:moveTo>
                    <a:cubicBezTo>
                      <a:pt x="18" y="137"/>
                      <a:pt x="17" y="137"/>
                      <a:pt x="15" y="136"/>
                    </a:cubicBezTo>
                    <a:cubicBezTo>
                      <a:pt x="10" y="91"/>
                      <a:pt x="5" y="46"/>
                      <a:pt x="0" y="1"/>
                    </a:cubicBezTo>
                    <a:cubicBezTo>
                      <a:pt x="1" y="0"/>
                      <a:pt x="3" y="0"/>
                      <a:pt x="5" y="0"/>
                    </a:cubicBezTo>
                    <a:cubicBezTo>
                      <a:pt x="12" y="45"/>
                      <a:pt x="24" y="90"/>
                      <a:pt x="19" y="137"/>
                    </a:cubicBezTo>
                    <a:close/>
                  </a:path>
                </a:pathLst>
              </a:custGeom>
              <a:solidFill>
                <a:srgbClr val="AE8F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463"/>
              <p:cNvSpPr/>
              <p:nvPr/>
            </p:nvSpPr>
            <p:spPr bwMode="auto">
              <a:xfrm>
                <a:off x="1848" y="1276"/>
                <a:ext cx="35" cy="185"/>
              </a:xfrm>
              <a:custGeom>
                <a:avLst/>
                <a:gdLst>
                  <a:gd name="T0" fmla="*/ 31 w 31"/>
                  <a:gd name="T1" fmla="*/ 162 h 165"/>
                  <a:gd name="T2" fmla="*/ 25 w 31"/>
                  <a:gd name="T3" fmla="*/ 165 h 165"/>
                  <a:gd name="T4" fmla="*/ 2 w 31"/>
                  <a:gd name="T5" fmla="*/ 38 h 165"/>
                  <a:gd name="T6" fmla="*/ 1 w 31"/>
                  <a:gd name="T7" fmla="*/ 0 h 165"/>
                  <a:gd name="T8" fmla="*/ 31 w 31"/>
                  <a:gd name="T9" fmla="*/ 162 h 165"/>
                </a:gdLst>
                <a:ahLst/>
                <a:cxnLst>
                  <a:cxn ang="0">
                    <a:pos x="T0" y="T1"/>
                  </a:cxn>
                  <a:cxn ang="0">
                    <a:pos x="T2" y="T3"/>
                  </a:cxn>
                  <a:cxn ang="0">
                    <a:pos x="T4" y="T5"/>
                  </a:cxn>
                  <a:cxn ang="0">
                    <a:pos x="T6" y="T7"/>
                  </a:cxn>
                  <a:cxn ang="0">
                    <a:pos x="T8" y="T9"/>
                  </a:cxn>
                </a:cxnLst>
                <a:rect l="0" t="0" r="r" b="b"/>
                <a:pathLst>
                  <a:path w="31" h="165">
                    <a:moveTo>
                      <a:pt x="31" y="162"/>
                    </a:moveTo>
                    <a:cubicBezTo>
                      <a:pt x="29" y="163"/>
                      <a:pt x="27" y="164"/>
                      <a:pt x="25" y="165"/>
                    </a:cubicBezTo>
                    <a:cubicBezTo>
                      <a:pt x="17" y="123"/>
                      <a:pt x="6" y="81"/>
                      <a:pt x="2" y="38"/>
                    </a:cubicBezTo>
                    <a:cubicBezTo>
                      <a:pt x="1" y="26"/>
                      <a:pt x="0" y="13"/>
                      <a:pt x="1" y="0"/>
                    </a:cubicBezTo>
                    <a:cubicBezTo>
                      <a:pt x="14" y="54"/>
                      <a:pt x="15" y="109"/>
                      <a:pt x="31" y="162"/>
                    </a:cubicBezTo>
                    <a:close/>
                  </a:path>
                </a:pathLst>
              </a:custGeom>
              <a:solidFill>
                <a:srgbClr val="B28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464"/>
              <p:cNvSpPr/>
              <p:nvPr/>
            </p:nvSpPr>
            <p:spPr bwMode="auto">
              <a:xfrm>
                <a:off x="1768" y="1766"/>
                <a:ext cx="26" cy="187"/>
              </a:xfrm>
              <a:custGeom>
                <a:avLst/>
                <a:gdLst>
                  <a:gd name="T0" fmla="*/ 10 w 23"/>
                  <a:gd name="T1" fmla="*/ 0 h 166"/>
                  <a:gd name="T2" fmla="*/ 18 w 23"/>
                  <a:gd name="T3" fmla="*/ 68 h 166"/>
                  <a:gd name="T4" fmla="*/ 9 w 23"/>
                  <a:gd name="T5" fmla="*/ 166 h 166"/>
                  <a:gd name="T6" fmla="*/ 12 w 23"/>
                  <a:gd name="T7" fmla="*/ 104 h 166"/>
                  <a:gd name="T8" fmla="*/ 5 w 23"/>
                  <a:gd name="T9" fmla="*/ 26 h 166"/>
                  <a:gd name="T10" fmla="*/ 6 w 23"/>
                  <a:gd name="T11" fmla="*/ 17 h 166"/>
                  <a:gd name="T12" fmla="*/ 10 w 23"/>
                  <a:gd name="T13" fmla="*/ 0 h 166"/>
                </a:gdLst>
                <a:ahLst/>
                <a:cxnLst>
                  <a:cxn ang="0">
                    <a:pos x="T0" y="T1"/>
                  </a:cxn>
                  <a:cxn ang="0">
                    <a:pos x="T2" y="T3"/>
                  </a:cxn>
                  <a:cxn ang="0">
                    <a:pos x="T4" y="T5"/>
                  </a:cxn>
                  <a:cxn ang="0">
                    <a:pos x="T6" y="T7"/>
                  </a:cxn>
                  <a:cxn ang="0">
                    <a:pos x="T8" y="T9"/>
                  </a:cxn>
                  <a:cxn ang="0">
                    <a:pos x="T10" y="T11"/>
                  </a:cxn>
                  <a:cxn ang="0">
                    <a:pos x="T12" y="T13"/>
                  </a:cxn>
                </a:cxnLst>
                <a:rect l="0" t="0" r="r" b="b"/>
                <a:pathLst>
                  <a:path w="23" h="166">
                    <a:moveTo>
                      <a:pt x="10" y="0"/>
                    </a:moveTo>
                    <a:cubicBezTo>
                      <a:pt x="12" y="23"/>
                      <a:pt x="15" y="45"/>
                      <a:pt x="18" y="68"/>
                    </a:cubicBezTo>
                    <a:cubicBezTo>
                      <a:pt x="23" y="101"/>
                      <a:pt x="15" y="133"/>
                      <a:pt x="9" y="166"/>
                    </a:cubicBezTo>
                    <a:cubicBezTo>
                      <a:pt x="3" y="145"/>
                      <a:pt x="8" y="124"/>
                      <a:pt x="12" y="104"/>
                    </a:cubicBezTo>
                    <a:cubicBezTo>
                      <a:pt x="16" y="77"/>
                      <a:pt x="10" y="51"/>
                      <a:pt x="5" y="26"/>
                    </a:cubicBezTo>
                    <a:cubicBezTo>
                      <a:pt x="4" y="22"/>
                      <a:pt x="4" y="19"/>
                      <a:pt x="6" y="17"/>
                    </a:cubicBezTo>
                    <a:cubicBezTo>
                      <a:pt x="6" y="11"/>
                      <a:pt x="0" y="4"/>
                      <a:pt x="10" y="0"/>
                    </a:cubicBezTo>
                    <a:close/>
                  </a:path>
                </a:pathLst>
              </a:custGeom>
              <a:solidFill>
                <a:srgbClr val="8666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465"/>
              <p:cNvSpPr/>
              <p:nvPr/>
            </p:nvSpPr>
            <p:spPr bwMode="auto">
              <a:xfrm>
                <a:off x="1825" y="1260"/>
                <a:ext cx="50" cy="134"/>
              </a:xfrm>
              <a:custGeom>
                <a:avLst/>
                <a:gdLst>
                  <a:gd name="T0" fmla="*/ 16 w 44"/>
                  <a:gd name="T1" fmla="*/ 119 h 119"/>
                  <a:gd name="T2" fmla="*/ 12 w 44"/>
                  <a:gd name="T3" fmla="*/ 119 h 119"/>
                  <a:gd name="T4" fmla="*/ 9 w 44"/>
                  <a:gd name="T5" fmla="*/ 72 h 119"/>
                  <a:gd name="T6" fmla="*/ 0 w 44"/>
                  <a:gd name="T7" fmla="*/ 7 h 119"/>
                  <a:gd name="T8" fmla="*/ 44 w 44"/>
                  <a:gd name="T9" fmla="*/ 7 h 119"/>
                  <a:gd name="T10" fmla="*/ 12 w 44"/>
                  <a:gd name="T11" fmla="*/ 43 h 119"/>
                  <a:gd name="T12" fmla="*/ 16 w 44"/>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44" h="119">
                    <a:moveTo>
                      <a:pt x="16" y="119"/>
                    </a:moveTo>
                    <a:cubicBezTo>
                      <a:pt x="14" y="119"/>
                      <a:pt x="13" y="119"/>
                      <a:pt x="12" y="119"/>
                    </a:cubicBezTo>
                    <a:cubicBezTo>
                      <a:pt x="0" y="104"/>
                      <a:pt x="13" y="88"/>
                      <a:pt x="9" y="72"/>
                    </a:cubicBezTo>
                    <a:cubicBezTo>
                      <a:pt x="3" y="51"/>
                      <a:pt x="3" y="29"/>
                      <a:pt x="0" y="7"/>
                    </a:cubicBezTo>
                    <a:cubicBezTo>
                      <a:pt x="15" y="3"/>
                      <a:pt x="29" y="0"/>
                      <a:pt x="44" y="7"/>
                    </a:cubicBezTo>
                    <a:cubicBezTo>
                      <a:pt x="8" y="7"/>
                      <a:pt x="7" y="7"/>
                      <a:pt x="12" y="43"/>
                    </a:cubicBezTo>
                    <a:cubicBezTo>
                      <a:pt x="16" y="68"/>
                      <a:pt x="15" y="94"/>
                      <a:pt x="16" y="119"/>
                    </a:cubicBezTo>
                    <a:close/>
                  </a:path>
                </a:pathLst>
              </a:custGeom>
              <a:solidFill>
                <a:srgbClr val="AF93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466"/>
              <p:cNvSpPr/>
              <p:nvPr/>
            </p:nvSpPr>
            <p:spPr bwMode="auto">
              <a:xfrm>
                <a:off x="1914" y="2438"/>
                <a:ext cx="22" cy="111"/>
              </a:xfrm>
              <a:custGeom>
                <a:avLst/>
                <a:gdLst>
                  <a:gd name="T0" fmla="*/ 10 w 20"/>
                  <a:gd name="T1" fmla="*/ 90 h 99"/>
                  <a:gd name="T2" fmla="*/ 0 w 20"/>
                  <a:gd name="T3" fmla="*/ 0 h 99"/>
                  <a:gd name="T4" fmla="*/ 16 w 20"/>
                  <a:gd name="T5" fmla="*/ 20 h 99"/>
                  <a:gd name="T6" fmla="*/ 18 w 20"/>
                  <a:gd name="T7" fmla="*/ 90 h 99"/>
                  <a:gd name="T8" fmla="*/ 16 w 20"/>
                  <a:gd name="T9" fmla="*/ 98 h 99"/>
                  <a:gd name="T10" fmla="*/ 10 w 20"/>
                  <a:gd name="T11" fmla="*/ 90 h 99"/>
                </a:gdLst>
                <a:ahLst/>
                <a:cxnLst>
                  <a:cxn ang="0">
                    <a:pos x="T0" y="T1"/>
                  </a:cxn>
                  <a:cxn ang="0">
                    <a:pos x="T2" y="T3"/>
                  </a:cxn>
                  <a:cxn ang="0">
                    <a:pos x="T4" y="T5"/>
                  </a:cxn>
                  <a:cxn ang="0">
                    <a:pos x="T6" y="T7"/>
                  </a:cxn>
                  <a:cxn ang="0">
                    <a:pos x="T8" y="T9"/>
                  </a:cxn>
                  <a:cxn ang="0">
                    <a:pos x="T10" y="T11"/>
                  </a:cxn>
                </a:cxnLst>
                <a:rect l="0" t="0" r="r" b="b"/>
                <a:pathLst>
                  <a:path w="20" h="99">
                    <a:moveTo>
                      <a:pt x="10" y="90"/>
                    </a:moveTo>
                    <a:cubicBezTo>
                      <a:pt x="7" y="60"/>
                      <a:pt x="4" y="30"/>
                      <a:pt x="0" y="0"/>
                    </a:cubicBezTo>
                    <a:cubicBezTo>
                      <a:pt x="14" y="1"/>
                      <a:pt x="17" y="10"/>
                      <a:pt x="16" y="20"/>
                    </a:cubicBezTo>
                    <a:cubicBezTo>
                      <a:pt x="13" y="43"/>
                      <a:pt x="17" y="66"/>
                      <a:pt x="18" y="90"/>
                    </a:cubicBezTo>
                    <a:cubicBezTo>
                      <a:pt x="19" y="93"/>
                      <a:pt x="20" y="97"/>
                      <a:pt x="16" y="98"/>
                    </a:cubicBezTo>
                    <a:cubicBezTo>
                      <a:pt x="10" y="99"/>
                      <a:pt x="12" y="93"/>
                      <a:pt x="10" y="90"/>
                    </a:cubicBezTo>
                    <a:close/>
                  </a:path>
                </a:pathLst>
              </a:custGeom>
              <a:solidFill>
                <a:srgbClr val="7B59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67"/>
              <p:cNvSpPr/>
              <p:nvPr/>
            </p:nvSpPr>
            <p:spPr bwMode="auto">
              <a:xfrm>
                <a:off x="1712" y="1614"/>
                <a:ext cx="14" cy="143"/>
              </a:xfrm>
              <a:custGeom>
                <a:avLst/>
                <a:gdLst>
                  <a:gd name="T0" fmla="*/ 13 w 13"/>
                  <a:gd name="T1" fmla="*/ 128 h 128"/>
                  <a:gd name="T2" fmla="*/ 9 w 13"/>
                  <a:gd name="T3" fmla="*/ 128 h 128"/>
                  <a:gd name="T4" fmla="*/ 0 w 13"/>
                  <a:gd name="T5" fmla="*/ 99 h 128"/>
                  <a:gd name="T6" fmla="*/ 2 w 13"/>
                  <a:gd name="T7" fmla="*/ 0 h 128"/>
                  <a:gd name="T8" fmla="*/ 9 w 13"/>
                  <a:gd name="T9" fmla="*/ 32 h 128"/>
                  <a:gd name="T10" fmla="*/ 13 w 13"/>
                  <a:gd name="T11" fmla="*/ 128 h 128"/>
                </a:gdLst>
                <a:ahLst/>
                <a:cxnLst>
                  <a:cxn ang="0">
                    <a:pos x="T0" y="T1"/>
                  </a:cxn>
                  <a:cxn ang="0">
                    <a:pos x="T2" y="T3"/>
                  </a:cxn>
                  <a:cxn ang="0">
                    <a:pos x="T4" y="T5"/>
                  </a:cxn>
                  <a:cxn ang="0">
                    <a:pos x="T6" y="T7"/>
                  </a:cxn>
                  <a:cxn ang="0">
                    <a:pos x="T8" y="T9"/>
                  </a:cxn>
                  <a:cxn ang="0">
                    <a:pos x="T10" y="T11"/>
                  </a:cxn>
                </a:cxnLst>
                <a:rect l="0" t="0" r="r" b="b"/>
                <a:pathLst>
                  <a:path w="13" h="128">
                    <a:moveTo>
                      <a:pt x="13" y="128"/>
                    </a:moveTo>
                    <a:cubicBezTo>
                      <a:pt x="11" y="128"/>
                      <a:pt x="10" y="128"/>
                      <a:pt x="9" y="128"/>
                    </a:cubicBezTo>
                    <a:cubicBezTo>
                      <a:pt x="1" y="120"/>
                      <a:pt x="0" y="110"/>
                      <a:pt x="0" y="99"/>
                    </a:cubicBezTo>
                    <a:cubicBezTo>
                      <a:pt x="2" y="66"/>
                      <a:pt x="2" y="33"/>
                      <a:pt x="2" y="0"/>
                    </a:cubicBezTo>
                    <a:cubicBezTo>
                      <a:pt x="11" y="9"/>
                      <a:pt x="6" y="21"/>
                      <a:pt x="9" y="32"/>
                    </a:cubicBezTo>
                    <a:cubicBezTo>
                      <a:pt x="11" y="64"/>
                      <a:pt x="5" y="96"/>
                      <a:pt x="13" y="128"/>
                    </a:cubicBezTo>
                    <a:close/>
                  </a:path>
                </a:pathLst>
              </a:custGeom>
              <a:solidFill>
                <a:srgbClr val="B08A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68"/>
              <p:cNvSpPr/>
              <p:nvPr/>
            </p:nvSpPr>
            <p:spPr bwMode="auto">
              <a:xfrm>
                <a:off x="1852" y="2220"/>
                <a:ext cx="20" cy="141"/>
              </a:xfrm>
              <a:custGeom>
                <a:avLst/>
                <a:gdLst>
                  <a:gd name="T0" fmla="*/ 13 w 18"/>
                  <a:gd name="T1" fmla="*/ 25 h 125"/>
                  <a:gd name="T2" fmla="*/ 16 w 18"/>
                  <a:gd name="T3" fmla="*/ 125 h 125"/>
                  <a:gd name="T4" fmla="*/ 9 w 18"/>
                  <a:gd name="T5" fmla="*/ 113 h 125"/>
                  <a:gd name="T6" fmla="*/ 5 w 18"/>
                  <a:gd name="T7" fmla="*/ 15 h 125"/>
                  <a:gd name="T8" fmla="*/ 12 w 18"/>
                  <a:gd name="T9" fmla="*/ 0 h 125"/>
                  <a:gd name="T10" fmla="*/ 13 w 18"/>
                  <a:gd name="T11" fmla="*/ 25 h 125"/>
                </a:gdLst>
                <a:ahLst/>
                <a:cxnLst>
                  <a:cxn ang="0">
                    <a:pos x="T0" y="T1"/>
                  </a:cxn>
                  <a:cxn ang="0">
                    <a:pos x="T2" y="T3"/>
                  </a:cxn>
                  <a:cxn ang="0">
                    <a:pos x="T4" y="T5"/>
                  </a:cxn>
                  <a:cxn ang="0">
                    <a:pos x="T6" y="T7"/>
                  </a:cxn>
                  <a:cxn ang="0">
                    <a:pos x="T8" y="T9"/>
                  </a:cxn>
                  <a:cxn ang="0">
                    <a:pos x="T10" y="T11"/>
                  </a:cxn>
                </a:cxnLst>
                <a:rect l="0" t="0" r="r" b="b"/>
                <a:pathLst>
                  <a:path w="18" h="125">
                    <a:moveTo>
                      <a:pt x="13" y="25"/>
                    </a:moveTo>
                    <a:cubicBezTo>
                      <a:pt x="11" y="58"/>
                      <a:pt x="14" y="91"/>
                      <a:pt x="16" y="125"/>
                    </a:cubicBezTo>
                    <a:cubicBezTo>
                      <a:pt x="9" y="123"/>
                      <a:pt x="9" y="117"/>
                      <a:pt x="9" y="113"/>
                    </a:cubicBezTo>
                    <a:cubicBezTo>
                      <a:pt x="7" y="80"/>
                      <a:pt x="6" y="48"/>
                      <a:pt x="5" y="15"/>
                    </a:cubicBezTo>
                    <a:cubicBezTo>
                      <a:pt x="5" y="10"/>
                      <a:pt x="0" y="0"/>
                      <a:pt x="12" y="0"/>
                    </a:cubicBezTo>
                    <a:cubicBezTo>
                      <a:pt x="17" y="8"/>
                      <a:pt x="18" y="16"/>
                      <a:pt x="13" y="25"/>
                    </a:cubicBezTo>
                    <a:close/>
                  </a:path>
                </a:pathLst>
              </a:custGeom>
              <a:solidFill>
                <a:srgbClr val="8868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69"/>
              <p:cNvSpPr/>
              <p:nvPr/>
            </p:nvSpPr>
            <p:spPr bwMode="auto">
              <a:xfrm>
                <a:off x="1745" y="2007"/>
                <a:ext cx="18" cy="126"/>
              </a:xfrm>
              <a:custGeom>
                <a:avLst/>
                <a:gdLst>
                  <a:gd name="T0" fmla="*/ 6 w 16"/>
                  <a:gd name="T1" fmla="*/ 0 h 112"/>
                  <a:gd name="T2" fmla="*/ 16 w 16"/>
                  <a:gd name="T3" fmla="*/ 111 h 112"/>
                  <a:gd name="T4" fmla="*/ 10 w 16"/>
                  <a:gd name="T5" fmla="*/ 112 h 112"/>
                  <a:gd name="T6" fmla="*/ 0 w 16"/>
                  <a:gd name="T7" fmla="*/ 0 h 112"/>
                  <a:gd name="T8" fmla="*/ 6 w 16"/>
                  <a:gd name="T9" fmla="*/ 0 h 112"/>
                </a:gdLst>
                <a:ahLst/>
                <a:cxnLst>
                  <a:cxn ang="0">
                    <a:pos x="T0" y="T1"/>
                  </a:cxn>
                  <a:cxn ang="0">
                    <a:pos x="T2" y="T3"/>
                  </a:cxn>
                  <a:cxn ang="0">
                    <a:pos x="T4" y="T5"/>
                  </a:cxn>
                  <a:cxn ang="0">
                    <a:pos x="T6" y="T7"/>
                  </a:cxn>
                  <a:cxn ang="0">
                    <a:pos x="T8" y="T9"/>
                  </a:cxn>
                </a:cxnLst>
                <a:rect l="0" t="0" r="r" b="b"/>
                <a:pathLst>
                  <a:path w="16" h="112">
                    <a:moveTo>
                      <a:pt x="6" y="0"/>
                    </a:moveTo>
                    <a:cubicBezTo>
                      <a:pt x="9" y="37"/>
                      <a:pt x="12" y="74"/>
                      <a:pt x="16" y="111"/>
                    </a:cubicBezTo>
                    <a:cubicBezTo>
                      <a:pt x="14" y="111"/>
                      <a:pt x="12" y="111"/>
                      <a:pt x="10" y="112"/>
                    </a:cubicBezTo>
                    <a:cubicBezTo>
                      <a:pt x="1" y="75"/>
                      <a:pt x="4" y="37"/>
                      <a:pt x="0" y="0"/>
                    </a:cubicBezTo>
                    <a:cubicBezTo>
                      <a:pt x="2" y="0"/>
                      <a:pt x="4" y="0"/>
                      <a:pt x="6" y="0"/>
                    </a:cubicBezTo>
                    <a:close/>
                  </a:path>
                </a:pathLst>
              </a:custGeom>
              <a:solidFill>
                <a:srgbClr val="BE9C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70"/>
              <p:cNvSpPr/>
              <p:nvPr/>
            </p:nvSpPr>
            <p:spPr bwMode="auto">
              <a:xfrm>
                <a:off x="1776" y="2137"/>
                <a:ext cx="32" cy="126"/>
              </a:xfrm>
              <a:custGeom>
                <a:avLst/>
                <a:gdLst>
                  <a:gd name="T0" fmla="*/ 9 w 29"/>
                  <a:gd name="T1" fmla="*/ 86 h 112"/>
                  <a:gd name="T2" fmla="*/ 0 w 29"/>
                  <a:gd name="T3" fmla="*/ 0 h 112"/>
                  <a:gd name="T4" fmla="*/ 9 w 29"/>
                  <a:gd name="T5" fmla="*/ 27 h 112"/>
                  <a:gd name="T6" fmla="*/ 27 w 29"/>
                  <a:gd name="T7" fmla="*/ 95 h 112"/>
                  <a:gd name="T8" fmla="*/ 27 w 29"/>
                  <a:gd name="T9" fmla="*/ 106 h 112"/>
                  <a:gd name="T10" fmla="*/ 17 w 29"/>
                  <a:gd name="T11" fmla="*/ 111 h 112"/>
                  <a:gd name="T12" fmla="*/ 9 w 29"/>
                  <a:gd name="T13" fmla="*/ 86 h 112"/>
                </a:gdLst>
                <a:ahLst/>
                <a:cxnLst>
                  <a:cxn ang="0">
                    <a:pos x="T0" y="T1"/>
                  </a:cxn>
                  <a:cxn ang="0">
                    <a:pos x="T2" y="T3"/>
                  </a:cxn>
                  <a:cxn ang="0">
                    <a:pos x="T4" y="T5"/>
                  </a:cxn>
                  <a:cxn ang="0">
                    <a:pos x="T6" y="T7"/>
                  </a:cxn>
                  <a:cxn ang="0">
                    <a:pos x="T8" y="T9"/>
                  </a:cxn>
                  <a:cxn ang="0">
                    <a:pos x="T10" y="T11"/>
                  </a:cxn>
                  <a:cxn ang="0">
                    <a:pos x="T12" y="T13"/>
                  </a:cxn>
                </a:cxnLst>
                <a:rect l="0" t="0" r="r" b="b"/>
                <a:pathLst>
                  <a:path w="29" h="112">
                    <a:moveTo>
                      <a:pt x="9" y="86"/>
                    </a:moveTo>
                    <a:cubicBezTo>
                      <a:pt x="4" y="59"/>
                      <a:pt x="2" y="31"/>
                      <a:pt x="0" y="0"/>
                    </a:cubicBezTo>
                    <a:cubicBezTo>
                      <a:pt x="12" y="10"/>
                      <a:pt x="7" y="19"/>
                      <a:pt x="9" y="27"/>
                    </a:cubicBezTo>
                    <a:cubicBezTo>
                      <a:pt x="13" y="50"/>
                      <a:pt x="4" y="77"/>
                      <a:pt x="27" y="95"/>
                    </a:cubicBezTo>
                    <a:cubicBezTo>
                      <a:pt x="29" y="96"/>
                      <a:pt x="27" y="102"/>
                      <a:pt x="27" y="106"/>
                    </a:cubicBezTo>
                    <a:cubicBezTo>
                      <a:pt x="25" y="109"/>
                      <a:pt x="22" y="112"/>
                      <a:pt x="17" y="111"/>
                    </a:cubicBezTo>
                    <a:cubicBezTo>
                      <a:pt x="7" y="105"/>
                      <a:pt x="10" y="95"/>
                      <a:pt x="9" y="86"/>
                    </a:cubicBezTo>
                    <a:close/>
                  </a:path>
                </a:pathLst>
              </a:custGeom>
              <a:solidFill>
                <a:srgbClr val="997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71"/>
              <p:cNvSpPr/>
              <p:nvPr/>
            </p:nvSpPr>
            <p:spPr bwMode="auto">
              <a:xfrm>
                <a:off x="1999" y="2335"/>
                <a:ext cx="32" cy="132"/>
              </a:xfrm>
              <a:custGeom>
                <a:avLst/>
                <a:gdLst>
                  <a:gd name="T0" fmla="*/ 2 w 28"/>
                  <a:gd name="T1" fmla="*/ 1 h 118"/>
                  <a:gd name="T2" fmla="*/ 12 w 28"/>
                  <a:gd name="T3" fmla="*/ 14 h 118"/>
                  <a:gd name="T4" fmla="*/ 28 w 28"/>
                  <a:gd name="T5" fmla="*/ 118 h 118"/>
                  <a:gd name="T6" fmla="*/ 9 w 28"/>
                  <a:gd name="T7" fmla="*/ 43 h 118"/>
                  <a:gd name="T8" fmla="*/ 0 w 28"/>
                  <a:gd name="T9" fmla="*/ 3 h 118"/>
                  <a:gd name="T10" fmla="*/ 2 w 28"/>
                  <a:gd name="T11" fmla="*/ 1 h 118"/>
                </a:gdLst>
                <a:ahLst/>
                <a:cxnLst>
                  <a:cxn ang="0">
                    <a:pos x="T0" y="T1"/>
                  </a:cxn>
                  <a:cxn ang="0">
                    <a:pos x="T2" y="T3"/>
                  </a:cxn>
                  <a:cxn ang="0">
                    <a:pos x="T4" y="T5"/>
                  </a:cxn>
                  <a:cxn ang="0">
                    <a:pos x="T6" y="T7"/>
                  </a:cxn>
                  <a:cxn ang="0">
                    <a:pos x="T8" y="T9"/>
                  </a:cxn>
                  <a:cxn ang="0">
                    <a:pos x="T10" y="T11"/>
                  </a:cxn>
                </a:cxnLst>
                <a:rect l="0" t="0" r="r" b="b"/>
                <a:pathLst>
                  <a:path w="28" h="118">
                    <a:moveTo>
                      <a:pt x="2" y="1"/>
                    </a:moveTo>
                    <a:cubicBezTo>
                      <a:pt x="10" y="1"/>
                      <a:pt x="11" y="8"/>
                      <a:pt x="12" y="14"/>
                    </a:cubicBezTo>
                    <a:cubicBezTo>
                      <a:pt x="18" y="48"/>
                      <a:pt x="23" y="83"/>
                      <a:pt x="28" y="118"/>
                    </a:cubicBezTo>
                    <a:cubicBezTo>
                      <a:pt x="16" y="94"/>
                      <a:pt x="13" y="68"/>
                      <a:pt x="9" y="43"/>
                    </a:cubicBezTo>
                    <a:cubicBezTo>
                      <a:pt x="8" y="29"/>
                      <a:pt x="6" y="16"/>
                      <a:pt x="0" y="3"/>
                    </a:cubicBezTo>
                    <a:cubicBezTo>
                      <a:pt x="0" y="1"/>
                      <a:pt x="0" y="0"/>
                      <a:pt x="2" y="1"/>
                    </a:cubicBezTo>
                    <a:close/>
                  </a:path>
                </a:pathLst>
              </a:custGeom>
              <a:solidFill>
                <a:srgbClr val="8265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72"/>
              <p:cNvSpPr/>
              <p:nvPr/>
            </p:nvSpPr>
            <p:spPr bwMode="auto">
              <a:xfrm>
                <a:off x="1796" y="2256"/>
                <a:ext cx="10" cy="117"/>
              </a:xfrm>
              <a:custGeom>
                <a:avLst/>
                <a:gdLst>
                  <a:gd name="T0" fmla="*/ 2 w 9"/>
                  <a:gd name="T1" fmla="*/ 4 h 104"/>
                  <a:gd name="T2" fmla="*/ 9 w 9"/>
                  <a:gd name="T3" fmla="*/ 0 h 104"/>
                  <a:gd name="T4" fmla="*/ 9 w 9"/>
                  <a:gd name="T5" fmla="*/ 104 h 104"/>
                  <a:gd name="T6" fmla="*/ 2 w 9"/>
                  <a:gd name="T7" fmla="*/ 8 h 104"/>
                  <a:gd name="T8" fmla="*/ 1 w 9"/>
                  <a:gd name="T9" fmla="*/ 5 h 104"/>
                  <a:gd name="T10" fmla="*/ 2 w 9"/>
                  <a:gd name="T11" fmla="*/ 4 h 104"/>
                </a:gdLst>
                <a:ahLst/>
                <a:cxnLst>
                  <a:cxn ang="0">
                    <a:pos x="T0" y="T1"/>
                  </a:cxn>
                  <a:cxn ang="0">
                    <a:pos x="T2" y="T3"/>
                  </a:cxn>
                  <a:cxn ang="0">
                    <a:pos x="T4" y="T5"/>
                  </a:cxn>
                  <a:cxn ang="0">
                    <a:pos x="T6" y="T7"/>
                  </a:cxn>
                  <a:cxn ang="0">
                    <a:pos x="T8" y="T9"/>
                  </a:cxn>
                  <a:cxn ang="0">
                    <a:pos x="T10" y="T11"/>
                  </a:cxn>
                </a:cxnLst>
                <a:rect l="0" t="0" r="r" b="b"/>
                <a:pathLst>
                  <a:path w="9" h="104">
                    <a:moveTo>
                      <a:pt x="2" y="4"/>
                    </a:moveTo>
                    <a:cubicBezTo>
                      <a:pt x="3" y="1"/>
                      <a:pt x="6" y="0"/>
                      <a:pt x="9" y="0"/>
                    </a:cubicBezTo>
                    <a:cubicBezTo>
                      <a:pt x="9" y="35"/>
                      <a:pt x="9" y="70"/>
                      <a:pt x="9" y="104"/>
                    </a:cubicBezTo>
                    <a:cubicBezTo>
                      <a:pt x="0" y="73"/>
                      <a:pt x="6" y="40"/>
                      <a:pt x="2" y="8"/>
                    </a:cubicBezTo>
                    <a:cubicBezTo>
                      <a:pt x="1" y="7"/>
                      <a:pt x="0" y="6"/>
                      <a:pt x="1" y="5"/>
                    </a:cubicBezTo>
                    <a:cubicBezTo>
                      <a:pt x="1" y="5"/>
                      <a:pt x="1" y="4"/>
                      <a:pt x="2" y="4"/>
                    </a:cubicBezTo>
                    <a:close/>
                  </a:path>
                </a:pathLst>
              </a:custGeom>
              <a:solidFill>
                <a:srgbClr val="7758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73"/>
              <p:cNvSpPr/>
              <p:nvPr/>
            </p:nvSpPr>
            <p:spPr bwMode="auto">
              <a:xfrm>
                <a:off x="1796" y="2011"/>
                <a:ext cx="15" cy="119"/>
              </a:xfrm>
              <a:custGeom>
                <a:avLst/>
                <a:gdLst>
                  <a:gd name="T0" fmla="*/ 10 w 13"/>
                  <a:gd name="T1" fmla="*/ 106 h 106"/>
                  <a:gd name="T2" fmla="*/ 2 w 13"/>
                  <a:gd name="T3" fmla="*/ 0 h 106"/>
                  <a:gd name="T4" fmla="*/ 8 w 13"/>
                  <a:gd name="T5" fmla="*/ 0 h 106"/>
                  <a:gd name="T6" fmla="*/ 13 w 13"/>
                  <a:gd name="T7" fmla="*/ 101 h 106"/>
                  <a:gd name="T8" fmla="*/ 10 w 13"/>
                  <a:gd name="T9" fmla="*/ 106 h 106"/>
                </a:gdLst>
                <a:ahLst/>
                <a:cxnLst>
                  <a:cxn ang="0">
                    <a:pos x="T0" y="T1"/>
                  </a:cxn>
                  <a:cxn ang="0">
                    <a:pos x="T2" y="T3"/>
                  </a:cxn>
                  <a:cxn ang="0">
                    <a:pos x="T4" y="T5"/>
                  </a:cxn>
                  <a:cxn ang="0">
                    <a:pos x="T6" y="T7"/>
                  </a:cxn>
                  <a:cxn ang="0">
                    <a:pos x="T8" y="T9"/>
                  </a:cxn>
                </a:cxnLst>
                <a:rect l="0" t="0" r="r" b="b"/>
                <a:pathLst>
                  <a:path w="13" h="106">
                    <a:moveTo>
                      <a:pt x="10" y="106"/>
                    </a:moveTo>
                    <a:cubicBezTo>
                      <a:pt x="6" y="71"/>
                      <a:pt x="0" y="36"/>
                      <a:pt x="2" y="0"/>
                    </a:cubicBezTo>
                    <a:cubicBezTo>
                      <a:pt x="5" y="0"/>
                      <a:pt x="8" y="0"/>
                      <a:pt x="8" y="0"/>
                    </a:cubicBezTo>
                    <a:cubicBezTo>
                      <a:pt x="10" y="34"/>
                      <a:pt x="11" y="67"/>
                      <a:pt x="13" y="101"/>
                    </a:cubicBezTo>
                    <a:cubicBezTo>
                      <a:pt x="13" y="103"/>
                      <a:pt x="11" y="104"/>
                      <a:pt x="10" y="106"/>
                    </a:cubicBezTo>
                    <a:close/>
                  </a:path>
                </a:pathLst>
              </a:custGeom>
              <a:solidFill>
                <a:srgbClr val="9A74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74"/>
              <p:cNvSpPr/>
              <p:nvPr/>
            </p:nvSpPr>
            <p:spPr bwMode="auto">
              <a:xfrm>
                <a:off x="1890" y="1562"/>
                <a:ext cx="20" cy="120"/>
              </a:xfrm>
              <a:custGeom>
                <a:avLst/>
                <a:gdLst>
                  <a:gd name="T0" fmla="*/ 16 w 17"/>
                  <a:gd name="T1" fmla="*/ 107 h 107"/>
                  <a:gd name="T2" fmla="*/ 1 w 17"/>
                  <a:gd name="T3" fmla="*/ 0 h 107"/>
                  <a:gd name="T4" fmla="*/ 16 w 17"/>
                  <a:gd name="T5" fmla="*/ 107 h 107"/>
                </a:gdLst>
                <a:ahLst/>
                <a:cxnLst>
                  <a:cxn ang="0">
                    <a:pos x="T0" y="T1"/>
                  </a:cxn>
                  <a:cxn ang="0">
                    <a:pos x="T2" y="T3"/>
                  </a:cxn>
                  <a:cxn ang="0">
                    <a:pos x="T4" y="T5"/>
                  </a:cxn>
                </a:cxnLst>
                <a:rect l="0" t="0" r="r" b="b"/>
                <a:pathLst>
                  <a:path w="17" h="107">
                    <a:moveTo>
                      <a:pt x="16" y="107"/>
                    </a:moveTo>
                    <a:cubicBezTo>
                      <a:pt x="10" y="71"/>
                      <a:pt x="0" y="36"/>
                      <a:pt x="1" y="0"/>
                    </a:cubicBezTo>
                    <a:cubicBezTo>
                      <a:pt x="10" y="35"/>
                      <a:pt x="17" y="70"/>
                      <a:pt x="16" y="107"/>
                    </a:cubicBezTo>
                    <a:close/>
                  </a:path>
                </a:pathLst>
              </a:custGeom>
              <a:solidFill>
                <a:srgbClr val="9E80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75"/>
              <p:cNvSpPr/>
              <p:nvPr/>
            </p:nvSpPr>
            <p:spPr bwMode="auto">
              <a:xfrm>
                <a:off x="1705" y="2290"/>
                <a:ext cx="26" cy="101"/>
              </a:xfrm>
              <a:custGeom>
                <a:avLst/>
                <a:gdLst>
                  <a:gd name="T0" fmla="*/ 23 w 23"/>
                  <a:gd name="T1" fmla="*/ 90 h 90"/>
                  <a:gd name="T2" fmla="*/ 18 w 23"/>
                  <a:gd name="T3" fmla="*/ 90 h 90"/>
                  <a:gd name="T4" fmla="*/ 7 w 23"/>
                  <a:gd name="T5" fmla="*/ 0 h 90"/>
                  <a:gd name="T6" fmla="*/ 23 w 23"/>
                  <a:gd name="T7" fmla="*/ 90 h 90"/>
                </a:gdLst>
                <a:ahLst/>
                <a:cxnLst>
                  <a:cxn ang="0">
                    <a:pos x="T0" y="T1"/>
                  </a:cxn>
                  <a:cxn ang="0">
                    <a:pos x="T2" y="T3"/>
                  </a:cxn>
                  <a:cxn ang="0">
                    <a:pos x="T4" y="T5"/>
                  </a:cxn>
                  <a:cxn ang="0">
                    <a:pos x="T6" y="T7"/>
                  </a:cxn>
                </a:cxnLst>
                <a:rect l="0" t="0" r="r" b="b"/>
                <a:pathLst>
                  <a:path w="23" h="90">
                    <a:moveTo>
                      <a:pt x="23" y="90"/>
                    </a:moveTo>
                    <a:cubicBezTo>
                      <a:pt x="21" y="90"/>
                      <a:pt x="20" y="90"/>
                      <a:pt x="18" y="90"/>
                    </a:cubicBezTo>
                    <a:cubicBezTo>
                      <a:pt x="0" y="62"/>
                      <a:pt x="3" y="31"/>
                      <a:pt x="7" y="0"/>
                    </a:cubicBezTo>
                    <a:cubicBezTo>
                      <a:pt x="12" y="30"/>
                      <a:pt x="8" y="62"/>
                      <a:pt x="23" y="90"/>
                    </a:cubicBezTo>
                    <a:close/>
                  </a:path>
                </a:pathLst>
              </a:custGeom>
              <a:solidFill>
                <a:srgbClr val="BA9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476"/>
              <p:cNvSpPr/>
              <p:nvPr/>
            </p:nvSpPr>
            <p:spPr bwMode="auto">
              <a:xfrm>
                <a:off x="1698" y="2090"/>
                <a:ext cx="13" cy="103"/>
              </a:xfrm>
              <a:custGeom>
                <a:avLst/>
                <a:gdLst>
                  <a:gd name="T0" fmla="*/ 8 w 11"/>
                  <a:gd name="T1" fmla="*/ 92 h 92"/>
                  <a:gd name="T2" fmla="*/ 10 w 11"/>
                  <a:gd name="T3" fmla="*/ 0 h 92"/>
                  <a:gd name="T4" fmla="*/ 8 w 11"/>
                  <a:gd name="T5" fmla="*/ 92 h 92"/>
                </a:gdLst>
                <a:ahLst/>
                <a:cxnLst>
                  <a:cxn ang="0">
                    <a:pos x="T0" y="T1"/>
                  </a:cxn>
                  <a:cxn ang="0">
                    <a:pos x="T2" y="T3"/>
                  </a:cxn>
                  <a:cxn ang="0">
                    <a:pos x="T4" y="T5"/>
                  </a:cxn>
                </a:cxnLst>
                <a:rect l="0" t="0" r="r" b="b"/>
                <a:pathLst>
                  <a:path w="11" h="92">
                    <a:moveTo>
                      <a:pt x="8" y="92"/>
                    </a:moveTo>
                    <a:cubicBezTo>
                      <a:pt x="0" y="61"/>
                      <a:pt x="0" y="30"/>
                      <a:pt x="10" y="0"/>
                    </a:cubicBezTo>
                    <a:cubicBezTo>
                      <a:pt x="11" y="31"/>
                      <a:pt x="8" y="61"/>
                      <a:pt x="8" y="92"/>
                    </a:cubicBezTo>
                    <a:close/>
                  </a:path>
                </a:pathLst>
              </a:custGeom>
              <a:solidFill>
                <a:srgbClr val="B188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477"/>
              <p:cNvSpPr/>
              <p:nvPr/>
            </p:nvSpPr>
            <p:spPr bwMode="auto">
              <a:xfrm>
                <a:off x="1845" y="2512"/>
                <a:ext cx="12" cy="95"/>
              </a:xfrm>
              <a:custGeom>
                <a:avLst/>
                <a:gdLst>
                  <a:gd name="T0" fmla="*/ 10 w 10"/>
                  <a:gd name="T1" fmla="*/ 84 h 84"/>
                  <a:gd name="T2" fmla="*/ 6 w 10"/>
                  <a:gd name="T3" fmla="*/ 84 h 84"/>
                  <a:gd name="T4" fmla="*/ 4 w 10"/>
                  <a:gd name="T5" fmla="*/ 0 h 84"/>
                  <a:gd name="T6" fmla="*/ 10 w 10"/>
                  <a:gd name="T7" fmla="*/ 0 h 84"/>
                  <a:gd name="T8" fmla="*/ 10 w 10"/>
                  <a:gd name="T9" fmla="*/ 84 h 84"/>
                </a:gdLst>
                <a:ahLst/>
                <a:cxnLst>
                  <a:cxn ang="0">
                    <a:pos x="T0" y="T1"/>
                  </a:cxn>
                  <a:cxn ang="0">
                    <a:pos x="T2" y="T3"/>
                  </a:cxn>
                  <a:cxn ang="0">
                    <a:pos x="T4" y="T5"/>
                  </a:cxn>
                  <a:cxn ang="0">
                    <a:pos x="T6" y="T7"/>
                  </a:cxn>
                  <a:cxn ang="0">
                    <a:pos x="T8" y="T9"/>
                  </a:cxn>
                </a:cxnLst>
                <a:rect l="0" t="0" r="r" b="b"/>
                <a:pathLst>
                  <a:path w="10" h="84">
                    <a:moveTo>
                      <a:pt x="10" y="84"/>
                    </a:moveTo>
                    <a:cubicBezTo>
                      <a:pt x="9" y="84"/>
                      <a:pt x="7" y="84"/>
                      <a:pt x="6" y="84"/>
                    </a:cubicBezTo>
                    <a:cubicBezTo>
                      <a:pt x="0" y="56"/>
                      <a:pt x="1" y="28"/>
                      <a:pt x="4" y="0"/>
                    </a:cubicBezTo>
                    <a:cubicBezTo>
                      <a:pt x="6" y="0"/>
                      <a:pt x="8" y="0"/>
                      <a:pt x="10" y="0"/>
                    </a:cubicBezTo>
                    <a:cubicBezTo>
                      <a:pt x="10" y="28"/>
                      <a:pt x="10" y="56"/>
                      <a:pt x="10" y="84"/>
                    </a:cubicBezTo>
                    <a:close/>
                  </a:path>
                </a:pathLst>
              </a:custGeom>
              <a:solidFill>
                <a:srgbClr val="977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478"/>
              <p:cNvSpPr/>
              <p:nvPr/>
            </p:nvSpPr>
            <p:spPr bwMode="auto">
              <a:xfrm>
                <a:off x="1797" y="2126"/>
                <a:ext cx="21" cy="118"/>
              </a:xfrm>
              <a:custGeom>
                <a:avLst/>
                <a:gdLst>
                  <a:gd name="T0" fmla="*/ 9 w 19"/>
                  <a:gd name="T1" fmla="*/ 4 h 105"/>
                  <a:gd name="T2" fmla="*/ 19 w 19"/>
                  <a:gd name="T3" fmla="*/ 105 h 105"/>
                  <a:gd name="T4" fmla="*/ 6 w 19"/>
                  <a:gd name="T5" fmla="*/ 47 h 105"/>
                  <a:gd name="T6" fmla="*/ 1 w 19"/>
                  <a:gd name="T7" fmla="*/ 11 h 105"/>
                  <a:gd name="T8" fmla="*/ 9 w 19"/>
                  <a:gd name="T9" fmla="*/ 4 h 105"/>
                </a:gdLst>
                <a:ahLst/>
                <a:cxnLst>
                  <a:cxn ang="0">
                    <a:pos x="T0" y="T1"/>
                  </a:cxn>
                  <a:cxn ang="0">
                    <a:pos x="T2" y="T3"/>
                  </a:cxn>
                  <a:cxn ang="0">
                    <a:pos x="T4" y="T5"/>
                  </a:cxn>
                  <a:cxn ang="0">
                    <a:pos x="T6" y="T7"/>
                  </a:cxn>
                  <a:cxn ang="0">
                    <a:pos x="T8" y="T9"/>
                  </a:cxn>
                </a:cxnLst>
                <a:rect l="0" t="0" r="r" b="b"/>
                <a:pathLst>
                  <a:path w="19" h="105">
                    <a:moveTo>
                      <a:pt x="9" y="4"/>
                    </a:moveTo>
                    <a:cubicBezTo>
                      <a:pt x="12" y="38"/>
                      <a:pt x="16" y="71"/>
                      <a:pt x="19" y="105"/>
                    </a:cubicBezTo>
                    <a:cubicBezTo>
                      <a:pt x="10" y="87"/>
                      <a:pt x="10" y="66"/>
                      <a:pt x="6" y="47"/>
                    </a:cubicBezTo>
                    <a:cubicBezTo>
                      <a:pt x="3" y="35"/>
                      <a:pt x="2" y="23"/>
                      <a:pt x="1" y="11"/>
                    </a:cubicBezTo>
                    <a:cubicBezTo>
                      <a:pt x="0" y="4"/>
                      <a:pt x="1" y="0"/>
                      <a:pt x="9" y="4"/>
                    </a:cubicBezTo>
                    <a:close/>
                  </a:path>
                </a:pathLst>
              </a:custGeom>
              <a:solidFill>
                <a:srgbClr val="A987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479"/>
              <p:cNvSpPr/>
              <p:nvPr/>
            </p:nvSpPr>
            <p:spPr bwMode="auto">
              <a:xfrm>
                <a:off x="1947" y="2450"/>
                <a:ext cx="22" cy="111"/>
              </a:xfrm>
              <a:custGeom>
                <a:avLst/>
                <a:gdLst>
                  <a:gd name="T0" fmla="*/ 20 w 20"/>
                  <a:gd name="T1" fmla="*/ 93 h 99"/>
                  <a:gd name="T2" fmla="*/ 11 w 20"/>
                  <a:gd name="T3" fmla="*/ 99 h 99"/>
                  <a:gd name="T4" fmla="*/ 0 w 20"/>
                  <a:gd name="T5" fmla="*/ 0 h 99"/>
                  <a:gd name="T6" fmla="*/ 7 w 20"/>
                  <a:gd name="T7" fmla="*/ 24 h 99"/>
                  <a:gd name="T8" fmla="*/ 20 w 20"/>
                  <a:gd name="T9" fmla="*/ 93 h 99"/>
                </a:gdLst>
                <a:ahLst/>
                <a:cxnLst>
                  <a:cxn ang="0">
                    <a:pos x="T0" y="T1"/>
                  </a:cxn>
                  <a:cxn ang="0">
                    <a:pos x="T2" y="T3"/>
                  </a:cxn>
                  <a:cxn ang="0">
                    <a:pos x="T4" y="T5"/>
                  </a:cxn>
                  <a:cxn ang="0">
                    <a:pos x="T6" y="T7"/>
                  </a:cxn>
                  <a:cxn ang="0">
                    <a:pos x="T8" y="T9"/>
                  </a:cxn>
                </a:cxnLst>
                <a:rect l="0" t="0" r="r" b="b"/>
                <a:pathLst>
                  <a:path w="20" h="99">
                    <a:moveTo>
                      <a:pt x="20" y="93"/>
                    </a:moveTo>
                    <a:cubicBezTo>
                      <a:pt x="18" y="96"/>
                      <a:pt x="15" y="99"/>
                      <a:pt x="11" y="99"/>
                    </a:cubicBezTo>
                    <a:cubicBezTo>
                      <a:pt x="3" y="67"/>
                      <a:pt x="0" y="35"/>
                      <a:pt x="0" y="0"/>
                    </a:cubicBezTo>
                    <a:cubicBezTo>
                      <a:pt x="10" y="7"/>
                      <a:pt x="7" y="17"/>
                      <a:pt x="7" y="24"/>
                    </a:cubicBezTo>
                    <a:cubicBezTo>
                      <a:pt x="10" y="47"/>
                      <a:pt x="6" y="72"/>
                      <a:pt x="20" y="93"/>
                    </a:cubicBezTo>
                    <a:close/>
                  </a:path>
                </a:pathLst>
              </a:custGeom>
              <a:solidFill>
                <a:srgbClr val="8466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480"/>
              <p:cNvSpPr/>
              <p:nvPr/>
            </p:nvSpPr>
            <p:spPr bwMode="auto">
              <a:xfrm>
                <a:off x="1690" y="2472"/>
                <a:ext cx="21" cy="112"/>
              </a:xfrm>
              <a:custGeom>
                <a:avLst/>
                <a:gdLst>
                  <a:gd name="T0" fmla="*/ 0 w 18"/>
                  <a:gd name="T1" fmla="*/ 0 h 100"/>
                  <a:gd name="T2" fmla="*/ 9 w 18"/>
                  <a:gd name="T3" fmla="*/ 29 h 100"/>
                  <a:gd name="T4" fmla="*/ 15 w 18"/>
                  <a:gd name="T5" fmla="*/ 100 h 100"/>
                  <a:gd name="T6" fmla="*/ 0 w 18"/>
                  <a:gd name="T7" fmla="*/ 0 h 100"/>
                </a:gdLst>
                <a:ahLst/>
                <a:cxnLst>
                  <a:cxn ang="0">
                    <a:pos x="T0" y="T1"/>
                  </a:cxn>
                  <a:cxn ang="0">
                    <a:pos x="T2" y="T3"/>
                  </a:cxn>
                  <a:cxn ang="0">
                    <a:pos x="T4" y="T5"/>
                  </a:cxn>
                  <a:cxn ang="0">
                    <a:pos x="T6" y="T7"/>
                  </a:cxn>
                </a:cxnLst>
                <a:rect l="0" t="0" r="r" b="b"/>
                <a:pathLst>
                  <a:path w="18" h="100">
                    <a:moveTo>
                      <a:pt x="0" y="0"/>
                    </a:moveTo>
                    <a:cubicBezTo>
                      <a:pt x="11" y="7"/>
                      <a:pt x="8" y="19"/>
                      <a:pt x="9" y="29"/>
                    </a:cubicBezTo>
                    <a:cubicBezTo>
                      <a:pt x="13" y="52"/>
                      <a:pt x="18" y="76"/>
                      <a:pt x="15" y="100"/>
                    </a:cubicBezTo>
                    <a:cubicBezTo>
                      <a:pt x="6" y="67"/>
                      <a:pt x="3" y="34"/>
                      <a:pt x="0" y="0"/>
                    </a:cubicBezTo>
                    <a:close/>
                  </a:path>
                </a:pathLst>
              </a:custGeom>
              <a:solidFill>
                <a:srgbClr val="A582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481"/>
              <p:cNvSpPr/>
              <p:nvPr/>
            </p:nvSpPr>
            <p:spPr bwMode="auto">
              <a:xfrm>
                <a:off x="1961" y="2261"/>
                <a:ext cx="29" cy="109"/>
              </a:xfrm>
              <a:custGeom>
                <a:avLst/>
                <a:gdLst>
                  <a:gd name="T0" fmla="*/ 3 w 26"/>
                  <a:gd name="T1" fmla="*/ 24 h 97"/>
                  <a:gd name="T2" fmla="*/ 10 w 26"/>
                  <a:gd name="T3" fmla="*/ 0 h 97"/>
                  <a:gd name="T4" fmla="*/ 26 w 26"/>
                  <a:gd name="T5" fmla="*/ 97 h 97"/>
                  <a:gd name="T6" fmla="*/ 0 w 26"/>
                  <a:gd name="T7" fmla="*/ 24 h 97"/>
                  <a:gd name="T8" fmla="*/ 3 w 26"/>
                  <a:gd name="T9" fmla="*/ 24 h 97"/>
                </a:gdLst>
                <a:ahLst/>
                <a:cxnLst>
                  <a:cxn ang="0">
                    <a:pos x="T0" y="T1"/>
                  </a:cxn>
                  <a:cxn ang="0">
                    <a:pos x="T2" y="T3"/>
                  </a:cxn>
                  <a:cxn ang="0">
                    <a:pos x="T4" y="T5"/>
                  </a:cxn>
                  <a:cxn ang="0">
                    <a:pos x="T6" y="T7"/>
                  </a:cxn>
                  <a:cxn ang="0">
                    <a:pos x="T8" y="T9"/>
                  </a:cxn>
                </a:cxnLst>
                <a:rect l="0" t="0" r="r" b="b"/>
                <a:pathLst>
                  <a:path w="26" h="97">
                    <a:moveTo>
                      <a:pt x="3" y="24"/>
                    </a:moveTo>
                    <a:cubicBezTo>
                      <a:pt x="10" y="18"/>
                      <a:pt x="3" y="8"/>
                      <a:pt x="10" y="0"/>
                    </a:cubicBezTo>
                    <a:cubicBezTo>
                      <a:pt x="15" y="33"/>
                      <a:pt x="19" y="65"/>
                      <a:pt x="26" y="97"/>
                    </a:cubicBezTo>
                    <a:cubicBezTo>
                      <a:pt x="11" y="75"/>
                      <a:pt x="16" y="45"/>
                      <a:pt x="0" y="24"/>
                    </a:cubicBezTo>
                    <a:cubicBezTo>
                      <a:pt x="1" y="22"/>
                      <a:pt x="2" y="22"/>
                      <a:pt x="3" y="24"/>
                    </a:cubicBezTo>
                    <a:close/>
                  </a:path>
                </a:pathLst>
              </a:custGeom>
              <a:solidFill>
                <a:srgbClr val="8F76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482"/>
              <p:cNvSpPr/>
              <p:nvPr/>
            </p:nvSpPr>
            <p:spPr bwMode="auto">
              <a:xfrm>
                <a:off x="1977" y="2208"/>
                <a:ext cx="25" cy="130"/>
              </a:xfrm>
              <a:custGeom>
                <a:avLst/>
                <a:gdLst>
                  <a:gd name="T0" fmla="*/ 0 w 22"/>
                  <a:gd name="T1" fmla="*/ 12 h 116"/>
                  <a:gd name="T2" fmla="*/ 4 w 22"/>
                  <a:gd name="T3" fmla="*/ 0 h 116"/>
                  <a:gd name="T4" fmla="*/ 22 w 22"/>
                  <a:gd name="T5" fmla="*/ 114 h 116"/>
                  <a:gd name="T6" fmla="*/ 20 w 22"/>
                  <a:gd name="T7" fmla="*/ 116 h 116"/>
                  <a:gd name="T8" fmla="*/ 0 w 22"/>
                  <a:gd name="T9" fmla="*/ 12 h 116"/>
                </a:gdLst>
                <a:ahLst/>
                <a:cxnLst>
                  <a:cxn ang="0">
                    <a:pos x="T0" y="T1"/>
                  </a:cxn>
                  <a:cxn ang="0">
                    <a:pos x="T2" y="T3"/>
                  </a:cxn>
                  <a:cxn ang="0">
                    <a:pos x="T4" y="T5"/>
                  </a:cxn>
                  <a:cxn ang="0">
                    <a:pos x="T6" y="T7"/>
                  </a:cxn>
                  <a:cxn ang="0">
                    <a:pos x="T8" y="T9"/>
                  </a:cxn>
                </a:cxnLst>
                <a:rect l="0" t="0" r="r" b="b"/>
                <a:pathLst>
                  <a:path w="22" h="116">
                    <a:moveTo>
                      <a:pt x="0" y="12"/>
                    </a:moveTo>
                    <a:cubicBezTo>
                      <a:pt x="2" y="8"/>
                      <a:pt x="3" y="4"/>
                      <a:pt x="4" y="0"/>
                    </a:cubicBezTo>
                    <a:cubicBezTo>
                      <a:pt x="10" y="38"/>
                      <a:pt x="16" y="76"/>
                      <a:pt x="22" y="114"/>
                    </a:cubicBezTo>
                    <a:cubicBezTo>
                      <a:pt x="21" y="115"/>
                      <a:pt x="21" y="115"/>
                      <a:pt x="20" y="116"/>
                    </a:cubicBezTo>
                    <a:cubicBezTo>
                      <a:pt x="6" y="83"/>
                      <a:pt x="3" y="47"/>
                      <a:pt x="0" y="12"/>
                    </a:cubicBezTo>
                    <a:close/>
                  </a:path>
                </a:pathLst>
              </a:custGeom>
              <a:solidFill>
                <a:srgbClr val="8266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483"/>
              <p:cNvSpPr/>
              <p:nvPr/>
            </p:nvSpPr>
            <p:spPr bwMode="auto">
              <a:xfrm>
                <a:off x="1788" y="1411"/>
                <a:ext cx="35" cy="130"/>
              </a:xfrm>
              <a:custGeom>
                <a:avLst/>
                <a:gdLst>
                  <a:gd name="T0" fmla="*/ 29 w 31"/>
                  <a:gd name="T1" fmla="*/ 108 h 115"/>
                  <a:gd name="T2" fmla="*/ 26 w 31"/>
                  <a:gd name="T3" fmla="*/ 115 h 115"/>
                  <a:gd name="T4" fmla="*/ 10 w 31"/>
                  <a:gd name="T5" fmla="*/ 53 h 115"/>
                  <a:gd name="T6" fmla="*/ 0 w 31"/>
                  <a:gd name="T7" fmla="*/ 9 h 115"/>
                  <a:gd name="T8" fmla="*/ 4 w 31"/>
                  <a:gd name="T9" fmla="*/ 0 h 115"/>
                  <a:gd name="T10" fmla="*/ 23 w 31"/>
                  <a:gd name="T11" fmla="*/ 67 h 115"/>
                  <a:gd name="T12" fmla="*/ 29 w 31"/>
                  <a:gd name="T13" fmla="*/ 108 h 115"/>
                </a:gdLst>
                <a:ahLst/>
                <a:cxnLst>
                  <a:cxn ang="0">
                    <a:pos x="T0" y="T1"/>
                  </a:cxn>
                  <a:cxn ang="0">
                    <a:pos x="T2" y="T3"/>
                  </a:cxn>
                  <a:cxn ang="0">
                    <a:pos x="T4" y="T5"/>
                  </a:cxn>
                  <a:cxn ang="0">
                    <a:pos x="T6" y="T7"/>
                  </a:cxn>
                  <a:cxn ang="0">
                    <a:pos x="T8" y="T9"/>
                  </a:cxn>
                  <a:cxn ang="0">
                    <a:pos x="T10" y="T11"/>
                  </a:cxn>
                  <a:cxn ang="0">
                    <a:pos x="T12" y="T13"/>
                  </a:cxn>
                </a:cxnLst>
                <a:rect l="0" t="0" r="r" b="b"/>
                <a:pathLst>
                  <a:path w="31" h="115">
                    <a:moveTo>
                      <a:pt x="29" y="108"/>
                    </a:moveTo>
                    <a:cubicBezTo>
                      <a:pt x="28" y="110"/>
                      <a:pt x="27" y="113"/>
                      <a:pt x="26" y="115"/>
                    </a:cubicBezTo>
                    <a:cubicBezTo>
                      <a:pt x="27" y="93"/>
                      <a:pt x="18" y="73"/>
                      <a:pt x="10" y="53"/>
                    </a:cubicBezTo>
                    <a:cubicBezTo>
                      <a:pt x="4" y="39"/>
                      <a:pt x="1" y="24"/>
                      <a:pt x="0" y="9"/>
                    </a:cubicBezTo>
                    <a:cubicBezTo>
                      <a:pt x="2" y="6"/>
                      <a:pt x="3" y="3"/>
                      <a:pt x="4" y="0"/>
                    </a:cubicBezTo>
                    <a:cubicBezTo>
                      <a:pt x="8" y="23"/>
                      <a:pt x="11" y="46"/>
                      <a:pt x="23" y="67"/>
                    </a:cubicBezTo>
                    <a:cubicBezTo>
                      <a:pt x="31" y="79"/>
                      <a:pt x="30" y="94"/>
                      <a:pt x="29" y="108"/>
                    </a:cubicBezTo>
                    <a:close/>
                  </a:path>
                </a:pathLst>
              </a:custGeom>
              <a:solidFill>
                <a:srgbClr val="855F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484"/>
              <p:cNvSpPr/>
              <p:nvPr/>
            </p:nvSpPr>
            <p:spPr bwMode="auto">
              <a:xfrm>
                <a:off x="1676" y="2387"/>
                <a:ext cx="14" cy="100"/>
              </a:xfrm>
              <a:custGeom>
                <a:avLst/>
                <a:gdLst>
                  <a:gd name="T0" fmla="*/ 13 w 13"/>
                  <a:gd name="T1" fmla="*/ 76 h 89"/>
                  <a:gd name="T2" fmla="*/ 6 w 13"/>
                  <a:gd name="T3" fmla="*/ 89 h 89"/>
                  <a:gd name="T4" fmla="*/ 4 w 13"/>
                  <a:gd name="T5" fmla="*/ 0 h 89"/>
                  <a:gd name="T6" fmla="*/ 13 w 13"/>
                  <a:gd name="T7" fmla="*/ 76 h 89"/>
                  <a:gd name="T8" fmla="*/ 13 w 13"/>
                  <a:gd name="T9" fmla="*/ 76 h 89"/>
                </a:gdLst>
                <a:ahLst/>
                <a:cxnLst>
                  <a:cxn ang="0">
                    <a:pos x="T0" y="T1"/>
                  </a:cxn>
                  <a:cxn ang="0">
                    <a:pos x="T2" y="T3"/>
                  </a:cxn>
                  <a:cxn ang="0">
                    <a:pos x="T4" y="T5"/>
                  </a:cxn>
                  <a:cxn ang="0">
                    <a:pos x="T6" y="T7"/>
                  </a:cxn>
                  <a:cxn ang="0">
                    <a:pos x="T8" y="T9"/>
                  </a:cxn>
                </a:cxnLst>
                <a:rect l="0" t="0" r="r" b="b"/>
                <a:pathLst>
                  <a:path w="13" h="89">
                    <a:moveTo>
                      <a:pt x="13" y="76"/>
                    </a:moveTo>
                    <a:cubicBezTo>
                      <a:pt x="11" y="80"/>
                      <a:pt x="9" y="84"/>
                      <a:pt x="6" y="89"/>
                    </a:cubicBezTo>
                    <a:cubicBezTo>
                      <a:pt x="3" y="58"/>
                      <a:pt x="0" y="29"/>
                      <a:pt x="4" y="0"/>
                    </a:cubicBezTo>
                    <a:cubicBezTo>
                      <a:pt x="13" y="24"/>
                      <a:pt x="5" y="51"/>
                      <a:pt x="13" y="76"/>
                    </a:cubicBezTo>
                    <a:cubicBezTo>
                      <a:pt x="13" y="76"/>
                      <a:pt x="13" y="76"/>
                      <a:pt x="13" y="76"/>
                    </a:cubicBezTo>
                    <a:close/>
                  </a:path>
                </a:pathLst>
              </a:custGeom>
              <a:solidFill>
                <a:srgbClr val="A582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485"/>
              <p:cNvSpPr/>
              <p:nvPr/>
            </p:nvSpPr>
            <p:spPr bwMode="auto">
              <a:xfrm>
                <a:off x="1945" y="2174"/>
                <a:ext cx="20" cy="114"/>
              </a:xfrm>
              <a:custGeom>
                <a:avLst/>
                <a:gdLst>
                  <a:gd name="T0" fmla="*/ 17 w 17"/>
                  <a:gd name="T1" fmla="*/ 101 h 101"/>
                  <a:gd name="T2" fmla="*/ 14 w 17"/>
                  <a:gd name="T3" fmla="*/ 101 h 101"/>
                  <a:gd name="T4" fmla="*/ 4 w 17"/>
                  <a:gd name="T5" fmla="*/ 0 h 101"/>
                  <a:gd name="T6" fmla="*/ 17 w 17"/>
                  <a:gd name="T7" fmla="*/ 101 h 101"/>
                </a:gdLst>
                <a:ahLst/>
                <a:cxnLst>
                  <a:cxn ang="0">
                    <a:pos x="T0" y="T1"/>
                  </a:cxn>
                  <a:cxn ang="0">
                    <a:pos x="T2" y="T3"/>
                  </a:cxn>
                  <a:cxn ang="0">
                    <a:pos x="T4" y="T5"/>
                  </a:cxn>
                  <a:cxn ang="0">
                    <a:pos x="T6" y="T7"/>
                  </a:cxn>
                </a:cxnLst>
                <a:rect l="0" t="0" r="r" b="b"/>
                <a:pathLst>
                  <a:path w="17" h="101">
                    <a:moveTo>
                      <a:pt x="17" y="101"/>
                    </a:moveTo>
                    <a:cubicBezTo>
                      <a:pt x="16" y="101"/>
                      <a:pt x="15" y="101"/>
                      <a:pt x="14" y="101"/>
                    </a:cubicBezTo>
                    <a:cubicBezTo>
                      <a:pt x="4" y="68"/>
                      <a:pt x="0" y="35"/>
                      <a:pt x="4" y="0"/>
                    </a:cubicBezTo>
                    <a:cubicBezTo>
                      <a:pt x="8" y="34"/>
                      <a:pt x="13" y="67"/>
                      <a:pt x="17" y="101"/>
                    </a:cubicBezTo>
                    <a:close/>
                  </a:path>
                </a:pathLst>
              </a:custGeom>
              <a:solidFill>
                <a:srgbClr val="8A6F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486"/>
              <p:cNvSpPr/>
              <p:nvPr/>
            </p:nvSpPr>
            <p:spPr bwMode="auto">
              <a:xfrm>
                <a:off x="1821" y="2114"/>
                <a:ext cx="18" cy="111"/>
              </a:xfrm>
              <a:custGeom>
                <a:avLst/>
                <a:gdLst>
                  <a:gd name="T0" fmla="*/ 16 w 16"/>
                  <a:gd name="T1" fmla="*/ 99 h 99"/>
                  <a:gd name="T2" fmla="*/ 0 w 16"/>
                  <a:gd name="T3" fmla="*/ 1 h 99"/>
                  <a:gd name="T4" fmla="*/ 7 w 16"/>
                  <a:gd name="T5" fmla="*/ 0 h 99"/>
                  <a:gd name="T6" fmla="*/ 16 w 16"/>
                  <a:gd name="T7" fmla="*/ 99 h 99"/>
                  <a:gd name="T8" fmla="*/ 16 w 16"/>
                  <a:gd name="T9" fmla="*/ 99 h 99"/>
                </a:gdLst>
                <a:ahLst/>
                <a:cxnLst>
                  <a:cxn ang="0">
                    <a:pos x="T0" y="T1"/>
                  </a:cxn>
                  <a:cxn ang="0">
                    <a:pos x="T2" y="T3"/>
                  </a:cxn>
                  <a:cxn ang="0">
                    <a:pos x="T4" y="T5"/>
                  </a:cxn>
                  <a:cxn ang="0">
                    <a:pos x="T6" y="T7"/>
                  </a:cxn>
                  <a:cxn ang="0">
                    <a:pos x="T8" y="T9"/>
                  </a:cxn>
                </a:cxnLst>
                <a:rect l="0" t="0" r="r" b="b"/>
                <a:pathLst>
                  <a:path w="16" h="99">
                    <a:moveTo>
                      <a:pt x="16" y="99"/>
                    </a:moveTo>
                    <a:cubicBezTo>
                      <a:pt x="3" y="67"/>
                      <a:pt x="4" y="34"/>
                      <a:pt x="0" y="1"/>
                    </a:cubicBezTo>
                    <a:cubicBezTo>
                      <a:pt x="2" y="0"/>
                      <a:pt x="5" y="0"/>
                      <a:pt x="7" y="0"/>
                    </a:cubicBezTo>
                    <a:cubicBezTo>
                      <a:pt x="10" y="33"/>
                      <a:pt x="13" y="66"/>
                      <a:pt x="16" y="99"/>
                    </a:cubicBezTo>
                    <a:cubicBezTo>
                      <a:pt x="16" y="99"/>
                      <a:pt x="16" y="99"/>
                      <a:pt x="16" y="99"/>
                    </a:cubicBezTo>
                    <a:close/>
                  </a:path>
                </a:pathLst>
              </a:custGeom>
              <a:solidFill>
                <a:srgbClr val="8E70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487"/>
              <p:cNvSpPr/>
              <p:nvPr/>
            </p:nvSpPr>
            <p:spPr bwMode="auto">
              <a:xfrm>
                <a:off x="1907" y="1697"/>
                <a:ext cx="18" cy="96"/>
              </a:xfrm>
              <a:custGeom>
                <a:avLst/>
                <a:gdLst>
                  <a:gd name="T0" fmla="*/ 16 w 16"/>
                  <a:gd name="T1" fmla="*/ 86 h 86"/>
                  <a:gd name="T2" fmla="*/ 0 w 16"/>
                  <a:gd name="T3" fmla="*/ 0 h 86"/>
                  <a:gd name="T4" fmla="*/ 5 w 16"/>
                  <a:gd name="T5" fmla="*/ 0 h 86"/>
                  <a:gd name="T6" fmla="*/ 16 w 16"/>
                  <a:gd name="T7" fmla="*/ 86 h 86"/>
                </a:gdLst>
                <a:ahLst/>
                <a:cxnLst>
                  <a:cxn ang="0">
                    <a:pos x="T0" y="T1"/>
                  </a:cxn>
                  <a:cxn ang="0">
                    <a:pos x="T2" y="T3"/>
                  </a:cxn>
                  <a:cxn ang="0">
                    <a:pos x="T4" y="T5"/>
                  </a:cxn>
                  <a:cxn ang="0">
                    <a:pos x="T6" y="T7"/>
                  </a:cxn>
                </a:cxnLst>
                <a:rect l="0" t="0" r="r" b="b"/>
                <a:pathLst>
                  <a:path w="16" h="86">
                    <a:moveTo>
                      <a:pt x="16" y="86"/>
                    </a:moveTo>
                    <a:cubicBezTo>
                      <a:pt x="1" y="59"/>
                      <a:pt x="4" y="29"/>
                      <a:pt x="0" y="0"/>
                    </a:cubicBezTo>
                    <a:cubicBezTo>
                      <a:pt x="2" y="0"/>
                      <a:pt x="3" y="0"/>
                      <a:pt x="5" y="0"/>
                    </a:cubicBezTo>
                    <a:cubicBezTo>
                      <a:pt x="9" y="28"/>
                      <a:pt x="13" y="57"/>
                      <a:pt x="16" y="86"/>
                    </a:cubicBezTo>
                    <a:close/>
                  </a:path>
                </a:pathLst>
              </a:custGeom>
              <a:solidFill>
                <a:srgbClr val="947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488"/>
              <p:cNvSpPr/>
              <p:nvPr/>
            </p:nvSpPr>
            <p:spPr bwMode="auto">
              <a:xfrm>
                <a:off x="1858" y="1684"/>
                <a:ext cx="13" cy="102"/>
              </a:xfrm>
              <a:custGeom>
                <a:avLst/>
                <a:gdLst>
                  <a:gd name="T0" fmla="*/ 4 w 12"/>
                  <a:gd name="T1" fmla="*/ 90 h 90"/>
                  <a:gd name="T2" fmla="*/ 9 w 12"/>
                  <a:gd name="T3" fmla="*/ 0 h 90"/>
                  <a:gd name="T4" fmla="*/ 4 w 12"/>
                  <a:gd name="T5" fmla="*/ 90 h 90"/>
                </a:gdLst>
                <a:ahLst/>
                <a:cxnLst>
                  <a:cxn ang="0">
                    <a:pos x="T0" y="T1"/>
                  </a:cxn>
                  <a:cxn ang="0">
                    <a:pos x="T2" y="T3"/>
                  </a:cxn>
                  <a:cxn ang="0">
                    <a:pos x="T4" y="T5"/>
                  </a:cxn>
                </a:cxnLst>
                <a:rect l="0" t="0" r="r" b="b"/>
                <a:pathLst>
                  <a:path w="12" h="90">
                    <a:moveTo>
                      <a:pt x="4" y="90"/>
                    </a:moveTo>
                    <a:cubicBezTo>
                      <a:pt x="4" y="60"/>
                      <a:pt x="0" y="30"/>
                      <a:pt x="9" y="0"/>
                    </a:cubicBezTo>
                    <a:cubicBezTo>
                      <a:pt x="12" y="30"/>
                      <a:pt x="10" y="60"/>
                      <a:pt x="4" y="90"/>
                    </a:cubicBezTo>
                    <a:close/>
                  </a:path>
                </a:pathLst>
              </a:custGeom>
              <a:solidFill>
                <a:srgbClr val="A17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489"/>
              <p:cNvSpPr/>
              <p:nvPr/>
            </p:nvSpPr>
            <p:spPr bwMode="auto">
              <a:xfrm>
                <a:off x="1678" y="2278"/>
                <a:ext cx="19" cy="100"/>
              </a:xfrm>
              <a:custGeom>
                <a:avLst/>
                <a:gdLst>
                  <a:gd name="T0" fmla="*/ 16 w 17"/>
                  <a:gd name="T1" fmla="*/ 0 h 89"/>
                  <a:gd name="T2" fmla="*/ 17 w 17"/>
                  <a:gd name="T3" fmla="*/ 89 h 89"/>
                  <a:gd name="T4" fmla="*/ 16 w 17"/>
                  <a:gd name="T5" fmla="*/ 0 h 89"/>
                </a:gdLst>
                <a:ahLst/>
                <a:cxnLst>
                  <a:cxn ang="0">
                    <a:pos x="T0" y="T1"/>
                  </a:cxn>
                  <a:cxn ang="0">
                    <a:pos x="T2" y="T3"/>
                  </a:cxn>
                  <a:cxn ang="0">
                    <a:pos x="T4" y="T5"/>
                  </a:cxn>
                </a:cxnLst>
                <a:rect l="0" t="0" r="r" b="b"/>
                <a:pathLst>
                  <a:path w="17" h="89">
                    <a:moveTo>
                      <a:pt x="16" y="0"/>
                    </a:moveTo>
                    <a:cubicBezTo>
                      <a:pt x="8" y="31"/>
                      <a:pt x="13" y="58"/>
                      <a:pt x="17" y="89"/>
                    </a:cubicBezTo>
                    <a:cubicBezTo>
                      <a:pt x="2" y="63"/>
                      <a:pt x="0" y="14"/>
                      <a:pt x="16" y="0"/>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490"/>
              <p:cNvSpPr/>
              <p:nvPr/>
            </p:nvSpPr>
            <p:spPr bwMode="auto">
              <a:xfrm>
                <a:off x="1866" y="2216"/>
                <a:ext cx="26" cy="65"/>
              </a:xfrm>
              <a:custGeom>
                <a:avLst/>
                <a:gdLst>
                  <a:gd name="T0" fmla="*/ 1 w 23"/>
                  <a:gd name="T1" fmla="*/ 29 h 58"/>
                  <a:gd name="T2" fmla="*/ 0 w 23"/>
                  <a:gd name="T3" fmla="*/ 4 h 58"/>
                  <a:gd name="T4" fmla="*/ 4 w 23"/>
                  <a:gd name="T5" fmla="*/ 0 h 58"/>
                  <a:gd name="T6" fmla="*/ 13 w 23"/>
                  <a:gd name="T7" fmla="*/ 16 h 58"/>
                  <a:gd name="T8" fmla="*/ 11 w 23"/>
                  <a:gd name="T9" fmla="*/ 58 h 58"/>
                  <a:gd name="T10" fmla="*/ 1 w 23"/>
                  <a:gd name="T11" fmla="*/ 29 h 58"/>
                </a:gdLst>
                <a:ahLst/>
                <a:cxnLst>
                  <a:cxn ang="0">
                    <a:pos x="T0" y="T1"/>
                  </a:cxn>
                  <a:cxn ang="0">
                    <a:pos x="T2" y="T3"/>
                  </a:cxn>
                  <a:cxn ang="0">
                    <a:pos x="T4" y="T5"/>
                  </a:cxn>
                  <a:cxn ang="0">
                    <a:pos x="T6" y="T7"/>
                  </a:cxn>
                  <a:cxn ang="0">
                    <a:pos x="T8" y="T9"/>
                  </a:cxn>
                  <a:cxn ang="0">
                    <a:pos x="T10" y="T11"/>
                  </a:cxn>
                </a:cxnLst>
                <a:rect l="0" t="0" r="r" b="b"/>
                <a:pathLst>
                  <a:path w="23" h="58">
                    <a:moveTo>
                      <a:pt x="1" y="29"/>
                    </a:moveTo>
                    <a:cubicBezTo>
                      <a:pt x="1" y="20"/>
                      <a:pt x="1" y="12"/>
                      <a:pt x="0" y="4"/>
                    </a:cubicBezTo>
                    <a:cubicBezTo>
                      <a:pt x="2" y="2"/>
                      <a:pt x="3" y="1"/>
                      <a:pt x="4" y="0"/>
                    </a:cubicBezTo>
                    <a:cubicBezTo>
                      <a:pt x="12" y="3"/>
                      <a:pt x="4" y="14"/>
                      <a:pt x="13" y="16"/>
                    </a:cubicBezTo>
                    <a:cubicBezTo>
                      <a:pt x="23" y="30"/>
                      <a:pt x="4" y="44"/>
                      <a:pt x="11" y="58"/>
                    </a:cubicBezTo>
                    <a:cubicBezTo>
                      <a:pt x="8" y="48"/>
                      <a:pt x="4" y="39"/>
                      <a:pt x="1" y="29"/>
                    </a:cubicBezTo>
                    <a:close/>
                  </a:path>
                </a:pathLst>
              </a:custGeom>
              <a:solidFill>
                <a:srgbClr val="C6A8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491"/>
              <p:cNvSpPr/>
              <p:nvPr/>
            </p:nvSpPr>
            <p:spPr bwMode="auto">
              <a:xfrm>
                <a:off x="1702" y="1544"/>
                <a:ext cx="24" cy="106"/>
              </a:xfrm>
              <a:custGeom>
                <a:avLst/>
                <a:gdLst>
                  <a:gd name="T0" fmla="*/ 18 w 22"/>
                  <a:gd name="T1" fmla="*/ 94 h 94"/>
                  <a:gd name="T2" fmla="*/ 11 w 22"/>
                  <a:gd name="T3" fmla="*/ 62 h 94"/>
                  <a:gd name="T4" fmla="*/ 9 w 22"/>
                  <a:gd name="T5" fmla="*/ 1 h 94"/>
                  <a:gd name="T6" fmla="*/ 13 w 22"/>
                  <a:gd name="T7" fmla="*/ 2 h 94"/>
                  <a:gd name="T8" fmla="*/ 22 w 22"/>
                  <a:gd name="T9" fmla="*/ 88 h 94"/>
                  <a:gd name="T10" fmla="*/ 18 w 22"/>
                  <a:gd name="T11" fmla="*/ 94 h 94"/>
                </a:gdLst>
                <a:ahLst/>
                <a:cxnLst>
                  <a:cxn ang="0">
                    <a:pos x="T0" y="T1"/>
                  </a:cxn>
                  <a:cxn ang="0">
                    <a:pos x="T2" y="T3"/>
                  </a:cxn>
                  <a:cxn ang="0">
                    <a:pos x="T4" y="T5"/>
                  </a:cxn>
                  <a:cxn ang="0">
                    <a:pos x="T6" y="T7"/>
                  </a:cxn>
                  <a:cxn ang="0">
                    <a:pos x="T8" y="T9"/>
                  </a:cxn>
                  <a:cxn ang="0">
                    <a:pos x="T10" y="T11"/>
                  </a:cxn>
                </a:cxnLst>
                <a:rect l="0" t="0" r="r" b="b"/>
                <a:pathLst>
                  <a:path w="22" h="94">
                    <a:moveTo>
                      <a:pt x="18" y="94"/>
                    </a:moveTo>
                    <a:cubicBezTo>
                      <a:pt x="10" y="84"/>
                      <a:pt x="18" y="71"/>
                      <a:pt x="11" y="62"/>
                    </a:cubicBezTo>
                    <a:cubicBezTo>
                      <a:pt x="14" y="42"/>
                      <a:pt x="0" y="22"/>
                      <a:pt x="9" y="1"/>
                    </a:cubicBezTo>
                    <a:cubicBezTo>
                      <a:pt x="11" y="0"/>
                      <a:pt x="12" y="0"/>
                      <a:pt x="13" y="2"/>
                    </a:cubicBezTo>
                    <a:cubicBezTo>
                      <a:pt x="16" y="31"/>
                      <a:pt x="14" y="60"/>
                      <a:pt x="22" y="88"/>
                    </a:cubicBezTo>
                    <a:cubicBezTo>
                      <a:pt x="22" y="91"/>
                      <a:pt x="21" y="93"/>
                      <a:pt x="18" y="94"/>
                    </a:cubicBezTo>
                    <a:close/>
                  </a:path>
                </a:pathLst>
              </a:custGeom>
              <a:solidFill>
                <a:srgbClr val="7B5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492"/>
              <p:cNvSpPr/>
              <p:nvPr/>
            </p:nvSpPr>
            <p:spPr bwMode="auto">
              <a:xfrm>
                <a:off x="1707" y="1460"/>
                <a:ext cx="14" cy="86"/>
              </a:xfrm>
              <a:custGeom>
                <a:avLst/>
                <a:gdLst>
                  <a:gd name="T0" fmla="*/ 8 w 12"/>
                  <a:gd name="T1" fmla="*/ 77 h 77"/>
                  <a:gd name="T2" fmla="*/ 4 w 12"/>
                  <a:gd name="T3" fmla="*/ 76 h 77"/>
                  <a:gd name="T4" fmla="*/ 0 w 12"/>
                  <a:gd name="T5" fmla="*/ 1 h 77"/>
                  <a:gd name="T6" fmla="*/ 7 w 12"/>
                  <a:gd name="T7" fmla="*/ 0 h 77"/>
                  <a:gd name="T8" fmla="*/ 8 w 12"/>
                  <a:gd name="T9" fmla="*/ 77 h 77"/>
                </a:gdLst>
                <a:ahLst/>
                <a:cxnLst>
                  <a:cxn ang="0">
                    <a:pos x="T0" y="T1"/>
                  </a:cxn>
                  <a:cxn ang="0">
                    <a:pos x="T2" y="T3"/>
                  </a:cxn>
                  <a:cxn ang="0">
                    <a:pos x="T4" y="T5"/>
                  </a:cxn>
                  <a:cxn ang="0">
                    <a:pos x="T6" y="T7"/>
                  </a:cxn>
                  <a:cxn ang="0">
                    <a:pos x="T8" y="T9"/>
                  </a:cxn>
                </a:cxnLst>
                <a:rect l="0" t="0" r="r" b="b"/>
                <a:pathLst>
                  <a:path w="12" h="77">
                    <a:moveTo>
                      <a:pt x="8" y="77"/>
                    </a:moveTo>
                    <a:cubicBezTo>
                      <a:pt x="7" y="77"/>
                      <a:pt x="6" y="77"/>
                      <a:pt x="4" y="76"/>
                    </a:cubicBezTo>
                    <a:cubicBezTo>
                      <a:pt x="3" y="51"/>
                      <a:pt x="2" y="26"/>
                      <a:pt x="0" y="1"/>
                    </a:cubicBezTo>
                    <a:cubicBezTo>
                      <a:pt x="2" y="0"/>
                      <a:pt x="4" y="0"/>
                      <a:pt x="7" y="0"/>
                    </a:cubicBezTo>
                    <a:cubicBezTo>
                      <a:pt x="12" y="26"/>
                      <a:pt x="9" y="52"/>
                      <a:pt x="8" y="77"/>
                    </a:cubicBezTo>
                    <a:close/>
                  </a:path>
                </a:pathLst>
              </a:custGeom>
              <a:solidFill>
                <a:srgbClr val="AC8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493"/>
              <p:cNvSpPr/>
              <p:nvPr/>
            </p:nvSpPr>
            <p:spPr bwMode="auto">
              <a:xfrm>
                <a:off x="1981" y="2394"/>
                <a:ext cx="17" cy="91"/>
              </a:xfrm>
              <a:custGeom>
                <a:avLst/>
                <a:gdLst>
                  <a:gd name="T0" fmla="*/ 9 w 15"/>
                  <a:gd name="T1" fmla="*/ 81 h 81"/>
                  <a:gd name="T2" fmla="*/ 12 w 15"/>
                  <a:gd name="T3" fmla="*/ 0 h 81"/>
                  <a:gd name="T4" fmla="*/ 15 w 15"/>
                  <a:gd name="T5" fmla="*/ 77 h 81"/>
                  <a:gd name="T6" fmla="*/ 9 w 15"/>
                  <a:gd name="T7" fmla="*/ 81 h 81"/>
                </a:gdLst>
                <a:ahLst/>
                <a:cxnLst>
                  <a:cxn ang="0">
                    <a:pos x="T0" y="T1"/>
                  </a:cxn>
                  <a:cxn ang="0">
                    <a:pos x="T2" y="T3"/>
                  </a:cxn>
                  <a:cxn ang="0">
                    <a:pos x="T4" y="T5"/>
                  </a:cxn>
                  <a:cxn ang="0">
                    <a:pos x="T6" y="T7"/>
                  </a:cxn>
                </a:cxnLst>
                <a:rect l="0" t="0" r="r" b="b"/>
                <a:pathLst>
                  <a:path w="15" h="81">
                    <a:moveTo>
                      <a:pt x="9" y="81"/>
                    </a:moveTo>
                    <a:cubicBezTo>
                      <a:pt x="13" y="54"/>
                      <a:pt x="0" y="27"/>
                      <a:pt x="12" y="0"/>
                    </a:cubicBezTo>
                    <a:cubicBezTo>
                      <a:pt x="13" y="25"/>
                      <a:pt x="14" y="51"/>
                      <a:pt x="15" y="77"/>
                    </a:cubicBezTo>
                    <a:cubicBezTo>
                      <a:pt x="15" y="80"/>
                      <a:pt x="11" y="80"/>
                      <a:pt x="9" y="81"/>
                    </a:cubicBezTo>
                    <a:close/>
                  </a:path>
                </a:pathLst>
              </a:custGeom>
              <a:solidFill>
                <a:srgbClr val="8A6D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494"/>
              <p:cNvSpPr/>
              <p:nvPr/>
            </p:nvSpPr>
            <p:spPr bwMode="auto">
              <a:xfrm>
                <a:off x="1869" y="1759"/>
                <a:ext cx="14" cy="113"/>
              </a:xfrm>
              <a:custGeom>
                <a:avLst/>
                <a:gdLst>
                  <a:gd name="T0" fmla="*/ 7 w 12"/>
                  <a:gd name="T1" fmla="*/ 0 h 101"/>
                  <a:gd name="T2" fmla="*/ 11 w 12"/>
                  <a:gd name="T3" fmla="*/ 101 h 101"/>
                  <a:gd name="T4" fmla="*/ 7 w 12"/>
                  <a:gd name="T5" fmla="*/ 0 h 101"/>
                </a:gdLst>
                <a:ahLst/>
                <a:cxnLst>
                  <a:cxn ang="0">
                    <a:pos x="T0" y="T1"/>
                  </a:cxn>
                  <a:cxn ang="0">
                    <a:pos x="T2" y="T3"/>
                  </a:cxn>
                  <a:cxn ang="0">
                    <a:pos x="T4" y="T5"/>
                  </a:cxn>
                </a:cxnLst>
                <a:rect l="0" t="0" r="r" b="b"/>
                <a:pathLst>
                  <a:path w="12" h="101">
                    <a:moveTo>
                      <a:pt x="7" y="0"/>
                    </a:moveTo>
                    <a:cubicBezTo>
                      <a:pt x="12" y="33"/>
                      <a:pt x="6" y="67"/>
                      <a:pt x="11" y="101"/>
                    </a:cubicBezTo>
                    <a:cubicBezTo>
                      <a:pt x="0" y="67"/>
                      <a:pt x="6" y="33"/>
                      <a:pt x="7" y="0"/>
                    </a:cubicBezTo>
                    <a:close/>
                  </a:path>
                </a:pathLst>
              </a:custGeom>
              <a:solidFill>
                <a:srgbClr val="8B69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495"/>
              <p:cNvSpPr/>
              <p:nvPr/>
            </p:nvSpPr>
            <p:spPr bwMode="auto">
              <a:xfrm>
                <a:off x="1700" y="2393"/>
                <a:ext cx="14" cy="79"/>
              </a:xfrm>
              <a:custGeom>
                <a:avLst/>
                <a:gdLst>
                  <a:gd name="T0" fmla="*/ 11 w 12"/>
                  <a:gd name="T1" fmla="*/ 58 h 70"/>
                  <a:gd name="T2" fmla="*/ 6 w 12"/>
                  <a:gd name="T3" fmla="*/ 70 h 70"/>
                  <a:gd name="T4" fmla="*/ 3 w 12"/>
                  <a:gd name="T5" fmla="*/ 0 h 70"/>
                  <a:gd name="T6" fmla="*/ 11 w 12"/>
                  <a:gd name="T7" fmla="*/ 58 h 70"/>
                </a:gdLst>
                <a:ahLst/>
                <a:cxnLst>
                  <a:cxn ang="0">
                    <a:pos x="T0" y="T1"/>
                  </a:cxn>
                  <a:cxn ang="0">
                    <a:pos x="T2" y="T3"/>
                  </a:cxn>
                  <a:cxn ang="0">
                    <a:pos x="T4" y="T5"/>
                  </a:cxn>
                  <a:cxn ang="0">
                    <a:pos x="T6" y="T7"/>
                  </a:cxn>
                </a:cxnLst>
                <a:rect l="0" t="0" r="r" b="b"/>
                <a:pathLst>
                  <a:path w="12" h="70">
                    <a:moveTo>
                      <a:pt x="11" y="58"/>
                    </a:moveTo>
                    <a:cubicBezTo>
                      <a:pt x="6" y="61"/>
                      <a:pt x="8" y="66"/>
                      <a:pt x="6" y="70"/>
                    </a:cubicBezTo>
                    <a:cubicBezTo>
                      <a:pt x="0" y="47"/>
                      <a:pt x="2" y="24"/>
                      <a:pt x="3" y="0"/>
                    </a:cubicBezTo>
                    <a:cubicBezTo>
                      <a:pt x="7" y="19"/>
                      <a:pt x="12" y="38"/>
                      <a:pt x="11" y="58"/>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496"/>
              <p:cNvSpPr/>
              <p:nvPr/>
            </p:nvSpPr>
            <p:spPr bwMode="auto">
              <a:xfrm>
                <a:off x="1804" y="1856"/>
                <a:ext cx="7" cy="95"/>
              </a:xfrm>
              <a:custGeom>
                <a:avLst/>
                <a:gdLst>
                  <a:gd name="T0" fmla="*/ 6 w 6"/>
                  <a:gd name="T1" fmla="*/ 72 h 84"/>
                  <a:gd name="T2" fmla="*/ 0 w 6"/>
                  <a:gd name="T3" fmla="*/ 84 h 84"/>
                  <a:gd name="T4" fmla="*/ 0 w 6"/>
                  <a:gd name="T5" fmla="*/ 0 h 84"/>
                  <a:gd name="T6" fmla="*/ 6 w 6"/>
                  <a:gd name="T7" fmla="*/ 0 h 84"/>
                  <a:gd name="T8" fmla="*/ 6 w 6"/>
                  <a:gd name="T9" fmla="*/ 72 h 84"/>
                </a:gdLst>
                <a:ahLst/>
                <a:cxnLst>
                  <a:cxn ang="0">
                    <a:pos x="T0" y="T1"/>
                  </a:cxn>
                  <a:cxn ang="0">
                    <a:pos x="T2" y="T3"/>
                  </a:cxn>
                  <a:cxn ang="0">
                    <a:pos x="T4" y="T5"/>
                  </a:cxn>
                  <a:cxn ang="0">
                    <a:pos x="T6" y="T7"/>
                  </a:cxn>
                  <a:cxn ang="0">
                    <a:pos x="T8" y="T9"/>
                  </a:cxn>
                </a:cxnLst>
                <a:rect l="0" t="0" r="r" b="b"/>
                <a:pathLst>
                  <a:path w="6" h="84">
                    <a:moveTo>
                      <a:pt x="6" y="72"/>
                    </a:moveTo>
                    <a:cubicBezTo>
                      <a:pt x="4" y="76"/>
                      <a:pt x="2" y="80"/>
                      <a:pt x="0" y="84"/>
                    </a:cubicBezTo>
                    <a:cubicBezTo>
                      <a:pt x="0" y="56"/>
                      <a:pt x="0" y="28"/>
                      <a:pt x="0" y="0"/>
                    </a:cubicBezTo>
                    <a:cubicBezTo>
                      <a:pt x="2" y="0"/>
                      <a:pt x="4" y="0"/>
                      <a:pt x="6" y="0"/>
                    </a:cubicBezTo>
                    <a:cubicBezTo>
                      <a:pt x="6" y="24"/>
                      <a:pt x="6" y="48"/>
                      <a:pt x="6" y="72"/>
                    </a:cubicBezTo>
                    <a:close/>
                  </a:path>
                </a:pathLst>
              </a:custGeom>
              <a:solidFill>
                <a:srgbClr val="8667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497"/>
              <p:cNvSpPr/>
              <p:nvPr/>
            </p:nvSpPr>
            <p:spPr bwMode="auto">
              <a:xfrm>
                <a:off x="1749" y="2548"/>
                <a:ext cx="19" cy="81"/>
              </a:xfrm>
              <a:custGeom>
                <a:avLst/>
                <a:gdLst>
                  <a:gd name="T0" fmla="*/ 7 w 17"/>
                  <a:gd name="T1" fmla="*/ 33 h 72"/>
                  <a:gd name="T2" fmla="*/ 7 w 17"/>
                  <a:gd name="T3" fmla="*/ 0 h 72"/>
                  <a:gd name="T4" fmla="*/ 14 w 17"/>
                  <a:gd name="T5" fmla="*/ 72 h 72"/>
                  <a:gd name="T6" fmla="*/ 7 w 17"/>
                  <a:gd name="T7" fmla="*/ 33 h 72"/>
                </a:gdLst>
                <a:ahLst/>
                <a:cxnLst>
                  <a:cxn ang="0">
                    <a:pos x="T0" y="T1"/>
                  </a:cxn>
                  <a:cxn ang="0">
                    <a:pos x="T2" y="T3"/>
                  </a:cxn>
                  <a:cxn ang="0">
                    <a:pos x="T4" y="T5"/>
                  </a:cxn>
                  <a:cxn ang="0">
                    <a:pos x="T6" y="T7"/>
                  </a:cxn>
                </a:cxnLst>
                <a:rect l="0" t="0" r="r" b="b"/>
                <a:pathLst>
                  <a:path w="17" h="72">
                    <a:moveTo>
                      <a:pt x="7" y="33"/>
                    </a:moveTo>
                    <a:cubicBezTo>
                      <a:pt x="13" y="22"/>
                      <a:pt x="0" y="11"/>
                      <a:pt x="7" y="0"/>
                    </a:cubicBezTo>
                    <a:cubicBezTo>
                      <a:pt x="17" y="24"/>
                      <a:pt x="14" y="48"/>
                      <a:pt x="14" y="72"/>
                    </a:cubicBezTo>
                    <a:cubicBezTo>
                      <a:pt x="7" y="60"/>
                      <a:pt x="8" y="46"/>
                      <a:pt x="7" y="33"/>
                    </a:cubicBezTo>
                    <a:close/>
                  </a:path>
                </a:pathLst>
              </a:custGeom>
              <a:solidFill>
                <a:srgbClr val="6B51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498"/>
              <p:cNvSpPr/>
              <p:nvPr/>
            </p:nvSpPr>
            <p:spPr bwMode="auto">
              <a:xfrm>
                <a:off x="1751" y="2268"/>
                <a:ext cx="14" cy="74"/>
              </a:xfrm>
              <a:custGeom>
                <a:avLst/>
                <a:gdLst>
                  <a:gd name="T0" fmla="*/ 6 w 12"/>
                  <a:gd name="T1" fmla="*/ 0 h 66"/>
                  <a:gd name="T2" fmla="*/ 9 w 12"/>
                  <a:gd name="T3" fmla="*/ 66 h 66"/>
                  <a:gd name="T4" fmla="*/ 6 w 12"/>
                  <a:gd name="T5" fmla="*/ 0 h 66"/>
                </a:gdLst>
                <a:ahLst/>
                <a:cxnLst>
                  <a:cxn ang="0">
                    <a:pos x="T0" y="T1"/>
                  </a:cxn>
                  <a:cxn ang="0">
                    <a:pos x="T2" y="T3"/>
                  </a:cxn>
                  <a:cxn ang="0">
                    <a:pos x="T4" y="T5"/>
                  </a:cxn>
                </a:cxnLst>
                <a:rect l="0" t="0" r="r" b="b"/>
                <a:pathLst>
                  <a:path w="12" h="66">
                    <a:moveTo>
                      <a:pt x="6" y="0"/>
                    </a:moveTo>
                    <a:cubicBezTo>
                      <a:pt x="12" y="22"/>
                      <a:pt x="10" y="44"/>
                      <a:pt x="9" y="66"/>
                    </a:cubicBezTo>
                    <a:cubicBezTo>
                      <a:pt x="5" y="44"/>
                      <a:pt x="0" y="22"/>
                      <a:pt x="6" y="0"/>
                    </a:cubicBezTo>
                    <a:close/>
                  </a:path>
                </a:pathLst>
              </a:custGeom>
              <a:solidFill>
                <a:srgbClr val="AD89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499"/>
              <p:cNvSpPr/>
              <p:nvPr/>
            </p:nvSpPr>
            <p:spPr bwMode="auto">
              <a:xfrm>
                <a:off x="1702" y="1791"/>
                <a:ext cx="11" cy="79"/>
              </a:xfrm>
              <a:custGeom>
                <a:avLst/>
                <a:gdLst>
                  <a:gd name="T0" fmla="*/ 10 w 10"/>
                  <a:gd name="T1" fmla="*/ 70 h 70"/>
                  <a:gd name="T2" fmla="*/ 3 w 10"/>
                  <a:gd name="T3" fmla="*/ 70 h 70"/>
                  <a:gd name="T4" fmla="*/ 6 w 10"/>
                  <a:gd name="T5" fmla="*/ 0 h 70"/>
                  <a:gd name="T6" fmla="*/ 10 w 10"/>
                  <a:gd name="T7" fmla="*/ 70 h 70"/>
                </a:gdLst>
                <a:ahLst/>
                <a:cxnLst>
                  <a:cxn ang="0">
                    <a:pos x="T0" y="T1"/>
                  </a:cxn>
                  <a:cxn ang="0">
                    <a:pos x="T2" y="T3"/>
                  </a:cxn>
                  <a:cxn ang="0">
                    <a:pos x="T4" y="T5"/>
                  </a:cxn>
                  <a:cxn ang="0">
                    <a:pos x="T6" y="T7"/>
                  </a:cxn>
                </a:cxnLst>
                <a:rect l="0" t="0" r="r" b="b"/>
                <a:pathLst>
                  <a:path w="10" h="70">
                    <a:moveTo>
                      <a:pt x="10" y="70"/>
                    </a:moveTo>
                    <a:cubicBezTo>
                      <a:pt x="8" y="70"/>
                      <a:pt x="5" y="70"/>
                      <a:pt x="3" y="70"/>
                    </a:cubicBezTo>
                    <a:cubicBezTo>
                      <a:pt x="2" y="46"/>
                      <a:pt x="0" y="23"/>
                      <a:pt x="6" y="0"/>
                    </a:cubicBezTo>
                    <a:cubicBezTo>
                      <a:pt x="8" y="23"/>
                      <a:pt x="5" y="47"/>
                      <a:pt x="10" y="70"/>
                    </a:cubicBezTo>
                    <a:close/>
                  </a:path>
                </a:pathLst>
              </a:custGeom>
              <a:solidFill>
                <a:srgbClr val="906B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500"/>
              <p:cNvSpPr/>
              <p:nvPr/>
            </p:nvSpPr>
            <p:spPr bwMode="auto">
              <a:xfrm>
                <a:off x="1675" y="2009"/>
                <a:ext cx="21" cy="73"/>
              </a:xfrm>
              <a:custGeom>
                <a:avLst/>
                <a:gdLst>
                  <a:gd name="T0" fmla="*/ 11 w 19"/>
                  <a:gd name="T1" fmla="*/ 0 h 65"/>
                  <a:gd name="T2" fmla="*/ 17 w 19"/>
                  <a:gd name="T3" fmla="*/ 0 h 65"/>
                  <a:gd name="T4" fmla="*/ 17 w 19"/>
                  <a:gd name="T5" fmla="*/ 4 h 65"/>
                  <a:gd name="T6" fmla="*/ 16 w 19"/>
                  <a:gd name="T7" fmla="*/ 51 h 65"/>
                  <a:gd name="T8" fmla="*/ 10 w 19"/>
                  <a:gd name="T9" fmla="*/ 65 h 65"/>
                  <a:gd name="T10" fmla="*/ 11 w 19"/>
                  <a:gd name="T11" fmla="*/ 0 h 65"/>
                </a:gdLst>
                <a:ahLst/>
                <a:cxnLst>
                  <a:cxn ang="0">
                    <a:pos x="T0" y="T1"/>
                  </a:cxn>
                  <a:cxn ang="0">
                    <a:pos x="T2" y="T3"/>
                  </a:cxn>
                  <a:cxn ang="0">
                    <a:pos x="T4" y="T5"/>
                  </a:cxn>
                  <a:cxn ang="0">
                    <a:pos x="T6" y="T7"/>
                  </a:cxn>
                  <a:cxn ang="0">
                    <a:pos x="T8" y="T9"/>
                  </a:cxn>
                  <a:cxn ang="0">
                    <a:pos x="T10" y="T11"/>
                  </a:cxn>
                </a:cxnLst>
                <a:rect l="0" t="0" r="r" b="b"/>
                <a:pathLst>
                  <a:path w="19" h="65">
                    <a:moveTo>
                      <a:pt x="11" y="0"/>
                    </a:moveTo>
                    <a:cubicBezTo>
                      <a:pt x="13" y="0"/>
                      <a:pt x="15" y="0"/>
                      <a:pt x="17" y="0"/>
                    </a:cubicBezTo>
                    <a:cubicBezTo>
                      <a:pt x="18" y="2"/>
                      <a:pt x="18" y="3"/>
                      <a:pt x="17" y="4"/>
                    </a:cubicBezTo>
                    <a:cubicBezTo>
                      <a:pt x="14" y="19"/>
                      <a:pt x="17" y="35"/>
                      <a:pt x="16" y="51"/>
                    </a:cubicBezTo>
                    <a:cubicBezTo>
                      <a:pt x="15" y="56"/>
                      <a:pt x="19" y="64"/>
                      <a:pt x="10" y="65"/>
                    </a:cubicBezTo>
                    <a:cubicBezTo>
                      <a:pt x="0" y="43"/>
                      <a:pt x="14" y="22"/>
                      <a:pt x="11" y="0"/>
                    </a:cubicBezTo>
                    <a:close/>
                  </a:path>
                </a:pathLst>
              </a:custGeom>
              <a:solidFill>
                <a:srgbClr val="845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501"/>
              <p:cNvSpPr/>
              <p:nvPr/>
            </p:nvSpPr>
            <p:spPr bwMode="auto">
              <a:xfrm>
                <a:off x="1686" y="2014"/>
                <a:ext cx="9" cy="88"/>
              </a:xfrm>
              <a:custGeom>
                <a:avLst/>
                <a:gdLst>
                  <a:gd name="T0" fmla="*/ 0 w 8"/>
                  <a:gd name="T1" fmla="*/ 61 h 79"/>
                  <a:gd name="T2" fmla="*/ 4 w 8"/>
                  <a:gd name="T3" fmla="*/ 23 h 79"/>
                  <a:gd name="T4" fmla="*/ 7 w 8"/>
                  <a:gd name="T5" fmla="*/ 0 h 79"/>
                  <a:gd name="T6" fmla="*/ 7 w 8"/>
                  <a:gd name="T7" fmla="*/ 79 h 79"/>
                  <a:gd name="T8" fmla="*/ 0 w 8"/>
                  <a:gd name="T9" fmla="*/ 61 h 79"/>
                </a:gdLst>
                <a:ahLst/>
                <a:cxnLst>
                  <a:cxn ang="0">
                    <a:pos x="T0" y="T1"/>
                  </a:cxn>
                  <a:cxn ang="0">
                    <a:pos x="T2" y="T3"/>
                  </a:cxn>
                  <a:cxn ang="0">
                    <a:pos x="T4" y="T5"/>
                  </a:cxn>
                  <a:cxn ang="0">
                    <a:pos x="T6" y="T7"/>
                  </a:cxn>
                  <a:cxn ang="0">
                    <a:pos x="T8" y="T9"/>
                  </a:cxn>
                </a:cxnLst>
                <a:rect l="0" t="0" r="r" b="b"/>
                <a:pathLst>
                  <a:path w="8" h="79">
                    <a:moveTo>
                      <a:pt x="0" y="61"/>
                    </a:moveTo>
                    <a:cubicBezTo>
                      <a:pt x="8" y="49"/>
                      <a:pt x="2" y="35"/>
                      <a:pt x="4" y="23"/>
                    </a:cubicBezTo>
                    <a:cubicBezTo>
                      <a:pt x="5" y="15"/>
                      <a:pt x="1" y="7"/>
                      <a:pt x="7" y="0"/>
                    </a:cubicBezTo>
                    <a:cubicBezTo>
                      <a:pt x="7" y="25"/>
                      <a:pt x="7" y="50"/>
                      <a:pt x="7" y="79"/>
                    </a:cubicBezTo>
                    <a:cubicBezTo>
                      <a:pt x="4" y="71"/>
                      <a:pt x="2" y="66"/>
                      <a:pt x="0" y="61"/>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502"/>
              <p:cNvSpPr/>
              <p:nvPr/>
            </p:nvSpPr>
            <p:spPr bwMode="auto">
              <a:xfrm>
                <a:off x="1885" y="1316"/>
                <a:ext cx="12" cy="73"/>
              </a:xfrm>
              <a:custGeom>
                <a:avLst/>
                <a:gdLst>
                  <a:gd name="T0" fmla="*/ 7 w 11"/>
                  <a:gd name="T1" fmla="*/ 65 h 65"/>
                  <a:gd name="T2" fmla="*/ 2 w 11"/>
                  <a:gd name="T3" fmla="*/ 0 h 65"/>
                  <a:gd name="T4" fmla="*/ 7 w 11"/>
                  <a:gd name="T5" fmla="*/ 65 h 65"/>
                </a:gdLst>
                <a:ahLst/>
                <a:cxnLst>
                  <a:cxn ang="0">
                    <a:pos x="T0" y="T1"/>
                  </a:cxn>
                  <a:cxn ang="0">
                    <a:pos x="T2" y="T3"/>
                  </a:cxn>
                  <a:cxn ang="0">
                    <a:pos x="T4" y="T5"/>
                  </a:cxn>
                </a:cxnLst>
                <a:rect l="0" t="0" r="r" b="b"/>
                <a:pathLst>
                  <a:path w="11" h="65">
                    <a:moveTo>
                      <a:pt x="7" y="65"/>
                    </a:moveTo>
                    <a:cubicBezTo>
                      <a:pt x="0" y="44"/>
                      <a:pt x="6" y="21"/>
                      <a:pt x="2" y="0"/>
                    </a:cubicBezTo>
                    <a:cubicBezTo>
                      <a:pt x="11" y="21"/>
                      <a:pt x="5" y="44"/>
                      <a:pt x="7" y="65"/>
                    </a:cubicBezTo>
                    <a:close/>
                  </a:path>
                </a:pathLst>
              </a:custGeom>
              <a:solidFill>
                <a:srgbClr val="AF8A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503"/>
              <p:cNvSpPr/>
              <p:nvPr/>
            </p:nvSpPr>
            <p:spPr bwMode="auto">
              <a:xfrm>
                <a:off x="1767" y="1728"/>
                <a:ext cx="14" cy="58"/>
              </a:xfrm>
              <a:custGeom>
                <a:avLst/>
                <a:gdLst>
                  <a:gd name="T0" fmla="*/ 11 w 13"/>
                  <a:gd name="T1" fmla="*/ 34 h 51"/>
                  <a:gd name="T2" fmla="*/ 7 w 13"/>
                  <a:gd name="T3" fmla="*/ 51 h 51"/>
                  <a:gd name="T4" fmla="*/ 0 w 13"/>
                  <a:gd name="T5" fmla="*/ 0 h 51"/>
                  <a:gd name="T6" fmla="*/ 11 w 13"/>
                  <a:gd name="T7" fmla="*/ 34 h 51"/>
                </a:gdLst>
                <a:ahLst/>
                <a:cxnLst>
                  <a:cxn ang="0">
                    <a:pos x="T0" y="T1"/>
                  </a:cxn>
                  <a:cxn ang="0">
                    <a:pos x="T2" y="T3"/>
                  </a:cxn>
                  <a:cxn ang="0">
                    <a:pos x="T4" y="T5"/>
                  </a:cxn>
                  <a:cxn ang="0">
                    <a:pos x="T6" y="T7"/>
                  </a:cxn>
                </a:cxnLst>
                <a:rect l="0" t="0" r="r" b="b"/>
                <a:pathLst>
                  <a:path w="13" h="51">
                    <a:moveTo>
                      <a:pt x="11" y="34"/>
                    </a:moveTo>
                    <a:cubicBezTo>
                      <a:pt x="6" y="39"/>
                      <a:pt x="9" y="45"/>
                      <a:pt x="7" y="51"/>
                    </a:cubicBezTo>
                    <a:cubicBezTo>
                      <a:pt x="1" y="36"/>
                      <a:pt x="7" y="20"/>
                      <a:pt x="0" y="0"/>
                    </a:cubicBezTo>
                    <a:cubicBezTo>
                      <a:pt x="12" y="13"/>
                      <a:pt x="13" y="23"/>
                      <a:pt x="11" y="34"/>
                    </a:cubicBezTo>
                    <a:close/>
                  </a:path>
                </a:pathLst>
              </a:custGeom>
              <a:solidFill>
                <a:srgbClr val="A9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504"/>
              <p:cNvSpPr/>
              <p:nvPr/>
            </p:nvSpPr>
            <p:spPr bwMode="auto">
              <a:xfrm>
                <a:off x="1780" y="2234"/>
                <a:ext cx="18" cy="48"/>
              </a:xfrm>
              <a:custGeom>
                <a:avLst/>
                <a:gdLst>
                  <a:gd name="T0" fmla="*/ 16 w 16"/>
                  <a:gd name="T1" fmla="*/ 24 h 43"/>
                  <a:gd name="T2" fmla="*/ 16 w 16"/>
                  <a:gd name="T3" fmla="*/ 28 h 43"/>
                  <a:gd name="T4" fmla="*/ 4 w 16"/>
                  <a:gd name="T5" fmla="*/ 26 h 43"/>
                  <a:gd name="T6" fmla="*/ 0 w 16"/>
                  <a:gd name="T7" fmla="*/ 16 h 43"/>
                  <a:gd name="T8" fmla="*/ 1 w 16"/>
                  <a:gd name="T9" fmla="*/ 3 h 43"/>
                  <a:gd name="T10" fmla="*/ 5 w 16"/>
                  <a:gd name="T11" fmla="*/ 0 h 43"/>
                  <a:gd name="T12" fmla="*/ 16 w 16"/>
                  <a:gd name="T13" fmla="*/ 24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6" y="24"/>
                    </a:moveTo>
                    <a:cubicBezTo>
                      <a:pt x="16" y="25"/>
                      <a:pt x="16" y="27"/>
                      <a:pt x="16" y="28"/>
                    </a:cubicBezTo>
                    <a:cubicBezTo>
                      <a:pt x="11" y="30"/>
                      <a:pt x="5" y="43"/>
                      <a:pt x="4" y="26"/>
                    </a:cubicBezTo>
                    <a:cubicBezTo>
                      <a:pt x="4" y="22"/>
                      <a:pt x="4" y="18"/>
                      <a:pt x="0" y="16"/>
                    </a:cubicBezTo>
                    <a:cubicBezTo>
                      <a:pt x="2" y="12"/>
                      <a:pt x="2" y="8"/>
                      <a:pt x="1" y="3"/>
                    </a:cubicBezTo>
                    <a:cubicBezTo>
                      <a:pt x="2" y="2"/>
                      <a:pt x="4" y="1"/>
                      <a:pt x="5" y="0"/>
                    </a:cubicBezTo>
                    <a:cubicBezTo>
                      <a:pt x="10" y="7"/>
                      <a:pt x="8" y="18"/>
                      <a:pt x="16" y="24"/>
                    </a:cubicBezTo>
                    <a:close/>
                  </a:path>
                </a:pathLst>
              </a:custGeom>
              <a:solidFill>
                <a:srgbClr val="CCA6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505"/>
              <p:cNvSpPr/>
              <p:nvPr/>
            </p:nvSpPr>
            <p:spPr bwMode="auto">
              <a:xfrm>
                <a:off x="1925" y="2539"/>
                <a:ext cx="17" cy="25"/>
              </a:xfrm>
              <a:custGeom>
                <a:avLst/>
                <a:gdLst>
                  <a:gd name="T0" fmla="*/ 0 w 15"/>
                  <a:gd name="T1" fmla="*/ 0 h 22"/>
                  <a:gd name="T2" fmla="*/ 8 w 15"/>
                  <a:gd name="T3" fmla="*/ 0 h 22"/>
                  <a:gd name="T4" fmla="*/ 0 w 15"/>
                  <a:gd name="T5" fmla="*/ 22 h 22"/>
                  <a:gd name="T6" fmla="*/ 0 w 15"/>
                  <a:gd name="T7" fmla="*/ 0 h 22"/>
                </a:gdLst>
                <a:ahLst/>
                <a:cxnLst>
                  <a:cxn ang="0">
                    <a:pos x="T0" y="T1"/>
                  </a:cxn>
                  <a:cxn ang="0">
                    <a:pos x="T2" y="T3"/>
                  </a:cxn>
                  <a:cxn ang="0">
                    <a:pos x="T4" y="T5"/>
                  </a:cxn>
                  <a:cxn ang="0">
                    <a:pos x="T6" y="T7"/>
                  </a:cxn>
                </a:cxnLst>
                <a:rect l="0" t="0" r="r" b="b"/>
                <a:pathLst>
                  <a:path w="15" h="22">
                    <a:moveTo>
                      <a:pt x="0" y="0"/>
                    </a:moveTo>
                    <a:cubicBezTo>
                      <a:pt x="3" y="1"/>
                      <a:pt x="5" y="10"/>
                      <a:pt x="8" y="0"/>
                    </a:cubicBezTo>
                    <a:cubicBezTo>
                      <a:pt x="14" y="9"/>
                      <a:pt x="15" y="17"/>
                      <a:pt x="0" y="22"/>
                    </a:cubicBezTo>
                    <a:cubicBezTo>
                      <a:pt x="0" y="14"/>
                      <a:pt x="0" y="7"/>
                      <a:pt x="0" y="0"/>
                    </a:cubicBezTo>
                    <a:close/>
                  </a:path>
                </a:pathLst>
              </a:custGeom>
              <a:solidFill>
                <a:srgbClr val="B58F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506"/>
              <p:cNvSpPr/>
              <p:nvPr/>
            </p:nvSpPr>
            <p:spPr bwMode="auto">
              <a:xfrm>
                <a:off x="1633" y="1838"/>
                <a:ext cx="11" cy="51"/>
              </a:xfrm>
              <a:custGeom>
                <a:avLst/>
                <a:gdLst>
                  <a:gd name="T0" fmla="*/ 4 w 10"/>
                  <a:gd name="T1" fmla="*/ 0 h 45"/>
                  <a:gd name="T2" fmla="*/ 6 w 10"/>
                  <a:gd name="T3" fmla="*/ 45 h 45"/>
                  <a:gd name="T4" fmla="*/ 4 w 10"/>
                  <a:gd name="T5" fmla="*/ 0 h 45"/>
                </a:gdLst>
                <a:ahLst/>
                <a:cxnLst>
                  <a:cxn ang="0">
                    <a:pos x="T0" y="T1"/>
                  </a:cxn>
                  <a:cxn ang="0">
                    <a:pos x="T2" y="T3"/>
                  </a:cxn>
                  <a:cxn ang="0">
                    <a:pos x="T4" y="T5"/>
                  </a:cxn>
                </a:cxnLst>
                <a:rect l="0" t="0" r="r" b="b"/>
                <a:pathLst>
                  <a:path w="10" h="45">
                    <a:moveTo>
                      <a:pt x="4" y="0"/>
                    </a:moveTo>
                    <a:cubicBezTo>
                      <a:pt x="10" y="14"/>
                      <a:pt x="6" y="30"/>
                      <a:pt x="6" y="45"/>
                    </a:cubicBezTo>
                    <a:cubicBezTo>
                      <a:pt x="0" y="30"/>
                      <a:pt x="3" y="15"/>
                      <a:pt x="4" y="0"/>
                    </a:cubicBezTo>
                    <a:close/>
                  </a:path>
                </a:pathLst>
              </a:custGeom>
              <a:solidFill>
                <a:srgbClr val="B187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507"/>
              <p:cNvSpPr/>
              <p:nvPr/>
            </p:nvSpPr>
            <p:spPr bwMode="auto">
              <a:xfrm>
                <a:off x="1432" y="961"/>
                <a:ext cx="108" cy="69"/>
              </a:xfrm>
              <a:custGeom>
                <a:avLst/>
                <a:gdLst>
                  <a:gd name="T0" fmla="*/ 86 w 96"/>
                  <a:gd name="T1" fmla="*/ 58 h 61"/>
                  <a:gd name="T2" fmla="*/ 70 w 96"/>
                  <a:gd name="T3" fmla="*/ 58 h 61"/>
                  <a:gd name="T4" fmla="*/ 58 w 96"/>
                  <a:gd name="T5" fmla="*/ 57 h 61"/>
                  <a:gd name="T6" fmla="*/ 6 w 96"/>
                  <a:gd name="T7" fmla="*/ 48 h 61"/>
                  <a:gd name="T8" fmla="*/ 16 w 96"/>
                  <a:gd name="T9" fmla="*/ 25 h 61"/>
                  <a:gd name="T10" fmla="*/ 16 w 96"/>
                  <a:gd name="T11" fmla="*/ 20 h 61"/>
                  <a:gd name="T12" fmla="*/ 26 w 96"/>
                  <a:gd name="T13" fmla="*/ 5 h 61"/>
                  <a:gd name="T14" fmla="*/ 26 w 96"/>
                  <a:gd name="T15" fmla="*/ 9 h 61"/>
                  <a:gd name="T16" fmla="*/ 46 w 96"/>
                  <a:gd name="T17" fmla="*/ 22 h 61"/>
                  <a:gd name="T18" fmla="*/ 47 w 96"/>
                  <a:gd name="T19" fmla="*/ 31 h 61"/>
                  <a:gd name="T20" fmla="*/ 54 w 96"/>
                  <a:gd name="T21" fmla="*/ 3 h 61"/>
                  <a:gd name="T22" fmla="*/ 68 w 96"/>
                  <a:gd name="T23" fmla="*/ 25 h 61"/>
                  <a:gd name="T24" fmla="*/ 72 w 96"/>
                  <a:gd name="T25" fmla="*/ 30 h 61"/>
                  <a:gd name="T26" fmla="*/ 73 w 96"/>
                  <a:gd name="T27" fmla="*/ 8 h 61"/>
                  <a:gd name="T28" fmla="*/ 81 w 96"/>
                  <a:gd name="T29" fmla="*/ 13 h 61"/>
                  <a:gd name="T30" fmla="*/ 95 w 96"/>
                  <a:gd name="T31" fmla="*/ 51 h 61"/>
                  <a:gd name="T32" fmla="*/ 86 w 96"/>
                  <a:gd name="T33"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61">
                    <a:moveTo>
                      <a:pt x="86" y="58"/>
                    </a:moveTo>
                    <a:cubicBezTo>
                      <a:pt x="81" y="58"/>
                      <a:pt x="75" y="58"/>
                      <a:pt x="70" y="58"/>
                    </a:cubicBezTo>
                    <a:cubicBezTo>
                      <a:pt x="66" y="61"/>
                      <a:pt x="62" y="61"/>
                      <a:pt x="58" y="57"/>
                    </a:cubicBezTo>
                    <a:cubicBezTo>
                      <a:pt x="40" y="57"/>
                      <a:pt x="23" y="55"/>
                      <a:pt x="6" y="48"/>
                    </a:cubicBezTo>
                    <a:cubicBezTo>
                      <a:pt x="0" y="32"/>
                      <a:pt x="0" y="32"/>
                      <a:pt x="16" y="25"/>
                    </a:cubicBezTo>
                    <a:cubicBezTo>
                      <a:pt x="17" y="24"/>
                      <a:pt x="16" y="21"/>
                      <a:pt x="16" y="20"/>
                    </a:cubicBezTo>
                    <a:cubicBezTo>
                      <a:pt x="17" y="14"/>
                      <a:pt x="16" y="6"/>
                      <a:pt x="26" y="5"/>
                    </a:cubicBezTo>
                    <a:cubicBezTo>
                      <a:pt x="26" y="6"/>
                      <a:pt x="26" y="8"/>
                      <a:pt x="26" y="9"/>
                    </a:cubicBezTo>
                    <a:cubicBezTo>
                      <a:pt x="42" y="1"/>
                      <a:pt x="42" y="0"/>
                      <a:pt x="46" y="22"/>
                    </a:cubicBezTo>
                    <a:cubicBezTo>
                      <a:pt x="47" y="24"/>
                      <a:pt x="47" y="27"/>
                      <a:pt x="47" y="31"/>
                    </a:cubicBezTo>
                    <a:cubicBezTo>
                      <a:pt x="53" y="20"/>
                      <a:pt x="43" y="5"/>
                      <a:pt x="54" y="3"/>
                    </a:cubicBezTo>
                    <a:cubicBezTo>
                      <a:pt x="68" y="1"/>
                      <a:pt x="63" y="18"/>
                      <a:pt x="68" y="25"/>
                    </a:cubicBezTo>
                    <a:cubicBezTo>
                      <a:pt x="69" y="27"/>
                      <a:pt x="70" y="28"/>
                      <a:pt x="72" y="30"/>
                    </a:cubicBezTo>
                    <a:cubicBezTo>
                      <a:pt x="77" y="23"/>
                      <a:pt x="63" y="14"/>
                      <a:pt x="73" y="8"/>
                    </a:cubicBezTo>
                    <a:cubicBezTo>
                      <a:pt x="74" y="7"/>
                      <a:pt x="78" y="11"/>
                      <a:pt x="81" y="13"/>
                    </a:cubicBezTo>
                    <a:cubicBezTo>
                      <a:pt x="91" y="23"/>
                      <a:pt x="92" y="37"/>
                      <a:pt x="95" y="51"/>
                    </a:cubicBezTo>
                    <a:cubicBezTo>
                      <a:pt x="96" y="57"/>
                      <a:pt x="93" y="60"/>
                      <a:pt x="86" y="58"/>
                    </a:cubicBezTo>
                    <a:close/>
                  </a:path>
                </a:pathLst>
              </a:custGeom>
              <a:solidFill>
                <a:srgbClr val="DFC7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508"/>
              <p:cNvSpPr/>
              <p:nvPr/>
            </p:nvSpPr>
            <p:spPr bwMode="auto">
              <a:xfrm>
                <a:off x="1225" y="894"/>
                <a:ext cx="85" cy="107"/>
              </a:xfrm>
              <a:custGeom>
                <a:avLst/>
                <a:gdLst>
                  <a:gd name="T0" fmla="*/ 41 w 76"/>
                  <a:gd name="T1" fmla="*/ 96 h 96"/>
                  <a:gd name="T2" fmla="*/ 18 w 76"/>
                  <a:gd name="T3" fmla="*/ 96 h 96"/>
                  <a:gd name="T4" fmla="*/ 8 w 76"/>
                  <a:gd name="T5" fmla="*/ 79 h 96"/>
                  <a:gd name="T6" fmla="*/ 26 w 76"/>
                  <a:gd name="T7" fmla="*/ 14 h 96"/>
                  <a:gd name="T8" fmla="*/ 31 w 76"/>
                  <a:gd name="T9" fmla="*/ 2 h 96"/>
                  <a:gd name="T10" fmla="*/ 50 w 76"/>
                  <a:gd name="T11" fmla="*/ 9 h 96"/>
                  <a:gd name="T12" fmla="*/ 42 w 76"/>
                  <a:gd name="T13" fmla="*/ 63 h 96"/>
                  <a:gd name="T14" fmla="*/ 55 w 76"/>
                  <a:gd name="T15" fmla="*/ 14 h 96"/>
                  <a:gd name="T16" fmla="*/ 70 w 76"/>
                  <a:gd name="T17" fmla="*/ 17 h 96"/>
                  <a:gd name="T18" fmla="*/ 67 w 76"/>
                  <a:gd name="T19" fmla="*/ 57 h 96"/>
                  <a:gd name="T20" fmla="*/ 41 w 76"/>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6">
                    <a:moveTo>
                      <a:pt x="41" y="96"/>
                    </a:moveTo>
                    <a:cubicBezTo>
                      <a:pt x="34" y="96"/>
                      <a:pt x="26" y="96"/>
                      <a:pt x="18" y="96"/>
                    </a:cubicBezTo>
                    <a:cubicBezTo>
                      <a:pt x="7" y="95"/>
                      <a:pt x="0" y="93"/>
                      <a:pt x="8" y="79"/>
                    </a:cubicBezTo>
                    <a:cubicBezTo>
                      <a:pt x="20" y="59"/>
                      <a:pt x="22" y="36"/>
                      <a:pt x="26" y="14"/>
                    </a:cubicBezTo>
                    <a:cubicBezTo>
                      <a:pt x="27" y="10"/>
                      <a:pt x="26" y="5"/>
                      <a:pt x="31" y="2"/>
                    </a:cubicBezTo>
                    <a:cubicBezTo>
                      <a:pt x="39" y="0"/>
                      <a:pt x="45" y="3"/>
                      <a:pt x="50" y="9"/>
                    </a:cubicBezTo>
                    <a:cubicBezTo>
                      <a:pt x="55" y="29"/>
                      <a:pt x="46" y="46"/>
                      <a:pt x="42" y="63"/>
                    </a:cubicBezTo>
                    <a:cubicBezTo>
                      <a:pt x="49" y="48"/>
                      <a:pt x="48" y="30"/>
                      <a:pt x="55" y="14"/>
                    </a:cubicBezTo>
                    <a:cubicBezTo>
                      <a:pt x="61" y="12"/>
                      <a:pt x="67" y="6"/>
                      <a:pt x="70" y="17"/>
                    </a:cubicBezTo>
                    <a:cubicBezTo>
                      <a:pt x="76" y="31"/>
                      <a:pt x="73" y="45"/>
                      <a:pt x="67" y="57"/>
                    </a:cubicBezTo>
                    <a:cubicBezTo>
                      <a:pt x="60" y="71"/>
                      <a:pt x="53" y="85"/>
                      <a:pt x="41" y="96"/>
                    </a:cubicBezTo>
                    <a:close/>
                  </a:path>
                </a:pathLst>
              </a:custGeom>
              <a:solidFill>
                <a:srgbClr val="EFD6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509"/>
              <p:cNvSpPr/>
              <p:nvPr/>
            </p:nvSpPr>
            <p:spPr bwMode="auto">
              <a:xfrm>
                <a:off x="1797" y="650"/>
                <a:ext cx="96" cy="267"/>
              </a:xfrm>
              <a:custGeom>
                <a:avLst/>
                <a:gdLst>
                  <a:gd name="T0" fmla="*/ 41 w 85"/>
                  <a:gd name="T1" fmla="*/ 170 h 238"/>
                  <a:gd name="T2" fmla="*/ 4 w 85"/>
                  <a:gd name="T3" fmla="*/ 238 h 238"/>
                  <a:gd name="T4" fmla="*/ 0 w 85"/>
                  <a:gd name="T5" fmla="*/ 237 h 238"/>
                  <a:gd name="T6" fmla="*/ 11 w 85"/>
                  <a:gd name="T7" fmla="*/ 197 h 238"/>
                  <a:gd name="T8" fmla="*/ 19 w 85"/>
                  <a:gd name="T9" fmla="*/ 191 h 238"/>
                  <a:gd name="T10" fmla="*/ 25 w 85"/>
                  <a:gd name="T11" fmla="*/ 183 h 238"/>
                  <a:gd name="T12" fmla="*/ 49 w 85"/>
                  <a:gd name="T13" fmla="*/ 101 h 238"/>
                  <a:gd name="T14" fmla="*/ 85 w 85"/>
                  <a:gd name="T15" fmla="*/ 0 h 238"/>
                  <a:gd name="T16" fmla="*/ 41 w 85"/>
                  <a:gd name="T17" fmla="*/ 171 h 238"/>
                  <a:gd name="T18" fmla="*/ 41 w 85"/>
                  <a:gd name="T19" fmla="*/ 17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238">
                    <a:moveTo>
                      <a:pt x="41" y="170"/>
                    </a:moveTo>
                    <a:cubicBezTo>
                      <a:pt x="23" y="189"/>
                      <a:pt x="13" y="213"/>
                      <a:pt x="4" y="238"/>
                    </a:cubicBezTo>
                    <a:cubicBezTo>
                      <a:pt x="3" y="238"/>
                      <a:pt x="1" y="238"/>
                      <a:pt x="0" y="237"/>
                    </a:cubicBezTo>
                    <a:cubicBezTo>
                      <a:pt x="3" y="224"/>
                      <a:pt x="7" y="210"/>
                      <a:pt x="11" y="197"/>
                    </a:cubicBezTo>
                    <a:cubicBezTo>
                      <a:pt x="12" y="193"/>
                      <a:pt x="12" y="193"/>
                      <a:pt x="19" y="191"/>
                    </a:cubicBezTo>
                    <a:cubicBezTo>
                      <a:pt x="22" y="190"/>
                      <a:pt x="23" y="186"/>
                      <a:pt x="25" y="183"/>
                    </a:cubicBezTo>
                    <a:cubicBezTo>
                      <a:pt x="38" y="157"/>
                      <a:pt x="44" y="129"/>
                      <a:pt x="49" y="101"/>
                    </a:cubicBezTo>
                    <a:cubicBezTo>
                      <a:pt x="55" y="66"/>
                      <a:pt x="65" y="31"/>
                      <a:pt x="85" y="0"/>
                    </a:cubicBezTo>
                    <a:cubicBezTo>
                      <a:pt x="62" y="55"/>
                      <a:pt x="55" y="114"/>
                      <a:pt x="41" y="171"/>
                    </a:cubicBezTo>
                    <a:lnTo>
                      <a:pt x="41" y="170"/>
                    </a:lnTo>
                    <a:close/>
                  </a:path>
                </a:pathLst>
              </a:custGeom>
              <a:solidFill>
                <a:srgbClr val="7257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510"/>
              <p:cNvSpPr/>
              <p:nvPr/>
            </p:nvSpPr>
            <p:spPr bwMode="auto">
              <a:xfrm>
                <a:off x="1743" y="778"/>
                <a:ext cx="43" cy="90"/>
              </a:xfrm>
              <a:custGeom>
                <a:avLst/>
                <a:gdLst>
                  <a:gd name="T0" fmla="*/ 0 w 38"/>
                  <a:gd name="T1" fmla="*/ 60 h 80"/>
                  <a:gd name="T2" fmla="*/ 17 w 38"/>
                  <a:gd name="T3" fmla="*/ 12 h 80"/>
                  <a:gd name="T4" fmla="*/ 27 w 38"/>
                  <a:gd name="T5" fmla="*/ 7 h 80"/>
                  <a:gd name="T6" fmla="*/ 33 w 38"/>
                  <a:gd name="T7" fmla="*/ 0 h 80"/>
                  <a:gd name="T8" fmla="*/ 32 w 38"/>
                  <a:gd name="T9" fmla="*/ 16 h 80"/>
                  <a:gd name="T10" fmla="*/ 29 w 38"/>
                  <a:gd name="T11" fmla="*/ 32 h 80"/>
                  <a:gd name="T12" fmla="*/ 29 w 38"/>
                  <a:gd name="T13" fmla="*/ 32 h 80"/>
                  <a:gd name="T14" fmla="*/ 17 w 38"/>
                  <a:gd name="T15" fmla="*/ 80 h 80"/>
                  <a:gd name="T16" fmla="*/ 0 w 38"/>
                  <a:gd name="T17" fmla="*/ 6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80">
                    <a:moveTo>
                      <a:pt x="0" y="60"/>
                    </a:moveTo>
                    <a:cubicBezTo>
                      <a:pt x="7" y="44"/>
                      <a:pt x="13" y="29"/>
                      <a:pt x="17" y="12"/>
                    </a:cubicBezTo>
                    <a:cubicBezTo>
                      <a:pt x="20" y="5"/>
                      <a:pt x="20" y="5"/>
                      <a:pt x="27" y="7"/>
                    </a:cubicBezTo>
                    <a:cubicBezTo>
                      <a:pt x="28" y="7"/>
                      <a:pt x="31" y="2"/>
                      <a:pt x="33" y="0"/>
                    </a:cubicBezTo>
                    <a:cubicBezTo>
                      <a:pt x="38" y="6"/>
                      <a:pt x="34" y="11"/>
                      <a:pt x="32" y="16"/>
                    </a:cubicBezTo>
                    <a:cubicBezTo>
                      <a:pt x="30" y="21"/>
                      <a:pt x="23" y="25"/>
                      <a:pt x="29" y="32"/>
                    </a:cubicBezTo>
                    <a:cubicBezTo>
                      <a:pt x="29" y="32"/>
                      <a:pt x="29" y="32"/>
                      <a:pt x="29" y="32"/>
                    </a:cubicBezTo>
                    <a:cubicBezTo>
                      <a:pt x="34" y="50"/>
                      <a:pt x="27" y="66"/>
                      <a:pt x="17" y="80"/>
                    </a:cubicBezTo>
                    <a:cubicBezTo>
                      <a:pt x="8" y="76"/>
                      <a:pt x="3" y="69"/>
                      <a:pt x="0" y="60"/>
                    </a:cubicBezTo>
                    <a:close/>
                  </a:path>
                </a:pathLst>
              </a:custGeom>
              <a:solidFill>
                <a:srgbClr val="EFD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511"/>
              <p:cNvSpPr/>
              <p:nvPr/>
            </p:nvSpPr>
            <p:spPr bwMode="auto">
              <a:xfrm>
                <a:off x="1307" y="918"/>
                <a:ext cx="45" cy="95"/>
              </a:xfrm>
              <a:custGeom>
                <a:avLst/>
                <a:gdLst>
                  <a:gd name="T0" fmla="*/ 25 w 40"/>
                  <a:gd name="T1" fmla="*/ 79 h 84"/>
                  <a:gd name="T2" fmla="*/ 5 w 40"/>
                  <a:gd name="T3" fmla="*/ 78 h 84"/>
                  <a:gd name="T4" fmla="*/ 6 w 40"/>
                  <a:gd name="T5" fmla="*/ 61 h 84"/>
                  <a:gd name="T6" fmla="*/ 17 w 40"/>
                  <a:gd name="T7" fmla="*/ 16 h 84"/>
                  <a:gd name="T8" fmla="*/ 26 w 40"/>
                  <a:gd name="T9" fmla="*/ 0 h 84"/>
                  <a:gd name="T10" fmla="*/ 37 w 40"/>
                  <a:gd name="T11" fmla="*/ 3 h 84"/>
                  <a:gd name="T12" fmla="*/ 25 w 40"/>
                  <a:gd name="T13" fmla="*/ 79 h 84"/>
                </a:gdLst>
                <a:ahLst/>
                <a:cxnLst>
                  <a:cxn ang="0">
                    <a:pos x="T0" y="T1"/>
                  </a:cxn>
                  <a:cxn ang="0">
                    <a:pos x="T2" y="T3"/>
                  </a:cxn>
                  <a:cxn ang="0">
                    <a:pos x="T4" y="T5"/>
                  </a:cxn>
                  <a:cxn ang="0">
                    <a:pos x="T6" y="T7"/>
                  </a:cxn>
                  <a:cxn ang="0">
                    <a:pos x="T8" y="T9"/>
                  </a:cxn>
                  <a:cxn ang="0">
                    <a:pos x="T10" y="T11"/>
                  </a:cxn>
                  <a:cxn ang="0">
                    <a:pos x="T12" y="T13"/>
                  </a:cxn>
                </a:cxnLst>
                <a:rect l="0" t="0" r="r" b="b"/>
                <a:pathLst>
                  <a:path w="40" h="84">
                    <a:moveTo>
                      <a:pt x="25" y="79"/>
                    </a:moveTo>
                    <a:cubicBezTo>
                      <a:pt x="18" y="84"/>
                      <a:pt x="12" y="78"/>
                      <a:pt x="5" y="78"/>
                    </a:cubicBezTo>
                    <a:cubicBezTo>
                      <a:pt x="0" y="72"/>
                      <a:pt x="4" y="66"/>
                      <a:pt x="6" y="61"/>
                    </a:cubicBezTo>
                    <a:cubicBezTo>
                      <a:pt x="10" y="46"/>
                      <a:pt x="15" y="32"/>
                      <a:pt x="17" y="16"/>
                    </a:cubicBezTo>
                    <a:cubicBezTo>
                      <a:pt x="17" y="10"/>
                      <a:pt x="20" y="3"/>
                      <a:pt x="26" y="0"/>
                    </a:cubicBezTo>
                    <a:cubicBezTo>
                      <a:pt x="30" y="1"/>
                      <a:pt x="34" y="2"/>
                      <a:pt x="37" y="3"/>
                    </a:cubicBezTo>
                    <a:cubicBezTo>
                      <a:pt x="40" y="30"/>
                      <a:pt x="34" y="55"/>
                      <a:pt x="25" y="79"/>
                    </a:cubicBezTo>
                    <a:close/>
                  </a:path>
                </a:pathLst>
              </a:custGeom>
              <a:solidFill>
                <a:srgbClr val="F2D6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512"/>
              <p:cNvSpPr/>
              <p:nvPr/>
            </p:nvSpPr>
            <p:spPr bwMode="auto">
              <a:xfrm>
                <a:off x="1371" y="923"/>
                <a:ext cx="55" cy="94"/>
              </a:xfrm>
              <a:custGeom>
                <a:avLst/>
                <a:gdLst>
                  <a:gd name="T0" fmla="*/ 28 w 49"/>
                  <a:gd name="T1" fmla="*/ 82 h 84"/>
                  <a:gd name="T2" fmla="*/ 4 w 49"/>
                  <a:gd name="T3" fmla="*/ 79 h 84"/>
                  <a:gd name="T4" fmla="*/ 20 w 49"/>
                  <a:gd name="T5" fmla="*/ 11 h 84"/>
                  <a:gd name="T6" fmla="*/ 36 w 49"/>
                  <a:gd name="T7" fmla="*/ 16 h 84"/>
                  <a:gd name="T8" fmla="*/ 21 w 49"/>
                  <a:gd name="T9" fmla="*/ 65 h 84"/>
                  <a:gd name="T10" fmla="*/ 40 w 49"/>
                  <a:gd name="T11" fmla="*/ 23 h 84"/>
                  <a:gd name="T12" fmla="*/ 47 w 49"/>
                  <a:gd name="T13" fmla="*/ 23 h 84"/>
                  <a:gd name="T14" fmla="*/ 28 w 49"/>
                  <a:gd name="T15" fmla="*/ 82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84">
                    <a:moveTo>
                      <a:pt x="28" y="82"/>
                    </a:moveTo>
                    <a:cubicBezTo>
                      <a:pt x="20" y="83"/>
                      <a:pt x="12" y="84"/>
                      <a:pt x="4" y="79"/>
                    </a:cubicBezTo>
                    <a:cubicBezTo>
                      <a:pt x="0" y="54"/>
                      <a:pt x="10" y="32"/>
                      <a:pt x="20" y="11"/>
                    </a:cubicBezTo>
                    <a:cubicBezTo>
                      <a:pt x="25" y="13"/>
                      <a:pt x="34" y="0"/>
                      <a:pt x="36" y="16"/>
                    </a:cubicBezTo>
                    <a:cubicBezTo>
                      <a:pt x="27" y="31"/>
                      <a:pt x="25" y="49"/>
                      <a:pt x="21" y="65"/>
                    </a:cubicBezTo>
                    <a:cubicBezTo>
                      <a:pt x="28" y="52"/>
                      <a:pt x="26" y="33"/>
                      <a:pt x="40" y="23"/>
                    </a:cubicBezTo>
                    <a:cubicBezTo>
                      <a:pt x="42" y="23"/>
                      <a:pt x="45" y="23"/>
                      <a:pt x="47" y="23"/>
                    </a:cubicBezTo>
                    <a:cubicBezTo>
                      <a:pt x="49" y="45"/>
                      <a:pt x="41" y="64"/>
                      <a:pt x="28" y="82"/>
                    </a:cubicBezTo>
                    <a:close/>
                  </a:path>
                </a:pathLst>
              </a:custGeom>
              <a:solidFill>
                <a:srgbClr val="9572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513"/>
              <p:cNvSpPr/>
              <p:nvPr/>
            </p:nvSpPr>
            <p:spPr bwMode="auto">
              <a:xfrm>
                <a:off x="1843" y="832"/>
                <a:ext cx="68" cy="166"/>
              </a:xfrm>
              <a:custGeom>
                <a:avLst/>
                <a:gdLst>
                  <a:gd name="T0" fmla="*/ 49 w 60"/>
                  <a:gd name="T1" fmla="*/ 16 h 148"/>
                  <a:gd name="T2" fmla="*/ 60 w 60"/>
                  <a:gd name="T3" fmla="*/ 0 h 148"/>
                  <a:gd name="T4" fmla="*/ 3 w 60"/>
                  <a:gd name="T5" fmla="*/ 148 h 148"/>
                  <a:gd name="T6" fmla="*/ 1 w 60"/>
                  <a:gd name="T7" fmla="*/ 141 h 148"/>
                  <a:gd name="T8" fmla="*/ 40 w 60"/>
                  <a:gd name="T9" fmla="*/ 49 h 148"/>
                  <a:gd name="T10" fmla="*/ 49 w 60"/>
                  <a:gd name="T11" fmla="*/ 16 h 148"/>
                </a:gdLst>
                <a:ahLst/>
                <a:cxnLst>
                  <a:cxn ang="0">
                    <a:pos x="T0" y="T1"/>
                  </a:cxn>
                  <a:cxn ang="0">
                    <a:pos x="T2" y="T3"/>
                  </a:cxn>
                  <a:cxn ang="0">
                    <a:pos x="T4" y="T5"/>
                  </a:cxn>
                  <a:cxn ang="0">
                    <a:pos x="T6" y="T7"/>
                  </a:cxn>
                  <a:cxn ang="0">
                    <a:pos x="T8" y="T9"/>
                  </a:cxn>
                  <a:cxn ang="0">
                    <a:pos x="T10" y="T11"/>
                  </a:cxn>
                </a:cxnLst>
                <a:rect l="0" t="0" r="r" b="b"/>
                <a:pathLst>
                  <a:path w="60" h="148">
                    <a:moveTo>
                      <a:pt x="49" y="16"/>
                    </a:moveTo>
                    <a:cubicBezTo>
                      <a:pt x="53" y="11"/>
                      <a:pt x="57" y="5"/>
                      <a:pt x="60" y="0"/>
                    </a:cubicBezTo>
                    <a:cubicBezTo>
                      <a:pt x="50" y="52"/>
                      <a:pt x="36" y="104"/>
                      <a:pt x="3" y="148"/>
                    </a:cubicBezTo>
                    <a:cubicBezTo>
                      <a:pt x="1" y="146"/>
                      <a:pt x="0" y="144"/>
                      <a:pt x="1" y="141"/>
                    </a:cubicBezTo>
                    <a:cubicBezTo>
                      <a:pt x="19" y="112"/>
                      <a:pt x="35" y="83"/>
                      <a:pt x="40" y="49"/>
                    </a:cubicBezTo>
                    <a:cubicBezTo>
                      <a:pt x="42" y="37"/>
                      <a:pt x="46" y="27"/>
                      <a:pt x="49" y="16"/>
                    </a:cubicBezTo>
                    <a:close/>
                  </a:path>
                </a:pathLst>
              </a:custGeom>
              <a:solidFill>
                <a:srgbClr val="6E4D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514"/>
              <p:cNvSpPr/>
              <p:nvPr/>
            </p:nvSpPr>
            <p:spPr bwMode="auto">
              <a:xfrm>
                <a:off x="1271" y="913"/>
                <a:ext cx="47" cy="97"/>
              </a:xfrm>
              <a:custGeom>
                <a:avLst/>
                <a:gdLst>
                  <a:gd name="T0" fmla="*/ 0 w 42"/>
                  <a:gd name="T1" fmla="*/ 79 h 87"/>
                  <a:gd name="T2" fmla="*/ 19 w 42"/>
                  <a:gd name="T3" fmla="*/ 44 h 87"/>
                  <a:gd name="T4" fmla="*/ 29 w 42"/>
                  <a:gd name="T5" fmla="*/ 0 h 87"/>
                  <a:gd name="T6" fmla="*/ 37 w 42"/>
                  <a:gd name="T7" fmla="*/ 0 h 87"/>
                  <a:gd name="T8" fmla="*/ 29 w 42"/>
                  <a:gd name="T9" fmla="*/ 84 h 87"/>
                  <a:gd name="T10" fmla="*/ 6 w 42"/>
                  <a:gd name="T11" fmla="*/ 79 h 87"/>
                  <a:gd name="T12" fmla="*/ 18 w 42"/>
                  <a:gd name="T13" fmla="*/ 67 h 87"/>
                  <a:gd name="T14" fmla="*/ 6 w 42"/>
                  <a:gd name="T15" fmla="*/ 79 h 87"/>
                  <a:gd name="T16" fmla="*/ 0 w 42"/>
                  <a:gd name="T17" fmla="*/ 7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7">
                    <a:moveTo>
                      <a:pt x="0" y="79"/>
                    </a:moveTo>
                    <a:cubicBezTo>
                      <a:pt x="6" y="67"/>
                      <a:pt x="8" y="55"/>
                      <a:pt x="19" y="44"/>
                    </a:cubicBezTo>
                    <a:cubicBezTo>
                      <a:pt x="29" y="34"/>
                      <a:pt x="25" y="15"/>
                      <a:pt x="29" y="0"/>
                    </a:cubicBezTo>
                    <a:cubicBezTo>
                      <a:pt x="32" y="0"/>
                      <a:pt x="34" y="0"/>
                      <a:pt x="37" y="0"/>
                    </a:cubicBezTo>
                    <a:cubicBezTo>
                      <a:pt x="38" y="28"/>
                      <a:pt x="42" y="57"/>
                      <a:pt x="29" y="84"/>
                    </a:cubicBezTo>
                    <a:cubicBezTo>
                      <a:pt x="21" y="82"/>
                      <a:pt x="12" y="87"/>
                      <a:pt x="6" y="79"/>
                    </a:cubicBezTo>
                    <a:cubicBezTo>
                      <a:pt x="11" y="77"/>
                      <a:pt x="16" y="74"/>
                      <a:pt x="18" y="67"/>
                    </a:cubicBezTo>
                    <a:cubicBezTo>
                      <a:pt x="13" y="71"/>
                      <a:pt x="12" y="78"/>
                      <a:pt x="6" y="79"/>
                    </a:cubicBezTo>
                    <a:cubicBezTo>
                      <a:pt x="4" y="79"/>
                      <a:pt x="2" y="79"/>
                      <a:pt x="0" y="79"/>
                    </a:cubicBezTo>
                    <a:close/>
                  </a:path>
                </a:pathLst>
              </a:custGeom>
              <a:solidFill>
                <a:srgbClr val="9E7E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515"/>
              <p:cNvSpPr/>
              <p:nvPr/>
            </p:nvSpPr>
            <p:spPr bwMode="auto">
              <a:xfrm>
                <a:off x="1303" y="912"/>
                <a:ext cx="28" cy="95"/>
              </a:xfrm>
              <a:custGeom>
                <a:avLst/>
                <a:gdLst>
                  <a:gd name="T0" fmla="*/ 1 w 25"/>
                  <a:gd name="T1" fmla="*/ 85 h 85"/>
                  <a:gd name="T2" fmla="*/ 0 w 25"/>
                  <a:gd name="T3" fmla="*/ 83 h 85"/>
                  <a:gd name="T4" fmla="*/ 9 w 25"/>
                  <a:gd name="T5" fmla="*/ 1 h 85"/>
                  <a:gd name="T6" fmla="*/ 24 w 25"/>
                  <a:gd name="T7" fmla="*/ 5 h 85"/>
                  <a:gd name="T8" fmla="*/ 13 w 25"/>
                  <a:gd name="T9" fmla="*/ 71 h 85"/>
                  <a:gd name="T10" fmla="*/ 9 w 25"/>
                  <a:gd name="T11" fmla="*/ 84 h 85"/>
                  <a:gd name="T12" fmla="*/ 1 w 25"/>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25" h="85">
                    <a:moveTo>
                      <a:pt x="1" y="85"/>
                    </a:moveTo>
                    <a:cubicBezTo>
                      <a:pt x="1" y="84"/>
                      <a:pt x="0" y="83"/>
                      <a:pt x="0" y="83"/>
                    </a:cubicBezTo>
                    <a:cubicBezTo>
                      <a:pt x="8" y="56"/>
                      <a:pt x="1" y="28"/>
                      <a:pt x="9" y="1"/>
                    </a:cubicBezTo>
                    <a:cubicBezTo>
                      <a:pt x="14" y="0"/>
                      <a:pt x="20" y="1"/>
                      <a:pt x="24" y="5"/>
                    </a:cubicBezTo>
                    <a:cubicBezTo>
                      <a:pt x="25" y="28"/>
                      <a:pt x="15" y="49"/>
                      <a:pt x="13" y="71"/>
                    </a:cubicBezTo>
                    <a:cubicBezTo>
                      <a:pt x="12" y="76"/>
                      <a:pt x="10" y="80"/>
                      <a:pt x="9" y="84"/>
                    </a:cubicBezTo>
                    <a:cubicBezTo>
                      <a:pt x="6" y="84"/>
                      <a:pt x="4" y="84"/>
                      <a:pt x="1" y="85"/>
                    </a:cubicBezTo>
                    <a:close/>
                  </a:path>
                </a:pathLst>
              </a:custGeom>
              <a:solidFill>
                <a:srgbClr val="EBCE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516"/>
              <p:cNvSpPr/>
              <p:nvPr/>
            </p:nvSpPr>
            <p:spPr bwMode="auto">
              <a:xfrm>
                <a:off x="1359" y="932"/>
                <a:ext cx="35" cy="80"/>
              </a:xfrm>
              <a:custGeom>
                <a:avLst/>
                <a:gdLst>
                  <a:gd name="T0" fmla="*/ 31 w 31"/>
                  <a:gd name="T1" fmla="*/ 3 h 71"/>
                  <a:gd name="T2" fmla="*/ 15 w 31"/>
                  <a:gd name="T3" fmla="*/ 71 h 71"/>
                  <a:gd name="T4" fmla="*/ 3 w 31"/>
                  <a:gd name="T5" fmla="*/ 70 h 71"/>
                  <a:gd name="T6" fmla="*/ 20 w 31"/>
                  <a:gd name="T7" fmla="*/ 0 h 71"/>
                  <a:gd name="T8" fmla="*/ 31 w 31"/>
                  <a:gd name="T9" fmla="*/ 3 h 71"/>
                </a:gdLst>
                <a:ahLst/>
                <a:cxnLst>
                  <a:cxn ang="0">
                    <a:pos x="T0" y="T1"/>
                  </a:cxn>
                  <a:cxn ang="0">
                    <a:pos x="T2" y="T3"/>
                  </a:cxn>
                  <a:cxn ang="0">
                    <a:pos x="T4" y="T5"/>
                  </a:cxn>
                  <a:cxn ang="0">
                    <a:pos x="T6" y="T7"/>
                  </a:cxn>
                  <a:cxn ang="0">
                    <a:pos x="T8" y="T9"/>
                  </a:cxn>
                </a:cxnLst>
                <a:rect l="0" t="0" r="r" b="b"/>
                <a:pathLst>
                  <a:path w="31" h="71">
                    <a:moveTo>
                      <a:pt x="31" y="3"/>
                    </a:moveTo>
                    <a:cubicBezTo>
                      <a:pt x="30" y="27"/>
                      <a:pt x="18" y="48"/>
                      <a:pt x="15" y="71"/>
                    </a:cubicBezTo>
                    <a:cubicBezTo>
                      <a:pt x="11" y="71"/>
                      <a:pt x="7" y="71"/>
                      <a:pt x="3" y="70"/>
                    </a:cubicBezTo>
                    <a:cubicBezTo>
                      <a:pt x="0" y="45"/>
                      <a:pt x="3" y="20"/>
                      <a:pt x="20" y="0"/>
                    </a:cubicBezTo>
                    <a:cubicBezTo>
                      <a:pt x="24" y="1"/>
                      <a:pt x="27" y="2"/>
                      <a:pt x="31" y="3"/>
                    </a:cubicBezTo>
                    <a:close/>
                  </a:path>
                </a:pathLst>
              </a:custGeom>
              <a:solidFill>
                <a:srgbClr val="F3D8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517"/>
              <p:cNvSpPr/>
              <p:nvPr/>
            </p:nvSpPr>
            <p:spPr bwMode="auto">
              <a:xfrm>
                <a:off x="1545" y="979"/>
                <a:ext cx="62" cy="56"/>
              </a:xfrm>
              <a:custGeom>
                <a:avLst/>
                <a:gdLst>
                  <a:gd name="T0" fmla="*/ 48 w 55"/>
                  <a:gd name="T1" fmla="*/ 48 h 50"/>
                  <a:gd name="T2" fmla="*/ 22 w 55"/>
                  <a:gd name="T3" fmla="*/ 44 h 50"/>
                  <a:gd name="T4" fmla="*/ 12 w 55"/>
                  <a:gd name="T5" fmla="*/ 0 h 50"/>
                  <a:gd name="T6" fmla="*/ 33 w 55"/>
                  <a:gd name="T7" fmla="*/ 17 h 50"/>
                  <a:gd name="T8" fmla="*/ 48 w 55"/>
                  <a:gd name="T9" fmla="*/ 48 h 50"/>
                </a:gdLst>
                <a:ahLst/>
                <a:cxnLst>
                  <a:cxn ang="0">
                    <a:pos x="T0" y="T1"/>
                  </a:cxn>
                  <a:cxn ang="0">
                    <a:pos x="T2" y="T3"/>
                  </a:cxn>
                  <a:cxn ang="0">
                    <a:pos x="T4" y="T5"/>
                  </a:cxn>
                  <a:cxn ang="0">
                    <a:pos x="T6" y="T7"/>
                  </a:cxn>
                  <a:cxn ang="0">
                    <a:pos x="T8" y="T9"/>
                  </a:cxn>
                </a:cxnLst>
                <a:rect l="0" t="0" r="r" b="b"/>
                <a:pathLst>
                  <a:path w="55" h="50">
                    <a:moveTo>
                      <a:pt x="48" y="48"/>
                    </a:moveTo>
                    <a:cubicBezTo>
                      <a:pt x="39" y="50"/>
                      <a:pt x="31" y="44"/>
                      <a:pt x="22" y="44"/>
                    </a:cubicBezTo>
                    <a:cubicBezTo>
                      <a:pt x="12" y="31"/>
                      <a:pt x="0" y="18"/>
                      <a:pt x="12" y="0"/>
                    </a:cubicBezTo>
                    <a:cubicBezTo>
                      <a:pt x="22" y="2"/>
                      <a:pt x="31" y="5"/>
                      <a:pt x="33" y="17"/>
                    </a:cubicBezTo>
                    <a:cubicBezTo>
                      <a:pt x="38" y="27"/>
                      <a:pt x="55" y="31"/>
                      <a:pt x="48" y="48"/>
                    </a:cubicBezTo>
                    <a:close/>
                  </a:path>
                </a:pathLst>
              </a:custGeom>
              <a:solidFill>
                <a:srgbClr val="EFD4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518"/>
              <p:cNvSpPr/>
              <p:nvPr/>
            </p:nvSpPr>
            <p:spPr bwMode="auto">
              <a:xfrm>
                <a:off x="1339" y="925"/>
                <a:ext cx="32" cy="88"/>
              </a:xfrm>
              <a:custGeom>
                <a:avLst/>
                <a:gdLst>
                  <a:gd name="T0" fmla="*/ 12 w 29"/>
                  <a:gd name="T1" fmla="*/ 76 h 78"/>
                  <a:gd name="T2" fmla="*/ 0 w 29"/>
                  <a:gd name="T3" fmla="*/ 73 h 78"/>
                  <a:gd name="T4" fmla="*/ 7 w 29"/>
                  <a:gd name="T5" fmla="*/ 29 h 78"/>
                  <a:gd name="T6" fmla="*/ 21 w 29"/>
                  <a:gd name="T7" fmla="*/ 0 h 78"/>
                  <a:gd name="T8" fmla="*/ 29 w 29"/>
                  <a:gd name="T9" fmla="*/ 5 h 78"/>
                  <a:gd name="T10" fmla="*/ 12 w 29"/>
                  <a:gd name="T11" fmla="*/ 76 h 78"/>
                </a:gdLst>
                <a:ahLst/>
                <a:cxnLst>
                  <a:cxn ang="0">
                    <a:pos x="T0" y="T1"/>
                  </a:cxn>
                  <a:cxn ang="0">
                    <a:pos x="T2" y="T3"/>
                  </a:cxn>
                  <a:cxn ang="0">
                    <a:pos x="T4" y="T5"/>
                  </a:cxn>
                  <a:cxn ang="0">
                    <a:pos x="T6" y="T7"/>
                  </a:cxn>
                  <a:cxn ang="0">
                    <a:pos x="T8" y="T9"/>
                  </a:cxn>
                  <a:cxn ang="0">
                    <a:pos x="T10" y="T11"/>
                  </a:cxn>
                </a:cxnLst>
                <a:rect l="0" t="0" r="r" b="b"/>
                <a:pathLst>
                  <a:path w="29" h="78">
                    <a:moveTo>
                      <a:pt x="12" y="76"/>
                    </a:moveTo>
                    <a:cubicBezTo>
                      <a:pt x="8" y="76"/>
                      <a:pt x="4" y="78"/>
                      <a:pt x="0" y="73"/>
                    </a:cubicBezTo>
                    <a:cubicBezTo>
                      <a:pt x="4" y="59"/>
                      <a:pt x="4" y="43"/>
                      <a:pt x="7" y="29"/>
                    </a:cubicBezTo>
                    <a:cubicBezTo>
                      <a:pt x="9" y="18"/>
                      <a:pt x="8" y="6"/>
                      <a:pt x="21" y="0"/>
                    </a:cubicBezTo>
                    <a:cubicBezTo>
                      <a:pt x="23" y="2"/>
                      <a:pt x="26" y="3"/>
                      <a:pt x="29" y="5"/>
                    </a:cubicBezTo>
                    <a:cubicBezTo>
                      <a:pt x="29" y="30"/>
                      <a:pt x="25" y="54"/>
                      <a:pt x="12" y="76"/>
                    </a:cubicBezTo>
                    <a:close/>
                  </a:path>
                </a:pathLst>
              </a:custGeom>
              <a:solidFill>
                <a:srgbClr val="F1D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519"/>
              <p:cNvSpPr/>
              <p:nvPr/>
            </p:nvSpPr>
            <p:spPr bwMode="auto">
              <a:xfrm>
                <a:off x="1403" y="944"/>
                <a:ext cx="45" cy="74"/>
              </a:xfrm>
              <a:custGeom>
                <a:avLst/>
                <a:gdLst>
                  <a:gd name="T0" fmla="*/ 0 w 40"/>
                  <a:gd name="T1" fmla="*/ 63 h 66"/>
                  <a:gd name="T2" fmla="*/ 19 w 40"/>
                  <a:gd name="T3" fmla="*/ 4 h 66"/>
                  <a:gd name="T4" fmla="*/ 32 w 40"/>
                  <a:gd name="T5" fmla="*/ 24 h 66"/>
                  <a:gd name="T6" fmla="*/ 32 w 40"/>
                  <a:gd name="T7" fmla="*/ 27 h 66"/>
                  <a:gd name="T8" fmla="*/ 16 w 40"/>
                  <a:gd name="T9" fmla="*/ 61 h 66"/>
                  <a:gd name="T10" fmla="*/ 0 w 40"/>
                  <a:gd name="T11" fmla="*/ 63 h 66"/>
                </a:gdLst>
                <a:ahLst/>
                <a:cxnLst>
                  <a:cxn ang="0">
                    <a:pos x="T0" y="T1"/>
                  </a:cxn>
                  <a:cxn ang="0">
                    <a:pos x="T2" y="T3"/>
                  </a:cxn>
                  <a:cxn ang="0">
                    <a:pos x="T4" y="T5"/>
                  </a:cxn>
                  <a:cxn ang="0">
                    <a:pos x="T6" y="T7"/>
                  </a:cxn>
                  <a:cxn ang="0">
                    <a:pos x="T8" y="T9"/>
                  </a:cxn>
                  <a:cxn ang="0">
                    <a:pos x="T10" y="T11"/>
                  </a:cxn>
                </a:cxnLst>
                <a:rect l="0" t="0" r="r" b="b"/>
                <a:pathLst>
                  <a:path w="40" h="66">
                    <a:moveTo>
                      <a:pt x="0" y="63"/>
                    </a:moveTo>
                    <a:cubicBezTo>
                      <a:pt x="7" y="43"/>
                      <a:pt x="13" y="24"/>
                      <a:pt x="19" y="4"/>
                    </a:cubicBezTo>
                    <a:cubicBezTo>
                      <a:pt x="40" y="0"/>
                      <a:pt x="29" y="17"/>
                      <a:pt x="32" y="24"/>
                    </a:cubicBezTo>
                    <a:cubicBezTo>
                      <a:pt x="32" y="25"/>
                      <a:pt x="32" y="26"/>
                      <a:pt x="32" y="27"/>
                    </a:cubicBezTo>
                    <a:cubicBezTo>
                      <a:pt x="27" y="38"/>
                      <a:pt x="25" y="51"/>
                      <a:pt x="16" y="61"/>
                    </a:cubicBezTo>
                    <a:cubicBezTo>
                      <a:pt x="12" y="66"/>
                      <a:pt x="6" y="63"/>
                      <a:pt x="0" y="63"/>
                    </a:cubicBezTo>
                    <a:close/>
                  </a:path>
                </a:pathLst>
              </a:custGeom>
              <a:solidFill>
                <a:srgbClr val="F3D8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520"/>
              <p:cNvSpPr/>
              <p:nvPr/>
            </p:nvSpPr>
            <p:spPr bwMode="auto">
              <a:xfrm>
                <a:off x="1381" y="940"/>
                <a:ext cx="35" cy="73"/>
              </a:xfrm>
              <a:custGeom>
                <a:avLst/>
                <a:gdLst>
                  <a:gd name="T0" fmla="*/ 31 w 31"/>
                  <a:gd name="T1" fmla="*/ 8 h 65"/>
                  <a:gd name="T2" fmla="*/ 16 w 31"/>
                  <a:gd name="T3" fmla="*/ 55 h 65"/>
                  <a:gd name="T4" fmla="*/ 8 w 31"/>
                  <a:gd name="T5" fmla="*/ 64 h 65"/>
                  <a:gd name="T6" fmla="*/ 6 w 31"/>
                  <a:gd name="T7" fmla="*/ 53 h 65"/>
                  <a:gd name="T8" fmla="*/ 15 w 31"/>
                  <a:gd name="T9" fmla="*/ 14 h 65"/>
                  <a:gd name="T10" fmla="*/ 27 w 31"/>
                  <a:gd name="T11" fmla="*/ 1 h 65"/>
                  <a:gd name="T12" fmla="*/ 31 w 31"/>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31" h="65">
                    <a:moveTo>
                      <a:pt x="31" y="8"/>
                    </a:moveTo>
                    <a:cubicBezTo>
                      <a:pt x="26" y="23"/>
                      <a:pt x="21" y="39"/>
                      <a:pt x="16" y="55"/>
                    </a:cubicBezTo>
                    <a:cubicBezTo>
                      <a:pt x="15" y="59"/>
                      <a:pt x="14" y="65"/>
                      <a:pt x="8" y="64"/>
                    </a:cubicBezTo>
                    <a:cubicBezTo>
                      <a:pt x="0" y="62"/>
                      <a:pt x="5" y="57"/>
                      <a:pt x="6" y="53"/>
                    </a:cubicBezTo>
                    <a:cubicBezTo>
                      <a:pt x="9" y="40"/>
                      <a:pt x="11" y="27"/>
                      <a:pt x="15" y="14"/>
                    </a:cubicBezTo>
                    <a:cubicBezTo>
                      <a:pt x="17" y="9"/>
                      <a:pt x="17" y="0"/>
                      <a:pt x="27" y="1"/>
                    </a:cubicBezTo>
                    <a:cubicBezTo>
                      <a:pt x="28" y="3"/>
                      <a:pt x="30" y="5"/>
                      <a:pt x="31" y="8"/>
                    </a:cubicBezTo>
                    <a:close/>
                  </a:path>
                </a:pathLst>
              </a:custGeom>
              <a:solidFill>
                <a:srgbClr val="F3D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521"/>
              <p:cNvSpPr/>
              <p:nvPr/>
            </p:nvSpPr>
            <p:spPr bwMode="auto">
              <a:xfrm>
                <a:off x="1223" y="890"/>
                <a:ext cx="37" cy="114"/>
              </a:xfrm>
              <a:custGeom>
                <a:avLst/>
                <a:gdLst>
                  <a:gd name="T0" fmla="*/ 33 w 33"/>
                  <a:gd name="T1" fmla="*/ 5 h 101"/>
                  <a:gd name="T2" fmla="*/ 12 w 33"/>
                  <a:gd name="T3" fmla="*/ 84 h 101"/>
                  <a:gd name="T4" fmla="*/ 20 w 33"/>
                  <a:gd name="T5" fmla="*/ 99 h 101"/>
                  <a:gd name="T6" fmla="*/ 0 w 33"/>
                  <a:gd name="T7" fmla="*/ 96 h 101"/>
                  <a:gd name="T8" fmla="*/ 23 w 33"/>
                  <a:gd name="T9" fmla="*/ 27 h 101"/>
                  <a:gd name="T10" fmla="*/ 21 w 33"/>
                  <a:gd name="T11" fmla="*/ 0 h 101"/>
                  <a:gd name="T12" fmla="*/ 33 w 33"/>
                  <a:gd name="T13" fmla="*/ 5 h 101"/>
                </a:gdLst>
                <a:ahLst/>
                <a:cxnLst>
                  <a:cxn ang="0">
                    <a:pos x="T0" y="T1"/>
                  </a:cxn>
                  <a:cxn ang="0">
                    <a:pos x="T2" y="T3"/>
                  </a:cxn>
                  <a:cxn ang="0">
                    <a:pos x="T4" y="T5"/>
                  </a:cxn>
                  <a:cxn ang="0">
                    <a:pos x="T6" y="T7"/>
                  </a:cxn>
                  <a:cxn ang="0">
                    <a:pos x="T8" y="T9"/>
                  </a:cxn>
                  <a:cxn ang="0">
                    <a:pos x="T10" y="T11"/>
                  </a:cxn>
                  <a:cxn ang="0">
                    <a:pos x="T12" y="T13"/>
                  </a:cxn>
                </a:cxnLst>
                <a:rect l="0" t="0" r="r" b="b"/>
                <a:pathLst>
                  <a:path w="33" h="101">
                    <a:moveTo>
                      <a:pt x="33" y="5"/>
                    </a:moveTo>
                    <a:cubicBezTo>
                      <a:pt x="29" y="32"/>
                      <a:pt x="26" y="60"/>
                      <a:pt x="12" y="84"/>
                    </a:cubicBezTo>
                    <a:cubicBezTo>
                      <a:pt x="4" y="98"/>
                      <a:pt x="15" y="96"/>
                      <a:pt x="20" y="99"/>
                    </a:cubicBezTo>
                    <a:cubicBezTo>
                      <a:pt x="13" y="101"/>
                      <a:pt x="6" y="99"/>
                      <a:pt x="0" y="96"/>
                    </a:cubicBezTo>
                    <a:cubicBezTo>
                      <a:pt x="13" y="75"/>
                      <a:pt x="18" y="51"/>
                      <a:pt x="23" y="27"/>
                    </a:cubicBezTo>
                    <a:cubicBezTo>
                      <a:pt x="25" y="18"/>
                      <a:pt x="23" y="9"/>
                      <a:pt x="21" y="0"/>
                    </a:cubicBezTo>
                    <a:cubicBezTo>
                      <a:pt x="25" y="0"/>
                      <a:pt x="30" y="0"/>
                      <a:pt x="33" y="5"/>
                    </a:cubicBezTo>
                    <a:close/>
                  </a:path>
                </a:pathLst>
              </a:custGeom>
              <a:solidFill>
                <a:srgbClr val="8E70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522"/>
              <p:cNvSpPr/>
              <p:nvPr/>
            </p:nvSpPr>
            <p:spPr bwMode="auto">
              <a:xfrm>
                <a:off x="1425" y="954"/>
                <a:ext cx="37" cy="65"/>
              </a:xfrm>
              <a:custGeom>
                <a:avLst/>
                <a:gdLst>
                  <a:gd name="T0" fmla="*/ 32 w 33"/>
                  <a:gd name="T1" fmla="*/ 11 h 58"/>
                  <a:gd name="T2" fmla="*/ 26 w 33"/>
                  <a:gd name="T3" fmla="*/ 25 h 58"/>
                  <a:gd name="T4" fmla="*/ 17 w 33"/>
                  <a:gd name="T5" fmla="*/ 31 h 58"/>
                  <a:gd name="T6" fmla="*/ 12 w 33"/>
                  <a:gd name="T7" fmla="*/ 54 h 58"/>
                  <a:gd name="T8" fmla="*/ 0 w 33"/>
                  <a:gd name="T9" fmla="*/ 51 h 58"/>
                  <a:gd name="T10" fmla="*/ 12 w 33"/>
                  <a:gd name="T11" fmla="*/ 15 h 58"/>
                  <a:gd name="T12" fmla="*/ 12 w 33"/>
                  <a:gd name="T13" fmla="*/ 15 h 58"/>
                  <a:gd name="T14" fmla="*/ 24 w 33"/>
                  <a:gd name="T15" fmla="*/ 0 h 58"/>
                  <a:gd name="T16" fmla="*/ 32 w 33"/>
                  <a:gd name="T17" fmla="*/ 1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8">
                    <a:moveTo>
                      <a:pt x="32" y="11"/>
                    </a:moveTo>
                    <a:cubicBezTo>
                      <a:pt x="27" y="15"/>
                      <a:pt x="29" y="21"/>
                      <a:pt x="26" y="25"/>
                    </a:cubicBezTo>
                    <a:cubicBezTo>
                      <a:pt x="25" y="28"/>
                      <a:pt x="28" y="37"/>
                      <a:pt x="17" y="31"/>
                    </a:cubicBezTo>
                    <a:cubicBezTo>
                      <a:pt x="12" y="29"/>
                      <a:pt x="14" y="46"/>
                      <a:pt x="12" y="54"/>
                    </a:cubicBezTo>
                    <a:cubicBezTo>
                      <a:pt x="7" y="57"/>
                      <a:pt x="2" y="58"/>
                      <a:pt x="0" y="51"/>
                    </a:cubicBezTo>
                    <a:cubicBezTo>
                      <a:pt x="2" y="38"/>
                      <a:pt x="7" y="27"/>
                      <a:pt x="12" y="15"/>
                    </a:cubicBezTo>
                    <a:cubicBezTo>
                      <a:pt x="12" y="15"/>
                      <a:pt x="12" y="15"/>
                      <a:pt x="12" y="15"/>
                    </a:cubicBezTo>
                    <a:cubicBezTo>
                      <a:pt x="19" y="12"/>
                      <a:pt x="14" y="0"/>
                      <a:pt x="24" y="0"/>
                    </a:cubicBezTo>
                    <a:cubicBezTo>
                      <a:pt x="30" y="0"/>
                      <a:pt x="33" y="5"/>
                      <a:pt x="32" y="11"/>
                    </a:cubicBezTo>
                    <a:close/>
                  </a:path>
                </a:pathLst>
              </a:custGeom>
              <a:solidFill>
                <a:srgbClr val="EFD2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523"/>
              <p:cNvSpPr/>
              <p:nvPr/>
            </p:nvSpPr>
            <p:spPr bwMode="auto">
              <a:xfrm>
                <a:off x="1335" y="921"/>
                <a:ext cx="27" cy="87"/>
              </a:xfrm>
              <a:custGeom>
                <a:avLst/>
                <a:gdLst>
                  <a:gd name="T0" fmla="*/ 24 w 24"/>
                  <a:gd name="T1" fmla="*/ 4 h 78"/>
                  <a:gd name="T2" fmla="*/ 12 w 24"/>
                  <a:gd name="T3" fmla="*/ 50 h 78"/>
                  <a:gd name="T4" fmla="*/ 3 w 24"/>
                  <a:gd name="T5" fmla="*/ 77 h 78"/>
                  <a:gd name="T6" fmla="*/ 2 w 24"/>
                  <a:gd name="T7" fmla="*/ 78 h 78"/>
                  <a:gd name="T8" fmla="*/ 0 w 24"/>
                  <a:gd name="T9" fmla="*/ 77 h 78"/>
                  <a:gd name="T10" fmla="*/ 12 w 24"/>
                  <a:gd name="T11" fmla="*/ 1 h 78"/>
                  <a:gd name="T12" fmla="*/ 24 w 24"/>
                  <a:gd name="T13" fmla="*/ 4 h 78"/>
                </a:gdLst>
                <a:ahLst/>
                <a:cxnLst>
                  <a:cxn ang="0">
                    <a:pos x="T0" y="T1"/>
                  </a:cxn>
                  <a:cxn ang="0">
                    <a:pos x="T2" y="T3"/>
                  </a:cxn>
                  <a:cxn ang="0">
                    <a:pos x="T4" y="T5"/>
                  </a:cxn>
                  <a:cxn ang="0">
                    <a:pos x="T6" y="T7"/>
                  </a:cxn>
                  <a:cxn ang="0">
                    <a:pos x="T8" y="T9"/>
                  </a:cxn>
                  <a:cxn ang="0">
                    <a:pos x="T10" y="T11"/>
                  </a:cxn>
                  <a:cxn ang="0">
                    <a:pos x="T12" y="T13"/>
                  </a:cxn>
                </a:cxnLst>
                <a:rect l="0" t="0" r="r" b="b"/>
                <a:pathLst>
                  <a:path w="24" h="78">
                    <a:moveTo>
                      <a:pt x="24" y="4"/>
                    </a:moveTo>
                    <a:cubicBezTo>
                      <a:pt x="11" y="17"/>
                      <a:pt x="15" y="35"/>
                      <a:pt x="12" y="50"/>
                    </a:cubicBezTo>
                    <a:cubicBezTo>
                      <a:pt x="11" y="60"/>
                      <a:pt x="8" y="69"/>
                      <a:pt x="3" y="77"/>
                    </a:cubicBezTo>
                    <a:cubicBezTo>
                      <a:pt x="2" y="78"/>
                      <a:pt x="2" y="78"/>
                      <a:pt x="2" y="78"/>
                    </a:cubicBezTo>
                    <a:cubicBezTo>
                      <a:pt x="0" y="77"/>
                      <a:pt x="0" y="77"/>
                      <a:pt x="0" y="77"/>
                    </a:cubicBezTo>
                    <a:cubicBezTo>
                      <a:pt x="0" y="51"/>
                      <a:pt x="7" y="26"/>
                      <a:pt x="12" y="1"/>
                    </a:cubicBezTo>
                    <a:cubicBezTo>
                      <a:pt x="16" y="1"/>
                      <a:pt x="21" y="0"/>
                      <a:pt x="24" y="4"/>
                    </a:cubicBezTo>
                    <a:close/>
                  </a:path>
                </a:pathLst>
              </a:custGeom>
              <a:solidFill>
                <a:srgbClr val="9D7A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524"/>
              <p:cNvSpPr/>
              <p:nvPr/>
            </p:nvSpPr>
            <p:spPr bwMode="auto">
              <a:xfrm>
                <a:off x="1587" y="988"/>
                <a:ext cx="36" cy="47"/>
              </a:xfrm>
              <a:custGeom>
                <a:avLst/>
                <a:gdLst>
                  <a:gd name="T0" fmla="*/ 32 w 32"/>
                  <a:gd name="T1" fmla="*/ 40 h 42"/>
                  <a:gd name="T2" fmla="*/ 21 w 32"/>
                  <a:gd name="T3" fmla="*/ 40 h 42"/>
                  <a:gd name="T4" fmla="*/ 11 w 32"/>
                  <a:gd name="T5" fmla="*/ 22 h 42"/>
                  <a:gd name="T6" fmla="*/ 10 w 32"/>
                  <a:gd name="T7" fmla="*/ 17 h 42"/>
                  <a:gd name="T8" fmla="*/ 1 w 32"/>
                  <a:gd name="T9" fmla="*/ 9 h 42"/>
                  <a:gd name="T10" fmla="*/ 8 w 32"/>
                  <a:gd name="T11" fmla="*/ 2 h 42"/>
                  <a:gd name="T12" fmla="*/ 24 w 32"/>
                  <a:gd name="T13" fmla="*/ 14 h 42"/>
                  <a:gd name="T14" fmla="*/ 32 w 32"/>
                  <a:gd name="T15" fmla="*/ 4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2">
                    <a:moveTo>
                      <a:pt x="32" y="40"/>
                    </a:moveTo>
                    <a:cubicBezTo>
                      <a:pt x="28" y="42"/>
                      <a:pt x="24" y="41"/>
                      <a:pt x="21" y="40"/>
                    </a:cubicBezTo>
                    <a:cubicBezTo>
                      <a:pt x="14" y="36"/>
                      <a:pt x="13" y="28"/>
                      <a:pt x="11" y="22"/>
                    </a:cubicBezTo>
                    <a:cubicBezTo>
                      <a:pt x="10" y="20"/>
                      <a:pt x="10" y="17"/>
                      <a:pt x="10" y="17"/>
                    </a:cubicBezTo>
                    <a:cubicBezTo>
                      <a:pt x="4" y="20"/>
                      <a:pt x="4" y="21"/>
                      <a:pt x="1" y="9"/>
                    </a:cubicBezTo>
                    <a:cubicBezTo>
                      <a:pt x="0" y="2"/>
                      <a:pt x="3" y="0"/>
                      <a:pt x="8" y="2"/>
                    </a:cubicBezTo>
                    <a:cubicBezTo>
                      <a:pt x="15" y="4"/>
                      <a:pt x="23" y="4"/>
                      <a:pt x="24" y="14"/>
                    </a:cubicBezTo>
                    <a:cubicBezTo>
                      <a:pt x="26" y="22"/>
                      <a:pt x="30" y="31"/>
                      <a:pt x="32" y="40"/>
                    </a:cubicBezTo>
                    <a:close/>
                  </a:path>
                </a:pathLst>
              </a:custGeom>
              <a:solidFill>
                <a:srgbClr val="ED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525"/>
              <p:cNvSpPr/>
              <p:nvPr/>
            </p:nvSpPr>
            <p:spPr bwMode="auto">
              <a:xfrm>
                <a:off x="1205" y="881"/>
                <a:ext cx="28" cy="96"/>
              </a:xfrm>
              <a:custGeom>
                <a:avLst/>
                <a:gdLst>
                  <a:gd name="T0" fmla="*/ 25 w 25"/>
                  <a:gd name="T1" fmla="*/ 1 h 85"/>
                  <a:gd name="T2" fmla="*/ 0 w 25"/>
                  <a:gd name="T3" fmla="*/ 85 h 85"/>
                  <a:gd name="T4" fmla="*/ 19 w 25"/>
                  <a:gd name="T5" fmla="*/ 0 h 85"/>
                  <a:gd name="T6" fmla="*/ 25 w 25"/>
                  <a:gd name="T7" fmla="*/ 1 h 85"/>
                </a:gdLst>
                <a:ahLst/>
                <a:cxnLst>
                  <a:cxn ang="0">
                    <a:pos x="T0" y="T1"/>
                  </a:cxn>
                  <a:cxn ang="0">
                    <a:pos x="T2" y="T3"/>
                  </a:cxn>
                  <a:cxn ang="0">
                    <a:pos x="T4" y="T5"/>
                  </a:cxn>
                  <a:cxn ang="0">
                    <a:pos x="T6" y="T7"/>
                  </a:cxn>
                </a:cxnLst>
                <a:rect l="0" t="0" r="r" b="b"/>
                <a:pathLst>
                  <a:path w="25" h="85">
                    <a:moveTo>
                      <a:pt x="25" y="1"/>
                    </a:moveTo>
                    <a:cubicBezTo>
                      <a:pt x="17" y="29"/>
                      <a:pt x="15" y="58"/>
                      <a:pt x="0" y="85"/>
                    </a:cubicBezTo>
                    <a:cubicBezTo>
                      <a:pt x="6" y="56"/>
                      <a:pt x="12" y="28"/>
                      <a:pt x="19" y="0"/>
                    </a:cubicBezTo>
                    <a:cubicBezTo>
                      <a:pt x="21" y="0"/>
                      <a:pt x="23" y="1"/>
                      <a:pt x="25" y="1"/>
                    </a:cubicBezTo>
                    <a:close/>
                  </a:path>
                </a:pathLst>
              </a:custGeom>
              <a:solidFill>
                <a:srgbClr val="9270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526"/>
              <p:cNvSpPr/>
              <p:nvPr/>
            </p:nvSpPr>
            <p:spPr bwMode="auto">
              <a:xfrm>
                <a:off x="1530" y="969"/>
                <a:ext cx="32" cy="59"/>
              </a:xfrm>
              <a:custGeom>
                <a:avLst/>
                <a:gdLst>
                  <a:gd name="T0" fmla="*/ 23 w 29"/>
                  <a:gd name="T1" fmla="*/ 53 h 53"/>
                  <a:gd name="T2" fmla="*/ 21 w 29"/>
                  <a:gd name="T3" fmla="*/ 53 h 53"/>
                  <a:gd name="T4" fmla="*/ 19 w 29"/>
                  <a:gd name="T5" fmla="*/ 53 h 53"/>
                  <a:gd name="T6" fmla="*/ 0 w 29"/>
                  <a:gd name="T7" fmla="*/ 6 h 53"/>
                  <a:gd name="T8" fmla="*/ 12 w 29"/>
                  <a:gd name="T9" fmla="*/ 6 h 53"/>
                  <a:gd name="T10" fmla="*/ 23 w 29"/>
                  <a:gd name="T11" fmla="*/ 53 h 53"/>
                </a:gdLst>
                <a:ahLst/>
                <a:cxnLst>
                  <a:cxn ang="0">
                    <a:pos x="T0" y="T1"/>
                  </a:cxn>
                  <a:cxn ang="0">
                    <a:pos x="T2" y="T3"/>
                  </a:cxn>
                  <a:cxn ang="0">
                    <a:pos x="T4" y="T5"/>
                  </a:cxn>
                  <a:cxn ang="0">
                    <a:pos x="T6" y="T7"/>
                  </a:cxn>
                  <a:cxn ang="0">
                    <a:pos x="T8" y="T9"/>
                  </a:cxn>
                  <a:cxn ang="0">
                    <a:pos x="T10" y="T11"/>
                  </a:cxn>
                </a:cxnLst>
                <a:rect l="0" t="0" r="r" b="b"/>
                <a:pathLst>
                  <a:path w="29" h="53">
                    <a:moveTo>
                      <a:pt x="23" y="53"/>
                    </a:moveTo>
                    <a:cubicBezTo>
                      <a:pt x="21" y="53"/>
                      <a:pt x="21" y="53"/>
                      <a:pt x="21" y="53"/>
                    </a:cubicBezTo>
                    <a:cubicBezTo>
                      <a:pt x="19" y="53"/>
                      <a:pt x="19" y="53"/>
                      <a:pt x="19" y="53"/>
                    </a:cubicBezTo>
                    <a:cubicBezTo>
                      <a:pt x="3" y="41"/>
                      <a:pt x="1" y="24"/>
                      <a:pt x="0" y="6"/>
                    </a:cubicBezTo>
                    <a:cubicBezTo>
                      <a:pt x="4" y="0"/>
                      <a:pt x="8" y="6"/>
                      <a:pt x="12" y="6"/>
                    </a:cubicBezTo>
                    <a:cubicBezTo>
                      <a:pt x="25" y="21"/>
                      <a:pt x="29" y="41"/>
                      <a:pt x="23" y="53"/>
                    </a:cubicBezTo>
                    <a:close/>
                  </a:path>
                </a:pathLst>
              </a:custGeom>
              <a:solidFill>
                <a:srgbClr val="F1D5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527"/>
              <p:cNvSpPr/>
              <p:nvPr/>
            </p:nvSpPr>
            <p:spPr bwMode="auto">
              <a:xfrm>
                <a:off x="1675" y="1013"/>
                <a:ext cx="41" cy="32"/>
              </a:xfrm>
              <a:custGeom>
                <a:avLst/>
                <a:gdLst>
                  <a:gd name="T0" fmla="*/ 35 w 37"/>
                  <a:gd name="T1" fmla="*/ 26 h 29"/>
                  <a:gd name="T2" fmla="*/ 11 w 37"/>
                  <a:gd name="T3" fmla="*/ 23 h 29"/>
                  <a:gd name="T4" fmla="*/ 7 w 37"/>
                  <a:gd name="T5" fmla="*/ 0 h 29"/>
                  <a:gd name="T6" fmla="*/ 35 w 37"/>
                  <a:gd name="T7" fmla="*/ 26 h 29"/>
                </a:gdLst>
                <a:ahLst/>
                <a:cxnLst>
                  <a:cxn ang="0">
                    <a:pos x="T0" y="T1"/>
                  </a:cxn>
                  <a:cxn ang="0">
                    <a:pos x="T2" y="T3"/>
                  </a:cxn>
                  <a:cxn ang="0">
                    <a:pos x="T4" y="T5"/>
                  </a:cxn>
                  <a:cxn ang="0">
                    <a:pos x="T6" y="T7"/>
                  </a:cxn>
                </a:cxnLst>
                <a:rect l="0" t="0" r="r" b="b"/>
                <a:pathLst>
                  <a:path w="37" h="29">
                    <a:moveTo>
                      <a:pt x="35" y="26"/>
                    </a:moveTo>
                    <a:cubicBezTo>
                      <a:pt x="26" y="29"/>
                      <a:pt x="20" y="17"/>
                      <a:pt x="11" y="23"/>
                    </a:cubicBezTo>
                    <a:cubicBezTo>
                      <a:pt x="5" y="16"/>
                      <a:pt x="0" y="9"/>
                      <a:pt x="7" y="0"/>
                    </a:cubicBezTo>
                    <a:cubicBezTo>
                      <a:pt x="24" y="0"/>
                      <a:pt x="37" y="5"/>
                      <a:pt x="35" y="26"/>
                    </a:cubicBezTo>
                    <a:close/>
                  </a:path>
                </a:pathLst>
              </a:custGeom>
              <a:solidFill>
                <a:srgbClr val="E5C9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528"/>
              <p:cNvSpPr/>
              <p:nvPr/>
            </p:nvSpPr>
            <p:spPr bwMode="auto">
              <a:xfrm>
                <a:off x="1352" y="931"/>
                <a:ext cx="29" cy="79"/>
              </a:xfrm>
              <a:custGeom>
                <a:avLst/>
                <a:gdLst>
                  <a:gd name="T0" fmla="*/ 0 w 26"/>
                  <a:gd name="T1" fmla="*/ 71 h 71"/>
                  <a:gd name="T2" fmla="*/ 17 w 26"/>
                  <a:gd name="T3" fmla="*/ 0 h 71"/>
                  <a:gd name="T4" fmla="*/ 26 w 26"/>
                  <a:gd name="T5" fmla="*/ 1 h 71"/>
                  <a:gd name="T6" fmla="*/ 9 w 26"/>
                  <a:gd name="T7" fmla="*/ 71 h 71"/>
                  <a:gd name="T8" fmla="*/ 0 w 26"/>
                  <a:gd name="T9" fmla="*/ 71 h 71"/>
                </a:gdLst>
                <a:ahLst/>
                <a:cxnLst>
                  <a:cxn ang="0">
                    <a:pos x="T0" y="T1"/>
                  </a:cxn>
                  <a:cxn ang="0">
                    <a:pos x="T2" y="T3"/>
                  </a:cxn>
                  <a:cxn ang="0">
                    <a:pos x="T4" y="T5"/>
                  </a:cxn>
                  <a:cxn ang="0">
                    <a:pos x="T6" y="T7"/>
                  </a:cxn>
                  <a:cxn ang="0">
                    <a:pos x="T8" y="T9"/>
                  </a:cxn>
                </a:cxnLst>
                <a:rect l="0" t="0" r="r" b="b"/>
                <a:pathLst>
                  <a:path w="26" h="71">
                    <a:moveTo>
                      <a:pt x="0" y="71"/>
                    </a:moveTo>
                    <a:cubicBezTo>
                      <a:pt x="6" y="47"/>
                      <a:pt x="12" y="24"/>
                      <a:pt x="17" y="0"/>
                    </a:cubicBezTo>
                    <a:cubicBezTo>
                      <a:pt x="20" y="0"/>
                      <a:pt x="23" y="0"/>
                      <a:pt x="26" y="1"/>
                    </a:cubicBezTo>
                    <a:cubicBezTo>
                      <a:pt x="17" y="23"/>
                      <a:pt x="14" y="48"/>
                      <a:pt x="9" y="71"/>
                    </a:cubicBezTo>
                    <a:cubicBezTo>
                      <a:pt x="6" y="71"/>
                      <a:pt x="3" y="71"/>
                      <a:pt x="0" y="71"/>
                    </a:cubicBezTo>
                    <a:close/>
                  </a:path>
                </a:pathLst>
              </a:custGeom>
              <a:solidFill>
                <a:srgbClr val="9572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529"/>
              <p:cNvSpPr/>
              <p:nvPr/>
            </p:nvSpPr>
            <p:spPr bwMode="auto">
              <a:xfrm>
                <a:off x="1543" y="974"/>
                <a:ext cx="27" cy="54"/>
              </a:xfrm>
              <a:custGeom>
                <a:avLst/>
                <a:gdLst>
                  <a:gd name="T0" fmla="*/ 11 w 24"/>
                  <a:gd name="T1" fmla="*/ 48 h 48"/>
                  <a:gd name="T2" fmla="*/ 0 w 24"/>
                  <a:gd name="T3" fmla="*/ 1 h 48"/>
                  <a:gd name="T4" fmla="*/ 14 w 24"/>
                  <a:gd name="T5" fmla="*/ 4 h 48"/>
                  <a:gd name="T6" fmla="*/ 24 w 24"/>
                  <a:gd name="T7" fmla="*/ 48 h 48"/>
                  <a:gd name="T8" fmla="*/ 11 w 24"/>
                  <a:gd name="T9" fmla="*/ 48 h 48"/>
                </a:gdLst>
                <a:ahLst/>
                <a:cxnLst>
                  <a:cxn ang="0">
                    <a:pos x="T0" y="T1"/>
                  </a:cxn>
                  <a:cxn ang="0">
                    <a:pos x="T2" y="T3"/>
                  </a:cxn>
                  <a:cxn ang="0">
                    <a:pos x="T4" y="T5"/>
                  </a:cxn>
                  <a:cxn ang="0">
                    <a:pos x="T6" y="T7"/>
                  </a:cxn>
                  <a:cxn ang="0">
                    <a:pos x="T8" y="T9"/>
                  </a:cxn>
                </a:cxnLst>
                <a:rect l="0" t="0" r="r" b="b"/>
                <a:pathLst>
                  <a:path w="24" h="48">
                    <a:moveTo>
                      <a:pt x="11" y="48"/>
                    </a:moveTo>
                    <a:cubicBezTo>
                      <a:pt x="14" y="31"/>
                      <a:pt x="4" y="17"/>
                      <a:pt x="0" y="1"/>
                    </a:cubicBezTo>
                    <a:cubicBezTo>
                      <a:pt x="5" y="2"/>
                      <a:pt x="10" y="0"/>
                      <a:pt x="14" y="4"/>
                    </a:cubicBezTo>
                    <a:cubicBezTo>
                      <a:pt x="9" y="20"/>
                      <a:pt x="22" y="33"/>
                      <a:pt x="24" y="48"/>
                    </a:cubicBezTo>
                    <a:cubicBezTo>
                      <a:pt x="19" y="48"/>
                      <a:pt x="15" y="48"/>
                      <a:pt x="11" y="48"/>
                    </a:cubicBezTo>
                    <a:close/>
                  </a:path>
                </a:pathLst>
              </a:custGeom>
              <a:solidFill>
                <a:srgbClr val="9A75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530"/>
              <p:cNvSpPr/>
              <p:nvPr/>
            </p:nvSpPr>
            <p:spPr bwMode="auto">
              <a:xfrm>
                <a:off x="1523" y="976"/>
                <a:ext cx="28" cy="56"/>
              </a:xfrm>
              <a:custGeom>
                <a:avLst/>
                <a:gdLst>
                  <a:gd name="T0" fmla="*/ 6 w 25"/>
                  <a:gd name="T1" fmla="*/ 0 h 50"/>
                  <a:gd name="T2" fmla="*/ 25 w 25"/>
                  <a:gd name="T3" fmla="*/ 47 h 50"/>
                  <a:gd name="T4" fmla="*/ 5 w 25"/>
                  <a:gd name="T5" fmla="*/ 45 h 50"/>
                  <a:gd name="T6" fmla="*/ 10 w 25"/>
                  <a:gd name="T7" fmla="*/ 38 h 50"/>
                  <a:gd name="T8" fmla="*/ 0 w 25"/>
                  <a:gd name="T9" fmla="*/ 0 h 50"/>
                  <a:gd name="T10" fmla="*/ 6 w 25"/>
                  <a:gd name="T11" fmla="*/ 0 h 50"/>
                </a:gdLst>
                <a:ahLst/>
                <a:cxnLst>
                  <a:cxn ang="0">
                    <a:pos x="T0" y="T1"/>
                  </a:cxn>
                  <a:cxn ang="0">
                    <a:pos x="T2" y="T3"/>
                  </a:cxn>
                  <a:cxn ang="0">
                    <a:pos x="T4" y="T5"/>
                  </a:cxn>
                  <a:cxn ang="0">
                    <a:pos x="T6" y="T7"/>
                  </a:cxn>
                  <a:cxn ang="0">
                    <a:pos x="T8" y="T9"/>
                  </a:cxn>
                  <a:cxn ang="0">
                    <a:pos x="T10" y="T11"/>
                  </a:cxn>
                </a:cxnLst>
                <a:rect l="0" t="0" r="r" b="b"/>
                <a:pathLst>
                  <a:path w="25" h="50">
                    <a:moveTo>
                      <a:pt x="6" y="0"/>
                    </a:moveTo>
                    <a:cubicBezTo>
                      <a:pt x="13" y="15"/>
                      <a:pt x="14" y="33"/>
                      <a:pt x="25" y="47"/>
                    </a:cubicBezTo>
                    <a:cubicBezTo>
                      <a:pt x="18" y="47"/>
                      <a:pt x="11" y="50"/>
                      <a:pt x="5" y="45"/>
                    </a:cubicBezTo>
                    <a:cubicBezTo>
                      <a:pt x="9" y="44"/>
                      <a:pt x="12" y="44"/>
                      <a:pt x="10" y="38"/>
                    </a:cubicBezTo>
                    <a:cubicBezTo>
                      <a:pt x="6" y="25"/>
                      <a:pt x="3" y="13"/>
                      <a:pt x="0" y="0"/>
                    </a:cubicBezTo>
                    <a:cubicBezTo>
                      <a:pt x="2" y="0"/>
                      <a:pt x="4" y="0"/>
                      <a:pt x="6" y="0"/>
                    </a:cubicBezTo>
                    <a:close/>
                  </a:path>
                </a:pathLst>
              </a:custGeom>
              <a:solidFill>
                <a:srgbClr val="9A75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531"/>
              <p:cNvSpPr/>
              <p:nvPr/>
            </p:nvSpPr>
            <p:spPr bwMode="auto">
              <a:xfrm>
                <a:off x="1314" y="917"/>
                <a:ext cx="22" cy="74"/>
              </a:xfrm>
              <a:custGeom>
                <a:avLst/>
                <a:gdLst>
                  <a:gd name="T0" fmla="*/ 3 w 20"/>
                  <a:gd name="T1" fmla="*/ 66 h 66"/>
                  <a:gd name="T2" fmla="*/ 14 w 20"/>
                  <a:gd name="T3" fmla="*/ 0 h 66"/>
                  <a:gd name="T4" fmla="*/ 20 w 20"/>
                  <a:gd name="T5" fmla="*/ 1 h 66"/>
                  <a:gd name="T6" fmla="*/ 3 w 20"/>
                  <a:gd name="T7" fmla="*/ 66 h 66"/>
                </a:gdLst>
                <a:ahLst/>
                <a:cxnLst>
                  <a:cxn ang="0">
                    <a:pos x="T0" y="T1"/>
                  </a:cxn>
                  <a:cxn ang="0">
                    <a:pos x="T2" y="T3"/>
                  </a:cxn>
                  <a:cxn ang="0">
                    <a:pos x="T4" y="T5"/>
                  </a:cxn>
                  <a:cxn ang="0">
                    <a:pos x="T6" y="T7"/>
                  </a:cxn>
                </a:cxnLst>
                <a:rect l="0" t="0" r="r" b="b"/>
                <a:pathLst>
                  <a:path w="20" h="66">
                    <a:moveTo>
                      <a:pt x="3" y="66"/>
                    </a:moveTo>
                    <a:cubicBezTo>
                      <a:pt x="0" y="43"/>
                      <a:pt x="9" y="22"/>
                      <a:pt x="14" y="0"/>
                    </a:cubicBezTo>
                    <a:cubicBezTo>
                      <a:pt x="16" y="0"/>
                      <a:pt x="18" y="1"/>
                      <a:pt x="20" y="1"/>
                    </a:cubicBezTo>
                    <a:cubicBezTo>
                      <a:pt x="14" y="22"/>
                      <a:pt x="14" y="46"/>
                      <a:pt x="3" y="66"/>
                    </a:cubicBezTo>
                    <a:close/>
                  </a:path>
                </a:pathLst>
              </a:custGeom>
              <a:solidFill>
                <a:srgbClr val="8D6E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532"/>
              <p:cNvSpPr/>
              <p:nvPr/>
            </p:nvSpPr>
            <p:spPr bwMode="auto">
              <a:xfrm>
                <a:off x="1269" y="904"/>
                <a:ext cx="18" cy="69"/>
              </a:xfrm>
              <a:custGeom>
                <a:avLst/>
                <a:gdLst>
                  <a:gd name="T0" fmla="*/ 16 w 16"/>
                  <a:gd name="T1" fmla="*/ 5 h 62"/>
                  <a:gd name="T2" fmla="*/ 0 w 16"/>
                  <a:gd name="T3" fmla="*/ 62 h 62"/>
                  <a:gd name="T4" fmla="*/ 11 w 16"/>
                  <a:gd name="T5" fmla="*/ 0 h 62"/>
                  <a:gd name="T6" fmla="*/ 16 w 16"/>
                  <a:gd name="T7" fmla="*/ 5 h 62"/>
                </a:gdLst>
                <a:ahLst/>
                <a:cxnLst>
                  <a:cxn ang="0">
                    <a:pos x="T0" y="T1"/>
                  </a:cxn>
                  <a:cxn ang="0">
                    <a:pos x="T2" y="T3"/>
                  </a:cxn>
                  <a:cxn ang="0">
                    <a:pos x="T4" y="T5"/>
                  </a:cxn>
                  <a:cxn ang="0">
                    <a:pos x="T6" y="T7"/>
                  </a:cxn>
                </a:cxnLst>
                <a:rect l="0" t="0" r="r" b="b"/>
                <a:pathLst>
                  <a:path w="16" h="62">
                    <a:moveTo>
                      <a:pt x="16" y="5"/>
                    </a:moveTo>
                    <a:cubicBezTo>
                      <a:pt x="15" y="25"/>
                      <a:pt x="11" y="45"/>
                      <a:pt x="0" y="62"/>
                    </a:cubicBezTo>
                    <a:cubicBezTo>
                      <a:pt x="3" y="42"/>
                      <a:pt x="7" y="21"/>
                      <a:pt x="11" y="0"/>
                    </a:cubicBezTo>
                    <a:cubicBezTo>
                      <a:pt x="13" y="2"/>
                      <a:pt x="14" y="3"/>
                      <a:pt x="16" y="5"/>
                    </a:cubicBezTo>
                    <a:close/>
                  </a:path>
                </a:pathLst>
              </a:custGeom>
              <a:solidFill>
                <a:srgbClr val="8367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533"/>
              <p:cNvSpPr/>
              <p:nvPr/>
            </p:nvSpPr>
            <p:spPr bwMode="auto">
              <a:xfrm>
                <a:off x="1622" y="997"/>
                <a:ext cx="27" cy="47"/>
              </a:xfrm>
              <a:custGeom>
                <a:avLst/>
                <a:gdLst>
                  <a:gd name="T0" fmla="*/ 17 w 24"/>
                  <a:gd name="T1" fmla="*/ 33 h 42"/>
                  <a:gd name="T2" fmla="*/ 5 w 24"/>
                  <a:gd name="T3" fmla="*/ 32 h 42"/>
                  <a:gd name="T4" fmla="*/ 1 w 24"/>
                  <a:gd name="T5" fmla="*/ 9 h 42"/>
                  <a:gd name="T6" fmla="*/ 10 w 24"/>
                  <a:gd name="T7" fmla="*/ 5 h 42"/>
                  <a:gd name="T8" fmla="*/ 17 w 24"/>
                  <a:gd name="T9" fmla="*/ 33 h 42"/>
                </a:gdLst>
                <a:ahLst/>
                <a:cxnLst>
                  <a:cxn ang="0">
                    <a:pos x="T0" y="T1"/>
                  </a:cxn>
                  <a:cxn ang="0">
                    <a:pos x="T2" y="T3"/>
                  </a:cxn>
                  <a:cxn ang="0">
                    <a:pos x="T4" y="T5"/>
                  </a:cxn>
                  <a:cxn ang="0">
                    <a:pos x="T6" y="T7"/>
                  </a:cxn>
                  <a:cxn ang="0">
                    <a:pos x="T8" y="T9"/>
                  </a:cxn>
                </a:cxnLst>
                <a:rect l="0" t="0" r="r" b="b"/>
                <a:pathLst>
                  <a:path w="24" h="42">
                    <a:moveTo>
                      <a:pt x="17" y="33"/>
                    </a:moveTo>
                    <a:cubicBezTo>
                      <a:pt x="13" y="34"/>
                      <a:pt x="8" y="42"/>
                      <a:pt x="5" y="32"/>
                    </a:cubicBezTo>
                    <a:cubicBezTo>
                      <a:pt x="3" y="25"/>
                      <a:pt x="2" y="17"/>
                      <a:pt x="1" y="9"/>
                    </a:cubicBezTo>
                    <a:cubicBezTo>
                      <a:pt x="0" y="0"/>
                      <a:pt x="6" y="3"/>
                      <a:pt x="10" y="5"/>
                    </a:cubicBezTo>
                    <a:cubicBezTo>
                      <a:pt x="18" y="13"/>
                      <a:pt x="24" y="21"/>
                      <a:pt x="17" y="33"/>
                    </a:cubicBezTo>
                    <a:close/>
                  </a:path>
                </a:pathLst>
              </a:custGeom>
              <a:solidFill>
                <a:srgbClr val="EAC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534"/>
              <p:cNvSpPr/>
              <p:nvPr/>
            </p:nvSpPr>
            <p:spPr bwMode="auto">
              <a:xfrm>
                <a:off x="1714" y="1022"/>
                <a:ext cx="34" cy="25"/>
              </a:xfrm>
              <a:custGeom>
                <a:avLst/>
                <a:gdLst>
                  <a:gd name="T0" fmla="*/ 28 w 30"/>
                  <a:gd name="T1" fmla="*/ 18 h 23"/>
                  <a:gd name="T2" fmla="*/ 6 w 30"/>
                  <a:gd name="T3" fmla="*/ 14 h 23"/>
                  <a:gd name="T4" fmla="*/ 9 w 30"/>
                  <a:gd name="T5" fmla="*/ 1 h 23"/>
                  <a:gd name="T6" fmla="*/ 28 w 30"/>
                  <a:gd name="T7" fmla="*/ 18 h 23"/>
                </a:gdLst>
                <a:ahLst/>
                <a:cxnLst>
                  <a:cxn ang="0">
                    <a:pos x="T0" y="T1"/>
                  </a:cxn>
                  <a:cxn ang="0">
                    <a:pos x="T2" y="T3"/>
                  </a:cxn>
                  <a:cxn ang="0">
                    <a:pos x="T4" y="T5"/>
                  </a:cxn>
                  <a:cxn ang="0">
                    <a:pos x="T6" y="T7"/>
                  </a:cxn>
                </a:cxnLst>
                <a:rect l="0" t="0" r="r" b="b"/>
                <a:pathLst>
                  <a:path w="30" h="23">
                    <a:moveTo>
                      <a:pt x="28" y="18"/>
                    </a:moveTo>
                    <a:cubicBezTo>
                      <a:pt x="20" y="19"/>
                      <a:pt x="12" y="23"/>
                      <a:pt x="6" y="14"/>
                    </a:cubicBezTo>
                    <a:cubicBezTo>
                      <a:pt x="9" y="10"/>
                      <a:pt x="0" y="1"/>
                      <a:pt x="9" y="1"/>
                    </a:cubicBezTo>
                    <a:cubicBezTo>
                      <a:pt x="20" y="0"/>
                      <a:pt x="30" y="4"/>
                      <a:pt x="28" y="18"/>
                    </a:cubicBezTo>
                    <a:close/>
                  </a:path>
                </a:pathLst>
              </a:custGeom>
              <a:solidFill>
                <a:srgbClr val="EDD7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535"/>
              <p:cNvSpPr/>
              <p:nvPr/>
            </p:nvSpPr>
            <p:spPr bwMode="auto">
              <a:xfrm>
                <a:off x="1762" y="814"/>
                <a:ext cx="24" cy="58"/>
              </a:xfrm>
              <a:custGeom>
                <a:avLst/>
                <a:gdLst>
                  <a:gd name="T0" fmla="*/ 0 w 21"/>
                  <a:gd name="T1" fmla="*/ 48 h 52"/>
                  <a:gd name="T2" fmla="*/ 12 w 21"/>
                  <a:gd name="T3" fmla="*/ 0 h 52"/>
                  <a:gd name="T4" fmla="*/ 19 w 21"/>
                  <a:gd name="T5" fmla="*/ 6 h 52"/>
                  <a:gd name="T6" fmla="*/ 3 w 21"/>
                  <a:gd name="T7" fmla="*/ 52 h 52"/>
                  <a:gd name="T8" fmla="*/ 0 w 21"/>
                  <a:gd name="T9" fmla="*/ 48 h 52"/>
                </a:gdLst>
                <a:ahLst/>
                <a:cxnLst>
                  <a:cxn ang="0">
                    <a:pos x="T0" y="T1"/>
                  </a:cxn>
                  <a:cxn ang="0">
                    <a:pos x="T2" y="T3"/>
                  </a:cxn>
                  <a:cxn ang="0">
                    <a:pos x="T4" y="T5"/>
                  </a:cxn>
                  <a:cxn ang="0">
                    <a:pos x="T6" y="T7"/>
                  </a:cxn>
                  <a:cxn ang="0">
                    <a:pos x="T8" y="T9"/>
                  </a:cxn>
                </a:cxnLst>
                <a:rect l="0" t="0" r="r" b="b"/>
                <a:pathLst>
                  <a:path w="21" h="52">
                    <a:moveTo>
                      <a:pt x="0" y="48"/>
                    </a:moveTo>
                    <a:cubicBezTo>
                      <a:pt x="6" y="33"/>
                      <a:pt x="12" y="17"/>
                      <a:pt x="12" y="0"/>
                    </a:cubicBezTo>
                    <a:cubicBezTo>
                      <a:pt x="16" y="0"/>
                      <a:pt x="21" y="1"/>
                      <a:pt x="19" y="6"/>
                    </a:cubicBezTo>
                    <a:cubicBezTo>
                      <a:pt x="14" y="22"/>
                      <a:pt x="14" y="39"/>
                      <a:pt x="3" y="52"/>
                    </a:cubicBezTo>
                    <a:cubicBezTo>
                      <a:pt x="2" y="51"/>
                      <a:pt x="1" y="49"/>
                      <a:pt x="0" y="48"/>
                    </a:cubicBezTo>
                    <a:close/>
                  </a:path>
                </a:pathLst>
              </a:custGeom>
              <a:solidFill>
                <a:srgbClr val="8E70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536"/>
              <p:cNvSpPr/>
              <p:nvPr/>
            </p:nvSpPr>
            <p:spPr bwMode="auto">
              <a:xfrm>
                <a:off x="1579" y="994"/>
                <a:ext cx="32" cy="39"/>
              </a:xfrm>
              <a:custGeom>
                <a:avLst/>
                <a:gdLst>
                  <a:gd name="T0" fmla="*/ 8 w 28"/>
                  <a:gd name="T1" fmla="*/ 4 h 35"/>
                  <a:gd name="T2" fmla="*/ 16 w 28"/>
                  <a:gd name="T3" fmla="*/ 7 h 35"/>
                  <a:gd name="T4" fmla="*/ 20 w 28"/>
                  <a:gd name="T5" fmla="*/ 11 h 35"/>
                  <a:gd name="T6" fmla="*/ 28 w 28"/>
                  <a:gd name="T7" fmla="*/ 35 h 35"/>
                  <a:gd name="T8" fmla="*/ 18 w 28"/>
                  <a:gd name="T9" fmla="*/ 35 h 35"/>
                  <a:gd name="T10" fmla="*/ 3 w 28"/>
                  <a:gd name="T11" fmla="*/ 4 h 35"/>
                  <a:gd name="T12" fmla="*/ 8 w 28"/>
                  <a:gd name="T13" fmla="*/ 4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8" y="4"/>
                    </a:moveTo>
                    <a:cubicBezTo>
                      <a:pt x="12" y="0"/>
                      <a:pt x="7" y="22"/>
                      <a:pt x="16" y="7"/>
                    </a:cubicBezTo>
                    <a:cubicBezTo>
                      <a:pt x="18" y="4"/>
                      <a:pt x="19" y="9"/>
                      <a:pt x="20" y="11"/>
                    </a:cubicBezTo>
                    <a:cubicBezTo>
                      <a:pt x="23" y="19"/>
                      <a:pt x="25" y="27"/>
                      <a:pt x="28" y="35"/>
                    </a:cubicBezTo>
                    <a:cubicBezTo>
                      <a:pt x="24" y="35"/>
                      <a:pt x="21" y="35"/>
                      <a:pt x="18" y="35"/>
                    </a:cubicBezTo>
                    <a:cubicBezTo>
                      <a:pt x="19" y="22"/>
                      <a:pt x="0" y="18"/>
                      <a:pt x="3" y="4"/>
                    </a:cubicBezTo>
                    <a:cubicBezTo>
                      <a:pt x="5" y="4"/>
                      <a:pt x="6" y="4"/>
                      <a:pt x="8" y="4"/>
                    </a:cubicBezTo>
                    <a:close/>
                  </a:path>
                </a:pathLst>
              </a:custGeom>
              <a:solidFill>
                <a:srgbClr val="9D7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537"/>
              <p:cNvSpPr/>
              <p:nvPr/>
            </p:nvSpPr>
            <p:spPr bwMode="auto">
              <a:xfrm>
                <a:off x="1635" y="1004"/>
                <a:ext cx="33" cy="35"/>
              </a:xfrm>
              <a:custGeom>
                <a:avLst/>
                <a:gdLst>
                  <a:gd name="T0" fmla="*/ 21 w 29"/>
                  <a:gd name="T1" fmla="*/ 30 h 31"/>
                  <a:gd name="T2" fmla="*/ 12 w 29"/>
                  <a:gd name="T3" fmla="*/ 28 h 31"/>
                  <a:gd name="T4" fmla="*/ 6 w 29"/>
                  <a:gd name="T5" fmla="*/ 0 h 31"/>
                  <a:gd name="T6" fmla="*/ 17 w 29"/>
                  <a:gd name="T7" fmla="*/ 3 h 31"/>
                  <a:gd name="T8" fmla="*/ 21 w 29"/>
                  <a:gd name="T9" fmla="*/ 30 h 31"/>
                </a:gdLst>
                <a:ahLst/>
                <a:cxnLst>
                  <a:cxn ang="0">
                    <a:pos x="T0" y="T1"/>
                  </a:cxn>
                  <a:cxn ang="0">
                    <a:pos x="T2" y="T3"/>
                  </a:cxn>
                  <a:cxn ang="0">
                    <a:pos x="T4" y="T5"/>
                  </a:cxn>
                  <a:cxn ang="0">
                    <a:pos x="T6" y="T7"/>
                  </a:cxn>
                  <a:cxn ang="0">
                    <a:pos x="T8" y="T9"/>
                  </a:cxn>
                </a:cxnLst>
                <a:rect l="0" t="0" r="r" b="b"/>
                <a:pathLst>
                  <a:path w="29" h="31">
                    <a:moveTo>
                      <a:pt x="21" y="30"/>
                    </a:moveTo>
                    <a:cubicBezTo>
                      <a:pt x="18" y="31"/>
                      <a:pt x="15" y="30"/>
                      <a:pt x="12" y="28"/>
                    </a:cubicBezTo>
                    <a:cubicBezTo>
                      <a:pt x="9" y="19"/>
                      <a:pt x="0" y="11"/>
                      <a:pt x="6" y="0"/>
                    </a:cubicBezTo>
                    <a:cubicBezTo>
                      <a:pt x="10" y="1"/>
                      <a:pt x="14" y="2"/>
                      <a:pt x="17" y="3"/>
                    </a:cubicBezTo>
                    <a:cubicBezTo>
                      <a:pt x="24" y="11"/>
                      <a:pt x="29" y="20"/>
                      <a:pt x="21" y="30"/>
                    </a:cubicBezTo>
                    <a:close/>
                  </a:path>
                </a:pathLst>
              </a:custGeom>
              <a:solidFill>
                <a:srgbClr val="EFD2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538"/>
              <p:cNvSpPr/>
              <p:nvPr/>
            </p:nvSpPr>
            <p:spPr bwMode="auto">
              <a:xfrm>
                <a:off x="1658" y="1008"/>
                <a:ext cx="24" cy="31"/>
              </a:xfrm>
              <a:custGeom>
                <a:avLst/>
                <a:gdLst>
                  <a:gd name="T0" fmla="*/ 20 w 22"/>
                  <a:gd name="T1" fmla="*/ 27 h 27"/>
                  <a:gd name="T2" fmla="*/ 9 w 22"/>
                  <a:gd name="T3" fmla="*/ 26 h 27"/>
                  <a:gd name="T4" fmla="*/ 2 w 22"/>
                  <a:gd name="T5" fmla="*/ 0 h 27"/>
                  <a:gd name="T6" fmla="*/ 8 w 22"/>
                  <a:gd name="T7" fmla="*/ 0 h 27"/>
                  <a:gd name="T8" fmla="*/ 20 w 22"/>
                  <a:gd name="T9" fmla="*/ 27 h 27"/>
                </a:gdLst>
                <a:ahLst/>
                <a:cxnLst>
                  <a:cxn ang="0">
                    <a:pos x="T0" y="T1"/>
                  </a:cxn>
                  <a:cxn ang="0">
                    <a:pos x="T2" y="T3"/>
                  </a:cxn>
                  <a:cxn ang="0">
                    <a:pos x="T4" y="T5"/>
                  </a:cxn>
                  <a:cxn ang="0">
                    <a:pos x="T6" y="T7"/>
                  </a:cxn>
                  <a:cxn ang="0">
                    <a:pos x="T8" y="T9"/>
                  </a:cxn>
                </a:cxnLst>
                <a:rect l="0" t="0" r="r" b="b"/>
                <a:pathLst>
                  <a:path w="22" h="27">
                    <a:moveTo>
                      <a:pt x="20" y="27"/>
                    </a:moveTo>
                    <a:cubicBezTo>
                      <a:pt x="17" y="26"/>
                      <a:pt x="13" y="26"/>
                      <a:pt x="9" y="26"/>
                    </a:cubicBezTo>
                    <a:cubicBezTo>
                      <a:pt x="4" y="18"/>
                      <a:pt x="0" y="10"/>
                      <a:pt x="2" y="0"/>
                    </a:cubicBezTo>
                    <a:cubicBezTo>
                      <a:pt x="4" y="0"/>
                      <a:pt x="6" y="0"/>
                      <a:pt x="8" y="0"/>
                    </a:cubicBezTo>
                    <a:cubicBezTo>
                      <a:pt x="19" y="5"/>
                      <a:pt x="22" y="15"/>
                      <a:pt x="20" y="27"/>
                    </a:cubicBezTo>
                    <a:close/>
                  </a:path>
                </a:pathLst>
              </a:custGeom>
              <a:solidFill>
                <a:srgbClr val="F1D7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539"/>
              <p:cNvSpPr/>
              <p:nvPr/>
            </p:nvSpPr>
            <p:spPr bwMode="auto">
              <a:xfrm>
                <a:off x="1750" y="1027"/>
                <a:ext cx="22" cy="24"/>
              </a:xfrm>
              <a:custGeom>
                <a:avLst/>
                <a:gdLst>
                  <a:gd name="T0" fmla="*/ 20 w 20"/>
                  <a:gd name="T1" fmla="*/ 10 h 21"/>
                  <a:gd name="T2" fmla="*/ 2 w 20"/>
                  <a:gd name="T3" fmla="*/ 13 h 21"/>
                  <a:gd name="T4" fmla="*/ 5 w 20"/>
                  <a:gd name="T5" fmla="*/ 1 h 21"/>
                  <a:gd name="T6" fmla="*/ 20 w 20"/>
                  <a:gd name="T7" fmla="*/ 10 h 21"/>
                </a:gdLst>
                <a:ahLst/>
                <a:cxnLst>
                  <a:cxn ang="0">
                    <a:pos x="T0" y="T1"/>
                  </a:cxn>
                  <a:cxn ang="0">
                    <a:pos x="T2" y="T3"/>
                  </a:cxn>
                  <a:cxn ang="0">
                    <a:pos x="T4" y="T5"/>
                  </a:cxn>
                  <a:cxn ang="0">
                    <a:pos x="T6" y="T7"/>
                  </a:cxn>
                </a:cxnLst>
                <a:rect l="0" t="0" r="r" b="b"/>
                <a:pathLst>
                  <a:path w="20" h="21">
                    <a:moveTo>
                      <a:pt x="20" y="10"/>
                    </a:moveTo>
                    <a:cubicBezTo>
                      <a:pt x="15" y="21"/>
                      <a:pt x="9" y="17"/>
                      <a:pt x="2" y="13"/>
                    </a:cubicBezTo>
                    <a:cubicBezTo>
                      <a:pt x="3" y="9"/>
                      <a:pt x="0" y="2"/>
                      <a:pt x="5" y="1"/>
                    </a:cubicBezTo>
                    <a:cubicBezTo>
                      <a:pt x="11" y="0"/>
                      <a:pt x="17" y="4"/>
                      <a:pt x="20" y="10"/>
                    </a:cubicBezTo>
                    <a:close/>
                  </a:path>
                </a:pathLst>
              </a:custGeom>
              <a:solidFill>
                <a:srgbClr val="D9C7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540"/>
              <p:cNvSpPr/>
              <p:nvPr/>
            </p:nvSpPr>
            <p:spPr bwMode="auto">
              <a:xfrm>
                <a:off x="1775" y="1030"/>
                <a:ext cx="24" cy="22"/>
              </a:xfrm>
              <a:custGeom>
                <a:avLst/>
                <a:gdLst>
                  <a:gd name="T0" fmla="*/ 22 w 22"/>
                  <a:gd name="T1" fmla="*/ 12 h 20"/>
                  <a:gd name="T2" fmla="*/ 0 w 22"/>
                  <a:gd name="T3" fmla="*/ 8 h 20"/>
                  <a:gd name="T4" fmla="*/ 22 w 22"/>
                  <a:gd name="T5" fmla="*/ 12 h 20"/>
                </a:gdLst>
                <a:ahLst/>
                <a:cxnLst>
                  <a:cxn ang="0">
                    <a:pos x="T0" y="T1"/>
                  </a:cxn>
                  <a:cxn ang="0">
                    <a:pos x="T2" y="T3"/>
                  </a:cxn>
                  <a:cxn ang="0">
                    <a:pos x="T4" y="T5"/>
                  </a:cxn>
                </a:cxnLst>
                <a:rect l="0" t="0" r="r" b="b"/>
                <a:pathLst>
                  <a:path w="22" h="20">
                    <a:moveTo>
                      <a:pt x="22" y="12"/>
                    </a:moveTo>
                    <a:cubicBezTo>
                      <a:pt x="14" y="18"/>
                      <a:pt x="6" y="20"/>
                      <a:pt x="0" y="8"/>
                    </a:cubicBezTo>
                    <a:cubicBezTo>
                      <a:pt x="9" y="0"/>
                      <a:pt x="16" y="4"/>
                      <a:pt x="22" y="12"/>
                    </a:cubicBezTo>
                    <a:close/>
                  </a:path>
                </a:pathLst>
              </a:custGeom>
              <a:solidFill>
                <a:srgbClr val="DDCA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541"/>
              <p:cNvSpPr/>
              <p:nvPr/>
            </p:nvSpPr>
            <p:spPr bwMode="auto">
              <a:xfrm>
                <a:off x="1667" y="1007"/>
                <a:ext cx="20" cy="32"/>
              </a:xfrm>
              <a:custGeom>
                <a:avLst/>
                <a:gdLst>
                  <a:gd name="T0" fmla="*/ 12 w 18"/>
                  <a:gd name="T1" fmla="*/ 28 h 28"/>
                  <a:gd name="T2" fmla="*/ 0 w 18"/>
                  <a:gd name="T3" fmla="*/ 1 h 28"/>
                  <a:gd name="T4" fmla="*/ 14 w 18"/>
                  <a:gd name="T5" fmla="*/ 5 h 28"/>
                  <a:gd name="T6" fmla="*/ 18 w 18"/>
                  <a:gd name="T7" fmla="*/ 28 h 28"/>
                  <a:gd name="T8" fmla="*/ 12 w 18"/>
                  <a:gd name="T9" fmla="*/ 28 h 28"/>
                </a:gdLst>
                <a:ahLst/>
                <a:cxnLst>
                  <a:cxn ang="0">
                    <a:pos x="T0" y="T1"/>
                  </a:cxn>
                  <a:cxn ang="0">
                    <a:pos x="T2" y="T3"/>
                  </a:cxn>
                  <a:cxn ang="0">
                    <a:pos x="T4" y="T5"/>
                  </a:cxn>
                  <a:cxn ang="0">
                    <a:pos x="T6" y="T7"/>
                  </a:cxn>
                  <a:cxn ang="0">
                    <a:pos x="T8" y="T9"/>
                  </a:cxn>
                </a:cxnLst>
                <a:rect l="0" t="0" r="r" b="b"/>
                <a:pathLst>
                  <a:path w="18" h="28">
                    <a:moveTo>
                      <a:pt x="12" y="28"/>
                    </a:moveTo>
                    <a:cubicBezTo>
                      <a:pt x="8" y="19"/>
                      <a:pt x="8" y="8"/>
                      <a:pt x="0" y="1"/>
                    </a:cubicBezTo>
                    <a:cubicBezTo>
                      <a:pt x="5" y="0"/>
                      <a:pt x="10" y="3"/>
                      <a:pt x="14" y="5"/>
                    </a:cubicBezTo>
                    <a:cubicBezTo>
                      <a:pt x="15" y="12"/>
                      <a:pt x="16" y="20"/>
                      <a:pt x="18" y="28"/>
                    </a:cubicBezTo>
                    <a:cubicBezTo>
                      <a:pt x="16" y="28"/>
                      <a:pt x="14" y="28"/>
                      <a:pt x="12" y="28"/>
                    </a:cubicBezTo>
                    <a:close/>
                  </a:path>
                </a:pathLst>
              </a:custGeom>
              <a:solidFill>
                <a:srgbClr val="9B7B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542"/>
              <p:cNvSpPr/>
              <p:nvPr/>
            </p:nvSpPr>
            <p:spPr bwMode="auto">
              <a:xfrm>
                <a:off x="1633" y="1003"/>
                <a:ext cx="16" cy="32"/>
              </a:xfrm>
              <a:custGeom>
                <a:avLst/>
                <a:gdLst>
                  <a:gd name="T0" fmla="*/ 8 w 14"/>
                  <a:gd name="T1" fmla="*/ 1 h 29"/>
                  <a:gd name="T2" fmla="*/ 14 w 14"/>
                  <a:gd name="T3" fmla="*/ 29 h 29"/>
                  <a:gd name="T4" fmla="*/ 7 w 14"/>
                  <a:gd name="T5" fmla="*/ 28 h 29"/>
                  <a:gd name="T6" fmla="*/ 0 w 14"/>
                  <a:gd name="T7" fmla="*/ 0 h 29"/>
                  <a:gd name="T8" fmla="*/ 8 w 14"/>
                  <a:gd name="T9" fmla="*/ 1 h 29"/>
                </a:gdLst>
                <a:ahLst/>
                <a:cxnLst>
                  <a:cxn ang="0">
                    <a:pos x="T0" y="T1"/>
                  </a:cxn>
                  <a:cxn ang="0">
                    <a:pos x="T2" y="T3"/>
                  </a:cxn>
                  <a:cxn ang="0">
                    <a:pos x="T4" y="T5"/>
                  </a:cxn>
                  <a:cxn ang="0">
                    <a:pos x="T6" y="T7"/>
                  </a:cxn>
                  <a:cxn ang="0">
                    <a:pos x="T8" y="T9"/>
                  </a:cxn>
                </a:cxnLst>
                <a:rect l="0" t="0" r="r" b="b"/>
                <a:pathLst>
                  <a:path w="14" h="29">
                    <a:moveTo>
                      <a:pt x="8" y="1"/>
                    </a:moveTo>
                    <a:cubicBezTo>
                      <a:pt x="10" y="10"/>
                      <a:pt x="12" y="19"/>
                      <a:pt x="14" y="29"/>
                    </a:cubicBezTo>
                    <a:cubicBezTo>
                      <a:pt x="12" y="28"/>
                      <a:pt x="9" y="28"/>
                      <a:pt x="7" y="28"/>
                    </a:cubicBezTo>
                    <a:cubicBezTo>
                      <a:pt x="5" y="18"/>
                      <a:pt x="2" y="9"/>
                      <a:pt x="0" y="0"/>
                    </a:cubicBezTo>
                    <a:cubicBezTo>
                      <a:pt x="3" y="0"/>
                      <a:pt x="6" y="1"/>
                      <a:pt x="8" y="1"/>
                    </a:cubicBezTo>
                    <a:close/>
                  </a:path>
                </a:pathLst>
              </a:custGeom>
              <a:solidFill>
                <a:srgbClr val="9B7B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543"/>
              <p:cNvSpPr/>
              <p:nvPr/>
            </p:nvSpPr>
            <p:spPr bwMode="auto">
              <a:xfrm>
                <a:off x="1654" y="1007"/>
                <a:ext cx="14" cy="30"/>
              </a:xfrm>
              <a:custGeom>
                <a:avLst/>
                <a:gdLst>
                  <a:gd name="T0" fmla="*/ 5 w 12"/>
                  <a:gd name="T1" fmla="*/ 1 h 27"/>
                  <a:gd name="T2" fmla="*/ 12 w 12"/>
                  <a:gd name="T3" fmla="*/ 27 h 27"/>
                  <a:gd name="T4" fmla="*/ 4 w 12"/>
                  <a:gd name="T5" fmla="*/ 27 h 27"/>
                  <a:gd name="T6" fmla="*/ 0 w 12"/>
                  <a:gd name="T7" fmla="*/ 0 h 27"/>
                  <a:gd name="T8" fmla="*/ 5 w 12"/>
                  <a:gd name="T9" fmla="*/ 1 h 27"/>
                </a:gdLst>
                <a:ahLst/>
                <a:cxnLst>
                  <a:cxn ang="0">
                    <a:pos x="T0" y="T1"/>
                  </a:cxn>
                  <a:cxn ang="0">
                    <a:pos x="T2" y="T3"/>
                  </a:cxn>
                  <a:cxn ang="0">
                    <a:pos x="T4" y="T5"/>
                  </a:cxn>
                  <a:cxn ang="0">
                    <a:pos x="T6" y="T7"/>
                  </a:cxn>
                  <a:cxn ang="0">
                    <a:pos x="T8" y="T9"/>
                  </a:cxn>
                </a:cxnLst>
                <a:rect l="0" t="0" r="r" b="b"/>
                <a:pathLst>
                  <a:path w="12" h="27">
                    <a:moveTo>
                      <a:pt x="5" y="1"/>
                    </a:moveTo>
                    <a:cubicBezTo>
                      <a:pt x="7" y="10"/>
                      <a:pt x="10" y="18"/>
                      <a:pt x="12" y="27"/>
                    </a:cubicBezTo>
                    <a:cubicBezTo>
                      <a:pt x="10" y="27"/>
                      <a:pt x="7" y="27"/>
                      <a:pt x="4" y="27"/>
                    </a:cubicBezTo>
                    <a:cubicBezTo>
                      <a:pt x="3" y="18"/>
                      <a:pt x="2" y="9"/>
                      <a:pt x="0" y="0"/>
                    </a:cubicBezTo>
                    <a:cubicBezTo>
                      <a:pt x="2" y="0"/>
                      <a:pt x="3" y="0"/>
                      <a:pt x="5" y="1"/>
                    </a:cubicBezTo>
                    <a:close/>
                  </a:path>
                </a:pathLst>
              </a:custGeom>
              <a:solidFill>
                <a:srgbClr val="9B7B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544"/>
              <p:cNvSpPr/>
              <p:nvPr/>
            </p:nvSpPr>
            <p:spPr bwMode="auto">
              <a:xfrm>
                <a:off x="1470" y="2455"/>
                <a:ext cx="43" cy="251"/>
              </a:xfrm>
              <a:custGeom>
                <a:avLst/>
                <a:gdLst>
                  <a:gd name="T0" fmla="*/ 0 w 38"/>
                  <a:gd name="T1" fmla="*/ 223 h 223"/>
                  <a:gd name="T2" fmla="*/ 13 w 38"/>
                  <a:gd name="T3" fmla="*/ 135 h 223"/>
                  <a:gd name="T4" fmla="*/ 28 w 38"/>
                  <a:gd name="T5" fmla="*/ 35 h 223"/>
                  <a:gd name="T6" fmla="*/ 34 w 38"/>
                  <a:gd name="T7" fmla="*/ 0 h 223"/>
                  <a:gd name="T8" fmla="*/ 24 w 38"/>
                  <a:gd name="T9" fmla="*/ 205 h 223"/>
                  <a:gd name="T10" fmla="*/ 8 w 38"/>
                  <a:gd name="T11" fmla="*/ 222 h 223"/>
                  <a:gd name="T12" fmla="*/ 0 w 38"/>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38" h="223">
                    <a:moveTo>
                      <a:pt x="0" y="223"/>
                    </a:moveTo>
                    <a:cubicBezTo>
                      <a:pt x="4" y="193"/>
                      <a:pt x="4" y="163"/>
                      <a:pt x="13" y="135"/>
                    </a:cubicBezTo>
                    <a:cubicBezTo>
                      <a:pt x="23" y="102"/>
                      <a:pt x="15" y="67"/>
                      <a:pt x="28" y="35"/>
                    </a:cubicBezTo>
                    <a:cubicBezTo>
                      <a:pt x="29" y="23"/>
                      <a:pt x="35" y="12"/>
                      <a:pt x="34" y="0"/>
                    </a:cubicBezTo>
                    <a:cubicBezTo>
                      <a:pt x="38" y="69"/>
                      <a:pt x="34" y="137"/>
                      <a:pt x="24" y="205"/>
                    </a:cubicBezTo>
                    <a:cubicBezTo>
                      <a:pt x="22" y="215"/>
                      <a:pt x="17" y="220"/>
                      <a:pt x="8" y="222"/>
                    </a:cubicBezTo>
                    <a:cubicBezTo>
                      <a:pt x="5" y="222"/>
                      <a:pt x="3" y="223"/>
                      <a:pt x="0" y="223"/>
                    </a:cubicBezTo>
                    <a:close/>
                  </a:path>
                </a:pathLst>
              </a:custGeom>
              <a:solidFill>
                <a:srgbClr val="F4D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545"/>
              <p:cNvSpPr/>
              <p:nvPr/>
            </p:nvSpPr>
            <p:spPr bwMode="auto">
              <a:xfrm>
                <a:off x="1001" y="2774"/>
                <a:ext cx="159" cy="66"/>
              </a:xfrm>
              <a:custGeom>
                <a:avLst/>
                <a:gdLst>
                  <a:gd name="T0" fmla="*/ 9 w 141"/>
                  <a:gd name="T1" fmla="*/ 3 h 59"/>
                  <a:gd name="T2" fmla="*/ 32 w 141"/>
                  <a:gd name="T3" fmla="*/ 8 h 59"/>
                  <a:gd name="T4" fmla="*/ 53 w 141"/>
                  <a:gd name="T5" fmla="*/ 15 h 59"/>
                  <a:gd name="T6" fmla="*/ 57 w 141"/>
                  <a:gd name="T7" fmla="*/ 15 h 59"/>
                  <a:gd name="T8" fmla="*/ 141 w 141"/>
                  <a:gd name="T9" fmla="*/ 43 h 59"/>
                  <a:gd name="T10" fmla="*/ 31 w 141"/>
                  <a:gd name="T11" fmla="*/ 42 h 59"/>
                  <a:gd name="T12" fmla="*/ 6 w 141"/>
                  <a:gd name="T13" fmla="*/ 59 h 59"/>
                  <a:gd name="T14" fmla="*/ 2 w 141"/>
                  <a:gd name="T15" fmla="*/ 4 h 59"/>
                  <a:gd name="T16" fmla="*/ 9 w 141"/>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59">
                    <a:moveTo>
                      <a:pt x="9" y="3"/>
                    </a:moveTo>
                    <a:cubicBezTo>
                      <a:pt x="16" y="9"/>
                      <a:pt x="25" y="6"/>
                      <a:pt x="32" y="8"/>
                    </a:cubicBezTo>
                    <a:cubicBezTo>
                      <a:pt x="40" y="9"/>
                      <a:pt x="48" y="7"/>
                      <a:pt x="53" y="15"/>
                    </a:cubicBezTo>
                    <a:cubicBezTo>
                      <a:pt x="54" y="15"/>
                      <a:pt x="55" y="15"/>
                      <a:pt x="57" y="15"/>
                    </a:cubicBezTo>
                    <a:cubicBezTo>
                      <a:pt x="84" y="28"/>
                      <a:pt x="113" y="32"/>
                      <a:pt x="141" y="43"/>
                    </a:cubicBezTo>
                    <a:cubicBezTo>
                      <a:pt x="104" y="53"/>
                      <a:pt x="67" y="42"/>
                      <a:pt x="31" y="42"/>
                    </a:cubicBezTo>
                    <a:cubicBezTo>
                      <a:pt x="16" y="42"/>
                      <a:pt x="9" y="45"/>
                      <a:pt x="6" y="59"/>
                    </a:cubicBezTo>
                    <a:cubicBezTo>
                      <a:pt x="1" y="41"/>
                      <a:pt x="0" y="23"/>
                      <a:pt x="2" y="4"/>
                    </a:cubicBezTo>
                    <a:cubicBezTo>
                      <a:pt x="3" y="0"/>
                      <a:pt x="6" y="1"/>
                      <a:pt x="9" y="3"/>
                    </a:cubicBezTo>
                    <a:close/>
                  </a:path>
                </a:pathLst>
              </a:custGeom>
              <a:solidFill>
                <a:srgbClr val="8ABC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546"/>
              <p:cNvSpPr/>
              <p:nvPr/>
            </p:nvSpPr>
            <p:spPr bwMode="auto">
              <a:xfrm>
                <a:off x="1366" y="3686"/>
                <a:ext cx="796" cy="48"/>
              </a:xfrm>
              <a:custGeom>
                <a:avLst/>
                <a:gdLst>
                  <a:gd name="T0" fmla="*/ 697 w 709"/>
                  <a:gd name="T1" fmla="*/ 22 h 42"/>
                  <a:gd name="T2" fmla="*/ 709 w 709"/>
                  <a:gd name="T3" fmla="*/ 23 h 42"/>
                  <a:gd name="T4" fmla="*/ 615 w 709"/>
                  <a:gd name="T5" fmla="*/ 30 h 42"/>
                  <a:gd name="T6" fmla="*/ 578 w 709"/>
                  <a:gd name="T7" fmla="*/ 31 h 42"/>
                  <a:gd name="T8" fmla="*/ 524 w 709"/>
                  <a:gd name="T9" fmla="*/ 32 h 42"/>
                  <a:gd name="T10" fmla="*/ 441 w 709"/>
                  <a:gd name="T11" fmla="*/ 37 h 42"/>
                  <a:gd name="T12" fmla="*/ 376 w 709"/>
                  <a:gd name="T13" fmla="*/ 34 h 42"/>
                  <a:gd name="T14" fmla="*/ 304 w 709"/>
                  <a:gd name="T15" fmla="*/ 38 h 42"/>
                  <a:gd name="T16" fmla="*/ 279 w 709"/>
                  <a:gd name="T17" fmla="*/ 37 h 42"/>
                  <a:gd name="T18" fmla="*/ 250 w 709"/>
                  <a:gd name="T19" fmla="*/ 35 h 42"/>
                  <a:gd name="T20" fmla="*/ 138 w 709"/>
                  <a:gd name="T21" fmla="*/ 32 h 42"/>
                  <a:gd name="T22" fmla="*/ 85 w 709"/>
                  <a:gd name="T23" fmla="*/ 31 h 42"/>
                  <a:gd name="T24" fmla="*/ 17 w 709"/>
                  <a:gd name="T25" fmla="*/ 29 h 42"/>
                  <a:gd name="T26" fmla="*/ 1 w 709"/>
                  <a:gd name="T27" fmla="*/ 19 h 42"/>
                  <a:gd name="T28" fmla="*/ 16 w 709"/>
                  <a:gd name="T29" fmla="*/ 5 h 42"/>
                  <a:gd name="T30" fmla="*/ 53 w 709"/>
                  <a:gd name="T31" fmla="*/ 3 h 42"/>
                  <a:gd name="T32" fmla="*/ 165 w 709"/>
                  <a:gd name="T33" fmla="*/ 4 h 42"/>
                  <a:gd name="T34" fmla="*/ 254 w 709"/>
                  <a:gd name="T35" fmla="*/ 2 h 42"/>
                  <a:gd name="T36" fmla="*/ 340 w 709"/>
                  <a:gd name="T37" fmla="*/ 3 h 42"/>
                  <a:gd name="T38" fmla="*/ 431 w 709"/>
                  <a:gd name="T39" fmla="*/ 6 h 42"/>
                  <a:gd name="T40" fmla="*/ 433 w 709"/>
                  <a:gd name="T41" fmla="*/ 11 h 42"/>
                  <a:gd name="T42" fmla="*/ 404 w 709"/>
                  <a:gd name="T43" fmla="*/ 18 h 42"/>
                  <a:gd name="T44" fmla="*/ 302 w 709"/>
                  <a:gd name="T45" fmla="*/ 13 h 42"/>
                  <a:gd name="T46" fmla="*/ 405 w 709"/>
                  <a:gd name="T47" fmla="*/ 19 h 42"/>
                  <a:gd name="T48" fmla="*/ 538 w 709"/>
                  <a:gd name="T49" fmla="*/ 23 h 42"/>
                  <a:gd name="T50" fmla="*/ 562 w 709"/>
                  <a:gd name="T51" fmla="*/ 21 h 42"/>
                  <a:gd name="T52" fmla="*/ 648 w 709"/>
                  <a:gd name="T53" fmla="*/ 16 h 42"/>
                  <a:gd name="T54" fmla="*/ 697 w 709"/>
                  <a:gd name="T55"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9" h="42">
                    <a:moveTo>
                      <a:pt x="697" y="22"/>
                    </a:moveTo>
                    <a:cubicBezTo>
                      <a:pt x="701" y="23"/>
                      <a:pt x="705" y="23"/>
                      <a:pt x="709" y="23"/>
                    </a:cubicBezTo>
                    <a:cubicBezTo>
                      <a:pt x="678" y="30"/>
                      <a:pt x="647" y="34"/>
                      <a:pt x="615" y="30"/>
                    </a:cubicBezTo>
                    <a:cubicBezTo>
                      <a:pt x="602" y="28"/>
                      <a:pt x="591" y="29"/>
                      <a:pt x="578" y="31"/>
                    </a:cubicBezTo>
                    <a:cubicBezTo>
                      <a:pt x="560" y="35"/>
                      <a:pt x="542" y="35"/>
                      <a:pt x="524" y="32"/>
                    </a:cubicBezTo>
                    <a:cubicBezTo>
                      <a:pt x="496" y="27"/>
                      <a:pt x="469" y="37"/>
                      <a:pt x="441" y="37"/>
                    </a:cubicBezTo>
                    <a:cubicBezTo>
                      <a:pt x="419" y="36"/>
                      <a:pt x="397" y="35"/>
                      <a:pt x="376" y="34"/>
                    </a:cubicBezTo>
                    <a:cubicBezTo>
                      <a:pt x="352" y="34"/>
                      <a:pt x="328" y="33"/>
                      <a:pt x="304" y="38"/>
                    </a:cubicBezTo>
                    <a:cubicBezTo>
                      <a:pt x="295" y="39"/>
                      <a:pt x="286" y="42"/>
                      <a:pt x="279" y="37"/>
                    </a:cubicBezTo>
                    <a:cubicBezTo>
                      <a:pt x="269" y="32"/>
                      <a:pt x="260" y="33"/>
                      <a:pt x="250" y="35"/>
                    </a:cubicBezTo>
                    <a:cubicBezTo>
                      <a:pt x="213" y="41"/>
                      <a:pt x="175" y="40"/>
                      <a:pt x="138" y="32"/>
                    </a:cubicBezTo>
                    <a:cubicBezTo>
                      <a:pt x="121" y="27"/>
                      <a:pt x="103" y="36"/>
                      <a:pt x="85" y="31"/>
                    </a:cubicBezTo>
                    <a:cubicBezTo>
                      <a:pt x="62" y="34"/>
                      <a:pt x="40" y="26"/>
                      <a:pt x="17" y="29"/>
                    </a:cubicBezTo>
                    <a:cubicBezTo>
                      <a:pt x="10" y="30"/>
                      <a:pt x="1" y="29"/>
                      <a:pt x="1" y="19"/>
                    </a:cubicBezTo>
                    <a:cubicBezTo>
                      <a:pt x="0" y="10"/>
                      <a:pt x="7" y="6"/>
                      <a:pt x="16" y="5"/>
                    </a:cubicBezTo>
                    <a:cubicBezTo>
                      <a:pt x="28" y="4"/>
                      <a:pt x="41" y="11"/>
                      <a:pt x="53" y="3"/>
                    </a:cubicBezTo>
                    <a:cubicBezTo>
                      <a:pt x="90" y="3"/>
                      <a:pt x="128" y="0"/>
                      <a:pt x="165" y="4"/>
                    </a:cubicBezTo>
                    <a:cubicBezTo>
                      <a:pt x="195" y="8"/>
                      <a:pt x="224" y="0"/>
                      <a:pt x="254" y="2"/>
                    </a:cubicBezTo>
                    <a:cubicBezTo>
                      <a:pt x="283" y="3"/>
                      <a:pt x="312" y="3"/>
                      <a:pt x="340" y="3"/>
                    </a:cubicBezTo>
                    <a:cubicBezTo>
                      <a:pt x="370" y="4"/>
                      <a:pt x="401" y="4"/>
                      <a:pt x="431" y="6"/>
                    </a:cubicBezTo>
                    <a:cubicBezTo>
                      <a:pt x="432" y="6"/>
                      <a:pt x="432" y="9"/>
                      <a:pt x="433" y="11"/>
                    </a:cubicBezTo>
                    <a:cubicBezTo>
                      <a:pt x="425" y="19"/>
                      <a:pt x="414" y="15"/>
                      <a:pt x="404" y="18"/>
                    </a:cubicBezTo>
                    <a:cubicBezTo>
                      <a:pt x="371" y="15"/>
                      <a:pt x="336" y="22"/>
                      <a:pt x="302" y="13"/>
                    </a:cubicBezTo>
                    <a:cubicBezTo>
                      <a:pt x="336" y="30"/>
                      <a:pt x="371" y="12"/>
                      <a:pt x="405" y="19"/>
                    </a:cubicBezTo>
                    <a:cubicBezTo>
                      <a:pt x="449" y="25"/>
                      <a:pt x="494" y="17"/>
                      <a:pt x="538" y="23"/>
                    </a:cubicBezTo>
                    <a:cubicBezTo>
                      <a:pt x="546" y="24"/>
                      <a:pt x="554" y="23"/>
                      <a:pt x="562" y="21"/>
                    </a:cubicBezTo>
                    <a:cubicBezTo>
                      <a:pt x="590" y="15"/>
                      <a:pt x="619" y="19"/>
                      <a:pt x="648" y="16"/>
                    </a:cubicBezTo>
                    <a:cubicBezTo>
                      <a:pt x="665" y="14"/>
                      <a:pt x="681" y="12"/>
                      <a:pt x="697" y="22"/>
                    </a:cubicBezTo>
                    <a:close/>
                  </a:path>
                </a:pathLst>
              </a:custGeom>
              <a:solidFill>
                <a:srgbClr val="62A9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547"/>
              <p:cNvSpPr/>
              <p:nvPr/>
            </p:nvSpPr>
            <p:spPr bwMode="auto">
              <a:xfrm>
                <a:off x="333" y="3756"/>
                <a:ext cx="419" cy="61"/>
              </a:xfrm>
              <a:custGeom>
                <a:avLst/>
                <a:gdLst>
                  <a:gd name="T0" fmla="*/ 12 w 373"/>
                  <a:gd name="T1" fmla="*/ 30 h 54"/>
                  <a:gd name="T2" fmla="*/ 11 w 373"/>
                  <a:gd name="T3" fmla="*/ 16 h 54"/>
                  <a:gd name="T4" fmla="*/ 17 w 373"/>
                  <a:gd name="T5" fmla="*/ 24 h 54"/>
                  <a:gd name="T6" fmla="*/ 58 w 373"/>
                  <a:gd name="T7" fmla="*/ 22 h 54"/>
                  <a:gd name="T8" fmla="*/ 31 w 373"/>
                  <a:gd name="T9" fmla="*/ 9 h 54"/>
                  <a:gd name="T10" fmla="*/ 72 w 373"/>
                  <a:gd name="T11" fmla="*/ 9 h 54"/>
                  <a:gd name="T12" fmla="*/ 133 w 373"/>
                  <a:gd name="T13" fmla="*/ 8 h 54"/>
                  <a:gd name="T14" fmla="*/ 240 w 373"/>
                  <a:gd name="T15" fmla="*/ 9 h 54"/>
                  <a:gd name="T16" fmla="*/ 284 w 373"/>
                  <a:gd name="T17" fmla="*/ 9 h 54"/>
                  <a:gd name="T18" fmla="*/ 316 w 373"/>
                  <a:gd name="T19" fmla="*/ 13 h 54"/>
                  <a:gd name="T20" fmla="*/ 365 w 373"/>
                  <a:gd name="T21" fmla="*/ 13 h 54"/>
                  <a:gd name="T22" fmla="*/ 364 w 373"/>
                  <a:gd name="T23" fmla="*/ 36 h 54"/>
                  <a:gd name="T24" fmla="*/ 357 w 373"/>
                  <a:gd name="T25" fmla="*/ 42 h 54"/>
                  <a:gd name="T26" fmla="*/ 344 w 373"/>
                  <a:gd name="T27" fmla="*/ 45 h 54"/>
                  <a:gd name="T28" fmla="*/ 346 w 373"/>
                  <a:gd name="T29" fmla="*/ 32 h 54"/>
                  <a:gd name="T30" fmla="*/ 293 w 373"/>
                  <a:gd name="T31" fmla="*/ 39 h 54"/>
                  <a:gd name="T32" fmla="*/ 272 w 373"/>
                  <a:gd name="T33" fmla="*/ 39 h 54"/>
                  <a:gd name="T34" fmla="*/ 241 w 373"/>
                  <a:gd name="T35" fmla="*/ 37 h 54"/>
                  <a:gd name="T36" fmla="*/ 212 w 373"/>
                  <a:gd name="T37" fmla="*/ 38 h 54"/>
                  <a:gd name="T38" fmla="*/ 96 w 373"/>
                  <a:gd name="T39" fmla="*/ 42 h 54"/>
                  <a:gd name="T40" fmla="*/ 59 w 373"/>
                  <a:gd name="T41" fmla="*/ 34 h 54"/>
                  <a:gd name="T42" fmla="*/ 30 w 373"/>
                  <a:gd name="T43" fmla="*/ 38 h 54"/>
                  <a:gd name="T44" fmla="*/ 12 w 373"/>
                  <a:gd name="T45"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54">
                    <a:moveTo>
                      <a:pt x="12" y="30"/>
                    </a:moveTo>
                    <a:cubicBezTo>
                      <a:pt x="13" y="25"/>
                      <a:pt x="0" y="21"/>
                      <a:pt x="11" y="16"/>
                    </a:cubicBezTo>
                    <a:cubicBezTo>
                      <a:pt x="23" y="10"/>
                      <a:pt x="15" y="21"/>
                      <a:pt x="17" y="24"/>
                    </a:cubicBezTo>
                    <a:cubicBezTo>
                      <a:pt x="27" y="36"/>
                      <a:pt x="43" y="35"/>
                      <a:pt x="58" y="22"/>
                    </a:cubicBezTo>
                    <a:cubicBezTo>
                      <a:pt x="49" y="18"/>
                      <a:pt x="42" y="10"/>
                      <a:pt x="31" y="9"/>
                    </a:cubicBezTo>
                    <a:cubicBezTo>
                      <a:pt x="45" y="0"/>
                      <a:pt x="59" y="7"/>
                      <a:pt x="72" y="9"/>
                    </a:cubicBezTo>
                    <a:cubicBezTo>
                      <a:pt x="93" y="13"/>
                      <a:pt x="113" y="10"/>
                      <a:pt x="133" y="8"/>
                    </a:cubicBezTo>
                    <a:cubicBezTo>
                      <a:pt x="169" y="4"/>
                      <a:pt x="204" y="9"/>
                      <a:pt x="240" y="9"/>
                    </a:cubicBezTo>
                    <a:cubicBezTo>
                      <a:pt x="255" y="12"/>
                      <a:pt x="269" y="12"/>
                      <a:pt x="284" y="9"/>
                    </a:cubicBezTo>
                    <a:cubicBezTo>
                      <a:pt x="294" y="16"/>
                      <a:pt x="306" y="7"/>
                      <a:pt x="316" y="13"/>
                    </a:cubicBezTo>
                    <a:cubicBezTo>
                      <a:pt x="332" y="8"/>
                      <a:pt x="348" y="7"/>
                      <a:pt x="365" y="13"/>
                    </a:cubicBezTo>
                    <a:cubicBezTo>
                      <a:pt x="373" y="21"/>
                      <a:pt x="372" y="28"/>
                      <a:pt x="364" y="36"/>
                    </a:cubicBezTo>
                    <a:cubicBezTo>
                      <a:pt x="362" y="38"/>
                      <a:pt x="359" y="40"/>
                      <a:pt x="357" y="42"/>
                    </a:cubicBezTo>
                    <a:cubicBezTo>
                      <a:pt x="353" y="45"/>
                      <a:pt x="349" y="49"/>
                      <a:pt x="344" y="45"/>
                    </a:cubicBezTo>
                    <a:cubicBezTo>
                      <a:pt x="339" y="41"/>
                      <a:pt x="343" y="36"/>
                      <a:pt x="346" y="32"/>
                    </a:cubicBezTo>
                    <a:cubicBezTo>
                      <a:pt x="326" y="50"/>
                      <a:pt x="318" y="51"/>
                      <a:pt x="293" y="39"/>
                    </a:cubicBezTo>
                    <a:cubicBezTo>
                      <a:pt x="286" y="36"/>
                      <a:pt x="276" y="36"/>
                      <a:pt x="272" y="39"/>
                    </a:cubicBezTo>
                    <a:cubicBezTo>
                      <a:pt x="260" y="50"/>
                      <a:pt x="249" y="42"/>
                      <a:pt x="241" y="37"/>
                    </a:cubicBezTo>
                    <a:cubicBezTo>
                      <a:pt x="230" y="29"/>
                      <a:pt x="222" y="32"/>
                      <a:pt x="212" y="38"/>
                    </a:cubicBezTo>
                    <a:cubicBezTo>
                      <a:pt x="174" y="40"/>
                      <a:pt x="135" y="40"/>
                      <a:pt x="96" y="42"/>
                    </a:cubicBezTo>
                    <a:cubicBezTo>
                      <a:pt x="87" y="42"/>
                      <a:pt x="67" y="54"/>
                      <a:pt x="59" y="34"/>
                    </a:cubicBezTo>
                    <a:cubicBezTo>
                      <a:pt x="50" y="41"/>
                      <a:pt x="40" y="37"/>
                      <a:pt x="30" y="38"/>
                    </a:cubicBezTo>
                    <a:cubicBezTo>
                      <a:pt x="21" y="39"/>
                      <a:pt x="17" y="34"/>
                      <a:pt x="12" y="30"/>
                    </a:cubicBezTo>
                    <a:close/>
                  </a:path>
                </a:pathLst>
              </a:custGeom>
              <a:solidFill>
                <a:srgbClr val="78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548"/>
              <p:cNvSpPr/>
              <p:nvPr/>
            </p:nvSpPr>
            <p:spPr bwMode="auto">
              <a:xfrm>
                <a:off x="660" y="3680"/>
                <a:ext cx="437" cy="47"/>
              </a:xfrm>
              <a:custGeom>
                <a:avLst/>
                <a:gdLst>
                  <a:gd name="T0" fmla="*/ 358 w 389"/>
                  <a:gd name="T1" fmla="*/ 21 h 42"/>
                  <a:gd name="T2" fmla="*/ 360 w 389"/>
                  <a:gd name="T3" fmla="*/ 21 h 42"/>
                  <a:gd name="T4" fmla="*/ 368 w 389"/>
                  <a:gd name="T5" fmla="*/ 18 h 42"/>
                  <a:gd name="T6" fmla="*/ 389 w 389"/>
                  <a:gd name="T7" fmla="*/ 37 h 42"/>
                  <a:gd name="T8" fmla="*/ 369 w 389"/>
                  <a:gd name="T9" fmla="*/ 40 h 42"/>
                  <a:gd name="T10" fmla="*/ 341 w 389"/>
                  <a:gd name="T11" fmla="*/ 34 h 42"/>
                  <a:gd name="T12" fmla="*/ 105 w 389"/>
                  <a:gd name="T13" fmla="*/ 33 h 42"/>
                  <a:gd name="T14" fmla="*/ 56 w 389"/>
                  <a:gd name="T15" fmla="*/ 26 h 42"/>
                  <a:gd name="T16" fmla="*/ 19 w 389"/>
                  <a:gd name="T17" fmla="*/ 17 h 42"/>
                  <a:gd name="T18" fmla="*/ 5 w 389"/>
                  <a:gd name="T19" fmla="*/ 5 h 42"/>
                  <a:gd name="T20" fmla="*/ 134 w 389"/>
                  <a:gd name="T21" fmla="*/ 4 h 42"/>
                  <a:gd name="T22" fmla="*/ 217 w 389"/>
                  <a:gd name="T23" fmla="*/ 3 h 42"/>
                  <a:gd name="T24" fmla="*/ 282 w 389"/>
                  <a:gd name="T25" fmla="*/ 8 h 42"/>
                  <a:gd name="T26" fmla="*/ 305 w 389"/>
                  <a:gd name="T27" fmla="*/ 8 h 42"/>
                  <a:gd name="T28" fmla="*/ 358 w 389"/>
                  <a:gd name="T2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9" h="42">
                    <a:moveTo>
                      <a:pt x="358" y="21"/>
                    </a:moveTo>
                    <a:cubicBezTo>
                      <a:pt x="359" y="20"/>
                      <a:pt x="360" y="20"/>
                      <a:pt x="360" y="21"/>
                    </a:cubicBezTo>
                    <a:cubicBezTo>
                      <a:pt x="363" y="19"/>
                      <a:pt x="365" y="19"/>
                      <a:pt x="368" y="18"/>
                    </a:cubicBezTo>
                    <a:cubicBezTo>
                      <a:pt x="388" y="14"/>
                      <a:pt x="388" y="14"/>
                      <a:pt x="389" y="37"/>
                    </a:cubicBezTo>
                    <a:cubicBezTo>
                      <a:pt x="383" y="42"/>
                      <a:pt x="376" y="42"/>
                      <a:pt x="369" y="40"/>
                    </a:cubicBezTo>
                    <a:cubicBezTo>
                      <a:pt x="361" y="32"/>
                      <a:pt x="351" y="32"/>
                      <a:pt x="341" y="34"/>
                    </a:cubicBezTo>
                    <a:cubicBezTo>
                      <a:pt x="262" y="33"/>
                      <a:pt x="184" y="33"/>
                      <a:pt x="105" y="33"/>
                    </a:cubicBezTo>
                    <a:cubicBezTo>
                      <a:pt x="88" y="33"/>
                      <a:pt x="71" y="39"/>
                      <a:pt x="56" y="26"/>
                    </a:cubicBezTo>
                    <a:cubicBezTo>
                      <a:pt x="47" y="7"/>
                      <a:pt x="32" y="16"/>
                      <a:pt x="19" y="17"/>
                    </a:cubicBezTo>
                    <a:cubicBezTo>
                      <a:pt x="8" y="19"/>
                      <a:pt x="0" y="21"/>
                      <a:pt x="5" y="5"/>
                    </a:cubicBezTo>
                    <a:cubicBezTo>
                      <a:pt x="48" y="0"/>
                      <a:pt x="91" y="11"/>
                      <a:pt x="134" y="4"/>
                    </a:cubicBezTo>
                    <a:cubicBezTo>
                      <a:pt x="162" y="0"/>
                      <a:pt x="190" y="2"/>
                      <a:pt x="217" y="3"/>
                    </a:cubicBezTo>
                    <a:cubicBezTo>
                      <a:pt x="238" y="3"/>
                      <a:pt x="261" y="1"/>
                      <a:pt x="282" y="8"/>
                    </a:cubicBezTo>
                    <a:cubicBezTo>
                      <a:pt x="289" y="11"/>
                      <a:pt x="297" y="12"/>
                      <a:pt x="305" y="8"/>
                    </a:cubicBezTo>
                    <a:cubicBezTo>
                      <a:pt x="323" y="12"/>
                      <a:pt x="341" y="13"/>
                      <a:pt x="358" y="21"/>
                    </a:cubicBezTo>
                    <a:close/>
                  </a:path>
                </a:pathLst>
              </a:custGeom>
              <a:solidFill>
                <a:srgbClr val="69AD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549"/>
              <p:cNvSpPr/>
              <p:nvPr/>
            </p:nvSpPr>
            <p:spPr bwMode="auto">
              <a:xfrm>
                <a:off x="1064" y="3688"/>
                <a:ext cx="397" cy="40"/>
              </a:xfrm>
              <a:custGeom>
                <a:avLst/>
                <a:gdLst>
                  <a:gd name="T0" fmla="*/ 29 w 353"/>
                  <a:gd name="T1" fmla="*/ 30 h 36"/>
                  <a:gd name="T2" fmla="*/ 25 w 353"/>
                  <a:gd name="T3" fmla="*/ 25 h 36"/>
                  <a:gd name="T4" fmla="*/ 10 w 353"/>
                  <a:gd name="T5" fmla="*/ 16 h 36"/>
                  <a:gd name="T6" fmla="*/ 0 w 353"/>
                  <a:gd name="T7" fmla="*/ 14 h 36"/>
                  <a:gd name="T8" fmla="*/ 42 w 353"/>
                  <a:gd name="T9" fmla="*/ 5 h 36"/>
                  <a:gd name="T10" fmla="*/ 154 w 353"/>
                  <a:gd name="T11" fmla="*/ 2 h 36"/>
                  <a:gd name="T12" fmla="*/ 204 w 353"/>
                  <a:gd name="T13" fmla="*/ 5 h 36"/>
                  <a:gd name="T14" fmla="*/ 321 w 353"/>
                  <a:gd name="T15" fmla="*/ 2 h 36"/>
                  <a:gd name="T16" fmla="*/ 308 w 353"/>
                  <a:gd name="T17" fmla="*/ 10 h 36"/>
                  <a:gd name="T18" fmla="*/ 295 w 353"/>
                  <a:gd name="T19" fmla="*/ 7 h 36"/>
                  <a:gd name="T20" fmla="*/ 273 w 353"/>
                  <a:gd name="T21" fmla="*/ 14 h 36"/>
                  <a:gd name="T22" fmla="*/ 273 w 353"/>
                  <a:gd name="T23" fmla="*/ 22 h 36"/>
                  <a:gd name="T24" fmla="*/ 296 w 353"/>
                  <a:gd name="T25" fmla="*/ 20 h 36"/>
                  <a:gd name="T26" fmla="*/ 300 w 353"/>
                  <a:gd name="T27" fmla="*/ 20 h 36"/>
                  <a:gd name="T28" fmla="*/ 353 w 353"/>
                  <a:gd name="T29" fmla="*/ 30 h 36"/>
                  <a:gd name="T30" fmla="*/ 294 w 353"/>
                  <a:gd name="T31" fmla="*/ 31 h 36"/>
                  <a:gd name="T32" fmla="*/ 246 w 353"/>
                  <a:gd name="T33" fmla="*/ 33 h 36"/>
                  <a:gd name="T34" fmla="*/ 156 w 353"/>
                  <a:gd name="T35" fmla="*/ 29 h 36"/>
                  <a:gd name="T36" fmla="*/ 41 w 353"/>
                  <a:gd name="T37" fmla="*/ 30 h 36"/>
                  <a:gd name="T38" fmla="*/ 29 w 353"/>
                  <a:gd name="T39"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3" h="36">
                    <a:moveTo>
                      <a:pt x="29" y="30"/>
                    </a:moveTo>
                    <a:cubicBezTo>
                      <a:pt x="27" y="28"/>
                      <a:pt x="25" y="27"/>
                      <a:pt x="25" y="25"/>
                    </a:cubicBezTo>
                    <a:cubicBezTo>
                      <a:pt x="25" y="14"/>
                      <a:pt x="22" y="8"/>
                      <a:pt x="10" y="16"/>
                    </a:cubicBezTo>
                    <a:cubicBezTo>
                      <a:pt x="8" y="17"/>
                      <a:pt x="4" y="14"/>
                      <a:pt x="0" y="14"/>
                    </a:cubicBezTo>
                    <a:cubicBezTo>
                      <a:pt x="12" y="0"/>
                      <a:pt x="28" y="6"/>
                      <a:pt x="42" y="5"/>
                    </a:cubicBezTo>
                    <a:cubicBezTo>
                      <a:pt x="79" y="3"/>
                      <a:pt x="117" y="5"/>
                      <a:pt x="154" y="2"/>
                    </a:cubicBezTo>
                    <a:cubicBezTo>
                      <a:pt x="171" y="0"/>
                      <a:pt x="187" y="7"/>
                      <a:pt x="204" y="5"/>
                    </a:cubicBezTo>
                    <a:cubicBezTo>
                      <a:pt x="243" y="0"/>
                      <a:pt x="282" y="1"/>
                      <a:pt x="321" y="2"/>
                    </a:cubicBezTo>
                    <a:cubicBezTo>
                      <a:pt x="318" y="7"/>
                      <a:pt x="317" y="15"/>
                      <a:pt x="308" y="10"/>
                    </a:cubicBezTo>
                    <a:cubicBezTo>
                      <a:pt x="304" y="7"/>
                      <a:pt x="300" y="5"/>
                      <a:pt x="295" y="7"/>
                    </a:cubicBezTo>
                    <a:cubicBezTo>
                      <a:pt x="288" y="9"/>
                      <a:pt x="277" y="2"/>
                      <a:pt x="273" y="14"/>
                    </a:cubicBezTo>
                    <a:cubicBezTo>
                      <a:pt x="272" y="17"/>
                      <a:pt x="271" y="19"/>
                      <a:pt x="273" y="22"/>
                    </a:cubicBezTo>
                    <a:cubicBezTo>
                      <a:pt x="281" y="28"/>
                      <a:pt x="289" y="26"/>
                      <a:pt x="296" y="20"/>
                    </a:cubicBezTo>
                    <a:cubicBezTo>
                      <a:pt x="297" y="20"/>
                      <a:pt x="299" y="20"/>
                      <a:pt x="300" y="20"/>
                    </a:cubicBezTo>
                    <a:cubicBezTo>
                      <a:pt x="317" y="31"/>
                      <a:pt x="336" y="23"/>
                      <a:pt x="353" y="30"/>
                    </a:cubicBezTo>
                    <a:cubicBezTo>
                      <a:pt x="333" y="35"/>
                      <a:pt x="314" y="36"/>
                      <a:pt x="294" y="31"/>
                    </a:cubicBezTo>
                    <a:cubicBezTo>
                      <a:pt x="278" y="27"/>
                      <a:pt x="263" y="36"/>
                      <a:pt x="246" y="33"/>
                    </a:cubicBezTo>
                    <a:cubicBezTo>
                      <a:pt x="217" y="28"/>
                      <a:pt x="186" y="28"/>
                      <a:pt x="156" y="29"/>
                    </a:cubicBezTo>
                    <a:cubicBezTo>
                      <a:pt x="118" y="30"/>
                      <a:pt x="79" y="27"/>
                      <a:pt x="41" y="30"/>
                    </a:cubicBezTo>
                    <a:cubicBezTo>
                      <a:pt x="37" y="30"/>
                      <a:pt x="33" y="30"/>
                      <a:pt x="29" y="30"/>
                    </a:cubicBezTo>
                    <a:close/>
                  </a:path>
                </a:pathLst>
              </a:custGeom>
              <a:solidFill>
                <a:srgbClr val="73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550"/>
              <p:cNvSpPr/>
              <p:nvPr/>
            </p:nvSpPr>
            <p:spPr bwMode="auto">
              <a:xfrm>
                <a:off x="737" y="3766"/>
                <a:ext cx="312" cy="48"/>
              </a:xfrm>
              <a:custGeom>
                <a:avLst/>
                <a:gdLst>
                  <a:gd name="T0" fmla="*/ 0 w 277"/>
                  <a:gd name="T1" fmla="*/ 24 h 43"/>
                  <a:gd name="T2" fmla="*/ 4 w 277"/>
                  <a:gd name="T3" fmla="*/ 4 h 43"/>
                  <a:gd name="T4" fmla="*/ 13 w 277"/>
                  <a:gd name="T5" fmla="*/ 3 h 43"/>
                  <a:gd name="T6" fmla="*/ 61 w 277"/>
                  <a:gd name="T7" fmla="*/ 8 h 43"/>
                  <a:gd name="T8" fmla="*/ 96 w 277"/>
                  <a:gd name="T9" fmla="*/ 4 h 43"/>
                  <a:gd name="T10" fmla="*/ 96 w 277"/>
                  <a:gd name="T11" fmla="*/ 4 h 43"/>
                  <a:gd name="T12" fmla="*/ 136 w 277"/>
                  <a:gd name="T13" fmla="*/ 6 h 43"/>
                  <a:gd name="T14" fmla="*/ 164 w 277"/>
                  <a:gd name="T15" fmla="*/ 0 h 43"/>
                  <a:gd name="T16" fmla="*/ 172 w 277"/>
                  <a:gd name="T17" fmla="*/ 1 h 43"/>
                  <a:gd name="T18" fmla="*/ 204 w 277"/>
                  <a:gd name="T19" fmla="*/ 11 h 43"/>
                  <a:gd name="T20" fmla="*/ 221 w 277"/>
                  <a:gd name="T21" fmla="*/ 15 h 43"/>
                  <a:gd name="T22" fmla="*/ 224 w 277"/>
                  <a:gd name="T23" fmla="*/ 16 h 43"/>
                  <a:gd name="T24" fmla="*/ 253 w 277"/>
                  <a:gd name="T25" fmla="*/ 23 h 43"/>
                  <a:gd name="T26" fmla="*/ 272 w 277"/>
                  <a:gd name="T27" fmla="*/ 36 h 43"/>
                  <a:gd name="T28" fmla="*/ 248 w 277"/>
                  <a:gd name="T29" fmla="*/ 41 h 43"/>
                  <a:gd name="T30" fmla="*/ 204 w 277"/>
                  <a:gd name="T31" fmla="*/ 37 h 43"/>
                  <a:gd name="T32" fmla="*/ 196 w 277"/>
                  <a:gd name="T33" fmla="*/ 36 h 43"/>
                  <a:gd name="T34" fmla="*/ 156 w 277"/>
                  <a:gd name="T35" fmla="*/ 36 h 43"/>
                  <a:gd name="T36" fmla="*/ 87 w 277"/>
                  <a:gd name="T37" fmla="*/ 36 h 43"/>
                  <a:gd name="T38" fmla="*/ 79 w 277"/>
                  <a:gd name="T39" fmla="*/ 36 h 43"/>
                  <a:gd name="T40" fmla="*/ 16 w 277"/>
                  <a:gd name="T41" fmla="*/ 36 h 43"/>
                  <a:gd name="T42" fmla="*/ 0 w 277"/>
                  <a:gd name="T43"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7" h="43">
                    <a:moveTo>
                      <a:pt x="0" y="24"/>
                    </a:moveTo>
                    <a:cubicBezTo>
                      <a:pt x="11" y="20"/>
                      <a:pt x="5" y="11"/>
                      <a:pt x="4" y="4"/>
                    </a:cubicBezTo>
                    <a:cubicBezTo>
                      <a:pt x="7" y="1"/>
                      <a:pt x="12" y="1"/>
                      <a:pt x="13" y="3"/>
                    </a:cubicBezTo>
                    <a:cubicBezTo>
                      <a:pt x="27" y="20"/>
                      <a:pt x="45" y="8"/>
                      <a:pt x="61" y="8"/>
                    </a:cubicBezTo>
                    <a:cubicBezTo>
                      <a:pt x="73" y="8"/>
                      <a:pt x="85" y="6"/>
                      <a:pt x="96" y="4"/>
                    </a:cubicBezTo>
                    <a:cubicBezTo>
                      <a:pt x="96" y="4"/>
                      <a:pt x="96" y="4"/>
                      <a:pt x="96" y="4"/>
                    </a:cubicBezTo>
                    <a:cubicBezTo>
                      <a:pt x="110" y="3"/>
                      <a:pt x="123" y="6"/>
                      <a:pt x="136" y="6"/>
                    </a:cubicBezTo>
                    <a:cubicBezTo>
                      <a:pt x="146" y="6"/>
                      <a:pt x="155" y="5"/>
                      <a:pt x="164" y="0"/>
                    </a:cubicBezTo>
                    <a:cubicBezTo>
                      <a:pt x="167" y="0"/>
                      <a:pt x="169" y="0"/>
                      <a:pt x="172" y="1"/>
                    </a:cubicBezTo>
                    <a:cubicBezTo>
                      <a:pt x="181" y="9"/>
                      <a:pt x="191" y="16"/>
                      <a:pt x="204" y="11"/>
                    </a:cubicBezTo>
                    <a:cubicBezTo>
                      <a:pt x="211" y="9"/>
                      <a:pt x="216" y="12"/>
                      <a:pt x="221" y="15"/>
                    </a:cubicBezTo>
                    <a:cubicBezTo>
                      <a:pt x="222" y="16"/>
                      <a:pt x="223" y="16"/>
                      <a:pt x="224" y="16"/>
                    </a:cubicBezTo>
                    <a:cubicBezTo>
                      <a:pt x="235" y="14"/>
                      <a:pt x="244" y="17"/>
                      <a:pt x="253" y="23"/>
                    </a:cubicBezTo>
                    <a:cubicBezTo>
                      <a:pt x="259" y="28"/>
                      <a:pt x="277" y="15"/>
                      <a:pt x="272" y="36"/>
                    </a:cubicBezTo>
                    <a:cubicBezTo>
                      <a:pt x="264" y="38"/>
                      <a:pt x="256" y="39"/>
                      <a:pt x="248" y="41"/>
                    </a:cubicBezTo>
                    <a:cubicBezTo>
                      <a:pt x="233" y="42"/>
                      <a:pt x="219" y="36"/>
                      <a:pt x="204" y="37"/>
                    </a:cubicBezTo>
                    <a:cubicBezTo>
                      <a:pt x="201" y="36"/>
                      <a:pt x="199" y="36"/>
                      <a:pt x="196" y="36"/>
                    </a:cubicBezTo>
                    <a:cubicBezTo>
                      <a:pt x="183" y="32"/>
                      <a:pt x="169" y="40"/>
                      <a:pt x="156" y="36"/>
                    </a:cubicBezTo>
                    <a:cubicBezTo>
                      <a:pt x="133" y="38"/>
                      <a:pt x="110" y="43"/>
                      <a:pt x="87" y="36"/>
                    </a:cubicBezTo>
                    <a:cubicBezTo>
                      <a:pt x="84" y="35"/>
                      <a:pt x="81" y="35"/>
                      <a:pt x="79" y="36"/>
                    </a:cubicBezTo>
                    <a:cubicBezTo>
                      <a:pt x="58" y="43"/>
                      <a:pt x="37" y="41"/>
                      <a:pt x="16" y="36"/>
                    </a:cubicBezTo>
                    <a:cubicBezTo>
                      <a:pt x="6" y="39"/>
                      <a:pt x="0" y="35"/>
                      <a:pt x="0" y="24"/>
                    </a:cubicBezTo>
                    <a:close/>
                  </a:path>
                </a:pathLst>
              </a:custGeom>
              <a:solidFill>
                <a:srgbClr val="6BAC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551"/>
              <p:cNvSpPr/>
              <p:nvPr/>
            </p:nvSpPr>
            <p:spPr bwMode="auto">
              <a:xfrm>
                <a:off x="1015" y="3775"/>
                <a:ext cx="255" cy="53"/>
              </a:xfrm>
              <a:custGeom>
                <a:avLst/>
                <a:gdLst>
                  <a:gd name="T0" fmla="*/ 25 w 227"/>
                  <a:gd name="T1" fmla="*/ 28 h 47"/>
                  <a:gd name="T2" fmla="*/ 13 w 227"/>
                  <a:gd name="T3" fmla="*/ 21 h 47"/>
                  <a:gd name="T4" fmla="*/ 5 w 227"/>
                  <a:gd name="T5" fmla="*/ 20 h 47"/>
                  <a:gd name="T6" fmla="*/ 13 w 227"/>
                  <a:gd name="T7" fmla="*/ 6 h 47"/>
                  <a:gd name="T8" fmla="*/ 33 w 227"/>
                  <a:gd name="T9" fmla="*/ 0 h 47"/>
                  <a:gd name="T10" fmla="*/ 37 w 227"/>
                  <a:gd name="T11" fmla="*/ 0 h 47"/>
                  <a:gd name="T12" fmla="*/ 91 w 227"/>
                  <a:gd name="T13" fmla="*/ 14 h 47"/>
                  <a:gd name="T14" fmla="*/ 114 w 227"/>
                  <a:gd name="T15" fmla="*/ 15 h 47"/>
                  <a:gd name="T16" fmla="*/ 121 w 227"/>
                  <a:gd name="T17" fmla="*/ 13 h 47"/>
                  <a:gd name="T18" fmla="*/ 185 w 227"/>
                  <a:gd name="T19" fmla="*/ 5 h 47"/>
                  <a:gd name="T20" fmla="*/ 197 w 227"/>
                  <a:gd name="T21" fmla="*/ 4 h 47"/>
                  <a:gd name="T22" fmla="*/ 225 w 227"/>
                  <a:gd name="T23" fmla="*/ 39 h 47"/>
                  <a:gd name="T24" fmla="*/ 114 w 227"/>
                  <a:gd name="T25" fmla="*/ 30 h 47"/>
                  <a:gd name="T26" fmla="*/ 97 w 227"/>
                  <a:gd name="T27" fmla="*/ 38 h 47"/>
                  <a:gd name="T28" fmla="*/ 25 w 227"/>
                  <a:gd name="T2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47">
                    <a:moveTo>
                      <a:pt x="25" y="28"/>
                    </a:moveTo>
                    <a:cubicBezTo>
                      <a:pt x="24" y="21"/>
                      <a:pt x="22" y="14"/>
                      <a:pt x="13" y="21"/>
                    </a:cubicBezTo>
                    <a:cubicBezTo>
                      <a:pt x="10" y="24"/>
                      <a:pt x="7" y="23"/>
                      <a:pt x="5" y="20"/>
                    </a:cubicBezTo>
                    <a:cubicBezTo>
                      <a:pt x="0" y="11"/>
                      <a:pt x="7" y="8"/>
                      <a:pt x="13" y="6"/>
                    </a:cubicBezTo>
                    <a:cubicBezTo>
                      <a:pt x="19" y="4"/>
                      <a:pt x="27" y="4"/>
                      <a:pt x="33" y="0"/>
                    </a:cubicBezTo>
                    <a:cubicBezTo>
                      <a:pt x="34" y="0"/>
                      <a:pt x="36" y="0"/>
                      <a:pt x="37" y="0"/>
                    </a:cubicBezTo>
                    <a:cubicBezTo>
                      <a:pt x="54" y="7"/>
                      <a:pt x="73" y="10"/>
                      <a:pt x="91" y="14"/>
                    </a:cubicBezTo>
                    <a:cubicBezTo>
                      <a:pt x="99" y="15"/>
                      <a:pt x="106" y="19"/>
                      <a:pt x="114" y="15"/>
                    </a:cubicBezTo>
                    <a:cubicBezTo>
                      <a:pt x="116" y="13"/>
                      <a:pt x="119" y="12"/>
                      <a:pt x="121" y="13"/>
                    </a:cubicBezTo>
                    <a:cubicBezTo>
                      <a:pt x="144" y="18"/>
                      <a:pt x="164" y="8"/>
                      <a:pt x="185" y="5"/>
                    </a:cubicBezTo>
                    <a:cubicBezTo>
                      <a:pt x="189" y="4"/>
                      <a:pt x="193" y="4"/>
                      <a:pt x="197" y="4"/>
                    </a:cubicBezTo>
                    <a:cubicBezTo>
                      <a:pt x="217" y="13"/>
                      <a:pt x="227" y="26"/>
                      <a:pt x="225" y="39"/>
                    </a:cubicBezTo>
                    <a:cubicBezTo>
                      <a:pt x="188" y="37"/>
                      <a:pt x="150" y="47"/>
                      <a:pt x="114" y="30"/>
                    </a:cubicBezTo>
                    <a:cubicBezTo>
                      <a:pt x="107" y="27"/>
                      <a:pt x="105" y="39"/>
                      <a:pt x="97" y="38"/>
                    </a:cubicBezTo>
                    <a:cubicBezTo>
                      <a:pt x="73" y="33"/>
                      <a:pt x="49" y="35"/>
                      <a:pt x="25" y="28"/>
                    </a:cubicBezTo>
                    <a:close/>
                  </a:path>
                </a:pathLst>
              </a:custGeom>
              <a:solidFill>
                <a:srgbClr val="7EB6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552"/>
              <p:cNvSpPr/>
              <p:nvPr/>
            </p:nvSpPr>
            <p:spPr bwMode="auto">
              <a:xfrm>
                <a:off x="1236" y="3777"/>
                <a:ext cx="252" cy="50"/>
              </a:xfrm>
              <a:custGeom>
                <a:avLst/>
                <a:gdLst>
                  <a:gd name="T0" fmla="*/ 28 w 224"/>
                  <a:gd name="T1" fmla="*/ 37 h 44"/>
                  <a:gd name="T2" fmla="*/ 0 w 224"/>
                  <a:gd name="T3" fmla="*/ 2 h 44"/>
                  <a:gd name="T4" fmla="*/ 14 w 224"/>
                  <a:gd name="T5" fmla="*/ 2 h 44"/>
                  <a:gd name="T6" fmla="*/ 72 w 224"/>
                  <a:gd name="T7" fmla="*/ 8 h 44"/>
                  <a:gd name="T8" fmla="*/ 121 w 224"/>
                  <a:gd name="T9" fmla="*/ 8 h 44"/>
                  <a:gd name="T10" fmla="*/ 224 w 224"/>
                  <a:gd name="T11" fmla="*/ 11 h 44"/>
                  <a:gd name="T12" fmla="*/ 188 w 224"/>
                  <a:gd name="T13" fmla="*/ 28 h 44"/>
                  <a:gd name="T14" fmla="*/ 145 w 224"/>
                  <a:gd name="T15" fmla="*/ 35 h 44"/>
                  <a:gd name="T16" fmla="*/ 149 w 224"/>
                  <a:gd name="T17" fmla="*/ 39 h 44"/>
                  <a:gd name="T18" fmla="*/ 120 w 224"/>
                  <a:gd name="T19" fmla="*/ 40 h 44"/>
                  <a:gd name="T20" fmla="*/ 76 w 224"/>
                  <a:gd name="T21" fmla="*/ 38 h 44"/>
                  <a:gd name="T22" fmla="*/ 59 w 224"/>
                  <a:gd name="T23" fmla="*/ 20 h 44"/>
                  <a:gd name="T24" fmla="*/ 76 w 224"/>
                  <a:gd name="T25" fmla="*/ 38 h 44"/>
                  <a:gd name="T26" fmla="*/ 28 w 224"/>
                  <a:gd name="T27"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44">
                    <a:moveTo>
                      <a:pt x="28" y="37"/>
                    </a:moveTo>
                    <a:cubicBezTo>
                      <a:pt x="24" y="21"/>
                      <a:pt x="8" y="15"/>
                      <a:pt x="0" y="2"/>
                    </a:cubicBezTo>
                    <a:cubicBezTo>
                      <a:pt x="5" y="2"/>
                      <a:pt x="10" y="0"/>
                      <a:pt x="14" y="2"/>
                    </a:cubicBezTo>
                    <a:cubicBezTo>
                      <a:pt x="32" y="14"/>
                      <a:pt x="53" y="12"/>
                      <a:pt x="72" y="8"/>
                    </a:cubicBezTo>
                    <a:cubicBezTo>
                      <a:pt x="89" y="5"/>
                      <a:pt x="105" y="7"/>
                      <a:pt x="121" y="8"/>
                    </a:cubicBezTo>
                    <a:cubicBezTo>
                      <a:pt x="155" y="8"/>
                      <a:pt x="190" y="3"/>
                      <a:pt x="224" y="11"/>
                    </a:cubicBezTo>
                    <a:cubicBezTo>
                      <a:pt x="216" y="24"/>
                      <a:pt x="208" y="34"/>
                      <a:pt x="188" y="28"/>
                    </a:cubicBezTo>
                    <a:cubicBezTo>
                      <a:pt x="175" y="24"/>
                      <a:pt x="159" y="31"/>
                      <a:pt x="145" y="35"/>
                    </a:cubicBezTo>
                    <a:cubicBezTo>
                      <a:pt x="144" y="35"/>
                      <a:pt x="149" y="36"/>
                      <a:pt x="149" y="39"/>
                    </a:cubicBezTo>
                    <a:cubicBezTo>
                      <a:pt x="139" y="44"/>
                      <a:pt x="129" y="43"/>
                      <a:pt x="120" y="40"/>
                    </a:cubicBezTo>
                    <a:cubicBezTo>
                      <a:pt x="105" y="35"/>
                      <a:pt x="91" y="42"/>
                      <a:pt x="76" y="38"/>
                    </a:cubicBezTo>
                    <a:cubicBezTo>
                      <a:pt x="89" y="15"/>
                      <a:pt x="68" y="26"/>
                      <a:pt x="59" y="20"/>
                    </a:cubicBezTo>
                    <a:cubicBezTo>
                      <a:pt x="64" y="30"/>
                      <a:pt x="81" y="22"/>
                      <a:pt x="76" y="38"/>
                    </a:cubicBezTo>
                    <a:cubicBezTo>
                      <a:pt x="60" y="38"/>
                      <a:pt x="44" y="38"/>
                      <a:pt x="28" y="37"/>
                    </a:cubicBezTo>
                    <a:close/>
                  </a:path>
                </a:pathLst>
              </a:custGeom>
              <a:solidFill>
                <a:srgbClr val="9BC6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553"/>
              <p:cNvSpPr/>
              <p:nvPr/>
            </p:nvSpPr>
            <p:spPr bwMode="auto">
              <a:xfrm>
                <a:off x="464" y="3673"/>
                <a:ext cx="192" cy="49"/>
              </a:xfrm>
              <a:custGeom>
                <a:avLst/>
                <a:gdLst>
                  <a:gd name="T0" fmla="*/ 2 w 171"/>
                  <a:gd name="T1" fmla="*/ 6 h 44"/>
                  <a:gd name="T2" fmla="*/ 95 w 171"/>
                  <a:gd name="T3" fmla="*/ 4 h 44"/>
                  <a:gd name="T4" fmla="*/ 164 w 171"/>
                  <a:gd name="T5" fmla="*/ 7 h 44"/>
                  <a:gd name="T6" fmla="*/ 171 w 171"/>
                  <a:gd name="T7" fmla="*/ 11 h 44"/>
                  <a:gd name="T8" fmla="*/ 138 w 171"/>
                  <a:gd name="T9" fmla="*/ 20 h 44"/>
                  <a:gd name="T10" fmla="*/ 159 w 171"/>
                  <a:gd name="T11" fmla="*/ 31 h 44"/>
                  <a:gd name="T12" fmla="*/ 139 w 171"/>
                  <a:gd name="T13" fmla="*/ 35 h 44"/>
                  <a:gd name="T14" fmla="*/ 15 w 171"/>
                  <a:gd name="T15" fmla="*/ 40 h 44"/>
                  <a:gd name="T16" fmla="*/ 14 w 171"/>
                  <a:gd name="T17" fmla="*/ 37 h 44"/>
                  <a:gd name="T18" fmla="*/ 37 w 171"/>
                  <a:gd name="T19" fmla="*/ 29 h 44"/>
                  <a:gd name="T20" fmla="*/ 85 w 171"/>
                  <a:gd name="T21" fmla="*/ 19 h 44"/>
                  <a:gd name="T22" fmla="*/ 102 w 171"/>
                  <a:gd name="T23" fmla="*/ 19 h 44"/>
                  <a:gd name="T24" fmla="*/ 86 w 171"/>
                  <a:gd name="T25" fmla="*/ 19 h 44"/>
                  <a:gd name="T26" fmla="*/ 53 w 171"/>
                  <a:gd name="T27" fmla="*/ 22 h 44"/>
                  <a:gd name="T28" fmla="*/ 14 w 171"/>
                  <a:gd name="T29" fmla="*/ 21 h 44"/>
                  <a:gd name="T30" fmla="*/ 2 w 171"/>
                  <a:gd name="T31" fmla="*/ 9 h 44"/>
                  <a:gd name="T32" fmla="*/ 2 w 171"/>
                  <a:gd name="T33"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44">
                    <a:moveTo>
                      <a:pt x="2" y="6"/>
                    </a:moveTo>
                    <a:cubicBezTo>
                      <a:pt x="33" y="0"/>
                      <a:pt x="65" y="2"/>
                      <a:pt x="95" y="4"/>
                    </a:cubicBezTo>
                    <a:cubicBezTo>
                      <a:pt x="118" y="5"/>
                      <a:pt x="141" y="8"/>
                      <a:pt x="164" y="7"/>
                    </a:cubicBezTo>
                    <a:cubicBezTo>
                      <a:pt x="167" y="7"/>
                      <a:pt x="169" y="10"/>
                      <a:pt x="171" y="11"/>
                    </a:cubicBezTo>
                    <a:cubicBezTo>
                      <a:pt x="163" y="21"/>
                      <a:pt x="151" y="19"/>
                      <a:pt x="138" y="20"/>
                    </a:cubicBezTo>
                    <a:cubicBezTo>
                      <a:pt x="144" y="29"/>
                      <a:pt x="155" y="24"/>
                      <a:pt x="159" y="31"/>
                    </a:cubicBezTo>
                    <a:cubicBezTo>
                      <a:pt x="154" y="38"/>
                      <a:pt x="145" y="36"/>
                      <a:pt x="139" y="35"/>
                    </a:cubicBezTo>
                    <a:cubicBezTo>
                      <a:pt x="97" y="33"/>
                      <a:pt x="57" y="44"/>
                      <a:pt x="15" y="40"/>
                    </a:cubicBezTo>
                    <a:cubicBezTo>
                      <a:pt x="15" y="39"/>
                      <a:pt x="15" y="38"/>
                      <a:pt x="14" y="37"/>
                    </a:cubicBezTo>
                    <a:cubicBezTo>
                      <a:pt x="20" y="28"/>
                      <a:pt x="29" y="29"/>
                      <a:pt x="37" y="29"/>
                    </a:cubicBezTo>
                    <a:cubicBezTo>
                      <a:pt x="54" y="29"/>
                      <a:pt x="70" y="29"/>
                      <a:pt x="85" y="19"/>
                    </a:cubicBezTo>
                    <a:cubicBezTo>
                      <a:pt x="90" y="16"/>
                      <a:pt x="96" y="18"/>
                      <a:pt x="102" y="19"/>
                    </a:cubicBezTo>
                    <a:cubicBezTo>
                      <a:pt x="96" y="16"/>
                      <a:pt x="91" y="16"/>
                      <a:pt x="86" y="19"/>
                    </a:cubicBezTo>
                    <a:cubicBezTo>
                      <a:pt x="76" y="24"/>
                      <a:pt x="65" y="24"/>
                      <a:pt x="53" y="22"/>
                    </a:cubicBezTo>
                    <a:cubicBezTo>
                      <a:pt x="40" y="20"/>
                      <a:pt x="27" y="17"/>
                      <a:pt x="14" y="21"/>
                    </a:cubicBezTo>
                    <a:cubicBezTo>
                      <a:pt x="5" y="24"/>
                      <a:pt x="0" y="19"/>
                      <a:pt x="2" y="9"/>
                    </a:cubicBezTo>
                    <a:cubicBezTo>
                      <a:pt x="2" y="8"/>
                      <a:pt x="2" y="7"/>
                      <a:pt x="2" y="6"/>
                    </a:cubicBezTo>
                    <a:close/>
                  </a:path>
                </a:pathLst>
              </a:custGeom>
              <a:solidFill>
                <a:srgbClr val="80BA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554"/>
              <p:cNvSpPr/>
              <p:nvPr/>
            </p:nvSpPr>
            <p:spPr bwMode="auto">
              <a:xfrm>
                <a:off x="270" y="3661"/>
                <a:ext cx="198" cy="46"/>
              </a:xfrm>
              <a:custGeom>
                <a:avLst/>
                <a:gdLst>
                  <a:gd name="T0" fmla="*/ 38 w 176"/>
                  <a:gd name="T1" fmla="*/ 34 h 41"/>
                  <a:gd name="T2" fmla="*/ 0 w 176"/>
                  <a:gd name="T3" fmla="*/ 10 h 41"/>
                  <a:gd name="T4" fmla="*/ 24 w 176"/>
                  <a:gd name="T5" fmla="*/ 5 h 41"/>
                  <a:gd name="T6" fmla="*/ 32 w 176"/>
                  <a:gd name="T7" fmla="*/ 2 h 41"/>
                  <a:gd name="T8" fmla="*/ 96 w 176"/>
                  <a:gd name="T9" fmla="*/ 11 h 41"/>
                  <a:gd name="T10" fmla="*/ 151 w 176"/>
                  <a:gd name="T11" fmla="*/ 10 h 41"/>
                  <a:gd name="T12" fmla="*/ 175 w 176"/>
                  <a:gd name="T13" fmla="*/ 17 h 41"/>
                  <a:gd name="T14" fmla="*/ 176 w 176"/>
                  <a:gd name="T15" fmla="*/ 19 h 41"/>
                  <a:gd name="T16" fmla="*/ 160 w 176"/>
                  <a:gd name="T17" fmla="*/ 32 h 41"/>
                  <a:gd name="T18" fmla="*/ 113 w 176"/>
                  <a:gd name="T19" fmla="*/ 27 h 41"/>
                  <a:gd name="T20" fmla="*/ 73 w 176"/>
                  <a:gd name="T21" fmla="*/ 26 h 41"/>
                  <a:gd name="T22" fmla="*/ 58 w 176"/>
                  <a:gd name="T23" fmla="*/ 20 h 41"/>
                  <a:gd name="T24" fmla="*/ 48 w 176"/>
                  <a:gd name="T25" fmla="*/ 38 h 41"/>
                  <a:gd name="T26" fmla="*/ 38 w 176"/>
                  <a:gd name="T27"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41">
                    <a:moveTo>
                      <a:pt x="38" y="34"/>
                    </a:moveTo>
                    <a:cubicBezTo>
                      <a:pt x="25" y="26"/>
                      <a:pt x="10" y="22"/>
                      <a:pt x="0" y="10"/>
                    </a:cubicBezTo>
                    <a:cubicBezTo>
                      <a:pt x="8" y="10"/>
                      <a:pt x="17" y="11"/>
                      <a:pt x="24" y="5"/>
                    </a:cubicBezTo>
                    <a:cubicBezTo>
                      <a:pt x="26" y="3"/>
                      <a:pt x="29" y="2"/>
                      <a:pt x="32" y="2"/>
                    </a:cubicBezTo>
                    <a:cubicBezTo>
                      <a:pt x="54" y="4"/>
                      <a:pt x="76" y="0"/>
                      <a:pt x="96" y="11"/>
                    </a:cubicBezTo>
                    <a:cubicBezTo>
                      <a:pt x="115" y="11"/>
                      <a:pt x="133" y="11"/>
                      <a:pt x="151" y="10"/>
                    </a:cubicBezTo>
                    <a:cubicBezTo>
                      <a:pt x="161" y="10"/>
                      <a:pt x="168" y="12"/>
                      <a:pt x="175" y="17"/>
                    </a:cubicBezTo>
                    <a:cubicBezTo>
                      <a:pt x="175" y="17"/>
                      <a:pt x="176" y="19"/>
                      <a:pt x="176" y="19"/>
                    </a:cubicBezTo>
                    <a:cubicBezTo>
                      <a:pt x="176" y="29"/>
                      <a:pt x="171" y="31"/>
                      <a:pt x="160" y="32"/>
                    </a:cubicBezTo>
                    <a:cubicBezTo>
                      <a:pt x="144" y="33"/>
                      <a:pt x="129" y="26"/>
                      <a:pt x="113" y="27"/>
                    </a:cubicBezTo>
                    <a:cubicBezTo>
                      <a:pt x="99" y="41"/>
                      <a:pt x="86" y="29"/>
                      <a:pt x="73" y="26"/>
                    </a:cubicBezTo>
                    <a:cubicBezTo>
                      <a:pt x="68" y="24"/>
                      <a:pt x="63" y="22"/>
                      <a:pt x="58" y="20"/>
                    </a:cubicBezTo>
                    <a:cubicBezTo>
                      <a:pt x="57" y="28"/>
                      <a:pt x="62" y="38"/>
                      <a:pt x="48" y="38"/>
                    </a:cubicBezTo>
                    <a:cubicBezTo>
                      <a:pt x="46" y="34"/>
                      <a:pt x="41" y="35"/>
                      <a:pt x="38" y="34"/>
                    </a:cubicBezTo>
                    <a:close/>
                  </a:path>
                </a:pathLst>
              </a:custGeom>
              <a:solidFill>
                <a:srgbClr val="80BA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555"/>
              <p:cNvSpPr/>
              <p:nvPr/>
            </p:nvSpPr>
            <p:spPr bwMode="auto">
              <a:xfrm>
                <a:off x="1386" y="3789"/>
                <a:ext cx="147" cy="38"/>
              </a:xfrm>
              <a:custGeom>
                <a:avLst/>
                <a:gdLst>
                  <a:gd name="T0" fmla="*/ 16 w 131"/>
                  <a:gd name="T1" fmla="*/ 29 h 34"/>
                  <a:gd name="T2" fmla="*/ 0 w 131"/>
                  <a:gd name="T3" fmla="*/ 26 h 34"/>
                  <a:gd name="T4" fmla="*/ 68 w 131"/>
                  <a:gd name="T5" fmla="*/ 16 h 34"/>
                  <a:gd name="T6" fmla="*/ 77 w 131"/>
                  <a:gd name="T7" fmla="*/ 13 h 34"/>
                  <a:gd name="T8" fmla="*/ 91 w 131"/>
                  <a:gd name="T9" fmla="*/ 1 h 34"/>
                  <a:gd name="T10" fmla="*/ 95 w 131"/>
                  <a:gd name="T11" fmla="*/ 0 h 34"/>
                  <a:gd name="T12" fmla="*/ 121 w 131"/>
                  <a:gd name="T13" fmla="*/ 8 h 34"/>
                  <a:gd name="T14" fmla="*/ 123 w 131"/>
                  <a:gd name="T15" fmla="*/ 32 h 34"/>
                  <a:gd name="T16" fmla="*/ 78 w 131"/>
                  <a:gd name="T17" fmla="*/ 28 h 34"/>
                  <a:gd name="T18" fmla="*/ 16 w 131"/>
                  <a:gd name="T19"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34">
                    <a:moveTo>
                      <a:pt x="16" y="29"/>
                    </a:moveTo>
                    <a:cubicBezTo>
                      <a:pt x="12" y="28"/>
                      <a:pt x="9" y="28"/>
                      <a:pt x="0" y="26"/>
                    </a:cubicBezTo>
                    <a:cubicBezTo>
                      <a:pt x="26" y="18"/>
                      <a:pt x="45" y="6"/>
                      <a:pt x="68" y="16"/>
                    </a:cubicBezTo>
                    <a:cubicBezTo>
                      <a:pt x="73" y="18"/>
                      <a:pt x="78" y="17"/>
                      <a:pt x="77" y="13"/>
                    </a:cubicBezTo>
                    <a:cubicBezTo>
                      <a:pt x="75" y="1"/>
                      <a:pt x="88" y="6"/>
                      <a:pt x="91" y="1"/>
                    </a:cubicBezTo>
                    <a:cubicBezTo>
                      <a:pt x="92" y="0"/>
                      <a:pt x="94" y="0"/>
                      <a:pt x="95" y="0"/>
                    </a:cubicBezTo>
                    <a:cubicBezTo>
                      <a:pt x="104" y="1"/>
                      <a:pt x="112" y="7"/>
                      <a:pt x="121" y="8"/>
                    </a:cubicBezTo>
                    <a:cubicBezTo>
                      <a:pt x="131" y="10"/>
                      <a:pt x="125" y="23"/>
                      <a:pt x="123" y="32"/>
                    </a:cubicBezTo>
                    <a:cubicBezTo>
                      <a:pt x="107" y="34"/>
                      <a:pt x="93" y="30"/>
                      <a:pt x="78" y="28"/>
                    </a:cubicBezTo>
                    <a:cubicBezTo>
                      <a:pt x="57" y="24"/>
                      <a:pt x="36" y="33"/>
                      <a:pt x="16" y="29"/>
                    </a:cubicBezTo>
                    <a:close/>
                  </a:path>
                </a:pathLst>
              </a:custGeom>
              <a:solidFill>
                <a:srgbClr val="77AE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556"/>
              <p:cNvSpPr/>
              <p:nvPr/>
            </p:nvSpPr>
            <p:spPr bwMode="auto">
              <a:xfrm>
                <a:off x="1056" y="3762"/>
                <a:ext cx="167" cy="46"/>
              </a:xfrm>
              <a:custGeom>
                <a:avLst/>
                <a:gdLst>
                  <a:gd name="T0" fmla="*/ 148 w 148"/>
                  <a:gd name="T1" fmla="*/ 17 h 41"/>
                  <a:gd name="T2" fmla="*/ 90 w 148"/>
                  <a:gd name="T3" fmla="*/ 29 h 41"/>
                  <a:gd name="T4" fmla="*/ 60 w 148"/>
                  <a:gd name="T5" fmla="*/ 41 h 41"/>
                  <a:gd name="T6" fmla="*/ 34 w 148"/>
                  <a:gd name="T7" fmla="*/ 30 h 41"/>
                  <a:gd name="T8" fmla="*/ 14 w 148"/>
                  <a:gd name="T9" fmla="*/ 23 h 41"/>
                  <a:gd name="T10" fmla="*/ 0 w 148"/>
                  <a:gd name="T11" fmla="*/ 12 h 41"/>
                  <a:gd name="T12" fmla="*/ 9 w 148"/>
                  <a:gd name="T13" fmla="*/ 9 h 41"/>
                  <a:gd name="T14" fmla="*/ 98 w 148"/>
                  <a:gd name="T15" fmla="*/ 20 h 41"/>
                  <a:gd name="T16" fmla="*/ 148 w 148"/>
                  <a:gd name="T1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41">
                    <a:moveTo>
                      <a:pt x="148" y="17"/>
                    </a:moveTo>
                    <a:cubicBezTo>
                      <a:pt x="130" y="24"/>
                      <a:pt x="113" y="36"/>
                      <a:pt x="90" y="29"/>
                    </a:cubicBezTo>
                    <a:cubicBezTo>
                      <a:pt x="80" y="25"/>
                      <a:pt x="70" y="36"/>
                      <a:pt x="60" y="41"/>
                    </a:cubicBezTo>
                    <a:cubicBezTo>
                      <a:pt x="55" y="29"/>
                      <a:pt x="51" y="17"/>
                      <a:pt x="34" y="30"/>
                    </a:cubicBezTo>
                    <a:cubicBezTo>
                      <a:pt x="26" y="36"/>
                      <a:pt x="18" y="30"/>
                      <a:pt x="14" y="23"/>
                    </a:cubicBezTo>
                    <a:cubicBezTo>
                      <a:pt x="11" y="16"/>
                      <a:pt x="8" y="11"/>
                      <a:pt x="0" y="12"/>
                    </a:cubicBezTo>
                    <a:cubicBezTo>
                      <a:pt x="2" y="9"/>
                      <a:pt x="6" y="7"/>
                      <a:pt x="9" y="9"/>
                    </a:cubicBezTo>
                    <a:cubicBezTo>
                      <a:pt x="36" y="29"/>
                      <a:pt x="69" y="0"/>
                      <a:pt x="98" y="20"/>
                    </a:cubicBezTo>
                    <a:cubicBezTo>
                      <a:pt x="108" y="26"/>
                      <a:pt x="131" y="15"/>
                      <a:pt x="148" y="17"/>
                    </a:cubicBezTo>
                    <a:close/>
                  </a:path>
                </a:pathLst>
              </a:custGeom>
              <a:solidFill>
                <a:srgbClr val="A4CE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557"/>
              <p:cNvSpPr/>
              <p:nvPr/>
            </p:nvSpPr>
            <p:spPr bwMode="auto">
              <a:xfrm>
                <a:off x="611" y="3682"/>
                <a:ext cx="125" cy="30"/>
              </a:xfrm>
              <a:custGeom>
                <a:avLst/>
                <a:gdLst>
                  <a:gd name="T0" fmla="*/ 28 w 111"/>
                  <a:gd name="T1" fmla="*/ 23 h 27"/>
                  <a:gd name="T2" fmla="*/ 11 w 111"/>
                  <a:gd name="T3" fmla="*/ 22 h 27"/>
                  <a:gd name="T4" fmla="*/ 2 w 111"/>
                  <a:gd name="T5" fmla="*/ 7 h 27"/>
                  <a:gd name="T6" fmla="*/ 14 w 111"/>
                  <a:gd name="T7" fmla="*/ 6 h 27"/>
                  <a:gd name="T8" fmla="*/ 40 w 111"/>
                  <a:gd name="T9" fmla="*/ 3 h 27"/>
                  <a:gd name="T10" fmla="*/ 48 w 111"/>
                  <a:gd name="T11" fmla="*/ 3 h 27"/>
                  <a:gd name="T12" fmla="*/ 57 w 111"/>
                  <a:gd name="T13" fmla="*/ 12 h 27"/>
                  <a:gd name="T14" fmla="*/ 97 w 111"/>
                  <a:gd name="T15" fmla="*/ 10 h 27"/>
                  <a:gd name="T16" fmla="*/ 99 w 111"/>
                  <a:gd name="T17" fmla="*/ 23 h 27"/>
                  <a:gd name="T18" fmla="*/ 73 w 111"/>
                  <a:gd name="T19" fmla="*/ 20 h 27"/>
                  <a:gd name="T20" fmla="*/ 40 w 111"/>
                  <a:gd name="T21" fmla="*/ 23 h 27"/>
                  <a:gd name="T22" fmla="*/ 28 w 111"/>
                  <a:gd name="T23"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27">
                    <a:moveTo>
                      <a:pt x="28" y="23"/>
                    </a:moveTo>
                    <a:cubicBezTo>
                      <a:pt x="23" y="23"/>
                      <a:pt x="17" y="23"/>
                      <a:pt x="11" y="22"/>
                    </a:cubicBezTo>
                    <a:cubicBezTo>
                      <a:pt x="3" y="21"/>
                      <a:pt x="0" y="14"/>
                      <a:pt x="2" y="7"/>
                    </a:cubicBezTo>
                    <a:cubicBezTo>
                      <a:pt x="4" y="0"/>
                      <a:pt x="10" y="2"/>
                      <a:pt x="14" y="6"/>
                    </a:cubicBezTo>
                    <a:cubicBezTo>
                      <a:pt x="24" y="12"/>
                      <a:pt x="31" y="0"/>
                      <a:pt x="40" y="3"/>
                    </a:cubicBezTo>
                    <a:cubicBezTo>
                      <a:pt x="43" y="3"/>
                      <a:pt x="45" y="3"/>
                      <a:pt x="48" y="3"/>
                    </a:cubicBezTo>
                    <a:cubicBezTo>
                      <a:pt x="52" y="5"/>
                      <a:pt x="46" y="19"/>
                      <a:pt x="57" y="12"/>
                    </a:cubicBezTo>
                    <a:cubicBezTo>
                      <a:pt x="70" y="4"/>
                      <a:pt x="84" y="10"/>
                      <a:pt x="97" y="10"/>
                    </a:cubicBezTo>
                    <a:cubicBezTo>
                      <a:pt x="109" y="10"/>
                      <a:pt x="111" y="17"/>
                      <a:pt x="99" y="23"/>
                    </a:cubicBezTo>
                    <a:cubicBezTo>
                      <a:pt x="91" y="23"/>
                      <a:pt x="81" y="27"/>
                      <a:pt x="73" y="20"/>
                    </a:cubicBezTo>
                    <a:cubicBezTo>
                      <a:pt x="63" y="27"/>
                      <a:pt x="51" y="26"/>
                      <a:pt x="40" y="23"/>
                    </a:cubicBezTo>
                    <a:cubicBezTo>
                      <a:pt x="36" y="23"/>
                      <a:pt x="32" y="23"/>
                      <a:pt x="28" y="23"/>
                    </a:cubicBezTo>
                    <a:close/>
                  </a:path>
                </a:pathLst>
              </a:custGeom>
              <a:solidFill>
                <a:srgbClr val="5BA7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558"/>
              <p:cNvSpPr/>
              <p:nvPr/>
            </p:nvSpPr>
            <p:spPr bwMode="auto">
              <a:xfrm>
                <a:off x="688" y="3755"/>
                <a:ext cx="157" cy="36"/>
              </a:xfrm>
              <a:custGeom>
                <a:avLst/>
                <a:gdLst>
                  <a:gd name="T0" fmla="*/ 140 w 140"/>
                  <a:gd name="T1" fmla="*/ 14 h 32"/>
                  <a:gd name="T2" fmla="*/ 82 w 140"/>
                  <a:gd name="T3" fmla="*/ 27 h 32"/>
                  <a:gd name="T4" fmla="*/ 48 w 140"/>
                  <a:gd name="T5" fmla="*/ 14 h 32"/>
                  <a:gd name="T6" fmla="*/ 0 w 140"/>
                  <a:gd name="T7" fmla="*/ 14 h 32"/>
                  <a:gd name="T8" fmla="*/ 38 w 140"/>
                  <a:gd name="T9" fmla="*/ 5 h 32"/>
                  <a:gd name="T10" fmla="*/ 96 w 140"/>
                  <a:gd name="T11" fmla="*/ 9 h 32"/>
                  <a:gd name="T12" fmla="*/ 140 w 140"/>
                  <a:gd name="T13" fmla="*/ 14 h 32"/>
                </a:gdLst>
                <a:ahLst/>
                <a:cxnLst>
                  <a:cxn ang="0">
                    <a:pos x="T0" y="T1"/>
                  </a:cxn>
                  <a:cxn ang="0">
                    <a:pos x="T2" y="T3"/>
                  </a:cxn>
                  <a:cxn ang="0">
                    <a:pos x="T4" y="T5"/>
                  </a:cxn>
                  <a:cxn ang="0">
                    <a:pos x="T6" y="T7"/>
                  </a:cxn>
                  <a:cxn ang="0">
                    <a:pos x="T8" y="T9"/>
                  </a:cxn>
                  <a:cxn ang="0">
                    <a:pos x="T10" y="T11"/>
                  </a:cxn>
                  <a:cxn ang="0">
                    <a:pos x="T12" y="T13"/>
                  </a:cxn>
                </a:cxnLst>
                <a:rect l="0" t="0" r="r" b="b"/>
                <a:pathLst>
                  <a:path w="140" h="32">
                    <a:moveTo>
                      <a:pt x="140" y="14"/>
                    </a:moveTo>
                    <a:cubicBezTo>
                      <a:pt x="122" y="24"/>
                      <a:pt x="101" y="21"/>
                      <a:pt x="82" y="27"/>
                    </a:cubicBezTo>
                    <a:cubicBezTo>
                      <a:pt x="65" y="32"/>
                      <a:pt x="61" y="12"/>
                      <a:pt x="48" y="14"/>
                    </a:cubicBezTo>
                    <a:cubicBezTo>
                      <a:pt x="32" y="14"/>
                      <a:pt x="16" y="14"/>
                      <a:pt x="0" y="14"/>
                    </a:cubicBezTo>
                    <a:cubicBezTo>
                      <a:pt x="10" y="0"/>
                      <a:pt x="24" y="1"/>
                      <a:pt x="38" y="5"/>
                    </a:cubicBezTo>
                    <a:cubicBezTo>
                      <a:pt x="57" y="10"/>
                      <a:pt x="75" y="19"/>
                      <a:pt x="96" y="9"/>
                    </a:cubicBezTo>
                    <a:cubicBezTo>
                      <a:pt x="109" y="3"/>
                      <a:pt x="125" y="12"/>
                      <a:pt x="140" y="14"/>
                    </a:cubicBezTo>
                    <a:close/>
                  </a:path>
                </a:pathLst>
              </a:custGeom>
              <a:solidFill>
                <a:srgbClr val="9CC8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559"/>
              <p:cNvSpPr/>
              <p:nvPr/>
            </p:nvSpPr>
            <p:spPr bwMode="auto">
              <a:xfrm>
                <a:off x="1493" y="3780"/>
                <a:ext cx="85" cy="45"/>
              </a:xfrm>
              <a:custGeom>
                <a:avLst/>
                <a:gdLst>
                  <a:gd name="T0" fmla="*/ 28 w 76"/>
                  <a:gd name="T1" fmla="*/ 40 h 40"/>
                  <a:gd name="T2" fmla="*/ 24 w 76"/>
                  <a:gd name="T3" fmla="*/ 18 h 40"/>
                  <a:gd name="T4" fmla="*/ 20 w 76"/>
                  <a:gd name="T5" fmla="*/ 30 h 40"/>
                  <a:gd name="T6" fmla="*/ 0 w 76"/>
                  <a:gd name="T7" fmla="*/ 8 h 40"/>
                  <a:gd name="T8" fmla="*/ 40 w 76"/>
                  <a:gd name="T9" fmla="*/ 8 h 40"/>
                  <a:gd name="T10" fmla="*/ 27 w 76"/>
                  <a:gd name="T11" fmla="*/ 31 h 40"/>
                  <a:gd name="T12" fmla="*/ 62 w 76"/>
                  <a:gd name="T13" fmla="*/ 20 h 40"/>
                  <a:gd name="T14" fmla="*/ 76 w 76"/>
                  <a:gd name="T15" fmla="*/ 40 h 40"/>
                  <a:gd name="T16" fmla="*/ 28 w 7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0">
                    <a:moveTo>
                      <a:pt x="28" y="40"/>
                    </a:moveTo>
                    <a:cubicBezTo>
                      <a:pt x="27" y="32"/>
                      <a:pt x="31" y="24"/>
                      <a:pt x="24" y="18"/>
                    </a:cubicBezTo>
                    <a:cubicBezTo>
                      <a:pt x="17" y="20"/>
                      <a:pt x="26" y="26"/>
                      <a:pt x="20" y="30"/>
                    </a:cubicBezTo>
                    <a:cubicBezTo>
                      <a:pt x="17" y="19"/>
                      <a:pt x="9" y="14"/>
                      <a:pt x="0" y="8"/>
                    </a:cubicBezTo>
                    <a:cubicBezTo>
                      <a:pt x="13" y="12"/>
                      <a:pt x="27" y="0"/>
                      <a:pt x="40" y="8"/>
                    </a:cubicBezTo>
                    <a:cubicBezTo>
                      <a:pt x="35" y="15"/>
                      <a:pt x="58" y="30"/>
                      <a:pt x="27" y="31"/>
                    </a:cubicBezTo>
                    <a:cubicBezTo>
                      <a:pt x="46" y="39"/>
                      <a:pt x="56" y="37"/>
                      <a:pt x="62" y="20"/>
                    </a:cubicBezTo>
                    <a:cubicBezTo>
                      <a:pt x="54" y="39"/>
                      <a:pt x="71" y="34"/>
                      <a:pt x="76" y="40"/>
                    </a:cubicBezTo>
                    <a:cubicBezTo>
                      <a:pt x="60" y="40"/>
                      <a:pt x="44" y="40"/>
                      <a:pt x="28" y="40"/>
                    </a:cubicBezTo>
                    <a:close/>
                  </a:path>
                </a:pathLst>
              </a:custGeom>
              <a:solidFill>
                <a:srgbClr val="9BC6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560"/>
              <p:cNvSpPr/>
              <p:nvPr/>
            </p:nvSpPr>
            <p:spPr bwMode="auto">
              <a:xfrm>
                <a:off x="364" y="3695"/>
                <a:ext cx="117" cy="31"/>
              </a:xfrm>
              <a:custGeom>
                <a:avLst/>
                <a:gdLst>
                  <a:gd name="T0" fmla="*/ 104 w 104"/>
                  <a:gd name="T1" fmla="*/ 20 h 27"/>
                  <a:gd name="T2" fmla="*/ 76 w 104"/>
                  <a:gd name="T3" fmla="*/ 21 h 27"/>
                  <a:gd name="T4" fmla="*/ 0 w 104"/>
                  <a:gd name="T5" fmla="*/ 15 h 27"/>
                  <a:gd name="T6" fmla="*/ 23 w 104"/>
                  <a:gd name="T7" fmla="*/ 1 h 27"/>
                  <a:gd name="T8" fmla="*/ 104 w 104"/>
                  <a:gd name="T9" fmla="*/ 18 h 27"/>
                  <a:gd name="T10" fmla="*/ 104 w 104"/>
                  <a:gd name="T11" fmla="*/ 20 h 27"/>
                </a:gdLst>
                <a:ahLst/>
                <a:cxnLst>
                  <a:cxn ang="0">
                    <a:pos x="T0" y="T1"/>
                  </a:cxn>
                  <a:cxn ang="0">
                    <a:pos x="T2" y="T3"/>
                  </a:cxn>
                  <a:cxn ang="0">
                    <a:pos x="T4" y="T5"/>
                  </a:cxn>
                  <a:cxn ang="0">
                    <a:pos x="T6" y="T7"/>
                  </a:cxn>
                  <a:cxn ang="0">
                    <a:pos x="T8" y="T9"/>
                  </a:cxn>
                  <a:cxn ang="0">
                    <a:pos x="T10" y="T11"/>
                  </a:cxn>
                </a:cxnLst>
                <a:rect l="0" t="0" r="r" b="b"/>
                <a:pathLst>
                  <a:path w="104" h="27">
                    <a:moveTo>
                      <a:pt x="104" y="20"/>
                    </a:moveTo>
                    <a:cubicBezTo>
                      <a:pt x="95" y="27"/>
                      <a:pt x="85" y="22"/>
                      <a:pt x="76" y="21"/>
                    </a:cubicBezTo>
                    <a:cubicBezTo>
                      <a:pt x="50" y="20"/>
                      <a:pt x="25" y="17"/>
                      <a:pt x="0" y="15"/>
                    </a:cubicBezTo>
                    <a:cubicBezTo>
                      <a:pt x="4" y="4"/>
                      <a:pt x="12" y="0"/>
                      <a:pt x="23" y="1"/>
                    </a:cubicBezTo>
                    <a:cubicBezTo>
                      <a:pt x="49" y="10"/>
                      <a:pt x="79" y="3"/>
                      <a:pt x="104" y="18"/>
                    </a:cubicBezTo>
                    <a:lnTo>
                      <a:pt x="104" y="20"/>
                    </a:lnTo>
                    <a:close/>
                  </a:path>
                </a:pathLst>
              </a:custGeom>
              <a:solidFill>
                <a:srgbClr val="80BA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561"/>
              <p:cNvSpPr/>
              <p:nvPr/>
            </p:nvSpPr>
            <p:spPr bwMode="auto">
              <a:xfrm>
                <a:off x="319" y="3674"/>
                <a:ext cx="55" cy="45"/>
              </a:xfrm>
              <a:custGeom>
                <a:avLst/>
                <a:gdLst>
                  <a:gd name="T0" fmla="*/ 4 w 49"/>
                  <a:gd name="T1" fmla="*/ 26 h 40"/>
                  <a:gd name="T2" fmla="*/ 0 w 49"/>
                  <a:gd name="T3" fmla="*/ 5 h 40"/>
                  <a:gd name="T4" fmla="*/ 28 w 49"/>
                  <a:gd name="T5" fmla="*/ 10 h 40"/>
                  <a:gd name="T6" fmla="*/ 36 w 49"/>
                  <a:gd name="T7" fmla="*/ 33 h 40"/>
                  <a:gd name="T8" fmla="*/ 4 w 49"/>
                  <a:gd name="T9" fmla="*/ 26 h 40"/>
                </a:gdLst>
                <a:ahLst/>
                <a:cxnLst>
                  <a:cxn ang="0">
                    <a:pos x="T0" y="T1"/>
                  </a:cxn>
                  <a:cxn ang="0">
                    <a:pos x="T2" y="T3"/>
                  </a:cxn>
                  <a:cxn ang="0">
                    <a:pos x="T4" y="T5"/>
                  </a:cxn>
                  <a:cxn ang="0">
                    <a:pos x="T6" y="T7"/>
                  </a:cxn>
                  <a:cxn ang="0">
                    <a:pos x="T8" y="T9"/>
                  </a:cxn>
                </a:cxnLst>
                <a:rect l="0" t="0" r="r" b="b"/>
                <a:pathLst>
                  <a:path w="49" h="40">
                    <a:moveTo>
                      <a:pt x="4" y="26"/>
                    </a:moveTo>
                    <a:cubicBezTo>
                      <a:pt x="20" y="17"/>
                      <a:pt x="8" y="12"/>
                      <a:pt x="0" y="5"/>
                    </a:cubicBezTo>
                    <a:cubicBezTo>
                      <a:pt x="12" y="0"/>
                      <a:pt x="20" y="5"/>
                      <a:pt x="28" y="10"/>
                    </a:cubicBezTo>
                    <a:cubicBezTo>
                      <a:pt x="34" y="16"/>
                      <a:pt x="49" y="20"/>
                      <a:pt x="36" y="33"/>
                    </a:cubicBezTo>
                    <a:cubicBezTo>
                      <a:pt x="24" y="35"/>
                      <a:pt x="12" y="40"/>
                      <a:pt x="4" y="26"/>
                    </a:cubicBezTo>
                    <a:close/>
                  </a:path>
                </a:pathLst>
              </a:custGeom>
              <a:solidFill>
                <a:srgbClr val="54A1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562"/>
              <p:cNvSpPr/>
              <p:nvPr/>
            </p:nvSpPr>
            <p:spPr bwMode="auto">
              <a:xfrm>
                <a:off x="845" y="3761"/>
                <a:ext cx="77" cy="24"/>
              </a:xfrm>
              <a:custGeom>
                <a:avLst/>
                <a:gdLst>
                  <a:gd name="T0" fmla="*/ 68 w 68"/>
                  <a:gd name="T1" fmla="*/ 5 h 22"/>
                  <a:gd name="T2" fmla="*/ 43 w 68"/>
                  <a:gd name="T3" fmla="*/ 16 h 22"/>
                  <a:gd name="T4" fmla="*/ 0 w 68"/>
                  <a:gd name="T5" fmla="*/ 9 h 22"/>
                  <a:gd name="T6" fmla="*/ 68 w 68"/>
                  <a:gd name="T7" fmla="*/ 5 h 22"/>
                </a:gdLst>
                <a:ahLst/>
                <a:cxnLst>
                  <a:cxn ang="0">
                    <a:pos x="T0" y="T1"/>
                  </a:cxn>
                  <a:cxn ang="0">
                    <a:pos x="T2" y="T3"/>
                  </a:cxn>
                  <a:cxn ang="0">
                    <a:pos x="T4" y="T5"/>
                  </a:cxn>
                  <a:cxn ang="0">
                    <a:pos x="T6" y="T7"/>
                  </a:cxn>
                </a:cxnLst>
                <a:rect l="0" t="0" r="r" b="b"/>
                <a:pathLst>
                  <a:path w="68" h="22">
                    <a:moveTo>
                      <a:pt x="68" y="5"/>
                    </a:moveTo>
                    <a:cubicBezTo>
                      <a:pt x="63" y="16"/>
                      <a:pt x="55" y="19"/>
                      <a:pt x="43" y="16"/>
                    </a:cubicBezTo>
                    <a:cubicBezTo>
                      <a:pt x="29" y="13"/>
                      <a:pt x="13" y="22"/>
                      <a:pt x="0" y="9"/>
                    </a:cubicBezTo>
                    <a:cubicBezTo>
                      <a:pt x="22" y="0"/>
                      <a:pt x="46" y="7"/>
                      <a:pt x="68" y="5"/>
                    </a:cubicBezTo>
                    <a:close/>
                  </a:path>
                </a:pathLst>
              </a:custGeom>
              <a:solidFill>
                <a:srgbClr val="A3CB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563"/>
              <p:cNvSpPr/>
              <p:nvPr/>
            </p:nvSpPr>
            <p:spPr bwMode="auto">
              <a:xfrm>
                <a:off x="989" y="3767"/>
                <a:ext cx="63" cy="31"/>
              </a:xfrm>
              <a:custGeom>
                <a:avLst/>
                <a:gdLst>
                  <a:gd name="T0" fmla="*/ 56 w 56"/>
                  <a:gd name="T1" fmla="*/ 7 h 27"/>
                  <a:gd name="T2" fmla="*/ 28 w 56"/>
                  <a:gd name="T3" fmla="*/ 27 h 27"/>
                  <a:gd name="T4" fmla="*/ 0 w 56"/>
                  <a:gd name="T5" fmla="*/ 15 h 27"/>
                  <a:gd name="T6" fmla="*/ 30 w 56"/>
                  <a:gd name="T7" fmla="*/ 5 h 27"/>
                  <a:gd name="T8" fmla="*/ 56 w 56"/>
                  <a:gd name="T9" fmla="*/ 7 h 27"/>
                </a:gdLst>
                <a:ahLst/>
                <a:cxnLst>
                  <a:cxn ang="0">
                    <a:pos x="T0" y="T1"/>
                  </a:cxn>
                  <a:cxn ang="0">
                    <a:pos x="T2" y="T3"/>
                  </a:cxn>
                  <a:cxn ang="0">
                    <a:pos x="T4" y="T5"/>
                  </a:cxn>
                  <a:cxn ang="0">
                    <a:pos x="T6" y="T7"/>
                  </a:cxn>
                  <a:cxn ang="0">
                    <a:pos x="T8" y="T9"/>
                  </a:cxn>
                </a:cxnLst>
                <a:rect l="0" t="0" r="r" b="b"/>
                <a:pathLst>
                  <a:path w="56" h="27">
                    <a:moveTo>
                      <a:pt x="56" y="7"/>
                    </a:moveTo>
                    <a:cubicBezTo>
                      <a:pt x="51" y="20"/>
                      <a:pt x="30" y="10"/>
                      <a:pt x="28" y="27"/>
                    </a:cubicBezTo>
                    <a:cubicBezTo>
                      <a:pt x="21" y="18"/>
                      <a:pt x="8" y="22"/>
                      <a:pt x="0" y="15"/>
                    </a:cubicBezTo>
                    <a:cubicBezTo>
                      <a:pt x="6" y="0"/>
                      <a:pt x="20" y="4"/>
                      <a:pt x="30" y="5"/>
                    </a:cubicBezTo>
                    <a:cubicBezTo>
                      <a:pt x="39" y="7"/>
                      <a:pt x="47" y="6"/>
                      <a:pt x="56" y="7"/>
                    </a:cubicBezTo>
                    <a:close/>
                  </a:path>
                </a:pathLst>
              </a:custGeom>
              <a:solidFill>
                <a:srgbClr val="9FC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564"/>
              <p:cNvSpPr/>
              <p:nvPr/>
            </p:nvSpPr>
            <p:spPr bwMode="auto">
              <a:xfrm>
                <a:off x="931" y="3763"/>
                <a:ext cx="55" cy="25"/>
              </a:xfrm>
              <a:custGeom>
                <a:avLst/>
                <a:gdLst>
                  <a:gd name="T0" fmla="*/ 49 w 49"/>
                  <a:gd name="T1" fmla="*/ 18 h 22"/>
                  <a:gd name="T2" fmla="*/ 11 w 49"/>
                  <a:gd name="T3" fmla="*/ 16 h 22"/>
                  <a:gd name="T4" fmla="*/ 0 w 49"/>
                  <a:gd name="T5" fmla="*/ 3 h 22"/>
                  <a:gd name="T6" fmla="*/ 49 w 49"/>
                  <a:gd name="T7" fmla="*/ 18 h 22"/>
                </a:gdLst>
                <a:ahLst/>
                <a:cxnLst>
                  <a:cxn ang="0">
                    <a:pos x="T0" y="T1"/>
                  </a:cxn>
                  <a:cxn ang="0">
                    <a:pos x="T2" y="T3"/>
                  </a:cxn>
                  <a:cxn ang="0">
                    <a:pos x="T4" y="T5"/>
                  </a:cxn>
                  <a:cxn ang="0">
                    <a:pos x="T6" y="T7"/>
                  </a:cxn>
                </a:cxnLst>
                <a:rect l="0" t="0" r="r" b="b"/>
                <a:pathLst>
                  <a:path w="49" h="22">
                    <a:moveTo>
                      <a:pt x="49" y="18"/>
                    </a:moveTo>
                    <a:cubicBezTo>
                      <a:pt x="37" y="15"/>
                      <a:pt x="24" y="22"/>
                      <a:pt x="11" y="16"/>
                    </a:cubicBezTo>
                    <a:cubicBezTo>
                      <a:pt x="4" y="13"/>
                      <a:pt x="3" y="9"/>
                      <a:pt x="0" y="3"/>
                    </a:cubicBezTo>
                    <a:cubicBezTo>
                      <a:pt x="17" y="7"/>
                      <a:pt x="36" y="0"/>
                      <a:pt x="49" y="18"/>
                    </a:cubicBezTo>
                    <a:close/>
                  </a:path>
                </a:pathLst>
              </a:custGeom>
              <a:solidFill>
                <a:srgbClr val="9FC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565"/>
              <p:cNvSpPr/>
              <p:nvPr/>
            </p:nvSpPr>
            <p:spPr bwMode="auto">
              <a:xfrm>
                <a:off x="350" y="3684"/>
                <a:ext cx="57" cy="28"/>
              </a:xfrm>
              <a:custGeom>
                <a:avLst/>
                <a:gdLst>
                  <a:gd name="T0" fmla="*/ 9 w 51"/>
                  <a:gd name="T1" fmla="*/ 24 h 25"/>
                  <a:gd name="T2" fmla="*/ 1 w 51"/>
                  <a:gd name="T3" fmla="*/ 1 h 25"/>
                  <a:gd name="T4" fmla="*/ 18 w 51"/>
                  <a:gd name="T5" fmla="*/ 5 h 25"/>
                  <a:gd name="T6" fmla="*/ 41 w 51"/>
                  <a:gd name="T7" fmla="*/ 1 h 25"/>
                  <a:gd name="T8" fmla="*/ 49 w 51"/>
                  <a:gd name="T9" fmla="*/ 9 h 25"/>
                  <a:gd name="T10" fmla="*/ 37 w 51"/>
                  <a:gd name="T11" fmla="*/ 13 h 25"/>
                  <a:gd name="T12" fmla="*/ 13 w 51"/>
                  <a:gd name="T13" fmla="*/ 25 h 25"/>
                  <a:gd name="T14" fmla="*/ 9 w 51"/>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25">
                    <a:moveTo>
                      <a:pt x="9" y="24"/>
                    </a:moveTo>
                    <a:cubicBezTo>
                      <a:pt x="12" y="14"/>
                      <a:pt x="0" y="10"/>
                      <a:pt x="1" y="1"/>
                    </a:cubicBezTo>
                    <a:cubicBezTo>
                      <a:pt x="7" y="0"/>
                      <a:pt x="13" y="2"/>
                      <a:pt x="18" y="5"/>
                    </a:cubicBezTo>
                    <a:cubicBezTo>
                      <a:pt x="27" y="11"/>
                      <a:pt x="34" y="9"/>
                      <a:pt x="41" y="1"/>
                    </a:cubicBezTo>
                    <a:cubicBezTo>
                      <a:pt x="46" y="2"/>
                      <a:pt x="51" y="3"/>
                      <a:pt x="49" y="9"/>
                    </a:cubicBezTo>
                    <a:cubicBezTo>
                      <a:pt x="47" y="15"/>
                      <a:pt x="42" y="17"/>
                      <a:pt x="37" y="13"/>
                    </a:cubicBezTo>
                    <a:cubicBezTo>
                      <a:pt x="26" y="12"/>
                      <a:pt x="22" y="24"/>
                      <a:pt x="13" y="25"/>
                    </a:cubicBezTo>
                    <a:cubicBezTo>
                      <a:pt x="11" y="25"/>
                      <a:pt x="10" y="24"/>
                      <a:pt x="9" y="24"/>
                    </a:cubicBezTo>
                    <a:close/>
                  </a:path>
                </a:pathLst>
              </a:custGeom>
              <a:solidFill>
                <a:srgbClr val="4F9D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566"/>
              <p:cNvSpPr/>
              <p:nvPr/>
            </p:nvSpPr>
            <p:spPr bwMode="auto">
              <a:xfrm>
                <a:off x="1542" y="3781"/>
                <a:ext cx="40" cy="17"/>
              </a:xfrm>
              <a:custGeom>
                <a:avLst/>
                <a:gdLst>
                  <a:gd name="T0" fmla="*/ 36 w 36"/>
                  <a:gd name="T1" fmla="*/ 11 h 15"/>
                  <a:gd name="T2" fmla="*/ 0 w 36"/>
                  <a:gd name="T3" fmla="*/ 7 h 15"/>
                  <a:gd name="T4" fmla="*/ 36 w 36"/>
                  <a:gd name="T5" fmla="*/ 11 h 15"/>
                </a:gdLst>
                <a:ahLst/>
                <a:cxnLst>
                  <a:cxn ang="0">
                    <a:pos x="T0" y="T1"/>
                  </a:cxn>
                  <a:cxn ang="0">
                    <a:pos x="T2" y="T3"/>
                  </a:cxn>
                  <a:cxn ang="0">
                    <a:pos x="T4" y="T5"/>
                  </a:cxn>
                </a:cxnLst>
                <a:rect l="0" t="0" r="r" b="b"/>
                <a:pathLst>
                  <a:path w="36" h="15">
                    <a:moveTo>
                      <a:pt x="36" y="11"/>
                    </a:moveTo>
                    <a:cubicBezTo>
                      <a:pt x="24" y="13"/>
                      <a:pt x="11" y="15"/>
                      <a:pt x="0" y="7"/>
                    </a:cubicBezTo>
                    <a:cubicBezTo>
                      <a:pt x="13" y="0"/>
                      <a:pt x="25" y="0"/>
                      <a:pt x="36" y="11"/>
                    </a:cubicBezTo>
                    <a:close/>
                  </a:path>
                </a:pathLst>
              </a:custGeom>
              <a:solidFill>
                <a:srgbClr val="9BC6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567"/>
              <p:cNvSpPr/>
              <p:nvPr/>
            </p:nvSpPr>
            <p:spPr bwMode="auto">
              <a:xfrm>
                <a:off x="656" y="3704"/>
                <a:ext cx="37" cy="19"/>
              </a:xfrm>
              <a:custGeom>
                <a:avLst/>
                <a:gdLst>
                  <a:gd name="T0" fmla="*/ 0 w 33"/>
                  <a:gd name="T1" fmla="*/ 3 h 17"/>
                  <a:gd name="T2" fmla="*/ 33 w 33"/>
                  <a:gd name="T3" fmla="*/ 0 h 17"/>
                  <a:gd name="T4" fmla="*/ 0 w 33"/>
                  <a:gd name="T5" fmla="*/ 3 h 17"/>
                </a:gdLst>
                <a:ahLst/>
                <a:cxnLst>
                  <a:cxn ang="0">
                    <a:pos x="T0" y="T1"/>
                  </a:cxn>
                  <a:cxn ang="0">
                    <a:pos x="T2" y="T3"/>
                  </a:cxn>
                  <a:cxn ang="0">
                    <a:pos x="T4" y="T5"/>
                  </a:cxn>
                </a:cxnLst>
                <a:rect l="0" t="0" r="r" b="b"/>
                <a:pathLst>
                  <a:path w="33" h="17">
                    <a:moveTo>
                      <a:pt x="0" y="3"/>
                    </a:moveTo>
                    <a:cubicBezTo>
                      <a:pt x="11" y="2"/>
                      <a:pt x="22" y="1"/>
                      <a:pt x="33" y="0"/>
                    </a:cubicBezTo>
                    <a:cubicBezTo>
                      <a:pt x="24" y="17"/>
                      <a:pt x="12" y="9"/>
                      <a:pt x="0" y="3"/>
                    </a:cubicBezTo>
                    <a:close/>
                  </a:path>
                </a:pathLst>
              </a:custGeom>
              <a:solidFill>
                <a:srgbClr val="69AD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68"/>
              <p:cNvSpPr/>
              <p:nvPr/>
            </p:nvSpPr>
            <p:spPr bwMode="auto">
              <a:xfrm>
                <a:off x="602" y="3766"/>
                <a:ext cx="50" cy="7"/>
              </a:xfrm>
              <a:custGeom>
                <a:avLst/>
                <a:gdLst>
                  <a:gd name="T0" fmla="*/ 44 w 44"/>
                  <a:gd name="T1" fmla="*/ 0 h 6"/>
                  <a:gd name="T2" fmla="*/ 0 w 44"/>
                  <a:gd name="T3" fmla="*/ 0 h 6"/>
                  <a:gd name="T4" fmla="*/ 44 w 44"/>
                  <a:gd name="T5" fmla="*/ 0 h 6"/>
                </a:gdLst>
                <a:ahLst/>
                <a:cxnLst>
                  <a:cxn ang="0">
                    <a:pos x="T0" y="T1"/>
                  </a:cxn>
                  <a:cxn ang="0">
                    <a:pos x="T2" y="T3"/>
                  </a:cxn>
                  <a:cxn ang="0">
                    <a:pos x="T4" y="T5"/>
                  </a:cxn>
                </a:cxnLst>
                <a:rect l="0" t="0" r="r" b="b"/>
                <a:pathLst>
                  <a:path w="44" h="6">
                    <a:moveTo>
                      <a:pt x="44" y="0"/>
                    </a:moveTo>
                    <a:cubicBezTo>
                      <a:pt x="29" y="6"/>
                      <a:pt x="15" y="6"/>
                      <a:pt x="0" y="0"/>
                    </a:cubicBezTo>
                    <a:cubicBezTo>
                      <a:pt x="15" y="0"/>
                      <a:pt x="29" y="0"/>
                      <a:pt x="44" y="0"/>
                    </a:cubicBezTo>
                    <a:close/>
                  </a:path>
                </a:pathLst>
              </a:custGeom>
              <a:solidFill>
                <a:srgbClr val="9CC8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69"/>
              <p:cNvSpPr/>
              <p:nvPr/>
            </p:nvSpPr>
            <p:spPr bwMode="auto">
              <a:xfrm>
                <a:off x="1043" y="3704"/>
                <a:ext cx="31" cy="21"/>
              </a:xfrm>
              <a:custGeom>
                <a:avLst/>
                <a:gdLst>
                  <a:gd name="T0" fmla="*/ 0 w 28"/>
                  <a:gd name="T1" fmla="*/ 12 h 18"/>
                  <a:gd name="T2" fmla="*/ 28 w 28"/>
                  <a:gd name="T3" fmla="*/ 18 h 18"/>
                  <a:gd name="T4" fmla="*/ 0 w 28"/>
                  <a:gd name="T5" fmla="*/ 12 h 18"/>
                </a:gdLst>
                <a:ahLst/>
                <a:cxnLst>
                  <a:cxn ang="0">
                    <a:pos x="T0" y="T1"/>
                  </a:cxn>
                  <a:cxn ang="0">
                    <a:pos x="T2" y="T3"/>
                  </a:cxn>
                  <a:cxn ang="0">
                    <a:pos x="T4" y="T5"/>
                  </a:cxn>
                </a:cxnLst>
                <a:rect l="0" t="0" r="r" b="b"/>
                <a:pathLst>
                  <a:path w="28" h="18">
                    <a:moveTo>
                      <a:pt x="0" y="12"/>
                    </a:moveTo>
                    <a:cubicBezTo>
                      <a:pt x="11" y="9"/>
                      <a:pt x="23" y="0"/>
                      <a:pt x="28" y="18"/>
                    </a:cubicBezTo>
                    <a:cubicBezTo>
                      <a:pt x="19" y="16"/>
                      <a:pt x="10" y="14"/>
                      <a:pt x="0" y="12"/>
                    </a:cubicBezTo>
                    <a:close/>
                  </a:path>
                </a:pathLst>
              </a:custGeom>
              <a:solidFill>
                <a:srgbClr val="73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70"/>
              <p:cNvSpPr/>
              <p:nvPr/>
            </p:nvSpPr>
            <p:spPr bwMode="auto">
              <a:xfrm>
                <a:off x="85" y="4049"/>
                <a:ext cx="885" cy="76"/>
              </a:xfrm>
              <a:custGeom>
                <a:avLst/>
                <a:gdLst>
                  <a:gd name="T0" fmla="*/ 16 w 787"/>
                  <a:gd name="T1" fmla="*/ 40 h 67"/>
                  <a:gd name="T2" fmla="*/ 18 w 787"/>
                  <a:gd name="T3" fmla="*/ 31 h 67"/>
                  <a:gd name="T4" fmla="*/ 14 w 787"/>
                  <a:gd name="T5" fmla="*/ 18 h 67"/>
                  <a:gd name="T6" fmla="*/ 42 w 787"/>
                  <a:gd name="T7" fmla="*/ 9 h 67"/>
                  <a:gd name="T8" fmla="*/ 48 w 787"/>
                  <a:gd name="T9" fmla="*/ 22 h 67"/>
                  <a:gd name="T10" fmla="*/ 60 w 787"/>
                  <a:gd name="T11" fmla="*/ 13 h 67"/>
                  <a:gd name="T12" fmla="*/ 71 w 787"/>
                  <a:gd name="T13" fmla="*/ 20 h 67"/>
                  <a:gd name="T14" fmla="*/ 80 w 787"/>
                  <a:gd name="T15" fmla="*/ 23 h 67"/>
                  <a:gd name="T16" fmla="*/ 146 w 787"/>
                  <a:gd name="T17" fmla="*/ 21 h 67"/>
                  <a:gd name="T18" fmla="*/ 168 w 787"/>
                  <a:gd name="T19" fmla="*/ 16 h 67"/>
                  <a:gd name="T20" fmla="*/ 278 w 787"/>
                  <a:gd name="T21" fmla="*/ 17 h 67"/>
                  <a:gd name="T22" fmla="*/ 341 w 787"/>
                  <a:gd name="T23" fmla="*/ 15 h 67"/>
                  <a:gd name="T24" fmla="*/ 413 w 787"/>
                  <a:gd name="T25" fmla="*/ 21 h 67"/>
                  <a:gd name="T26" fmla="*/ 482 w 787"/>
                  <a:gd name="T27" fmla="*/ 20 h 67"/>
                  <a:gd name="T28" fmla="*/ 596 w 787"/>
                  <a:gd name="T29" fmla="*/ 24 h 67"/>
                  <a:gd name="T30" fmla="*/ 628 w 787"/>
                  <a:gd name="T31" fmla="*/ 22 h 67"/>
                  <a:gd name="T32" fmla="*/ 636 w 787"/>
                  <a:gd name="T33" fmla="*/ 20 h 67"/>
                  <a:gd name="T34" fmla="*/ 646 w 787"/>
                  <a:gd name="T35" fmla="*/ 24 h 67"/>
                  <a:gd name="T36" fmla="*/ 772 w 787"/>
                  <a:gd name="T37" fmla="*/ 20 h 67"/>
                  <a:gd name="T38" fmla="*/ 786 w 787"/>
                  <a:gd name="T39" fmla="*/ 30 h 67"/>
                  <a:gd name="T40" fmla="*/ 773 w 787"/>
                  <a:gd name="T41" fmla="*/ 45 h 67"/>
                  <a:gd name="T42" fmla="*/ 750 w 787"/>
                  <a:gd name="T43" fmla="*/ 49 h 67"/>
                  <a:gd name="T44" fmla="*/ 721 w 787"/>
                  <a:gd name="T45" fmla="*/ 51 h 67"/>
                  <a:gd name="T46" fmla="*/ 707 w 787"/>
                  <a:gd name="T47" fmla="*/ 48 h 67"/>
                  <a:gd name="T48" fmla="*/ 702 w 787"/>
                  <a:gd name="T49" fmla="*/ 46 h 67"/>
                  <a:gd name="T50" fmla="*/ 560 w 787"/>
                  <a:gd name="T51" fmla="*/ 55 h 67"/>
                  <a:gd name="T52" fmla="*/ 438 w 787"/>
                  <a:gd name="T53" fmla="*/ 56 h 67"/>
                  <a:gd name="T54" fmla="*/ 259 w 787"/>
                  <a:gd name="T55" fmla="*/ 51 h 67"/>
                  <a:gd name="T56" fmla="*/ 195 w 787"/>
                  <a:gd name="T57" fmla="*/ 50 h 67"/>
                  <a:gd name="T58" fmla="*/ 61 w 787"/>
                  <a:gd name="T59" fmla="*/ 42 h 67"/>
                  <a:gd name="T60" fmla="*/ 16 w 787"/>
                  <a:gd name="T61" fmla="*/ 4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7" h="67">
                    <a:moveTo>
                      <a:pt x="16" y="40"/>
                    </a:moveTo>
                    <a:cubicBezTo>
                      <a:pt x="17" y="37"/>
                      <a:pt x="17" y="33"/>
                      <a:pt x="18" y="31"/>
                    </a:cubicBezTo>
                    <a:cubicBezTo>
                      <a:pt x="21" y="24"/>
                      <a:pt x="0" y="26"/>
                      <a:pt x="14" y="18"/>
                    </a:cubicBezTo>
                    <a:cubicBezTo>
                      <a:pt x="22" y="14"/>
                      <a:pt x="26" y="0"/>
                      <a:pt x="42" y="9"/>
                    </a:cubicBezTo>
                    <a:cubicBezTo>
                      <a:pt x="51" y="15"/>
                      <a:pt x="39" y="22"/>
                      <a:pt x="48" y="22"/>
                    </a:cubicBezTo>
                    <a:cubicBezTo>
                      <a:pt x="54" y="23"/>
                      <a:pt x="55" y="14"/>
                      <a:pt x="60" y="13"/>
                    </a:cubicBezTo>
                    <a:cubicBezTo>
                      <a:pt x="64" y="13"/>
                      <a:pt x="74" y="5"/>
                      <a:pt x="71" y="20"/>
                    </a:cubicBezTo>
                    <a:cubicBezTo>
                      <a:pt x="70" y="26"/>
                      <a:pt x="77" y="24"/>
                      <a:pt x="80" y="23"/>
                    </a:cubicBezTo>
                    <a:cubicBezTo>
                      <a:pt x="102" y="13"/>
                      <a:pt x="123" y="12"/>
                      <a:pt x="146" y="21"/>
                    </a:cubicBezTo>
                    <a:cubicBezTo>
                      <a:pt x="151" y="23"/>
                      <a:pt x="162" y="23"/>
                      <a:pt x="168" y="16"/>
                    </a:cubicBezTo>
                    <a:cubicBezTo>
                      <a:pt x="205" y="7"/>
                      <a:pt x="241" y="14"/>
                      <a:pt x="278" y="17"/>
                    </a:cubicBezTo>
                    <a:cubicBezTo>
                      <a:pt x="299" y="18"/>
                      <a:pt x="319" y="12"/>
                      <a:pt x="341" y="15"/>
                    </a:cubicBezTo>
                    <a:cubicBezTo>
                      <a:pt x="365" y="18"/>
                      <a:pt x="389" y="23"/>
                      <a:pt x="413" y="21"/>
                    </a:cubicBezTo>
                    <a:cubicBezTo>
                      <a:pt x="436" y="19"/>
                      <a:pt x="459" y="19"/>
                      <a:pt x="482" y="20"/>
                    </a:cubicBezTo>
                    <a:cubicBezTo>
                      <a:pt x="520" y="22"/>
                      <a:pt x="558" y="9"/>
                      <a:pt x="596" y="24"/>
                    </a:cubicBezTo>
                    <a:cubicBezTo>
                      <a:pt x="607" y="37"/>
                      <a:pt x="618" y="40"/>
                      <a:pt x="628" y="22"/>
                    </a:cubicBezTo>
                    <a:cubicBezTo>
                      <a:pt x="629" y="20"/>
                      <a:pt x="632" y="18"/>
                      <a:pt x="636" y="20"/>
                    </a:cubicBezTo>
                    <a:cubicBezTo>
                      <a:pt x="639" y="21"/>
                      <a:pt x="640" y="25"/>
                      <a:pt x="646" y="24"/>
                    </a:cubicBezTo>
                    <a:cubicBezTo>
                      <a:pt x="688" y="21"/>
                      <a:pt x="730" y="14"/>
                      <a:pt x="772" y="20"/>
                    </a:cubicBezTo>
                    <a:cubicBezTo>
                      <a:pt x="776" y="24"/>
                      <a:pt x="787" y="19"/>
                      <a:pt x="786" y="30"/>
                    </a:cubicBezTo>
                    <a:cubicBezTo>
                      <a:pt x="785" y="38"/>
                      <a:pt x="780" y="46"/>
                      <a:pt x="773" y="45"/>
                    </a:cubicBezTo>
                    <a:cubicBezTo>
                      <a:pt x="763" y="43"/>
                      <a:pt x="757" y="48"/>
                      <a:pt x="750" y="49"/>
                    </a:cubicBezTo>
                    <a:cubicBezTo>
                      <a:pt x="740" y="50"/>
                      <a:pt x="731" y="50"/>
                      <a:pt x="721" y="51"/>
                    </a:cubicBezTo>
                    <a:cubicBezTo>
                      <a:pt x="716" y="52"/>
                      <a:pt x="712" y="50"/>
                      <a:pt x="707" y="48"/>
                    </a:cubicBezTo>
                    <a:cubicBezTo>
                      <a:pt x="706" y="47"/>
                      <a:pt x="703" y="45"/>
                      <a:pt x="702" y="46"/>
                    </a:cubicBezTo>
                    <a:cubicBezTo>
                      <a:pt x="656" y="67"/>
                      <a:pt x="608" y="55"/>
                      <a:pt x="560" y="55"/>
                    </a:cubicBezTo>
                    <a:cubicBezTo>
                      <a:pt x="519" y="56"/>
                      <a:pt x="478" y="54"/>
                      <a:pt x="438" y="56"/>
                    </a:cubicBezTo>
                    <a:cubicBezTo>
                      <a:pt x="378" y="59"/>
                      <a:pt x="318" y="54"/>
                      <a:pt x="259" y="51"/>
                    </a:cubicBezTo>
                    <a:cubicBezTo>
                      <a:pt x="238" y="50"/>
                      <a:pt x="216" y="48"/>
                      <a:pt x="195" y="50"/>
                    </a:cubicBezTo>
                    <a:cubicBezTo>
                      <a:pt x="150" y="53"/>
                      <a:pt x="106" y="41"/>
                      <a:pt x="61" y="42"/>
                    </a:cubicBezTo>
                    <a:cubicBezTo>
                      <a:pt x="46" y="43"/>
                      <a:pt x="31" y="41"/>
                      <a:pt x="16" y="40"/>
                    </a:cubicBezTo>
                    <a:close/>
                  </a:path>
                </a:pathLst>
              </a:custGeom>
              <a:solidFill>
                <a:srgbClr val="81BA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71"/>
              <p:cNvSpPr/>
              <p:nvPr/>
            </p:nvSpPr>
            <p:spPr bwMode="auto">
              <a:xfrm>
                <a:off x="1224" y="4067"/>
                <a:ext cx="699" cy="54"/>
              </a:xfrm>
              <a:custGeom>
                <a:avLst/>
                <a:gdLst>
                  <a:gd name="T0" fmla="*/ 547 w 622"/>
                  <a:gd name="T1" fmla="*/ 16 h 48"/>
                  <a:gd name="T2" fmla="*/ 575 w 622"/>
                  <a:gd name="T3" fmla="*/ 25 h 48"/>
                  <a:gd name="T4" fmla="*/ 622 w 622"/>
                  <a:gd name="T5" fmla="*/ 26 h 48"/>
                  <a:gd name="T6" fmla="*/ 591 w 622"/>
                  <a:gd name="T7" fmla="*/ 44 h 48"/>
                  <a:gd name="T8" fmla="*/ 591 w 622"/>
                  <a:gd name="T9" fmla="*/ 44 h 48"/>
                  <a:gd name="T10" fmla="*/ 563 w 622"/>
                  <a:gd name="T11" fmla="*/ 48 h 48"/>
                  <a:gd name="T12" fmla="*/ 438 w 622"/>
                  <a:gd name="T13" fmla="*/ 45 h 48"/>
                  <a:gd name="T14" fmla="*/ 373 w 622"/>
                  <a:gd name="T15" fmla="*/ 43 h 48"/>
                  <a:gd name="T16" fmla="*/ 362 w 622"/>
                  <a:gd name="T17" fmla="*/ 40 h 48"/>
                  <a:gd name="T18" fmla="*/ 337 w 622"/>
                  <a:gd name="T19" fmla="*/ 44 h 48"/>
                  <a:gd name="T20" fmla="*/ 295 w 622"/>
                  <a:gd name="T21" fmla="*/ 44 h 48"/>
                  <a:gd name="T22" fmla="*/ 252 w 622"/>
                  <a:gd name="T23" fmla="*/ 42 h 48"/>
                  <a:gd name="T24" fmla="*/ 75 w 622"/>
                  <a:gd name="T25" fmla="*/ 40 h 48"/>
                  <a:gd name="T26" fmla="*/ 50 w 622"/>
                  <a:gd name="T27" fmla="*/ 38 h 48"/>
                  <a:gd name="T28" fmla="*/ 8 w 622"/>
                  <a:gd name="T29" fmla="*/ 37 h 48"/>
                  <a:gd name="T30" fmla="*/ 1 w 622"/>
                  <a:gd name="T31" fmla="*/ 28 h 48"/>
                  <a:gd name="T32" fmla="*/ 15 w 622"/>
                  <a:gd name="T33" fmla="*/ 0 h 48"/>
                  <a:gd name="T34" fmla="*/ 23 w 622"/>
                  <a:gd name="T35" fmla="*/ 0 h 48"/>
                  <a:gd name="T36" fmla="*/ 57 w 622"/>
                  <a:gd name="T37" fmla="*/ 8 h 48"/>
                  <a:gd name="T38" fmla="*/ 91 w 622"/>
                  <a:gd name="T39" fmla="*/ 8 h 48"/>
                  <a:gd name="T40" fmla="*/ 91 w 622"/>
                  <a:gd name="T41" fmla="*/ 8 h 48"/>
                  <a:gd name="T42" fmla="*/ 98 w 622"/>
                  <a:gd name="T43" fmla="*/ 17 h 48"/>
                  <a:gd name="T44" fmla="*/ 125 w 622"/>
                  <a:gd name="T45" fmla="*/ 21 h 48"/>
                  <a:gd name="T46" fmla="*/ 143 w 622"/>
                  <a:gd name="T47" fmla="*/ 16 h 48"/>
                  <a:gd name="T48" fmla="*/ 179 w 622"/>
                  <a:gd name="T49" fmla="*/ 8 h 48"/>
                  <a:gd name="T50" fmla="*/ 189 w 622"/>
                  <a:gd name="T51" fmla="*/ 10 h 48"/>
                  <a:gd name="T52" fmla="*/ 243 w 622"/>
                  <a:gd name="T53" fmla="*/ 8 h 48"/>
                  <a:gd name="T54" fmla="*/ 306 w 622"/>
                  <a:gd name="T55" fmla="*/ 5 h 48"/>
                  <a:gd name="T56" fmla="*/ 405 w 622"/>
                  <a:gd name="T57" fmla="*/ 12 h 48"/>
                  <a:gd name="T58" fmla="*/ 470 w 622"/>
                  <a:gd name="T59" fmla="*/ 9 h 48"/>
                  <a:gd name="T60" fmla="*/ 499 w 622"/>
                  <a:gd name="T61" fmla="*/ 12 h 48"/>
                  <a:gd name="T62" fmla="*/ 509 w 622"/>
                  <a:gd name="T63" fmla="*/ 26 h 48"/>
                  <a:gd name="T64" fmla="*/ 524 w 622"/>
                  <a:gd name="T65" fmla="*/ 16 h 48"/>
                  <a:gd name="T66" fmla="*/ 547 w 622"/>
                  <a:gd name="T6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2" h="48">
                    <a:moveTo>
                      <a:pt x="547" y="16"/>
                    </a:moveTo>
                    <a:cubicBezTo>
                      <a:pt x="555" y="23"/>
                      <a:pt x="562" y="26"/>
                      <a:pt x="575" y="25"/>
                    </a:cubicBezTo>
                    <a:cubicBezTo>
                      <a:pt x="588" y="23"/>
                      <a:pt x="604" y="29"/>
                      <a:pt x="622" y="26"/>
                    </a:cubicBezTo>
                    <a:cubicBezTo>
                      <a:pt x="614" y="39"/>
                      <a:pt x="599" y="35"/>
                      <a:pt x="591" y="44"/>
                    </a:cubicBezTo>
                    <a:cubicBezTo>
                      <a:pt x="591" y="44"/>
                      <a:pt x="591" y="44"/>
                      <a:pt x="591" y="44"/>
                    </a:cubicBezTo>
                    <a:cubicBezTo>
                      <a:pt x="582" y="45"/>
                      <a:pt x="572" y="43"/>
                      <a:pt x="563" y="48"/>
                    </a:cubicBezTo>
                    <a:cubicBezTo>
                      <a:pt x="521" y="45"/>
                      <a:pt x="479" y="46"/>
                      <a:pt x="438" y="45"/>
                    </a:cubicBezTo>
                    <a:cubicBezTo>
                      <a:pt x="416" y="45"/>
                      <a:pt x="395" y="42"/>
                      <a:pt x="373" y="43"/>
                    </a:cubicBezTo>
                    <a:cubicBezTo>
                      <a:pt x="369" y="43"/>
                      <a:pt x="365" y="43"/>
                      <a:pt x="362" y="40"/>
                    </a:cubicBezTo>
                    <a:cubicBezTo>
                      <a:pt x="352" y="32"/>
                      <a:pt x="346" y="41"/>
                      <a:pt x="337" y="44"/>
                    </a:cubicBezTo>
                    <a:cubicBezTo>
                      <a:pt x="324" y="48"/>
                      <a:pt x="309" y="45"/>
                      <a:pt x="295" y="44"/>
                    </a:cubicBezTo>
                    <a:cubicBezTo>
                      <a:pt x="281" y="42"/>
                      <a:pt x="267" y="41"/>
                      <a:pt x="252" y="42"/>
                    </a:cubicBezTo>
                    <a:cubicBezTo>
                      <a:pt x="193" y="44"/>
                      <a:pt x="134" y="41"/>
                      <a:pt x="75" y="40"/>
                    </a:cubicBezTo>
                    <a:cubicBezTo>
                      <a:pt x="67" y="36"/>
                      <a:pt x="58" y="37"/>
                      <a:pt x="50" y="38"/>
                    </a:cubicBezTo>
                    <a:cubicBezTo>
                      <a:pt x="35" y="40"/>
                      <a:pt x="22" y="34"/>
                      <a:pt x="8" y="37"/>
                    </a:cubicBezTo>
                    <a:cubicBezTo>
                      <a:pt x="1" y="38"/>
                      <a:pt x="0" y="33"/>
                      <a:pt x="1" y="28"/>
                    </a:cubicBezTo>
                    <a:cubicBezTo>
                      <a:pt x="3" y="17"/>
                      <a:pt x="5" y="7"/>
                      <a:pt x="15" y="0"/>
                    </a:cubicBezTo>
                    <a:cubicBezTo>
                      <a:pt x="18" y="0"/>
                      <a:pt x="20" y="0"/>
                      <a:pt x="23" y="0"/>
                    </a:cubicBezTo>
                    <a:cubicBezTo>
                      <a:pt x="32" y="12"/>
                      <a:pt x="45" y="8"/>
                      <a:pt x="57" y="8"/>
                    </a:cubicBezTo>
                    <a:cubicBezTo>
                      <a:pt x="68" y="8"/>
                      <a:pt x="79" y="6"/>
                      <a:pt x="91" y="8"/>
                    </a:cubicBezTo>
                    <a:cubicBezTo>
                      <a:pt x="91" y="8"/>
                      <a:pt x="91" y="8"/>
                      <a:pt x="91" y="8"/>
                    </a:cubicBezTo>
                    <a:cubicBezTo>
                      <a:pt x="95" y="9"/>
                      <a:pt x="86" y="20"/>
                      <a:pt x="98" y="17"/>
                    </a:cubicBezTo>
                    <a:cubicBezTo>
                      <a:pt x="107" y="15"/>
                      <a:pt x="117" y="18"/>
                      <a:pt x="125" y="21"/>
                    </a:cubicBezTo>
                    <a:cubicBezTo>
                      <a:pt x="136" y="25"/>
                      <a:pt x="135" y="24"/>
                      <a:pt x="143" y="16"/>
                    </a:cubicBezTo>
                    <a:cubicBezTo>
                      <a:pt x="153" y="7"/>
                      <a:pt x="167" y="8"/>
                      <a:pt x="179" y="8"/>
                    </a:cubicBezTo>
                    <a:cubicBezTo>
                      <a:pt x="182" y="8"/>
                      <a:pt x="186" y="9"/>
                      <a:pt x="189" y="10"/>
                    </a:cubicBezTo>
                    <a:cubicBezTo>
                      <a:pt x="207" y="20"/>
                      <a:pt x="225" y="17"/>
                      <a:pt x="243" y="8"/>
                    </a:cubicBezTo>
                    <a:cubicBezTo>
                      <a:pt x="264" y="7"/>
                      <a:pt x="285" y="8"/>
                      <a:pt x="306" y="5"/>
                    </a:cubicBezTo>
                    <a:cubicBezTo>
                      <a:pt x="340" y="0"/>
                      <a:pt x="372" y="10"/>
                      <a:pt x="405" y="12"/>
                    </a:cubicBezTo>
                    <a:cubicBezTo>
                      <a:pt x="427" y="13"/>
                      <a:pt x="448" y="11"/>
                      <a:pt x="470" y="9"/>
                    </a:cubicBezTo>
                    <a:cubicBezTo>
                      <a:pt x="479" y="8"/>
                      <a:pt x="489" y="11"/>
                      <a:pt x="499" y="12"/>
                    </a:cubicBezTo>
                    <a:cubicBezTo>
                      <a:pt x="510" y="11"/>
                      <a:pt x="507" y="19"/>
                      <a:pt x="509" y="26"/>
                    </a:cubicBezTo>
                    <a:cubicBezTo>
                      <a:pt x="512" y="19"/>
                      <a:pt x="517" y="9"/>
                      <a:pt x="524" y="16"/>
                    </a:cubicBezTo>
                    <a:cubicBezTo>
                      <a:pt x="533" y="27"/>
                      <a:pt x="539" y="19"/>
                      <a:pt x="547" y="16"/>
                    </a:cubicBezTo>
                    <a:close/>
                  </a:path>
                </a:pathLst>
              </a:custGeom>
              <a:solidFill>
                <a:srgbClr val="8DC0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72"/>
              <p:cNvSpPr/>
              <p:nvPr/>
            </p:nvSpPr>
            <p:spPr bwMode="auto">
              <a:xfrm>
                <a:off x="880" y="4063"/>
                <a:ext cx="348" cy="50"/>
              </a:xfrm>
              <a:custGeom>
                <a:avLst/>
                <a:gdLst>
                  <a:gd name="T0" fmla="*/ 0 w 310"/>
                  <a:gd name="T1" fmla="*/ 36 h 45"/>
                  <a:gd name="T2" fmla="*/ 35 w 310"/>
                  <a:gd name="T3" fmla="*/ 34 h 45"/>
                  <a:gd name="T4" fmla="*/ 48 w 310"/>
                  <a:gd name="T5" fmla="*/ 20 h 45"/>
                  <a:gd name="T6" fmla="*/ 66 w 310"/>
                  <a:gd name="T7" fmla="*/ 30 h 45"/>
                  <a:gd name="T8" fmla="*/ 75 w 310"/>
                  <a:gd name="T9" fmla="*/ 20 h 45"/>
                  <a:gd name="T10" fmla="*/ 65 w 310"/>
                  <a:gd name="T11" fmla="*/ 8 h 45"/>
                  <a:gd name="T12" fmla="*/ 128 w 310"/>
                  <a:gd name="T13" fmla="*/ 9 h 45"/>
                  <a:gd name="T14" fmla="*/ 159 w 310"/>
                  <a:gd name="T15" fmla="*/ 8 h 45"/>
                  <a:gd name="T16" fmla="*/ 237 w 310"/>
                  <a:gd name="T17" fmla="*/ 8 h 45"/>
                  <a:gd name="T18" fmla="*/ 265 w 310"/>
                  <a:gd name="T19" fmla="*/ 4 h 45"/>
                  <a:gd name="T20" fmla="*/ 269 w 310"/>
                  <a:gd name="T21" fmla="*/ 4 h 45"/>
                  <a:gd name="T22" fmla="*/ 292 w 310"/>
                  <a:gd name="T23" fmla="*/ 14 h 45"/>
                  <a:gd name="T24" fmla="*/ 301 w 310"/>
                  <a:gd name="T25" fmla="*/ 40 h 45"/>
                  <a:gd name="T26" fmla="*/ 187 w 310"/>
                  <a:gd name="T27" fmla="*/ 44 h 45"/>
                  <a:gd name="T28" fmla="*/ 88 w 310"/>
                  <a:gd name="T29" fmla="*/ 42 h 45"/>
                  <a:gd name="T30" fmla="*/ 16 w 310"/>
                  <a:gd name="T31" fmla="*/ 43 h 45"/>
                  <a:gd name="T32" fmla="*/ 0 w 310"/>
                  <a:gd name="T33"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45">
                    <a:moveTo>
                      <a:pt x="0" y="36"/>
                    </a:moveTo>
                    <a:cubicBezTo>
                      <a:pt x="12" y="35"/>
                      <a:pt x="24" y="32"/>
                      <a:pt x="35" y="34"/>
                    </a:cubicBezTo>
                    <a:cubicBezTo>
                      <a:pt x="48" y="36"/>
                      <a:pt x="51" y="32"/>
                      <a:pt x="48" y="20"/>
                    </a:cubicBezTo>
                    <a:cubicBezTo>
                      <a:pt x="57" y="20"/>
                      <a:pt x="55" y="35"/>
                      <a:pt x="66" y="30"/>
                    </a:cubicBezTo>
                    <a:cubicBezTo>
                      <a:pt x="70" y="27"/>
                      <a:pt x="73" y="24"/>
                      <a:pt x="75" y="20"/>
                    </a:cubicBezTo>
                    <a:cubicBezTo>
                      <a:pt x="79" y="10"/>
                      <a:pt x="66" y="13"/>
                      <a:pt x="65" y="8"/>
                    </a:cubicBezTo>
                    <a:cubicBezTo>
                      <a:pt x="86" y="4"/>
                      <a:pt x="107" y="0"/>
                      <a:pt x="128" y="9"/>
                    </a:cubicBezTo>
                    <a:cubicBezTo>
                      <a:pt x="137" y="13"/>
                      <a:pt x="148" y="8"/>
                      <a:pt x="159" y="8"/>
                    </a:cubicBezTo>
                    <a:cubicBezTo>
                      <a:pt x="185" y="8"/>
                      <a:pt x="211" y="18"/>
                      <a:pt x="237" y="8"/>
                    </a:cubicBezTo>
                    <a:cubicBezTo>
                      <a:pt x="246" y="2"/>
                      <a:pt x="256" y="12"/>
                      <a:pt x="265" y="4"/>
                    </a:cubicBezTo>
                    <a:cubicBezTo>
                      <a:pt x="266" y="4"/>
                      <a:pt x="268" y="4"/>
                      <a:pt x="269" y="4"/>
                    </a:cubicBezTo>
                    <a:cubicBezTo>
                      <a:pt x="275" y="11"/>
                      <a:pt x="284" y="12"/>
                      <a:pt x="292" y="14"/>
                    </a:cubicBezTo>
                    <a:cubicBezTo>
                      <a:pt x="308" y="18"/>
                      <a:pt x="310" y="24"/>
                      <a:pt x="301" y="40"/>
                    </a:cubicBezTo>
                    <a:cubicBezTo>
                      <a:pt x="263" y="41"/>
                      <a:pt x="225" y="45"/>
                      <a:pt x="187" y="44"/>
                    </a:cubicBezTo>
                    <a:cubicBezTo>
                      <a:pt x="154" y="42"/>
                      <a:pt x="121" y="42"/>
                      <a:pt x="88" y="42"/>
                    </a:cubicBezTo>
                    <a:cubicBezTo>
                      <a:pt x="64" y="43"/>
                      <a:pt x="40" y="38"/>
                      <a:pt x="16" y="43"/>
                    </a:cubicBezTo>
                    <a:cubicBezTo>
                      <a:pt x="10" y="45"/>
                      <a:pt x="5" y="41"/>
                      <a:pt x="0" y="36"/>
                    </a:cubicBezTo>
                    <a:close/>
                  </a:path>
                </a:pathLst>
              </a:custGeom>
              <a:solidFill>
                <a:srgbClr val="8DC0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73"/>
              <p:cNvSpPr/>
              <p:nvPr/>
            </p:nvSpPr>
            <p:spPr bwMode="auto">
              <a:xfrm>
                <a:off x="1529" y="4148"/>
                <a:ext cx="392" cy="55"/>
              </a:xfrm>
              <a:custGeom>
                <a:avLst/>
                <a:gdLst>
                  <a:gd name="T0" fmla="*/ 244 w 349"/>
                  <a:gd name="T1" fmla="*/ 40 h 49"/>
                  <a:gd name="T2" fmla="*/ 180 w 349"/>
                  <a:gd name="T3" fmla="*/ 45 h 49"/>
                  <a:gd name="T4" fmla="*/ 88 w 349"/>
                  <a:gd name="T5" fmla="*/ 42 h 49"/>
                  <a:gd name="T6" fmla="*/ 41 w 349"/>
                  <a:gd name="T7" fmla="*/ 48 h 49"/>
                  <a:gd name="T8" fmla="*/ 32 w 349"/>
                  <a:gd name="T9" fmla="*/ 44 h 49"/>
                  <a:gd name="T10" fmla="*/ 17 w 349"/>
                  <a:gd name="T11" fmla="*/ 25 h 49"/>
                  <a:gd name="T12" fmla="*/ 0 w 349"/>
                  <a:gd name="T13" fmla="*/ 20 h 49"/>
                  <a:gd name="T14" fmla="*/ 46 w 349"/>
                  <a:gd name="T15" fmla="*/ 13 h 49"/>
                  <a:gd name="T16" fmla="*/ 129 w 349"/>
                  <a:gd name="T17" fmla="*/ 9 h 49"/>
                  <a:gd name="T18" fmla="*/ 218 w 349"/>
                  <a:gd name="T19" fmla="*/ 8 h 49"/>
                  <a:gd name="T20" fmla="*/ 316 w 349"/>
                  <a:gd name="T21" fmla="*/ 0 h 49"/>
                  <a:gd name="T22" fmla="*/ 348 w 349"/>
                  <a:gd name="T23" fmla="*/ 4 h 49"/>
                  <a:gd name="T24" fmla="*/ 330 w 349"/>
                  <a:gd name="T25" fmla="*/ 20 h 49"/>
                  <a:gd name="T26" fmla="*/ 265 w 349"/>
                  <a:gd name="T27" fmla="*/ 16 h 49"/>
                  <a:gd name="T28" fmla="*/ 244 w 349"/>
                  <a:gd name="T2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49">
                    <a:moveTo>
                      <a:pt x="244" y="40"/>
                    </a:moveTo>
                    <a:cubicBezTo>
                      <a:pt x="223" y="49"/>
                      <a:pt x="201" y="45"/>
                      <a:pt x="180" y="45"/>
                    </a:cubicBezTo>
                    <a:cubicBezTo>
                      <a:pt x="149" y="44"/>
                      <a:pt x="119" y="46"/>
                      <a:pt x="88" y="42"/>
                    </a:cubicBezTo>
                    <a:cubicBezTo>
                      <a:pt x="75" y="41"/>
                      <a:pt x="57" y="48"/>
                      <a:pt x="41" y="48"/>
                    </a:cubicBezTo>
                    <a:cubicBezTo>
                      <a:pt x="37" y="47"/>
                      <a:pt x="34" y="47"/>
                      <a:pt x="32" y="44"/>
                    </a:cubicBezTo>
                    <a:cubicBezTo>
                      <a:pt x="36" y="30"/>
                      <a:pt x="33" y="23"/>
                      <a:pt x="17" y="25"/>
                    </a:cubicBezTo>
                    <a:cubicBezTo>
                      <a:pt x="11" y="26"/>
                      <a:pt x="3" y="32"/>
                      <a:pt x="0" y="20"/>
                    </a:cubicBezTo>
                    <a:cubicBezTo>
                      <a:pt x="13" y="7"/>
                      <a:pt x="30" y="12"/>
                      <a:pt x="46" y="13"/>
                    </a:cubicBezTo>
                    <a:cubicBezTo>
                      <a:pt x="74" y="13"/>
                      <a:pt x="101" y="10"/>
                      <a:pt x="129" y="9"/>
                    </a:cubicBezTo>
                    <a:cubicBezTo>
                      <a:pt x="159" y="8"/>
                      <a:pt x="188" y="9"/>
                      <a:pt x="218" y="8"/>
                    </a:cubicBezTo>
                    <a:cubicBezTo>
                      <a:pt x="250" y="6"/>
                      <a:pt x="283" y="3"/>
                      <a:pt x="316" y="0"/>
                    </a:cubicBezTo>
                    <a:cubicBezTo>
                      <a:pt x="327" y="0"/>
                      <a:pt x="337" y="8"/>
                      <a:pt x="348" y="4"/>
                    </a:cubicBezTo>
                    <a:cubicBezTo>
                      <a:pt x="349" y="18"/>
                      <a:pt x="343" y="22"/>
                      <a:pt x="330" y="20"/>
                    </a:cubicBezTo>
                    <a:cubicBezTo>
                      <a:pt x="309" y="17"/>
                      <a:pt x="287" y="15"/>
                      <a:pt x="265" y="16"/>
                    </a:cubicBezTo>
                    <a:cubicBezTo>
                      <a:pt x="251" y="17"/>
                      <a:pt x="239" y="21"/>
                      <a:pt x="244" y="40"/>
                    </a:cubicBezTo>
                    <a:close/>
                  </a:path>
                </a:pathLst>
              </a:custGeom>
              <a:solidFill>
                <a:srgbClr val="97C6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74"/>
              <p:cNvSpPr/>
              <p:nvPr/>
            </p:nvSpPr>
            <p:spPr bwMode="auto">
              <a:xfrm>
                <a:off x="1127" y="4162"/>
                <a:ext cx="448" cy="51"/>
              </a:xfrm>
              <a:custGeom>
                <a:avLst/>
                <a:gdLst>
                  <a:gd name="T0" fmla="*/ 357 w 398"/>
                  <a:gd name="T1" fmla="*/ 8 h 46"/>
                  <a:gd name="T2" fmla="*/ 379 w 398"/>
                  <a:gd name="T3" fmla="*/ 10 h 46"/>
                  <a:gd name="T4" fmla="*/ 398 w 398"/>
                  <a:gd name="T5" fmla="*/ 14 h 46"/>
                  <a:gd name="T6" fmla="*/ 389 w 398"/>
                  <a:gd name="T7" fmla="*/ 32 h 46"/>
                  <a:gd name="T8" fmla="*/ 389 w 398"/>
                  <a:gd name="T9" fmla="*/ 29 h 46"/>
                  <a:gd name="T10" fmla="*/ 350 w 398"/>
                  <a:gd name="T11" fmla="*/ 28 h 46"/>
                  <a:gd name="T12" fmla="*/ 285 w 398"/>
                  <a:gd name="T13" fmla="*/ 40 h 46"/>
                  <a:gd name="T14" fmla="*/ 169 w 398"/>
                  <a:gd name="T15" fmla="*/ 40 h 46"/>
                  <a:gd name="T16" fmla="*/ 101 w 398"/>
                  <a:gd name="T17" fmla="*/ 40 h 46"/>
                  <a:gd name="T18" fmla="*/ 8 w 398"/>
                  <a:gd name="T19" fmla="*/ 26 h 46"/>
                  <a:gd name="T20" fmla="*/ 1 w 398"/>
                  <a:gd name="T21" fmla="*/ 19 h 46"/>
                  <a:gd name="T22" fmla="*/ 8 w 398"/>
                  <a:gd name="T23" fmla="*/ 11 h 46"/>
                  <a:gd name="T24" fmla="*/ 37 w 398"/>
                  <a:gd name="T25" fmla="*/ 7 h 46"/>
                  <a:gd name="T26" fmla="*/ 88 w 398"/>
                  <a:gd name="T27" fmla="*/ 12 h 46"/>
                  <a:gd name="T28" fmla="*/ 103 w 398"/>
                  <a:gd name="T29" fmla="*/ 17 h 46"/>
                  <a:gd name="T30" fmla="*/ 111 w 398"/>
                  <a:gd name="T31" fmla="*/ 19 h 46"/>
                  <a:gd name="T32" fmla="*/ 167 w 398"/>
                  <a:gd name="T33" fmla="*/ 15 h 46"/>
                  <a:gd name="T34" fmla="*/ 217 w 398"/>
                  <a:gd name="T35" fmla="*/ 12 h 46"/>
                  <a:gd name="T36" fmla="*/ 357 w 398"/>
                  <a:gd name="T3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8" h="46">
                    <a:moveTo>
                      <a:pt x="357" y="8"/>
                    </a:moveTo>
                    <a:cubicBezTo>
                      <a:pt x="364" y="18"/>
                      <a:pt x="372" y="3"/>
                      <a:pt x="379" y="10"/>
                    </a:cubicBezTo>
                    <a:cubicBezTo>
                      <a:pt x="387" y="0"/>
                      <a:pt x="391" y="17"/>
                      <a:pt x="398" y="14"/>
                    </a:cubicBezTo>
                    <a:cubicBezTo>
                      <a:pt x="395" y="20"/>
                      <a:pt x="398" y="29"/>
                      <a:pt x="389" y="32"/>
                    </a:cubicBezTo>
                    <a:cubicBezTo>
                      <a:pt x="389" y="31"/>
                      <a:pt x="389" y="30"/>
                      <a:pt x="389" y="29"/>
                    </a:cubicBezTo>
                    <a:cubicBezTo>
                      <a:pt x="376" y="20"/>
                      <a:pt x="362" y="25"/>
                      <a:pt x="350" y="28"/>
                    </a:cubicBezTo>
                    <a:cubicBezTo>
                      <a:pt x="328" y="34"/>
                      <a:pt x="305" y="30"/>
                      <a:pt x="285" y="40"/>
                    </a:cubicBezTo>
                    <a:cubicBezTo>
                      <a:pt x="246" y="35"/>
                      <a:pt x="208" y="43"/>
                      <a:pt x="169" y="40"/>
                    </a:cubicBezTo>
                    <a:cubicBezTo>
                      <a:pt x="146" y="38"/>
                      <a:pt x="123" y="36"/>
                      <a:pt x="101" y="40"/>
                    </a:cubicBezTo>
                    <a:cubicBezTo>
                      <a:pt x="68" y="46"/>
                      <a:pt x="39" y="30"/>
                      <a:pt x="8" y="26"/>
                    </a:cubicBezTo>
                    <a:cubicBezTo>
                      <a:pt x="5" y="25"/>
                      <a:pt x="2" y="23"/>
                      <a:pt x="1" y="19"/>
                    </a:cubicBezTo>
                    <a:cubicBezTo>
                      <a:pt x="0" y="14"/>
                      <a:pt x="4" y="13"/>
                      <a:pt x="8" y="11"/>
                    </a:cubicBezTo>
                    <a:cubicBezTo>
                      <a:pt x="17" y="6"/>
                      <a:pt x="27" y="4"/>
                      <a:pt x="37" y="7"/>
                    </a:cubicBezTo>
                    <a:cubicBezTo>
                      <a:pt x="54" y="13"/>
                      <a:pt x="70" y="19"/>
                      <a:pt x="88" y="12"/>
                    </a:cubicBezTo>
                    <a:cubicBezTo>
                      <a:pt x="92" y="11"/>
                      <a:pt x="101" y="7"/>
                      <a:pt x="103" y="17"/>
                    </a:cubicBezTo>
                    <a:cubicBezTo>
                      <a:pt x="104" y="22"/>
                      <a:pt x="108" y="20"/>
                      <a:pt x="111" y="19"/>
                    </a:cubicBezTo>
                    <a:cubicBezTo>
                      <a:pt x="129" y="11"/>
                      <a:pt x="149" y="10"/>
                      <a:pt x="167" y="15"/>
                    </a:cubicBezTo>
                    <a:cubicBezTo>
                      <a:pt x="185" y="19"/>
                      <a:pt x="200" y="7"/>
                      <a:pt x="217" y="12"/>
                    </a:cubicBezTo>
                    <a:cubicBezTo>
                      <a:pt x="264" y="9"/>
                      <a:pt x="310" y="7"/>
                      <a:pt x="357" y="8"/>
                    </a:cubicBezTo>
                    <a:close/>
                  </a:path>
                </a:pathLst>
              </a:custGeom>
              <a:solidFill>
                <a:srgbClr val="7EB9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75"/>
              <p:cNvSpPr/>
              <p:nvPr/>
            </p:nvSpPr>
            <p:spPr bwMode="auto">
              <a:xfrm>
                <a:off x="1790" y="4145"/>
                <a:ext cx="250" cy="51"/>
              </a:xfrm>
              <a:custGeom>
                <a:avLst/>
                <a:gdLst>
                  <a:gd name="T0" fmla="*/ 11 w 222"/>
                  <a:gd name="T1" fmla="*/ 43 h 46"/>
                  <a:gd name="T2" fmla="*/ 0 w 222"/>
                  <a:gd name="T3" fmla="*/ 27 h 46"/>
                  <a:gd name="T4" fmla="*/ 22 w 222"/>
                  <a:gd name="T5" fmla="*/ 16 h 46"/>
                  <a:gd name="T6" fmla="*/ 94 w 222"/>
                  <a:gd name="T7" fmla="*/ 18 h 46"/>
                  <a:gd name="T8" fmla="*/ 115 w 222"/>
                  <a:gd name="T9" fmla="*/ 7 h 46"/>
                  <a:gd name="T10" fmla="*/ 140 w 222"/>
                  <a:gd name="T11" fmla="*/ 8 h 46"/>
                  <a:gd name="T12" fmla="*/ 207 w 222"/>
                  <a:gd name="T13" fmla="*/ 3 h 46"/>
                  <a:gd name="T14" fmla="*/ 220 w 222"/>
                  <a:gd name="T15" fmla="*/ 29 h 46"/>
                  <a:gd name="T16" fmla="*/ 207 w 222"/>
                  <a:gd name="T17" fmla="*/ 39 h 46"/>
                  <a:gd name="T18" fmla="*/ 172 w 222"/>
                  <a:gd name="T19" fmla="*/ 40 h 46"/>
                  <a:gd name="T20" fmla="*/ 11 w 222"/>
                  <a:gd name="T2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46">
                    <a:moveTo>
                      <a:pt x="11" y="43"/>
                    </a:moveTo>
                    <a:cubicBezTo>
                      <a:pt x="3" y="40"/>
                      <a:pt x="10" y="28"/>
                      <a:pt x="0" y="27"/>
                    </a:cubicBezTo>
                    <a:cubicBezTo>
                      <a:pt x="8" y="23"/>
                      <a:pt x="14" y="17"/>
                      <a:pt x="22" y="16"/>
                    </a:cubicBezTo>
                    <a:cubicBezTo>
                      <a:pt x="46" y="12"/>
                      <a:pt x="70" y="14"/>
                      <a:pt x="94" y="18"/>
                    </a:cubicBezTo>
                    <a:cubicBezTo>
                      <a:pt x="106" y="20"/>
                      <a:pt x="111" y="18"/>
                      <a:pt x="115" y="7"/>
                    </a:cubicBezTo>
                    <a:cubicBezTo>
                      <a:pt x="123" y="12"/>
                      <a:pt x="131" y="12"/>
                      <a:pt x="140" y="8"/>
                    </a:cubicBezTo>
                    <a:cubicBezTo>
                      <a:pt x="162" y="0"/>
                      <a:pt x="185" y="6"/>
                      <a:pt x="207" y="3"/>
                    </a:cubicBezTo>
                    <a:cubicBezTo>
                      <a:pt x="221" y="7"/>
                      <a:pt x="220" y="18"/>
                      <a:pt x="220" y="29"/>
                    </a:cubicBezTo>
                    <a:cubicBezTo>
                      <a:pt x="222" y="41"/>
                      <a:pt x="209" y="32"/>
                      <a:pt x="207" y="39"/>
                    </a:cubicBezTo>
                    <a:cubicBezTo>
                      <a:pt x="196" y="46"/>
                      <a:pt x="184" y="40"/>
                      <a:pt x="172" y="40"/>
                    </a:cubicBezTo>
                    <a:cubicBezTo>
                      <a:pt x="118" y="41"/>
                      <a:pt x="65" y="42"/>
                      <a:pt x="11" y="43"/>
                    </a:cubicBezTo>
                    <a:close/>
                  </a:path>
                </a:pathLst>
              </a:custGeom>
              <a:solidFill>
                <a:srgbClr val="7BB7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76"/>
              <p:cNvSpPr/>
              <p:nvPr/>
            </p:nvSpPr>
            <p:spPr bwMode="auto">
              <a:xfrm>
                <a:off x="1032" y="4162"/>
                <a:ext cx="339" cy="51"/>
              </a:xfrm>
              <a:custGeom>
                <a:avLst/>
                <a:gdLst>
                  <a:gd name="T0" fmla="*/ 302 w 302"/>
                  <a:gd name="T1" fmla="*/ 12 h 46"/>
                  <a:gd name="T2" fmla="*/ 281 w 302"/>
                  <a:gd name="T3" fmla="*/ 19 h 46"/>
                  <a:gd name="T4" fmla="*/ 227 w 302"/>
                  <a:gd name="T5" fmla="*/ 16 h 46"/>
                  <a:gd name="T6" fmla="*/ 197 w 302"/>
                  <a:gd name="T7" fmla="*/ 24 h 46"/>
                  <a:gd name="T8" fmla="*/ 184 w 302"/>
                  <a:gd name="T9" fmla="*/ 18 h 46"/>
                  <a:gd name="T10" fmla="*/ 181 w 302"/>
                  <a:gd name="T11" fmla="*/ 15 h 46"/>
                  <a:gd name="T12" fmla="*/ 164 w 302"/>
                  <a:gd name="T13" fmla="*/ 21 h 46"/>
                  <a:gd name="T14" fmla="*/ 155 w 302"/>
                  <a:gd name="T15" fmla="*/ 22 h 46"/>
                  <a:gd name="T16" fmla="*/ 87 w 302"/>
                  <a:gd name="T17" fmla="*/ 20 h 46"/>
                  <a:gd name="T18" fmla="*/ 142 w 302"/>
                  <a:gd name="T19" fmla="*/ 35 h 46"/>
                  <a:gd name="T20" fmla="*/ 204 w 302"/>
                  <a:gd name="T21" fmla="*/ 34 h 46"/>
                  <a:gd name="T22" fmla="*/ 254 w 302"/>
                  <a:gd name="T23" fmla="*/ 40 h 46"/>
                  <a:gd name="T24" fmla="*/ 119 w 302"/>
                  <a:gd name="T25" fmla="*/ 42 h 46"/>
                  <a:gd name="T26" fmla="*/ 15 w 302"/>
                  <a:gd name="T27" fmla="*/ 44 h 46"/>
                  <a:gd name="T28" fmla="*/ 6 w 302"/>
                  <a:gd name="T29" fmla="*/ 32 h 46"/>
                  <a:gd name="T30" fmla="*/ 69 w 302"/>
                  <a:gd name="T31" fmla="*/ 29 h 46"/>
                  <a:gd name="T32" fmla="*/ 81 w 302"/>
                  <a:gd name="T33" fmla="*/ 21 h 46"/>
                  <a:gd name="T34" fmla="*/ 69 w 302"/>
                  <a:gd name="T35" fmla="*/ 8 h 46"/>
                  <a:gd name="T36" fmla="*/ 114 w 302"/>
                  <a:gd name="T37" fmla="*/ 5 h 46"/>
                  <a:gd name="T38" fmla="*/ 210 w 302"/>
                  <a:gd name="T39" fmla="*/ 10 h 46"/>
                  <a:gd name="T40" fmla="*/ 276 w 302"/>
                  <a:gd name="T41" fmla="*/ 9 h 46"/>
                  <a:gd name="T42" fmla="*/ 302 w 302"/>
                  <a:gd name="T43"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 h="46">
                    <a:moveTo>
                      <a:pt x="302" y="12"/>
                    </a:moveTo>
                    <a:cubicBezTo>
                      <a:pt x="293" y="8"/>
                      <a:pt x="288" y="17"/>
                      <a:pt x="281" y="19"/>
                    </a:cubicBezTo>
                    <a:cubicBezTo>
                      <a:pt x="262" y="24"/>
                      <a:pt x="245" y="12"/>
                      <a:pt x="227" y="16"/>
                    </a:cubicBezTo>
                    <a:cubicBezTo>
                      <a:pt x="217" y="18"/>
                      <a:pt x="206" y="16"/>
                      <a:pt x="197" y="24"/>
                    </a:cubicBezTo>
                    <a:cubicBezTo>
                      <a:pt x="191" y="30"/>
                      <a:pt x="186" y="27"/>
                      <a:pt x="184" y="18"/>
                    </a:cubicBezTo>
                    <a:cubicBezTo>
                      <a:pt x="183" y="16"/>
                      <a:pt x="182" y="14"/>
                      <a:pt x="181" y="15"/>
                    </a:cubicBezTo>
                    <a:cubicBezTo>
                      <a:pt x="176" y="19"/>
                      <a:pt x="167" y="11"/>
                      <a:pt x="164" y="21"/>
                    </a:cubicBezTo>
                    <a:cubicBezTo>
                      <a:pt x="163" y="27"/>
                      <a:pt x="161" y="30"/>
                      <a:pt x="155" y="22"/>
                    </a:cubicBezTo>
                    <a:cubicBezTo>
                      <a:pt x="144" y="9"/>
                      <a:pt x="106" y="9"/>
                      <a:pt x="87" y="20"/>
                    </a:cubicBezTo>
                    <a:cubicBezTo>
                      <a:pt x="107" y="24"/>
                      <a:pt x="125" y="27"/>
                      <a:pt x="142" y="35"/>
                    </a:cubicBezTo>
                    <a:cubicBezTo>
                      <a:pt x="161" y="43"/>
                      <a:pt x="183" y="32"/>
                      <a:pt x="204" y="34"/>
                    </a:cubicBezTo>
                    <a:cubicBezTo>
                      <a:pt x="220" y="36"/>
                      <a:pt x="238" y="32"/>
                      <a:pt x="254" y="40"/>
                    </a:cubicBezTo>
                    <a:cubicBezTo>
                      <a:pt x="209" y="45"/>
                      <a:pt x="164" y="46"/>
                      <a:pt x="119" y="42"/>
                    </a:cubicBezTo>
                    <a:cubicBezTo>
                      <a:pt x="85" y="39"/>
                      <a:pt x="50" y="45"/>
                      <a:pt x="15" y="44"/>
                    </a:cubicBezTo>
                    <a:cubicBezTo>
                      <a:pt x="7" y="44"/>
                      <a:pt x="0" y="44"/>
                      <a:pt x="6" y="32"/>
                    </a:cubicBezTo>
                    <a:cubicBezTo>
                      <a:pt x="27" y="33"/>
                      <a:pt x="47" y="17"/>
                      <a:pt x="69" y="29"/>
                    </a:cubicBezTo>
                    <a:cubicBezTo>
                      <a:pt x="77" y="34"/>
                      <a:pt x="80" y="26"/>
                      <a:pt x="81" y="21"/>
                    </a:cubicBezTo>
                    <a:cubicBezTo>
                      <a:pt x="84" y="11"/>
                      <a:pt x="78" y="8"/>
                      <a:pt x="69" y="8"/>
                    </a:cubicBezTo>
                    <a:cubicBezTo>
                      <a:pt x="84" y="0"/>
                      <a:pt x="100" y="2"/>
                      <a:pt x="114" y="5"/>
                    </a:cubicBezTo>
                    <a:cubicBezTo>
                      <a:pt x="146" y="11"/>
                      <a:pt x="178" y="6"/>
                      <a:pt x="210" y="10"/>
                    </a:cubicBezTo>
                    <a:cubicBezTo>
                      <a:pt x="231" y="12"/>
                      <a:pt x="254" y="14"/>
                      <a:pt x="276" y="9"/>
                    </a:cubicBezTo>
                    <a:cubicBezTo>
                      <a:pt x="284" y="7"/>
                      <a:pt x="294" y="5"/>
                      <a:pt x="302" y="12"/>
                    </a:cubicBezTo>
                    <a:close/>
                  </a:path>
                </a:pathLst>
              </a:custGeom>
              <a:solidFill>
                <a:srgbClr val="A1CC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77"/>
              <p:cNvSpPr/>
              <p:nvPr/>
            </p:nvSpPr>
            <p:spPr bwMode="auto">
              <a:xfrm>
                <a:off x="2040" y="4148"/>
                <a:ext cx="197" cy="48"/>
              </a:xfrm>
              <a:custGeom>
                <a:avLst/>
                <a:gdLst>
                  <a:gd name="T0" fmla="*/ 125 w 175"/>
                  <a:gd name="T1" fmla="*/ 0 h 43"/>
                  <a:gd name="T2" fmla="*/ 130 w 175"/>
                  <a:gd name="T3" fmla="*/ 17 h 43"/>
                  <a:gd name="T4" fmla="*/ 141 w 175"/>
                  <a:gd name="T5" fmla="*/ 10 h 43"/>
                  <a:gd name="T6" fmla="*/ 169 w 175"/>
                  <a:gd name="T7" fmla="*/ 31 h 43"/>
                  <a:gd name="T8" fmla="*/ 41 w 175"/>
                  <a:gd name="T9" fmla="*/ 32 h 43"/>
                  <a:gd name="T10" fmla="*/ 5 w 175"/>
                  <a:gd name="T11" fmla="*/ 36 h 43"/>
                  <a:gd name="T12" fmla="*/ 18 w 175"/>
                  <a:gd name="T13" fmla="*/ 14 h 43"/>
                  <a:gd name="T14" fmla="*/ 117 w 175"/>
                  <a:gd name="T15" fmla="*/ 3 h 43"/>
                  <a:gd name="T16" fmla="*/ 125 w 17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43">
                    <a:moveTo>
                      <a:pt x="125" y="0"/>
                    </a:moveTo>
                    <a:cubicBezTo>
                      <a:pt x="127" y="6"/>
                      <a:pt x="128" y="12"/>
                      <a:pt x="130" y="17"/>
                    </a:cubicBezTo>
                    <a:cubicBezTo>
                      <a:pt x="137" y="19"/>
                      <a:pt x="141" y="6"/>
                      <a:pt x="141" y="10"/>
                    </a:cubicBezTo>
                    <a:cubicBezTo>
                      <a:pt x="144" y="28"/>
                      <a:pt x="175" y="6"/>
                      <a:pt x="169" y="31"/>
                    </a:cubicBezTo>
                    <a:cubicBezTo>
                      <a:pt x="126" y="37"/>
                      <a:pt x="84" y="33"/>
                      <a:pt x="41" y="32"/>
                    </a:cubicBezTo>
                    <a:cubicBezTo>
                      <a:pt x="29" y="31"/>
                      <a:pt x="18" y="43"/>
                      <a:pt x="5" y="36"/>
                    </a:cubicBezTo>
                    <a:cubicBezTo>
                      <a:pt x="0" y="23"/>
                      <a:pt x="4" y="18"/>
                      <a:pt x="18" y="14"/>
                    </a:cubicBezTo>
                    <a:cubicBezTo>
                      <a:pt x="50" y="4"/>
                      <a:pt x="84" y="9"/>
                      <a:pt x="117" y="3"/>
                    </a:cubicBezTo>
                    <a:cubicBezTo>
                      <a:pt x="119" y="0"/>
                      <a:pt x="122" y="0"/>
                      <a:pt x="125" y="0"/>
                    </a:cubicBezTo>
                    <a:close/>
                  </a:path>
                </a:pathLst>
              </a:custGeom>
              <a:solidFill>
                <a:srgbClr val="7BB7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578"/>
              <p:cNvSpPr/>
              <p:nvPr/>
            </p:nvSpPr>
            <p:spPr bwMode="auto">
              <a:xfrm>
                <a:off x="2020" y="4145"/>
                <a:ext cx="151" cy="44"/>
              </a:xfrm>
              <a:custGeom>
                <a:avLst/>
                <a:gdLst>
                  <a:gd name="T0" fmla="*/ 135 w 135"/>
                  <a:gd name="T1" fmla="*/ 6 h 39"/>
                  <a:gd name="T2" fmla="*/ 100 w 135"/>
                  <a:gd name="T3" fmla="*/ 13 h 39"/>
                  <a:gd name="T4" fmla="*/ 32 w 135"/>
                  <a:gd name="T5" fmla="*/ 21 h 39"/>
                  <a:gd name="T6" fmla="*/ 23 w 135"/>
                  <a:gd name="T7" fmla="*/ 39 h 39"/>
                  <a:gd name="T8" fmla="*/ 3 w 135"/>
                  <a:gd name="T9" fmla="*/ 39 h 39"/>
                  <a:gd name="T10" fmla="*/ 0 w 135"/>
                  <a:gd name="T11" fmla="*/ 27 h 39"/>
                  <a:gd name="T12" fmla="*/ 12 w 135"/>
                  <a:gd name="T13" fmla="*/ 32 h 39"/>
                  <a:gd name="T14" fmla="*/ 3 w 135"/>
                  <a:gd name="T15" fmla="*/ 3 h 39"/>
                  <a:gd name="T16" fmla="*/ 59 w 135"/>
                  <a:gd name="T17" fmla="*/ 6 h 39"/>
                  <a:gd name="T18" fmla="*/ 120 w 135"/>
                  <a:gd name="T19" fmla="*/ 2 h 39"/>
                  <a:gd name="T20" fmla="*/ 135 w 135"/>
                  <a:gd name="T21"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39">
                    <a:moveTo>
                      <a:pt x="135" y="6"/>
                    </a:moveTo>
                    <a:cubicBezTo>
                      <a:pt x="125" y="18"/>
                      <a:pt x="110" y="14"/>
                      <a:pt x="100" y="13"/>
                    </a:cubicBezTo>
                    <a:cubicBezTo>
                      <a:pt x="76" y="11"/>
                      <a:pt x="55" y="20"/>
                      <a:pt x="32" y="21"/>
                    </a:cubicBezTo>
                    <a:cubicBezTo>
                      <a:pt x="24" y="22"/>
                      <a:pt x="25" y="33"/>
                      <a:pt x="23" y="39"/>
                    </a:cubicBezTo>
                    <a:cubicBezTo>
                      <a:pt x="16" y="39"/>
                      <a:pt x="10" y="39"/>
                      <a:pt x="3" y="39"/>
                    </a:cubicBezTo>
                    <a:cubicBezTo>
                      <a:pt x="2" y="35"/>
                      <a:pt x="1" y="31"/>
                      <a:pt x="0" y="27"/>
                    </a:cubicBezTo>
                    <a:cubicBezTo>
                      <a:pt x="7" y="23"/>
                      <a:pt x="6" y="35"/>
                      <a:pt x="12" y="32"/>
                    </a:cubicBezTo>
                    <a:cubicBezTo>
                      <a:pt x="10" y="22"/>
                      <a:pt x="14" y="10"/>
                      <a:pt x="3" y="3"/>
                    </a:cubicBezTo>
                    <a:cubicBezTo>
                      <a:pt x="22" y="4"/>
                      <a:pt x="41" y="10"/>
                      <a:pt x="59" y="6"/>
                    </a:cubicBezTo>
                    <a:cubicBezTo>
                      <a:pt x="79" y="2"/>
                      <a:pt x="100" y="9"/>
                      <a:pt x="120" y="2"/>
                    </a:cubicBezTo>
                    <a:cubicBezTo>
                      <a:pt x="127" y="0"/>
                      <a:pt x="130" y="5"/>
                      <a:pt x="135" y="6"/>
                    </a:cubicBezTo>
                    <a:close/>
                  </a:path>
                </a:pathLst>
              </a:custGeom>
              <a:solidFill>
                <a:srgbClr val="90C2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579"/>
              <p:cNvSpPr/>
              <p:nvPr/>
            </p:nvSpPr>
            <p:spPr bwMode="auto">
              <a:xfrm>
                <a:off x="1182" y="4055"/>
                <a:ext cx="126" cy="63"/>
              </a:xfrm>
              <a:custGeom>
                <a:avLst/>
                <a:gdLst>
                  <a:gd name="T0" fmla="*/ 32 w 112"/>
                  <a:gd name="T1" fmla="*/ 47 h 56"/>
                  <a:gd name="T2" fmla="*/ 19 w 112"/>
                  <a:gd name="T3" fmla="*/ 26 h 56"/>
                  <a:gd name="T4" fmla="*/ 0 w 112"/>
                  <a:gd name="T5" fmla="*/ 11 h 56"/>
                  <a:gd name="T6" fmla="*/ 52 w 112"/>
                  <a:gd name="T7" fmla="*/ 11 h 56"/>
                  <a:gd name="T8" fmla="*/ 42 w 112"/>
                  <a:gd name="T9" fmla="*/ 41 h 56"/>
                  <a:gd name="T10" fmla="*/ 112 w 112"/>
                  <a:gd name="T11" fmla="*/ 51 h 56"/>
                  <a:gd name="T12" fmla="*/ 32 w 112"/>
                  <a:gd name="T13" fmla="*/ 47 h 56"/>
                </a:gdLst>
                <a:ahLst/>
                <a:cxnLst>
                  <a:cxn ang="0">
                    <a:pos x="T0" y="T1"/>
                  </a:cxn>
                  <a:cxn ang="0">
                    <a:pos x="T2" y="T3"/>
                  </a:cxn>
                  <a:cxn ang="0">
                    <a:pos x="T4" y="T5"/>
                  </a:cxn>
                  <a:cxn ang="0">
                    <a:pos x="T6" y="T7"/>
                  </a:cxn>
                  <a:cxn ang="0">
                    <a:pos x="T8" y="T9"/>
                  </a:cxn>
                  <a:cxn ang="0">
                    <a:pos x="T10" y="T11"/>
                  </a:cxn>
                  <a:cxn ang="0">
                    <a:pos x="T12" y="T13"/>
                  </a:cxn>
                </a:cxnLst>
                <a:rect l="0" t="0" r="r" b="b"/>
                <a:pathLst>
                  <a:path w="112" h="56">
                    <a:moveTo>
                      <a:pt x="32" y="47"/>
                    </a:moveTo>
                    <a:cubicBezTo>
                      <a:pt x="35" y="35"/>
                      <a:pt x="39" y="24"/>
                      <a:pt x="19" y="26"/>
                    </a:cubicBezTo>
                    <a:cubicBezTo>
                      <a:pt x="11" y="27"/>
                      <a:pt x="0" y="24"/>
                      <a:pt x="0" y="11"/>
                    </a:cubicBezTo>
                    <a:cubicBezTo>
                      <a:pt x="17" y="13"/>
                      <a:pt x="35" y="0"/>
                      <a:pt x="52" y="11"/>
                    </a:cubicBezTo>
                    <a:cubicBezTo>
                      <a:pt x="49" y="22"/>
                      <a:pt x="45" y="32"/>
                      <a:pt x="42" y="41"/>
                    </a:cubicBezTo>
                    <a:cubicBezTo>
                      <a:pt x="64" y="53"/>
                      <a:pt x="89" y="42"/>
                      <a:pt x="112" y="51"/>
                    </a:cubicBezTo>
                    <a:cubicBezTo>
                      <a:pt x="85" y="49"/>
                      <a:pt x="58" y="56"/>
                      <a:pt x="32" y="47"/>
                    </a:cubicBezTo>
                    <a:close/>
                  </a:path>
                </a:pathLst>
              </a:custGeom>
              <a:solidFill>
                <a:srgbClr val="A8CF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580"/>
              <p:cNvSpPr/>
              <p:nvPr/>
            </p:nvSpPr>
            <p:spPr bwMode="auto">
              <a:xfrm>
                <a:off x="2360" y="4078"/>
                <a:ext cx="41" cy="25"/>
              </a:xfrm>
              <a:custGeom>
                <a:avLst/>
                <a:gdLst>
                  <a:gd name="T0" fmla="*/ 12 w 36"/>
                  <a:gd name="T1" fmla="*/ 22 h 22"/>
                  <a:gd name="T2" fmla="*/ 0 w 36"/>
                  <a:gd name="T3" fmla="*/ 16 h 22"/>
                  <a:gd name="T4" fmla="*/ 32 w 36"/>
                  <a:gd name="T5" fmla="*/ 2 h 22"/>
                  <a:gd name="T6" fmla="*/ 12 w 36"/>
                  <a:gd name="T7" fmla="*/ 22 h 22"/>
                </a:gdLst>
                <a:ahLst/>
                <a:cxnLst>
                  <a:cxn ang="0">
                    <a:pos x="T0" y="T1"/>
                  </a:cxn>
                  <a:cxn ang="0">
                    <a:pos x="T2" y="T3"/>
                  </a:cxn>
                  <a:cxn ang="0">
                    <a:pos x="T4" y="T5"/>
                  </a:cxn>
                  <a:cxn ang="0">
                    <a:pos x="T6" y="T7"/>
                  </a:cxn>
                </a:cxnLst>
                <a:rect l="0" t="0" r="r" b="b"/>
                <a:pathLst>
                  <a:path w="36" h="22">
                    <a:moveTo>
                      <a:pt x="12" y="22"/>
                    </a:moveTo>
                    <a:cubicBezTo>
                      <a:pt x="8" y="20"/>
                      <a:pt x="4" y="18"/>
                      <a:pt x="0" y="16"/>
                    </a:cubicBezTo>
                    <a:cubicBezTo>
                      <a:pt x="13" y="18"/>
                      <a:pt x="18" y="0"/>
                      <a:pt x="32" y="2"/>
                    </a:cubicBezTo>
                    <a:cubicBezTo>
                      <a:pt x="36" y="20"/>
                      <a:pt x="23" y="19"/>
                      <a:pt x="12" y="22"/>
                    </a:cubicBezTo>
                    <a:close/>
                  </a:path>
                </a:pathLst>
              </a:custGeom>
              <a:solidFill>
                <a:srgbClr val="66AB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581"/>
              <p:cNvSpPr/>
              <p:nvPr/>
            </p:nvSpPr>
            <p:spPr bwMode="auto">
              <a:xfrm>
                <a:off x="1857" y="4110"/>
                <a:ext cx="31" cy="15"/>
              </a:xfrm>
              <a:custGeom>
                <a:avLst/>
                <a:gdLst>
                  <a:gd name="T0" fmla="*/ 0 w 28"/>
                  <a:gd name="T1" fmla="*/ 10 h 13"/>
                  <a:gd name="T2" fmla="*/ 28 w 28"/>
                  <a:gd name="T3" fmla="*/ 6 h 13"/>
                  <a:gd name="T4" fmla="*/ 0 w 28"/>
                  <a:gd name="T5" fmla="*/ 10 h 13"/>
                </a:gdLst>
                <a:ahLst/>
                <a:cxnLst>
                  <a:cxn ang="0">
                    <a:pos x="T0" y="T1"/>
                  </a:cxn>
                  <a:cxn ang="0">
                    <a:pos x="T2" y="T3"/>
                  </a:cxn>
                  <a:cxn ang="0">
                    <a:pos x="T4" y="T5"/>
                  </a:cxn>
                </a:cxnLst>
                <a:rect l="0" t="0" r="r" b="b"/>
                <a:pathLst>
                  <a:path w="28" h="13">
                    <a:moveTo>
                      <a:pt x="0" y="10"/>
                    </a:moveTo>
                    <a:cubicBezTo>
                      <a:pt x="8" y="2"/>
                      <a:pt x="18" y="0"/>
                      <a:pt x="28" y="6"/>
                    </a:cubicBezTo>
                    <a:cubicBezTo>
                      <a:pt x="19" y="13"/>
                      <a:pt x="9" y="9"/>
                      <a:pt x="0" y="10"/>
                    </a:cubicBezTo>
                    <a:close/>
                  </a:path>
                </a:pathLst>
              </a:custGeom>
              <a:solidFill>
                <a:srgbClr val="AE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582"/>
              <p:cNvSpPr/>
              <p:nvPr/>
            </p:nvSpPr>
            <p:spPr bwMode="auto">
              <a:xfrm>
                <a:off x="636" y="3987"/>
                <a:ext cx="843" cy="54"/>
              </a:xfrm>
              <a:custGeom>
                <a:avLst/>
                <a:gdLst>
                  <a:gd name="T0" fmla="*/ 86 w 750"/>
                  <a:gd name="T1" fmla="*/ 3 h 48"/>
                  <a:gd name="T2" fmla="*/ 174 w 750"/>
                  <a:gd name="T3" fmla="*/ 5 h 48"/>
                  <a:gd name="T4" fmla="*/ 350 w 750"/>
                  <a:gd name="T5" fmla="*/ 13 h 48"/>
                  <a:gd name="T6" fmla="*/ 507 w 750"/>
                  <a:gd name="T7" fmla="*/ 22 h 48"/>
                  <a:gd name="T8" fmla="*/ 662 w 750"/>
                  <a:gd name="T9" fmla="*/ 21 h 48"/>
                  <a:gd name="T10" fmla="*/ 750 w 750"/>
                  <a:gd name="T11" fmla="*/ 23 h 48"/>
                  <a:gd name="T12" fmla="*/ 734 w 750"/>
                  <a:gd name="T13" fmla="*/ 43 h 48"/>
                  <a:gd name="T14" fmla="*/ 686 w 750"/>
                  <a:gd name="T15" fmla="*/ 46 h 48"/>
                  <a:gd name="T16" fmla="*/ 479 w 750"/>
                  <a:gd name="T17" fmla="*/ 43 h 48"/>
                  <a:gd name="T18" fmla="*/ 375 w 750"/>
                  <a:gd name="T19" fmla="*/ 41 h 48"/>
                  <a:gd name="T20" fmla="*/ 174 w 750"/>
                  <a:gd name="T21" fmla="*/ 28 h 48"/>
                  <a:gd name="T22" fmla="*/ 57 w 750"/>
                  <a:gd name="T23" fmla="*/ 29 h 48"/>
                  <a:gd name="T24" fmla="*/ 30 w 750"/>
                  <a:gd name="T25" fmla="*/ 26 h 48"/>
                  <a:gd name="T26" fmla="*/ 15 w 750"/>
                  <a:gd name="T27" fmla="*/ 23 h 48"/>
                  <a:gd name="T28" fmla="*/ 1 w 750"/>
                  <a:gd name="T29" fmla="*/ 16 h 48"/>
                  <a:gd name="T30" fmla="*/ 15 w 750"/>
                  <a:gd name="T31" fmla="*/ 5 h 48"/>
                  <a:gd name="T32" fmla="*/ 62 w 750"/>
                  <a:gd name="T33" fmla="*/ 6 h 48"/>
                  <a:gd name="T34" fmla="*/ 86 w 750"/>
                  <a:gd name="T35"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0" h="48">
                    <a:moveTo>
                      <a:pt x="86" y="3"/>
                    </a:moveTo>
                    <a:cubicBezTo>
                      <a:pt x="115" y="3"/>
                      <a:pt x="145" y="0"/>
                      <a:pt x="174" y="5"/>
                    </a:cubicBezTo>
                    <a:cubicBezTo>
                      <a:pt x="232" y="14"/>
                      <a:pt x="291" y="8"/>
                      <a:pt x="350" y="13"/>
                    </a:cubicBezTo>
                    <a:cubicBezTo>
                      <a:pt x="402" y="17"/>
                      <a:pt x="454" y="22"/>
                      <a:pt x="507" y="22"/>
                    </a:cubicBezTo>
                    <a:cubicBezTo>
                      <a:pt x="558" y="22"/>
                      <a:pt x="610" y="26"/>
                      <a:pt x="662" y="21"/>
                    </a:cubicBezTo>
                    <a:cubicBezTo>
                      <a:pt x="691" y="18"/>
                      <a:pt x="721" y="20"/>
                      <a:pt x="750" y="23"/>
                    </a:cubicBezTo>
                    <a:cubicBezTo>
                      <a:pt x="749" y="33"/>
                      <a:pt x="739" y="36"/>
                      <a:pt x="734" y="43"/>
                    </a:cubicBezTo>
                    <a:cubicBezTo>
                      <a:pt x="718" y="48"/>
                      <a:pt x="702" y="46"/>
                      <a:pt x="686" y="46"/>
                    </a:cubicBezTo>
                    <a:cubicBezTo>
                      <a:pt x="617" y="46"/>
                      <a:pt x="548" y="45"/>
                      <a:pt x="479" y="43"/>
                    </a:cubicBezTo>
                    <a:cubicBezTo>
                      <a:pt x="444" y="42"/>
                      <a:pt x="409" y="43"/>
                      <a:pt x="375" y="41"/>
                    </a:cubicBezTo>
                    <a:cubicBezTo>
                      <a:pt x="308" y="39"/>
                      <a:pt x="241" y="31"/>
                      <a:pt x="174" y="28"/>
                    </a:cubicBezTo>
                    <a:cubicBezTo>
                      <a:pt x="135" y="26"/>
                      <a:pt x="96" y="27"/>
                      <a:pt x="57" y="29"/>
                    </a:cubicBezTo>
                    <a:cubicBezTo>
                      <a:pt x="48" y="29"/>
                      <a:pt x="39" y="27"/>
                      <a:pt x="30" y="26"/>
                    </a:cubicBezTo>
                    <a:cubicBezTo>
                      <a:pt x="25" y="24"/>
                      <a:pt x="20" y="23"/>
                      <a:pt x="15" y="23"/>
                    </a:cubicBezTo>
                    <a:cubicBezTo>
                      <a:pt x="9" y="23"/>
                      <a:pt x="1" y="24"/>
                      <a:pt x="1" y="16"/>
                    </a:cubicBezTo>
                    <a:cubicBezTo>
                      <a:pt x="0" y="7"/>
                      <a:pt x="9" y="5"/>
                      <a:pt x="15" y="5"/>
                    </a:cubicBezTo>
                    <a:cubicBezTo>
                      <a:pt x="31" y="5"/>
                      <a:pt x="46" y="4"/>
                      <a:pt x="62" y="6"/>
                    </a:cubicBezTo>
                    <a:cubicBezTo>
                      <a:pt x="70" y="7"/>
                      <a:pt x="79" y="10"/>
                      <a:pt x="86" y="3"/>
                    </a:cubicBezTo>
                    <a:close/>
                  </a:path>
                </a:pathLst>
              </a:custGeom>
              <a:solidFill>
                <a:srgbClr val="52A1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583"/>
              <p:cNvSpPr/>
              <p:nvPr/>
            </p:nvSpPr>
            <p:spPr bwMode="auto">
              <a:xfrm>
                <a:off x="1461" y="3994"/>
                <a:ext cx="574" cy="45"/>
              </a:xfrm>
              <a:custGeom>
                <a:avLst/>
                <a:gdLst>
                  <a:gd name="T0" fmla="*/ 0 w 511"/>
                  <a:gd name="T1" fmla="*/ 37 h 40"/>
                  <a:gd name="T2" fmla="*/ 16 w 511"/>
                  <a:gd name="T3" fmla="*/ 17 h 40"/>
                  <a:gd name="T4" fmla="*/ 233 w 511"/>
                  <a:gd name="T5" fmla="*/ 13 h 40"/>
                  <a:gd name="T6" fmla="*/ 312 w 511"/>
                  <a:gd name="T7" fmla="*/ 11 h 40"/>
                  <a:gd name="T8" fmla="*/ 421 w 511"/>
                  <a:gd name="T9" fmla="*/ 8 h 40"/>
                  <a:gd name="T10" fmla="*/ 432 w 511"/>
                  <a:gd name="T11" fmla="*/ 6 h 40"/>
                  <a:gd name="T12" fmla="*/ 504 w 511"/>
                  <a:gd name="T13" fmla="*/ 10 h 40"/>
                  <a:gd name="T14" fmla="*/ 501 w 511"/>
                  <a:gd name="T15" fmla="*/ 34 h 40"/>
                  <a:gd name="T16" fmla="*/ 466 w 511"/>
                  <a:gd name="T17" fmla="*/ 37 h 40"/>
                  <a:gd name="T18" fmla="*/ 241 w 511"/>
                  <a:gd name="T19" fmla="*/ 37 h 40"/>
                  <a:gd name="T20" fmla="*/ 106 w 511"/>
                  <a:gd name="T21" fmla="*/ 38 h 40"/>
                  <a:gd name="T22" fmla="*/ 0 w 511"/>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1" h="40">
                    <a:moveTo>
                      <a:pt x="0" y="37"/>
                    </a:moveTo>
                    <a:cubicBezTo>
                      <a:pt x="0" y="26"/>
                      <a:pt x="8" y="22"/>
                      <a:pt x="16" y="17"/>
                    </a:cubicBezTo>
                    <a:cubicBezTo>
                      <a:pt x="88" y="11"/>
                      <a:pt x="160" y="14"/>
                      <a:pt x="233" y="13"/>
                    </a:cubicBezTo>
                    <a:cubicBezTo>
                      <a:pt x="259" y="13"/>
                      <a:pt x="286" y="11"/>
                      <a:pt x="312" y="11"/>
                    </a:cubicBezTo>
                    <a:cubicBezTo>
                      <a:pt x="349" y="12"/>
                      <a:pt x="385" y="10"/>
                      <a:pt x="421" y="8"/>
                    </a:cubicBezTo>
                    <a:cubicBezTo>
                      <a:pt x="425" y="8"/>
                      <a:pt x="429" y="7"/>
                      <a:pt x="432" y="6"/>
                    </a:cubicBezTo>
                    <a:cubicBezTo>
                      <a:pt x="456" y="3"/>
                      <a:pt x="480" y="0"/>
                      <a:pt x="504" y="10"/>
                    </a:cubicBezTo>
                    <a:cubicBezTo>
                      <a:pt x="511" y="19"/>
                      <a:pt x="497" y="25"/>
                      <a:pt x="501" y="34"/>
                    </a:cubicBezTo>
                    <a:cubicBezTo>
                      <a:pt x="490" y="40"/>
                      <a:pt x="478" y="37"/>
                      <a:pt x="466" y="37"/>
                    </a:cubicBezTo>
                    <a:cubicBezTo>
                      <a:pt x="391" y="37"/>
                      <a:pt x="316" y="37"/>
                      <a:pt x="241" y="37"/>
                    </a:cubicBezTo>
                    <a:cubicBezTo>
                      <a:pt x="196" y="37"/>
                      <a:pt x="151" y="35"/>
                      <a:pt x="106" y="38"/>
                    </a:cubicBezTo>
                    <a:cubicBezTo>
                      <a:pt x="70" y="40"/>
                      <a:pt x="35" y="34"/>
                      <a:pt x="0" y="37"/>
                    </a:cubicBezTo>
                    <a:close/>
                  </a:path>
                </a:pathLst>
              </a:custGeom>
              <a:solidFill>
                <a:srgbClr val="509F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584"/>
              <p:cNvSpPr/>
              <p:nvPr/>
            </p:nvSpPr>
            <p:spPr bwMode="auto">
              <a:xfrm>
                <a:off x="412" y="3973"/>
                <a:ext cx="321" cy="49"/>
              </a:xfrm>
              <a:custGeom>
                <a:avLst/>
                <a:gdLst>
                  <a:gd name="T0" fmla="*/ 285 w 285"/>
                  <a:gd name="T1" fmla="*/ 16 h 44"/>
                  <a:gd name="T2" fmla="*/ 269 w 285"/>
                  <a:gd name="T3" fmla="*/ 27 h 44"/>
                  <a:gd name="T4" fmla="*/ 229 w 285"/>
                  <a:gd name="T5" fmla="*/ 22 h 44"/>
                  <a:gd name="T6" fmla="*/ 202 w 285"/>
                  <a:gd name="T7" fmla="*/ 27 h 44"/>
                  <a:gd name="T8" fmla="*/ 229 w 285"/>
                  <a:gd name="T9" fmla="*/ 39 h 44"/>
                  <a:gd name="T10" fmla="*/ 56 w 285"/>
                  <a:gd name="T11" fmla="*/ 35 h 44"/>
                  <a:gd name="T12" fmla="*/ 13 w 285"/>
                  <a:gd name="T13" fmla="*/ 29 h 44"/>
                  <a:gd name="T14" fmla="*/ 9 w 285"/>
                  <a:gd name="T15" fmla="*/ 8 h 44"/>
                  <a:gd name="T16" fmla="*/ 34 w 285"/>
                  <a:gd name="T17" fmla="*/ 8 h 44"/>
                  <a:gd name="T18" fmla="*/ 53 w 285"/>
                  <a:gd name="T19" fmla="*/ 0 h 44"/>
                  <a:gd name="T20" fmla="*/ 57 w 285"/>
                  <a:gd name="T21" fmla="*/ 1 h 44"/>
                  <a:gd name="T22" fmla="*/ 97 w 285"/>
                  <a:gd name="T23" fmla="*/ 8 h 44"/>
                  <a:gd name="T24" fmla="*/ 285 w 285"/>
                  <a:gd name="T25"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 h="44">
                    <a:moveTo>
                      <a:pt x="285" y="16"/>
                    </a:moveTo>
                    <a:cubicBezTo>
                      <a:pt x="284" y="26"/>
                      <a:pt x="272" y="28"/>
                      <a:pt x="269" y="27"/>
                    </a:cubicBezTo>
                    <a:cubicBezTo>
                      <a:pt x="256" y="19"/>
                      <a:pt x="242" y="29"/>
                      <a:pt x="229" y="22"/>
                    </a:cubicBezTo>
                    <a:cubicBezTo>
                      <a:pt x="219" y="17"/>
                      <a:pt x="211" y="22"/>
                      <a:pt x="202" y="27"/>
                    </a:cubicBezTo>
                    <a:cubicBezTo>
                      <a:pt x="209" y="37"/>
                      <a:pt x="224" y="27"/>
                      <a:pt x="229" y="39"/>
                    </a:cubicBezTo>
                    <a:cubicBezTo>
                      <a:pt x="171" y="39"/>
                      <a:pt x="113" y="44"/>
                      <a:pt x="56" y="35"/>
                    </a:cubicBezTo>
                    <a:cubicBezTo>
                      <a:pt x="42" y="33"/>
                      <a:pt x="26" y="43"/>
                      <a:pt x="13" y="29"/>
                    </a:cubicBezTo>
                    <a:cubicBezTo>
                      <a:pt x="5" y="23"/>
                      <a:pt x="0" y="17"/>
                      <a:pt x="9" y="8"/>
                    </a:cubicBezTo>
                    <a:cubicBezTo>
                      <a:pt x="17" y="2"/>
                      <a:pt x="26" y="4"/>
                      <a:pt x="34" y="8"/>
                    </a:cubicBezTo>
                    <a:cubicBezTo>
                      <a:pt x="44" y="13"/>
                      <a:pt x="50" y="11"/>
                      <a:pt x="53" y="0"/>
                    </a:cubicBezTo>
                    <a:cubicBezTo>
                      <a:pt x="54" y="0"/>
                      <a:pt x="56" y="0"/>
                      <a:pt x="57" y="1"/>
                    </a:cubicBezTo>
                    <a:cubicBezTo>
                      <a:pt x="70" y="3"/>
                      <a:pt x="84" y="4"/>
                      <a:pt x="97" y="8"/>
                    </a:cubicBezTo>
                    <a:cubicBezTo>
                      <a:pt x="160" y="8"/>
                      <a:pt x="222" y="10"/>
                      <a:pt x="285" y="16"/>
                    </a:cubicBezTo>
                    <a:close/>
                  </a:path>
                </a:pathLst>
              </a:custGeom>
              <a:solidFill>
                <a:srgbClr val="60AA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585"/>
              <p:cNvSpPr/>
              <p:nvPr/>
            </p:nvSpPr>
            <p:spPr bwMode="auto">
              <a:xfrm>
                <a:off x="2011" y="4003"/>
                <a:ext cx="233" cy="33"/>
              </a:xfrm>
              <a:custGeom>
                <a:avLst/>
                <a:gdLst>
                  <a:gd name="T0" fmla="*/ 12 w 208"/>
                  <a:gd name="T1" fmla="*/ 26 h 29"/>
                  <a:gd name="T2" fmla="*/ 1 w 208"/>
                  <a:gd name="T3" fmla="*/ 22 h 29"/>
                  <a:gd name="T4" fmla="*/ 7 w 208"/>
                  <a:gd name="T5" fmla="*/ 16 h 29"/>
                  <a:gd name="T6" fmla="*/ 15 w 208"/>
                  <a:gd name="T7" fmla="*/ 5 h 29"/>
                  <a:gd name="T8" fmla="*/ 30 w 208"/>
                  <a:gd name="T9" fmla="*/ 2 h 29"/>
                  <a:gd name="T10" fmla="*/ 45 w 208"/>
                  <a:gd name="T11" fmla="*/ 4 h 29"/>
                  <a:gd name="T12" fmla="*/ 111 w 208"/>
                  <a:gd name="T13" fmla="*/ 1 h 29"/>
                  <a:gd name="T14" fmla="*/ 170 w 208"/>
                  <a:gd name="T15" fmla="*/ 0 h 29"/>
                  <a:gd name="T16" fmla="*/ 193 w 208"/>
                  <a:gd name="T17" fmla="*/ 2 h 29"/>
                  <a:gd name="T18" fmla="*/ 205 w 208"/>
                  <a:gd name="T19" fmla="*/ 6 h 29"/>
                  <a:gd name="T20" fmla="*/ 196 w 208"/>
                  <a:gd name="T21" fmla="*/ 12 h 29"/>
                  <a:gd name="T22" fmla="*/ 147 w 208"/>
                  <a:gd name="T23" fmla="*/ 25 h 29"/>
                  <a:gd name="T24" fmla="*/ 12 w 208"/>
                  <a:gd name="T25"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9">
                    <a:moveTo>
                      <a:pt x="12" y="26"/>
                    </a:moveTo>
                    <a:cubicBezTo>
                      <a:pt x="8" y="25"/>
                      <a:pt x="3" y="26"/>
                      <a:pt x="1" y="22"/>
                    </a:cubicBezTo>
                    <a:cubicBezTo>
                      <a:pt x="0" y="17"/>
                      <a:pt x="5" y="18"/>
                      <a:pt x="7" y="16"/>
                    </a:cubicBezTo>
                    <a:cubicBezTo>
                      <a:pt x="10" y="13"/>
                      <a:pt x="12" y="9"/>
                      <a:pt x="15" y="5"/>
                    </a:cubicBezTo>
                    <a:cubicBezTo>
                      <a:pt x="19" y="0"/>
                      <a:pt x="25" y="2"/>
                      <a:pt x="30" y="2"/>
                    </a:cubicBezTo>
                    <a:cubicBezTo>
                      <a:pt x="35" y="3"/>
                      <a:pt x="40" y="4"/>
                      <a:pt x="45" y="4"/>
                    </a:cubicBezTo>
                    <a:cubicBezTo>
                      <a:pt x="67" y="0"/>
                      <a:pt x="89" y="6"/>
                      <a:pt x="111" y="1"/>
                    </a:cubicBezTo>
                    <a:cubicBezTo>
                      <a:pt x="131" y="1"/>
                      <a:pt x="151" y="1"/>
                      <a:pt x="170" y="0"/>
                    </a:cubicBezTo>
                    <a:cubicBezTo>
                      <a:pt x="178" y="6"/>
                      <a:pt x="185" y="4"/>
                      <a:pt x="193" y="2"/>
                    </a:cubicBezTo>
                    <a:cubicBezTo>
                      <a:pt x="197" y="0"/>
                      <a:pt x="203" y="1"/>
                      <a:pt x="205" y="6"/>
                    </a:cubicBezTo>
                    <a:cubicBezTo>
                      <a:pt x="208" y="15"/>
                      <a:pt x="198" y="9"/>
                      <a:pt x="196" y="12"/>
                    </a:cubicBezTo>
                    <a:cubicBezTo>
                      <a:pt x="183" y="29"/>
                      <a:pt x="162" y="15"/>
                      <a:pt x="147" y="25"/>
                    </a:cubicBezTo>
                    <a:cubicBezTo>
                      <a:pt x="102" y="29"/>
                      <a:pt x="57" y="24"/>
                      <a:pt x="12" y="26"/>
                    </a:cubicBezTo>
                    <a:close/>
                  </a:path>
                </a:pathLst>
              </a:custGeom>
              <a:solidFill>
                <a:srgbClr val="3F9A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586"/>
              <p:cNvSpPr/>
              <p:nvPr/>
            </p:nvSpPr>
            <p:spPr bwMode="auto">
              <a:xfrm>
                <a:off x="189" y="3961"/>
                <a:ext cx="203" cy="52"/>
              </a:xfrm>
              <a:custGeom>
                <a:avLst/>
                <a:gdLst>
                  <a:gd name="T0" fmla="*/ 0 w 181"/>
                  <a:gd name="T1" fmla="*/ 10 h 47"/>
                  <a:gd name="T2" fmla="*/ 0 w 181"/>
                  <a:gd name="T3" fmla="*/ 7 h 47"/>
                  <a:gd name="T4" fmla="*/ 27 w 181"/>
                  <a:gd name="T5" fmla="*/ 4 h 47"/>
                  <a:gd name="T6" fmla="*/ 35 w 181"/>
                  <a:gd name="T7" fmla="*/ 1 h 47"/>
                  <a:gd name="T8" fmla="*/ 40 w 181"/>
                  <a:gd name="T9" fmla="*/ 0 h 47"/>
                  <a:gd name="T10" fmla="*/ 69 w 181"/>
                  <a:gd name="T11" fmla="*/ 11 h 47"/>
                  <a:gd name="T12" fmla="*/ 113 w 181"/>
                  <a:gd name="T13" fmla="*/ 17 h 47"/>
                  <a:gd name="T14" fmla="*/ 160 w 181"/>
                  <a:gd name="T15" fmla="*/ 27 h 47"/>
                  <a:gd name="T16" fmla="*/ 181 w 181"/>
                  <a:gd name="T17" fmla="*/ 27 h 47"/>
                  <a:gd name="T18" fmla="*/ 152 w 181"/>
                  <a:gd name="T19" fmla="*/ 37 h 47"/>
                  <a:gd name="T20" fmla="*/ 100 w 181"/>
                  <a:gd name="T21" fmla="*/ 32 h 47"/>
                  <a:gd name="T22" fmla="*/ 98 w 181"/>
                  <a:gd name="T23" fmla="*/ 31 h 47"/>
                  <a:gd name="T24" fmla="*/ 97 w 181"/>
                  <a:gd name="T25" fmla="*/ 32 h 47"/>
                  <a:gd name="T26" fmla="*/ 0 w 181"/>
                  <a:gd name="T2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47">
                    <a:moveTo>
                      <a:pt x="0" y="10"/>
                    </a:moveTo>
                    <a:cubicBezTo>
                      <a:pt x="0" y="9"/>
                      <a:pt x="0" y="8"/>
                      <a:pt x="0" y="7"/>
                    </a:cubicBezTo>
                    <a:cubicBezTo>
                      <a:pt x="8" y="2"/>
                      <a:pt x="17" y="1"/>
                      <a:pt x="27" y="4"/>
                    </a:cubicBezTo>
                    <a:cubicBezTo>
                      <a:pt x="31" y="6"/>
                      <a:pt x="39" y="18"/>
                      <a:pt x="35" y="1"/>
                    </a:cubicBezTo>
                    <a:cubicBezTo>
                      <a:pt x="37" y="0"/>
                      <a:pt x="40" y="0"/>
                      <a:pt x="40" y="0"/>
                    </a:cubicBezTo>
                    <a:cubicBezTo>
                      <a:pt x="46" y="15"/>
                      <a:pt x="60" y="6"/>
                      <a:pt x="69" y="11"/>
                    </a:cubicBezTo>
                    <a:cubicBezTo>
                      <a:pt x="83" y="18"/>
                      <a:pt x="97" y="20"/>
                      <a:pt x="113" y="17"/>
                    </a:cubicBezTo>
                    <a:cubicBezTo>
                      <a:pt x="129" y="13"/>
                      <a:pt x="147" y="11"/>
                      <a:pt x="160" y="27"/>
                    </a:cubicBezTo>
                    <a:cubicBezTo>
                      <a:pt x="167" y="20"/>
                      <a:pt x="174" y="19"/>
                      <a:pt x="181" y="27"/>
                    </a:cubicBezTo>
                    <a:cubicBezTo>
                      <a:pt x="177" y="47"/>
                      <a:pt x="157" y="39"/>
                      <a:pt x="152" y="37"/>
                    </a:cubicBezTo>
                    <a:cubicBezTo>
                      <a:pt x="134" y="29"/>
                      <a:pt x="117" y="35"/>
                      <a:pt x="100" y="32"/>
                    </a:cubicBezTo>
                    <a:cubicBezTo>
                      <a:pt x="98" y="31"/>
                      <a:pt x="98" y="31"/>
                      <a:pt x="98" y="31"/>
                    </a:cubicBezTo>
                    <a:cubicBezTo>
                      <a:pt x="97" y="32"/>
                      <a:pt x="97" y="32"/>
                      <a:pt x="97" y="32"/>
                    </a:cubicBezTo>
                    <a:cubicBezTo>
                      <a:pt x="62" y="33"/>
                      <a:pt x="29" y="32"/>
                      <a:pt x="0" y="10"/>
                    </a:cubicBezTo>
                    <a:close/>
                  </a:path>
                </a:pathLst>
              </a:custGeom>
              <a:solidFill>
                <a:srgbClr val="4999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587"/>
              <p:cNvSpPr/>
              <p:nvPr/>
            </p:nvSpPr>
            <p:spPr bwMode="auto">
              <a:xfrm>
                <a:off x="1322" y="4064"/>
                <a:ext cx="175" cy="41"/>
              </a:xfrm>
              <a:custGeom>
                <a:avLst/>
                <a:gdLst>
                  <a:gd name="T0" fmla="*/ 156 w 156"/>
                  <a:gd name="T1" fmla="*/ 11 h 37"/>
                  <a:gd name="T2" fmla="*/ 101 w 156"/>
                  <a:gd name="T3" fmla="*/ 17 h 37"/>
                  <a:gd name="T4" fmla="*/ 64 w 156"/>
                  <a:gd name="T5" fmla="*/ 19 h 37"/>
                  <a:gd name="T6" fmla="*/ 58 w 156"/>
                  <a:gd name="T7" fmla="*/ 23 h 37"/>
                  <a:gd name="T8" fmla="*/ 39 w 156"/>
                  <a:gd name="T9" fmla="*/ 30 h 37"/>
                  <a:gd name="T10" fmla="*/ 0 w 156"/>
                  <a:gd name="T11" fmla="*/ 22 h 37"/>
                  <a:gd name="T12" fmla="*/ 4 w 156"/>
                  <a:gd name="T13" fmla="*/ 11 h 37"/>
                  <a:gd name="T14" fmla="*/ 112 w 156"/>
                  <a:gd name="T15" fmla="*/ 11 h 37"/>
                  <a:gd name="T16" fmla="*/ 156 w 156"/>
                  <a:gd name="T17"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7">
                    <a:moveTo>
                      <a:pt x="156" y="11"/>
                    </a:moveTo>
                    <a:cubicBezTo>
                      <a:pt x="139" y="24"/>
                      <a:pt x="122" y="29"/>
                      <a:pt x="101" y="17"/>
                    </a:cubicBezTo>
                    <a:cubicBezTo>
                      <a:pt x="90" y="10"/>
                      <a:pt x="76" y="17"/>
                      <a:pt x="64" y="19"/>
                    </a:cubicBezTo>
                    <a:cubicBezTo>
                      <a:pt x="61" y="19"/>
                      <a:pt x="59" y="19"/>
                      <a:pt x="58" y="23"/>
                    </a:cubicBezTo>
                    <a:cubicBezTo>
                      <a:pt x="55" y="35"/>
                      <a:pt x="51" y="37"/>
                      <a:pt x="39" y="30"/>
                    </a:cubicBezTo>
                    <a:cubicBezTo>
                      <a:pt x="27" y="23"/>
                      <a:pt x="13" y="27"/>
                      <a:pt x="0" y="22"/>
                    </a:cubicBezTo>
                    <a:cubicBezTo>
                      <a:pt x="1" y="18"/>
                      <a:pt x="3" y="15"/>
                      <a:pt x="4" y="11"/>
                    </a:cubicBezTo>
                    <a:cubicBezTo>
                      <a:pt x="40" y="7"/>
                      <a:pt x="75" y="0"/>
                      <a:pt x="112" y="11"/>
                    </a:cubicBezTo>
                    <a:cubicBezTo>
                      <a:pt x="125" y="16"/>
                      <a:pt x="141" y="14"/>
                      <a:pt x="156" y="11"/>
                    </a:cubicBezTo>
                    <a:close/>
                  </a:path>
                </a:pathLst>
              </a:custGeom>
              <a:solidFill>
                <a:srgbClr val="A8CF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588"/>
              <p:cNvSpPr/>
              <p:nvPr/>
            </p:nvSpPr>
            <p:spPr bwMode="auto">
              <a:xfrm>
                <a:off x="162" y="3972"/>
                <a:ext cx="136" cy="33"/>
              </a:xfrm>
              <a:custGeom>
                <a:avLst/>
                <a:gdLst>
                  <a:gd name="T0" fmla="*/ 24 w 121"/>
                  <a:gd name="T1" fmla="*/ 0 h 30"/>
                  <a:gd name="T2" fmla="*/ 61 w 121"/>
                  <a:gd name="T3" fmla="*/ 13 h 30"/>
                  <a:gd name="T4" fmla="*/ 121 w 121"/>
                  <a:gd name="T5" fmla="*/ 22 h 30"/>
                  <a:gd name="T6" fmla="*/ 105 w 121"/>
                  <a:gd name="T7" fmla="*/ 28 h 30"/>
                  <a:gd name="T8" fmla="*/ 5 w 121"/>
                  <a:gd name="T9" fmla="*/ 17 h 30"/>
                  <a:gd name="T10" fmla="*/ 0 w 121"/>
                  <a:gd name="T11" fmla="*/ 13 h 30"/>
                  <a:gd name="T12" fmla="*/ 24 w 12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21" h="30">
                    <a:moveTo>
                      <a:pt x="24" y="0"/>
                    </a:moveTo>
                    <a:cubicBezTo>
                      <a:pt x="38" y="0"/>
                      <a:pt x="49" y="9"/>
                      <a:pt x="61" y="13"/>
                    </a:cubicBezTo>
                    <a:cubicBezTo>
                      <a:pt x="81" y="19"/>
                      <a:pt x="101" y="14"/>
                      <a:pt x="121" y="22"/>
                    </a:cubicBezTo>
                    <a:cubicBezTo>
                      <a:pt x="117" y="28"/>
                      <a:pt x="111" y="30"/>
                      <a:pt x="105" y="28"/>
                    </a:cubicBezTo>
                    <a:cubicBezTo>
                      <a:pt x="72" y="21"/>
                      <a:pt x="38" y="21"/>
                      <a:pt x="5" y="17"/>
                    </a:cubicBezTo>
                    <a:cubicBezTo>
                      <a:pt x="3" y="16"/>
                      <a:pt x="1" y="14"/>
                      <a:pt x="0" y="13"/>
                    </a:cubicBezTo>
                    <a:cubicBezTo>
                      <a:pt x="6" y="5"/>
                      <a:pt x="20" y="12"/>
                      <a:pt x="24" y="0"/>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589"/>
              <p:cNvSpPr/>
              <p:nvPr/>
            </p:nvSpPr>
            <p:spPr bwMode="auto">
              <a:xfrm>
                <a:off x="301" y="3984"/>
                <a:ext cx="113" cy="30"/>
              </a:xfrm>
              <a:custGeom>
                <a:avLst/>
                <a:gdLst>
                  <a:gd name="T0" fmla="*/ 0 w 100"/>
                  <a:gd name="T1" fmla="*/ 11 h 27"/>
                  <a:gd name="T2" fmla="*/ 27 w 100"/>
                  <a:gd name="T3" fmla="*/ 6 h 27"/>
                  <a:gd name="T4" fmla="*/ 65 w 100"/>
                  <a:gd name="T5" fmla="*/ 14 h 27"/>
                  <a:gd name="T6" fmla="*/ 81 w 100"/>
                  <a:gd name="T7" fmla="*/ 6 h 27"/>
                  <a:gd name="T8" fmla="*/ 100 w 100"/>
                  <a:gd name="T9" fmla="*/ 18 h 27"/>
                  <a:gd name="T10" fmla="*/ 50 w 100"/>
                  <a:gd name="T11" fmla="*/ 20 h 27"/>
                  <a:gd name="T12" fmla="*/ 0 w 100"/>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100" h="27">
                    <a:moveTo>
                      <a:pt x="0" y="11"/>
                    </a:moveTo>
                    <a:cubicBezTo>
                      <a:pt x="9" y="9"/>
                      <a:pt x="18" y="9"/>
                      <a:pt x="27" y="6"/>
                    </a:cubicBezTo>
                    <a:cubicBezTo>
                      <a:pt x="42" y="0"/>
                      <a:pt x="51" y="16"/>
                      <a:pt x="65" y="14"/>
                    </a:cubicBezTo>
                    <a:cubicBezTo>
                      <a:pt x="71" y="13"/>
                      <a:pt x="79" y="16"/>
                      <a:pt x="81" y="6"/>
                    </a:cubicBezTo>
                    <a:cubicBezTo>
                      <a:pt x="89" y="7"/>
                      <a:pt x="99" y="5"/>
                      <a:pt x="100" y="18"/>
                    </a:cubicBezTo>
                    <a:cubicBezTo>
                      <a:pt x="84" y="27"/>
                      <a:pt x="67" y="15"/>
                      <a:pt x="50" y="20"/>
                    </a:cubicBezTo>
                    <a:cubicBezTo>
                      <a:pt x="33" y="26"/>
                      <a:pt x="16" y="17"/>
                      <a:pt x="0" y="11"/>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590"/>
              <p:cNvSpPr/>
              <p:nvPr/>
            </p:nvSpPr>
            <p:spPr bwMode="auto">
              <a:xfrm>
                <a:off x="1246" y="4063"/>
                <a:ext cx="80" cy="21"/>
              </a:xfrm>
              <a:custGeom>
                <a:avLst/>
                <a:gdLst>
                  <a:gd name="T0" fmla="*/ 71 w 71"/>
                  <a:gd name="T1" fmla="*/ 12 h 19"/>
                  <a:gd name="T2" fmla="*/ 10 w 71"/>
                  <a:gd name="T3" fmla="*/ 19 h 19"/>
                  <a:gd name="T4" fmla="*/ 3 w 71"/>
                  <a:gd name="T5" fmla="*/ 4 h 19"/>
                  <a:gd name="T6" fmla="*/ 71 w 71"/>
                  <a:gd name="T7" fmla="*/ 12 h 19"/>
                </a:gdLst>
                <a:ahLst/>
                <a:cxnLst>
                  <a:cxn ang="0">
                    <a:pos x="T0" y="T1"/>
                  </a:cxn>
                  <a:cxn ang="0">
                    <a:pos x="T2" y="T3"/>
                  </a:cxn>
                  <a:cxn ang="0">
                    <a:pos x="T4" y="T5"/>
                  </a:cxn>
                  <a:cxn ang="0">
                    <a:pos x="T6" y="T7"/>
                  </a:cxn>
                </a:cxnLst>
                <a:rect l="0" t="0" r="r" b="b"/>
                <a:pathLst>
                  <a:path w="71" h="19">
                    <a:moveTo>
                      <a:pt x="71" y="12"/>
                    </a:moveTo>
                    <a:cubicBezTo>
                      <a:pt x="51" y="18"/>
                      <a:pt x="30" y="19"/>
                      <a:pt x="10" y="19"/>
                    </a:cubicBezTo>
                    <a:cubicBezTo>
                      <a:pt x="0" y="19"/>
                      <a:pt x="1" y="11"/>
                      <a:pt x="3" y="4"/>
                    </a:cubicBezTo>
                    <a:cubicBezTo>
                      <a:pt x="26" y="2"/>
                      <a:pt x="49" y="0"/>
                      <a:pt x="71" y="12"/>
                    </a:cubicBezTo>
                    <a:close/>
                  </a:path>
                </a:pathLst>
              </a:custGeom>
              <a:solidFill>
                <a:srgbClr val="A8CF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591"/>
              <p:cNvSpPr/>
              <p:nvPr/>
            </p:nvSpPr>
            <p:spPr bwMode="auto">
              <a:xfrm>
                <a:off x="369" y="3972"/>
                <a:ext cx="58" cy="40"/>
              </a:xfrm>
              <a:custGeom>
                <a:avLst/>
                <a:gdLst>
                  <a:gd name="T0" fmla="*/ 40 w 52"/>
                  <a:gd name="T1" fmla="*/ 29 h 36"/>
                  <a:gd name="T2" fmla="*/ 21 w 52"/>
                  <a:gd name="T3" fmla="*/ 17 h 36"/>
                  <a:gd name="T4" fmla="*/ 0 w 52"/>
                  <a:gd name="T5" fmla="*/ 17 h 36"/>
                  <a:gd name="T6" fmla="*/ 17 w 52"/>
                  <a:gd name="T7" fmla="*/ 6 h 36"/>
                  <a:gd name="T8" fmla="*/ 48 w 52"/>
                  <a:gd name="T9" fmla="*/ 9 h 36"/>
                  <a:gd name="T10" fmla="*/ 52 w 52"/>
                  <a:gd name="T11" fmla="*/ 30 h 36"/>
                  <a:gd name="T12" fmla="*/ 40 w 52"/>
                  <a:gd name="T13" fmla="*/ 29 h 36"/>
                </a:gdLst>
                <a:ahLst/>
                <a:cxnLst>
                  <a:cxn ang="0">
                    <a:pos x="T0" y="T1"/>
                  </a:cxn>
                  <a:cxn ang="0">
                    <a:pos x="T2" y="T3"/>
                  </a:cxn>
                  <a:cxn ang="0">
                    <a:pos x="T4" y="T5"/>
                  </a:cxn>
                  <a:cxn ang="0">
                    <a:pos x="T6" y="T7"/>
                  </a:cxn>
                  <a:cxn ang="0">
                    <a:pos x="T8" y="T9"/>
                  </a:cxn>
                  <a:cxn ang="0">
                    <a:pos x="T10" y="T11"/>
                  </a:cxn>
                  <a:cxn ang="0">
                    <a:pos x="T12" y="T13"/>
                  </a:cxn>
                </a:cxnLst>
                <a:rect l="0" t="0" r="r" b="b"/>
                <a:pathLst>
                  <a:path w="52" h="36">
                    <a:moveTo>
                      <a:pt x="40" y="29"/>
                    </a:moveTo>
                    <a:cubicBezTo>
                      <a:pt x="37" y="19"/>
                      <a:pt x="23" y="28"/>
                      <a:pt x="21" y="17"/>
                    </a:cubicBezTo>
                    <a:cubicBezTo>
                      <a:pt x="14" y="15"/>
                      <a:pt x="7" y="15"/>
                      <a:pt x="0" y="17"/>
                    </a:cubicBezTo>
                    <a:cubicBezTo>
                      <a:pt x="0" y="4"/>
                      <a:pt x="5" y="0"/>
                      <a:pt x="17" y="6"/>
                    </a:cubicBezTo>
                    <a:cubicBezTo>
                      <a:pt x="27" y="10"/>
                      <a:pt x="37" y="11"/>
                      <a:pt x="48" y="9"/>
                    </a:cubicBezTo>
                    <a:cubicBezTo>
                      <a:pt x="43" y="17"/>
                      <a:pt x="52" y="23"/>
                      <a:pt x="52" y="30"/>
                    </a:cubicBezTo>
                    <a:cubicBezTo>
                      <a:pt x="48" y="36"/>
                      <a:pt x="44" y="30"/>
                      <a:pt x="40" y="29"/>
                    </a:cubicBezTo>
                    <a:close/>
                  </a:path>
                </a:pathLst>
              </a:custGeom>
              <a:solidFill>
                <a:srgbClr val="549E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592"/>
              <p:cNvSpPr/>
              <p:nvPr/>
            </p:nvSpPr>
            <p:spPr bwMode="auto">
              <a:xfrm>
                <a:off x="755" y="4058"/>
                <a:ext cx="45" cy="41"/>
              </a:xfrm>
              <a:custGeom>
                <a:avLst/>
                <a:gdLst>
                  <a:gd name="T0" fmla="*/ 40 w 40"/>
                  <a:gd name="T1" fmla="*/ 12 h 36"/>
                  <a:gd name="T2" fmla="*/ 32 w 40"/>
                  <a:gd name="T3" fmla="*/ 20 h 36"/>
                  <a:gd name="T4" fmla="*/ 15 w 40"/>
                  <a:gd name="T5" fmla="*/ 34 h 36"/>
                  <a:gd name="T6" fmla="*/ 0 w 40"/>
                  <a:gd name="T7" fmla="*/ 16 h 36"/>
                  <a:gd name="T8" fmla="*/ 40 w 40"/>
                  <a:gd name="T9" fmla="*/ 12 h 36"/>
                </a:gdLst>
                <a:ahLst/>
                <a:cxnLst>
                  <a:cxn ang="0">
                    <a:pos x="T0" y="T1"/>
                  </a:cxn>
                  <a:cxn ang="0">
                    <a:pos x="T2" y="T3"/>
                  </a:cxn>
                  <a:cxn ang="0">
                    <a:pos x="T4" y="T5"/>
                  </a:cxn>
                  <a:cxn ang="0">
                    <a:pos x="T6" y="T7"/>
                  </a:cxn>
                  <a:cxn ang="0">
                    <a:pos x="T8" y="T9"/>
                  </a:cxn>
                </a:cxnLst>
                <a:rect l="0" t="0" r="r" b="b"/>
                <a:pathLst>
                  <a:path w="40" h="36">
                    <a:moveTo>
                      <a:pt x="40" y="12"/>
                    </a:moveTo>
                    <a:cubicBezTo>
                      <a:pt x="37" y="15"/>
                      <a:pt x="34" y="17"/>
                      <a:pt x="32" y="20"/>
                    </a:cubicBezTo>
                    <a:cubicBezTo>
                      <a:pt x="28" y="28"/>
                      <a:pt x="24" y="36"/>
                      <a:pt x="15" y="34"/>
                    </a:cubicBezTo>
                    <a:cubicBezTo>
                      <a:pt x="7" y="33"/>
                      <a:pt x="1" y="26"/>
                      <a:pt x="0" y="16"/>
                    </a:cubicBezTo>
                    <a:cubicBezTo>
                      <a:pt x="13" y="15"/>
                      <a:pt x="25" y="0"/>
                      <a:pt x="40" y="12"/>
                    </a:cubicBezTo>
                    <a:close/>
                  </a:path>
                </a:pathLst>
              </a:custGeom>
              <a:solidFill>
                <a:srgbClr val="A7D0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593"/>
              <p:cNvSpPr/>
              <p:nvPr/>
            </p:nvSpPr>
            <p:spPr bwMode="auto">
              <a:xfrm>
                <a:off x="1784" y="4073"/>
                <a:ext cx="55" cy="37"/>
              </a:xfrm>
              <a:custGeom>
                <a:avLst/>
                <a:gdLst>
                  <a:gd name="T0" fmla="*/ 49 w 49"/>
                  <a:gd name="T1" fmla="*/ 11 h 33"/>
                  <a:gd name="T2" fmla="*/ 47 w 49"/>
                  <a:gd name="T3" fmla="*/ 33 h 33"/>
                  <a:gd name="T4" fmla="*/ 31 w 49"/>
                  <a:gd name="T5" fmla="*/ 20 h 33"/>
                  <a:gd name="T6" fmla="*/ 15 w 49"/>
                  <a:gd name="T7" fmla="*/ 22 h 33"/>
                  <a:gd name="T8" fmla="*/ 6 w 49"/>
                  <a:gd name="T9" fmla="*/ 30 h 33"/>
                  <a:gd name="T10" fmla="*/ 6 w 49"/>
                  <a:gd name="T11" fmla="*/ 21 h 33"/>
                  <a:gd name="T12" fmla="*/ 1 w 49"/>
                  <a:gd name="T13" fmla="*/ 7 h 33"/>
                  <a:gd name="T14" fmla="*/ 49 w 49"/>
                  <a:gd name="T15" fmla="*/ 1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3">
                    <a:moveTo>
                      <a:pt x="49" y="11"/>
                    </a:moveTo>
                    <a:cubicBezTo>
                      <a:pt x="46" y="17"/>
                      <a:pt x="34" y="22"/>
                      <a:pt x="47" y="33"/>
                    </a:cubicBezTo>
                    <a:cubicBezTo>
                      <a:pt x="36" y="31"/>
                      <a:pt x="35" y="25"/>
                      <a:pt x="31" y="20"/>
                    </a:cubicBezTo>
                    <a:cubicBezTo>
                      <a:pt x="25" y="12"/>
                      <a:pt x="18" y="6"/>
                      <a:pt x="15" y="22"/>
                    </a:cubicBezTo>
                    <a:cubicBezTo>
                      <a:pt x="14" y="28"/>
                      <a:pt x="12" y="32"/>
                      <a:pt x="6" y="30"/>
                    </a:cubicBezTo>
                    <a:cubicBezTo>
                      <a:pt x="0" y="28"/>
                      <a:pt x="5" y="24"/>
                      <a:pt x="6" y="21"/>
                    </a:cubicBezTo>
                    <a:cubicBezTo>
                      <a:pt x="8" y="15"/>
                      <a:pt x="5" y="10"/>
                      <a:pt x="1" y="7"/>
                    </a:cubicBezTo>
                    <a:cubicBezTo>
                      <a:pt x="18" y="0"/>
                      <a:pt x="33" y="10"/>
                      <a:pt x="49" y="11"/>
                    </a:cubicBezTo>
                    <a:close/>
                  </a:path>
                </a:pathLst>
              </a:custGeom>
              <a:solidFill>
                <a:srgbClr val="AE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0" name="Freeform 594"/>
              <p:cNvSpPr/>
              <p:nvPr/>
            </p:nvSpPr>
            <p:spPr bwMode="auto">
              <a:xfrm>
                <a:off x="1146" y="4064"/>
                <a:ext cx="32" cy="25"/>
              </a:xfrm>
              <a:custGeom>
                <a:avLst/>
                <a:gdLst>
                  <a:gd name="T0" fmla="*/ 28 w 28"/>
                  <a:gd name="T1" fmla="*/ 3 h 22"/>
                  <a:gd name="T2" fmla="*/ 0 w 28"/>
                  <a:gd name="T3" fmla="*/ 7 h 22"/>
                  <a:gd name="T4" fmla="*/ 28 w 28"/>
                  <a:gd name="T5" fmla="*/ 3 h 22"/>
                </a:gdLst>
                <a:ahLst/>
                <a:cxnLst>
                  <a:cxn ang="0">
                    <a:pos x="T0" y="T1"/>
                  </a:cxn>
                  <a:cxn ang="0">
                    <a:pos x="T2" y="T3"/>
                  </a:cxn>
                  <a:cxn ang="0">
                    <a:pos x="T4" y="T5"/>
                  </a:cxn>
                </a:cxnLst>
                <a:rect l="0" t="0" r="r" b="b"/>
                <a:pathLst>
                  <a:path w="28" h="22">
                    <a:moveTo>
                      <a:pt x="28" y="3"/>
                    </a:moveTo>
                    <a:cubicBezTo>
                      <a:pt x="21" y="22"/>
                      <a:pt x="9" y="1"/>
                      <a:pt x="0" y="7"/>
                    </a:cubicBezTo>
                    <a:cubicBezTo>
                      <a:pt x="8" y="0"/>
                      <a:pt x="19" y="4"/>
                      <a:pt x="28" y="3"/>
                    </a:cubicBezTo>
                    <a:close/>
                  </a:path>
                </a:pathLst>
              </a:custGeom>
              <a:solidFill>
                <a:srgbClr val="A8CF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595"/>
              <p:cNvSpPr/>
              <p:nvPr/>
            </p:nvSpPr>
            <p:spPr bwMode="auto">
              <a:xfrm>
                <a:off x="872" y="3021"/>
                <a:ext cx="258" cy="391"/>
              </a:xfrm>
              <a:custGeom>
                <a:avLst/>
                <a:gdLst>
                  <a:gd name="T0" fmla="*/ 0 w 229"/>
                  <a:gd name="T1" fmla="*/ 291 h 348"/>
                  <a:gd name="T2" fmla="*/ 24 w 229"/>
                  <a:gd name="T3" fmla="*/ 263 h 348"/>
                  <a:gd name="T4" fmla="*/ 29 w 229"/>
                  <a:gd name="T5" fmla="*/ 211 h 348"/>
                  <a:gd name="T6" fmla="*/ 43 w 229"/>
                  <a:gd name="T7" fmla="*/ 215 h 348"/>
                  <a:gd name="T8" fmla="*/ 28 w 229"/>
                  <a:gd name="T9" fmla="*/ 182 h 348"/>
                  <a:gd name="T10" fmla="*/ 28 w 229"/>
                  <a:gd name="T11" fmla="*/ 145 h 348"/>
                  <a:gd name="T12" fmla="*/ 36 w 229"/>
                  <a:gd name="T13" fmla="*/ 136 h 348"/>
                  <a:gd name="T14" fmla="*/ 36 w 229"/>
                  <a:gd name="T15" fmla="*/ 128 h 348"/>
                  <a:gd name="T16" fmla="*/ 28 w 229"/>
                  <a:gd name="T17" fmla="*/ 86 h 348"/>
                  <a:gd name="T18" fmla="*/ 51 w 229"/>
                  <a:gd name="T19" fmla="*/ 116 h 348"/>
                  <a:gd name="T20" fmla="*/ 42 w 229"/>
                  <a:gd name="T21" fmla="*/ 87 h 348"/>
                  <a:gd name="T22" fmla="*/ 30 w 229"/>
                  <a:gd name="T23" fmla="*/ 54 h 348"/>
                  <a:gd name="T24" fmla="*/ 50 w 229"/>
                  <a:gd name="T25" fmla="*/ 75 h 348"/>
                  <a:gd name="T26" fmla="*/ 71 w 229"/>
                  <a:gd name="T27" fmla="*/ 0 h 348"/>
                  <a:gd name="T28" fmla="*/ 64 w 229"/>
                  <a:gd name="T29" fmla="*/ 48 h 348"/>
                  <a:gd name="T30" fmla="*/ 77 w 229"/>
                  <a:gd name="T31" fmla="*/ 38 h 348"/>
                  <a:gd name="T32" fmla="*/ 67 w 229"/>
                  <a:gd name="T33" fmla="*/ 89 h 348"/>
                  <a:gd name="T34" fmla="*/ 88 w 229"/>
                  <a:gd name="T35" fmla="*/ 77 h 348"/>
                  <a:gd name="T36" fmla="*/ 93 w 229"/>
                  <a:gd name="T37" fmla="*/ 133 h 348"/>
                  <a:gd name="T38" fmla="*/ 98 w 229"/>
                  <a:gd name="T39" fmla="*/ 137 h 348"/>
                  <a:gd name="T40" fmla="*/ 104 w 229"/>
                  <a:gd name="T41" fmla="*/ 143 h 348"/>
                  <a:gd name="T42" fmla="*/ 111 w 229"/>
                  <a:gd name="T43" fmla="*/ 204 h 348"/>
                  <a:gd name="T44" fmla="*/ 161 w 229"/>
                  <a:gd name="T45" fmla="*/ 198 h 348"/>
                  <a:gd name="T46" fmla="*/ 118 w 229"/>
                  <a:gd name="T47" fmla="*/ 158 h 348"/>
                  <a:gd name="T48" fmla="*/ 152 w 229"/>
                  <a:gd name="T49" fmla="*/ 167 h 348"/>
                  <a:gd name="T50" fmla="*/ 152 w 229"/>
                  <a:gd name="T51" fmla="*/ 167 h 348"/>
                  <a:gd name="T52" fmla="*/ 173 w 229"/>
                  <a:gd name="T53" fmla="*/ 177 h 348"/>
                  <a:gd name="T54" fmla="*/ 181 w 229"/>
                  <a:gd name="T55" fmla="*/ 134 h 348"/>
                  <a:gd name="T56" fmla="*/ 184 w 229"/>
                  <a:gd name="T57" fmla="*/ 135 h 348"/>
                  <a:gd name="T58" fmla="*/ 196 w 229"/>
                  <a:gd name="T59" fmla="*/ 175 h 348"/>
                  <a:gd name="T60" fmla="*/ 209 w 229"/>
                  <a:gd name="T61" fmla="*/ 207 h 348"/>
                  <a:gd name="T62" fmla="*/ 223 w 229"/>
                  <a:gd name="T63" fmla="*/ 240 h 348"/>
                  <a:gd name="T64" fmla="*/ 215 w 229"/>
                  <a:gd name="T65" fmla="*/ 260 h 348"/>
                  <a:gd name="T66" fmla="*/ 144 w 229"/>
                  <a:gd name="T67" fmla="*/ 284 h 348"/>
                  <a:gd name="T68" fmla="*/ 125 w 229"/>
                  <a:gd name="T69" fmla="*/ 276 h 348"/>
                  <a:gd name="T70" fmla="*/ 110 w 229"/>
                  <a:gd name="T71" fmla="*/ 244 h 348"/>
                  <a:gd name="T72" fmla="*/ 78 w 229"/>
                  <a:gd name="T73" fmla="*/ 156 h 348"/>
                  <a:gd name="T74" fmla="*/ 83 w 229"/>
                  <a:gd name="T75" fmla="*/ 177 h 348"/>
                  <a:gd name="T76" fmla="*/ 96 w 229"/>
                  <a:gd name="T77" fmla="*/ 255 h 348"/>
                  <a:gd name="T78" fmla="*/ 103 w 229"/>
                  <a:gd name="T79" fmla="*/ 293 h 348"/>
                  <a:gd name="T80" fmla="*/ 107 w 229"/>
                  <a:gd name="T81" fmla="*/ 339 h 348"/>
                  <a:gd name="T82" fmla="*/ 59 w 229"/>
                  <a:gd name="T83" fmla="*/ 345 h 348"/>
                  <a:gd name="T84" fmla="*/ 22 w 229"/>
                  <a:gd name="T85" fmla="*/ 345 h 348"/>
                  <a:gd name="T86" fmla="*/ 0 w 229"/>
                  <a:gd name="T87" fmla="*/ 327 h 348"/>
                  <a:gd name="T88" fmla="*/ 0 w 229"/>
                  <a:gd name="T89" fmla="*/ 29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 h="348">
                    <a:moveTo>
                      <a:pt x="0" y="291"/>
                    </a:moveTo>
                    <a:cubicBezTo>
                      <a:pt x="7" y="281"/>
                      <a:pt x="13" y="271"/>
                      <a:pt x="24" y="263"/>
                    </a:cubicBezTo>
                    <a:cubicBezTo>
                      <a:pt x="44" y="248"/>
                      <a:pt x="23" y="228"/>
                      <a:pt x="29" y="211"/>
                    </a:cubicBezTo>
                    <a:cubicBezTo>
                      <a:pt x="35" y="208"/>
                      <a:pt x="36" y="218"/>
                      <a:pt x="43" y="215"/>
                    </a:cubicBezTo>
                    <a:cubicBezTo>
                      <a:pt x="39" y="203"/>
                      <a:pt x="24" y="195"/>
                      <a:pt x="28" y="182"/>
                    </a:cubicBezTo>
                    <a:cubicBezTo>
                      <a:pt x="33" y="169"/>
                      <a:pt x="29" y="157"/>
                      <a:pt x="28" y="145"/>
                    </a:cubicBezTo>
                    <a:cubicBezTo>
                      <a:pt x="28" y="142"/>
                      <a:pt x="22" y="131"/>
                      <a:pt x="36" y="136"/>
                    </a:cubicBezTo>
                    <a:cubicBezTo>
                      <a:pt x="38" y="136"/>
                      <a:pt x="40" y="133"/>
                      <a:pt x="36" y="128"/>
                    </a:cubicBezTo>
                    <a:cubicBezTo>
                      <a:pt x="26" y="116"/>
                      <a:pt x="28" y="102"/>
                      <a:pt x="28" y="86"/>
                    </a:cubicBezTo>
                    <a:cubicBezTo>
                      <a:pt x="36" y="96"/>
                      <a:pt x="43" y="105"/>
                      <a:pt x="51" y="116"/>
                    </a:cubicBezTo>
                    <a:cubicBezTo>
                      <a:pt x="54" y="102"/>
                      <a:pt x="65" y="92"/>
                      <a:pt x="42" y="87"/>
                    </a:cubicBezTo>
                    <a:cubicBezTo>
                      <a:pt x="33" y="85"/>
                      <a:pt x="18" y="71"/>
                      <a:pt x="30" y="54"/>
                    </a:cubicBezTo>
                    <a:cubicBezTo>
                      <a:pt x="37" y="59"/>
                      <a:pt x="39" y="70"/>
                      <a:pt x="50" y="75"/>
                    </a:cubicBezTo>
                    <a:cubicBezTo>
                      <a:pt x="48" y="47"/>
                      <a:pt x="53" y="22"/>
                      <a:pt x="71" y="0"/>
                    </a:cubicBezTo>
                    <a:cubicBezTo>
                      <a:pt x="83" y="19"/>
                      <a:pt x="69" y="33"/>
                      <a:pt x="64" y="48"/>
                    </a:cubicBezTo>
                    <a:cubicBezTo>
                      <a:pt x="73" y="48"/>
                      <a:pt x="71" y="39"/>
                      <a:pt x="77" y="38"/>
                    </a:cubicBezTo>
                    <a:cubicBezTo>
                      <a:pt x="86" y="40"/>
                      <a:pt x="82" y="66"/>
                      <a:pt x="67" y="89"/>
                    </a:cubicBezTo>
                    <a:cubicBezTo>
                      <a:pt x="76" y="90"/>
                      <a:pt x="78" y="80"/>
                      <a:pt x="88" y="77"/>
                    </a:cubicBezTo>
                    <a:cubicBezTo>
                      <a:pt x="84" y="97"/>
                      <a:pt x="101" y="113"/>
                      <a:pt x="93" y="133"/>
                    </a:cubicBezTo>
                    <a:cubicBezTo>
                      <a:pt x="92" y="137"/>
                      <a:pt x="91" y="141"/>
                      <a:pt x="98" y="137"/>
                    </a:cubicBezTo>
                    <a:cubicBezTo>
                      <a:pt x="103" y="135"/>
                      <a:pt x="104" y="140"/>
                      <a:pt x="104" y="143"/>
                    </a:cubicBezTo>
                    <a:cubicBezTo>
                      <a:pt x="103" y="163"/>
                      <a:pt x="127" y="180"/>
                      <a:pt x="111" y="204"/>
                    </a:cubicBezTo>
                    <a:cubicBezTo>
                      <a:pt x="127" y="188"/>
                      <a:pt x="144" y="196"/>
                      <a:pt x="161" y="198"/>
                    </a:cubicBezTo>
                    <a:cubicBezTo>
                      <a:pt x="145" y="185"/>
                      <a:pt x="115" y="190"/>
                      <a:pt x="118" y="158"/>
                    </a:cubicBezTo>
                    <a:cubicBezTo>
                      <a:pt x="131" y="153"/>
                      <a:pt x="139" y="169"/>
                      <a:pt x="152" y="167"/>
                    </a:cubicBezTo>
                    <a:cubicBezTo>
                      <a:pt x="152" y="167"/>
                      <a:pt x="152" y="167"/>
                      <a:pt x="152" y="167"/>
                    </a:cubicBezTo>
                    <a:cubicBezTo>
                      <a:pt x="155" y="175"/>
                      <a:pt x="163" y="175"/>
                      <a:pt x="173" y="177"/>
                    </a:cubicBezTo>
                    <a:cubicBezTo>
                      <a:pt x="161" y="159"/>
                      <a:pt x="177" y="148"/>
                      <a:pt x="181" y="134"/>
                    </a:cubicBezTo>
                    <a:cubicBezTo>
                      <a:pt x="182" y="134"/>
                      <a:pt x="183" y="135"/>
                      <a:pt x="184" y="135"/>
                    </a:cubicBezTo>
                    <a:cubicBezTo>
                      <a:pt x="195" y="146"/>
                      <a:pt x="194" y="161"/>
                      <a:pt x="196" y="175"/>
                    </a:cubicBezTo>
                    <a:cubicBezTo>
                      <a:pt x="200" y="185"/>
                      <a:pt x="205" y="196"/>
                      <a:pt x="209" y="207"/>
                    </a:cubicBezTo>
                    <a:cubicBezTo>
                      <a:pt x="219" y="216"/>
                      <a:pt x="222" y="227"/>
                      <a:pt x="223" y="240"/>
                    </a:cubicBezTo>
                    <a:cubicBezTo>
                      <a:pt x="229" y="250"/>
                      <a:pt x="228" y="256"/>
                      <a:pt x="215" y="260"/>
                    </a:cubicBezTo>
                    <a:cubicBezTo>
                      <a:pt x="191" y="267"/>
                      <a:pt x="167" y="276"/>
                      <a:pt x="144" y="284"/>
                    </a:cubicBezTo>
                    <a:cubicBezTo>
                      <a:pt x="132" y="296"/>
                      <a:pt x="129" y="284"/>
                      <a:pt x="125" y="276"/>
                    </a:cubicBezTo>
                    <a:cubicBezTo>
                      <a:pt x="120" y="265"/>
                      <a:pt x="114" y="255"/>
                      <a:pt x="110" y="244"/>
                    </a:cubicBezTo>
                    <a:cubicBezTo>
                      <a:pt x="99" y="213"/>
                      <a:pt x="86" y="183"/>
                      <a:pt x="78" y="156"/>
                    </a:cubicBezTo>
                    <a:cubicBezTo>
                      <a:pt x="78" y="160"/>
                      <a:pt x="81" y="168"/>
                      <a:pt x="83" y="177"/>
                    </a:cubicBezTo>
                    <a:cubicBezTo>
                      <a:pt x="88" y="203"/>
                      <a:pt x="90" y="229"/>
                      <a:pt x="96" y="255"/>
                    </a:cubicBezTo>
                    <a:cubicBezTo>
                      <a:pt x="99" y="268"/>
                      <a:pt x="101" y="281"/>
                      <a:pt x="103" y="293"/>
                    </a:cubicBezTo>
                    <a:cubicBezTo>
                      <a:pt x="108" y="308"/>
                      <a:pt x="107" y="324"/>
                      <a:pt x="107" y="339"/>
                    </a:cubicBezTo>
                    <a:cubicBezTo>
                      <a:pt x="92" y="348"/>
                      <a:pt x="74" y="344"/>
                      <a:pt x="59" y="345"/>
                    </a:cubicBezTo>
                    <a:cubicBezTo>
                      <a:pt x="47" y="345"/>
                      <a:pt x="34" y="344"/>
                      <a:pt x="22" y="345"/>
                    </a:cubicBezTo>
                    <a:cubicBezTo>
                      <a:pt x="6" y="346"/>
                      <a:pt x="1" y="340"/>
                      <a:pt x="0" y="327"/>
                    </a:cubicBezTo>
                    <a:cubicBezTo>
                      <a:pt x="0" y="315"/>
                      <a:pt x="0" y="303"/>
                      <a:pt x="0" y="291"/>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596"/>
              <p:cNvSpPr/>
              <p:nvPr/>
            </p:nvSpPr>
            <p:spPr bwMode="auto">
              <a:xfrm>
                <a:off x="1285" y="3409"/>
                <a:ext cx="685" cy="75"/>
              </a:xfrm>
              <a:custGeom>
                <a:avLst/>
                <a:gdLst>
                  <a:gd name="T0" fmla="*/ 609 w 610"/>
                  <a:gd name="T1" fmla="*/ 42 h 67"/>
                  <a:gd name="T2" fmla="*/ 500 w 610"/>
                  <a:gd name="T3" fmla="*/ 47 h 67"/>
                  <a:gd name="T4" fmla="*/ 469 w 610"/>
                  <a:gd name="T5" fmla="*/ 53 h 67"/>
                  <a:gd name="T6" fmla="*/ 449 w 610"/>
                  <a:gd name="T7" fmla="*/ 55 h 67"/>
                  <a:gd name="T8" fmla="*/ 393 w 610"/>
                  <a:gd name="T9" fmla="*/ 53 h 67"/>
                  <a:gd name="T10" fmla="*/ 364 w 610"/>
                  <a:gd name="T11" fmla="*/ 57 h 67"/>
                  <a:gd name="T12" fmla="*/ 359 w 610"/>
                  <a:gd name="T13" fmla="*/ 41 h 67"/>
                  <a:gd name="T14" fmla="*/ 305 w 610"/>
                  <a:gd name="T15" fmla="*/ 56 h 67"/>
                  <a:gd name="T16" fmla="*/ 274 w 610"/>
                  <a:gd name="T17" fmla="*/ 58 h 67"/>
                  <a:gd name="T18" fmla="*/ 221 w 610"/>
                  <a:gd name="T19" fmla="*/ 60 h 67"/>
                  <a:gd name="T20" fmla="*/ 162 w 610"/>
                  <a:gd name="T21" fmla="*/ 54 h 67"/>
                  <a:gd name="T22" fmla="*/ 126 w 610"/>
                  <a:gd name="T23" fmla="*/ 55 h 67"/>
                  <a:gd name="T24" fmla="*/ 104 w 610"/>
                  <a:gd name="T25" fmla="*/ 31 h 67"/>
                  <a:gd name="T26" fmla="*/ 85 w 610"/>
                  <a:gd name="T27" fmla="*/ 49 h 67"/>
                  <a:gd name="T28" fmla="*/ 10 w 610"/>
                  <a:gd name="T29" fmla="*/ 57 h 67"/>
                  <a:gd name="T30" fmla="*/ 0 w 610"/>
                  <a:gd name="T31" fmla="*/ 51 h 67"/>
                  <a:gd name="T32" fmla="*/ 12 w 610"/>
                  <a:gd name="T33" fmla="*/ 42 h 67"/>
                  <a:gd name="T34" fmla="*/ 49 w 610"/>
                  <a:gd name="T35" fmla="*/ 14 h 67"/>
                  <a:gd name="T36" fmla="*/ 97 w 610"/>
                  <a:gd name="T37" fmla="*/ 14 h 67"/>
                  <a:gd name="T38" fmla="*/ 121 w 610"/>
                  <a:gd name="T39" fmla="*/ 12 h 67"/>
                  <a:gd name="T40" fmla="*/ 201 w 610"/>
                  <a:gd name="T41" fmla="*/ 26 h 67"/>
                  <a:gd name="T42" fmla="*/ 235 w 610"/>
                  <a:gd name="T43" fmla="*/ 20 h 67"/>
                  <a:gd name="T44" fmla="*/ 277 w 610"/>
                  <a:gd name="T45" fmla="*/ 26 h 67"/>
                  <a:gd name="T46" fmla="*/ 296 w 610"/>
                  <a:gd name="T47" fmla="*/ 22 h 67"/>
                  <a:gd name="T48" fmla="*/ 377 w 610"/>
                  <a:gd name="T49" fmla="*/ 19 h 67"/>
                  <a:gd name="T50" fmla="*/ 405 w 610"/>
                  <a:gd name="T51" fmla="*/ 25 h 67"/>
                  <a:gd name="T52" fmla="*/ 408 w 610"/>
                  <a:gd name="T53" fmla="*/ 26 h 67"/>
                  <a:gd name="T54" fmla="*/ 474 w 610"/>
                  <a:gd name="T55" fmla="*/ 15 h 67"/>
                  <a:gd name="T56" fmla="*/ 565 w 610"/>
                  <a:gd name="T57" fmla="*/ 14 h 67"/>
                  <a:gd name="T58" fmla="*/ 566 w 610"/>
                  <a:gd name="T59" fmla="*/ 16 h 67"/>
                  <a:gd name="T60" fmla="*/ 599 w 610"/>
                  <a:gd name="T61" fmla="*/ 32 h 67"/>
                  <a:gd name="T62" fmla="*/ 609 w 610"/>
                  <a:gd name="T63"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0" h="67">
                    <a:moveTo>
                      <a:pt x="609" y="42"/>
                    </a:moveTo>
                    <a:cubicBezTo>
                      <a:pt x="573" y="50"/>
                      <a:pt x="537" y="48"/>
                      <a:pt x="500" y="47"/>
                    </a:cubicBezTo>
                    <a:cubicBezTo>
                      <a:pt x="489" y="47"/>
                      <a:pt x="479" y="49"/>
                      <a:pt x="469" y="53"/>
                    </a:cubicBezTo>
                    <a:cubicBezTo>
                      <a:pt x="462" y="56"/>
                      <a:pt x="456" y="56"/>
                      <a:pt x="449" y="55"/>
                    </a:cubicBezTo>
                    <a:cubicBezTo>
                      <a:pt x="430" y="53"/>
                      <a:pt x="412" y="44"/>
                      <a:pt x="393" y="53"/>
                    </a:cubicBezTo>
                    <a:cubicBezTo>
                      <a:pt x="383" y="57"/>
                      <a:pt x="371" y="34"/>
                      <a:pt x="364" y="57"/>
                    </a:cubicBezTo>
                    <a:cubicBezTo>
                      <a:pt x="356" y="52"/>
                      <a:pt x="368" y="44"/>
                      <a:pt x="359" y="41"/>
                    </a:cubicBezTo>
                    <a:cubicBezTo>
                      <a:pt x="343" y="54"/>
                      <a:pt x="328" y="65"/>
                      <a:pt x="305" y="56"/>
                    </a:cubicBezTo>
                    <a:cubicBezTo>
                      <a:pt x="297" y="52"/>
                      <a:pt x="285" y="57"/>
                      <a:pt x="274" y="58"/>
                    </a:cubicBezTo>
                    <a:cubicBezTo>
                      <a:pt x="257" y="59"/>
                      <a:pt x="239" y="53"/>
                      <a:pt x="221" y="60"/>
                    </a:cubicBezTo>
                    <a:cubicBezTo>
                      <a:pt x="201" y="67"/>
                      <a:pt x="181" y="55"/>
                      <a:pt x="162" y="54"/>
                    </a:cubicBezTo>
                    <a:cubicBezTo>
                      <a:pt x="150" y="54"/>
                      <a:pt x="135" y="53"/>
                      <a:pt x="126" y="55"/>
                    </a:cubicBezTo>
                    <a:cubicBezTo>
                      <a:pt x="104" y="59"/>
                      <a:pt x="110" y="45"/>
                      <a:pt x="104" y="31"/>
                    </a:cubicBezTo>
                    <a:cubicBezTo>
                      <a:pt x="104" y="49"/>
                      <a:pt x="95" y="47"/>
                      <a:pt x="85" y="49"/>
                    </a:cubicBezTo>
                    <a:cubicBezTo>
                      <a:pt x="60" y="54"/>
                      <a:pt x="34" y="44"/>
                      <a:pt x="10" y="57"/>
                    </a:cubicBezTo>
                    <a:cubicBezTo>
                      <a:pt x="6" y="59"/>
                      <a:pt x="3" y="54"/>
                      <a:pt x="0" y="51"/>
                    </a:cubicBezTo>
                    <a:cubicBezTo>
                      <a:pt x="2" y="44"/>
                      <a:pt x="7" y="42"/>
                      <a:pt x="12" y="42"/>
                    </a:cubicBezTo>
                    <a:cubicBezTo>
                      <a:pt x="32" y="42"/>
                      <a:pt x="40" y="27"/>
                      <a:pt x="49" y="14"/>
                    </a:cubicBezTo>
                    <a:cubicBezTo>
                      <a:pt x="65" y="10"/>
                      <a:pt x="81" y="0"/>
                      <a:pt x="97" y="14"/>
                    </a:cubicBezTo>
                    <a:cubicBezTo>
                      <a:pt x="105" y="20"/>
                      <a:pt x="113" y="8"/>
                      <a:pt x="121" y="12"/>
                    </a:cubicBezTo>
                    <a:cubicBezTo>
                      <a:pt x="146" y="24"/>
                      <a:pt x="175" y="11"/>
                      <a:pt x="201" y="26"/>
                    </a:cubicBezTo>
                    <a:cubicBezTo>
                      <a:pt x="208" y="30"/>
                      <a:pt x="223" y="17"/>
                      <a:pt x="235" y="20"/>
                    </a:cubicBezTo>
                    <a:cubicBezTo>
                      <a:pt x="249" y="23"/>
                      <a:pt x="263" y="22"/>
                      <a:pt x="277" y="26"/>
                    </a:cubicBezTo>
                    <a:cubicBezTo>
                      <a:pt x="281" y="27"/>
                      <a:pt x="290" y="23"/>
                      <a:pt x="296" y="22"/>
                    </a:cubicBezTo>
                    <a:cubicBezTo>
                      <a:pt x="323" y="15"/>
                      <a:pt x="350" y="19"/>
                      <a:pt x="377" y="19"/>
                    </a:cubicBezTo>
                    <a:cubicBezTo>
                      <a:pt x="386" y="19"/>
                      <a:pt x="398" y="12"/>
                      <a:pt x="405" y="25"/>
                    </a:cubicBezTo>
                    <a:cubicBezTo>
                      <a:pt x="406" y="26"/>
                      <a:pt x="408" y="27"/>
                      <a:pt x="408" y="26"/>
                    </a:cubicBezTo>
                    <a:cubicBezTo>
                      <a:pt x="428" y="9"/>
                      <a:pt x="452" y="17"/>
                      <a:pt x="474" y="15"/>
                    </a:cubicBezTo>
                    <a:cubicBezTo>
                      <a:pt x="504" y="11"/>
                      <a:pt x="534" y="6"/>
                      <a:pt x="565" y="14"/>
                    </a:cubicBezTo>
                    <a:cubicBezTo>
                      <a:pt x="565" y="14"/>
                      <a:pt x="566" y="15"/>
                      <a:pt x="566" y="16"/>
                    </a:cubicBezTo>
                    <a:cubicBezTo>
                      <a:pt x="574" y="27"/>
                      <a:pt x="581" y="38"/>
                      <a:pt x="599" y="32"/>
                    </a:cubicBezTo>
                    <a:cubicBezTo>
                      <a:pt x="604" y="30"/>
                      <a:pt x="610" y="34"/>
                      <a:pt x="609" y="42"/>
                    </a:cubicBezTo>
                    <a:close/>
                  </a:path>
                </a:pathLst>
              </a:custGeom>
              <a:solidFill>
                <a:srgbClr val="97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Freeform 597"/>
              <p:cNvSpPr/>
              <p:nvPr/>
            </p:nvSpPr>
            <p:spPr bwMode="auto">
              <a:xfrm>
                <a:off x="983" y="3330"/>
                <a:ext cx="499" cy="72"/>
              </a:xfrm>
              <a:custGeom>
                <a:avLst/>
                <a:gdLst>
                  <a:gd name="T0" fmla="*/ 29 w 444"/>
                  <a:gd name="T1" fmla="*/ 0 h 64"/>
                  <a:gd name="T2" fmla="*/ 45 w 444"/>
                  <a:gd name="T3" fmla="*/ 9 h 64"/>
                  <a:gd name="T4" fmla="*/ 66 w 444"/>
                  <a:gd name="T5" fmla="*/ 12 h 64"/>
                  <a:gd name="T6" fmla="*/ 167 w 444"/>
                  <a:gd name="T7" fmla="*/ 19 h 64"/>
                  <a:gd name="T8" fmla="*/ 177 w 444"/>
                  <a:gd name="T9" fmla="*/ 20 h 64"/>
                  <a:gd name="T10" fmla="*/ 269 w 444"/>
                  <a:gd name="T11" fmla="*/ 16 h 64"/>
                  <a:gd name="T12" fmla="*/ 401 w 444"/>
                  <a:gd name="T13" fmla="*/ 12 h 64"/>
                  <a:gd name="T14" fmla="*/ 422 w 444"/>
                  <a:gd name="T15" fmla="*/ 15 h 64"/>
                  <a:gd name="T16" fmla="*/ 420 w 444"/>
                  <a:gd name="T17" fmla="*/ 21 h 64"/>
                  <a:gd name="T18" fmla="*/ 421 w 444"/>
                  <a:gd name="T19" fmla="*/ 52 h 64"/>
                  <a:gd name="T20" fmla="*/ 311 w 444"/>
                  <a:gd name="T21" fmla="*/ 45 h 64"/>
                  <a:gd name="T22" fmla="*/ 193 w 444"/>
                  <a:gd name="T23" fmla="*/ 48 h 64"/>
                  <a:gd name="T24" fmla="*/ 134 w 444"/>
                  <a:gd name="T25" fmla="*/ 47 h 64"/>
                  <a:gd name="T26" fmla="*/ 32 w 444"/>
                  <a:gd name="T27" fmla="*/ 51 h 64"/>
                  <a:gd name="T28" fmla="*/ 8 w 444"/>
                  <a:gd name="T29" fmla="*/ 64 h 64"/>
                  <a:gd name="T30" fmla="*/ 0 w 444"/>
                  <a:gd name="T31" fmla="*/ 21 h 64"/>
                  <a:gd name="T32" fmla="*/ 29 w 444"/>
                  <a:gd name="T3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4" h="64">
                    <a:moveTo>
                      <a:pt x="29" y="0"/>
                    </a:moveTo>
                    <a:cubicBezTo>
                      <a:pt x="33" y="6"/>
                      <a:pt x="35" y="16"/>
                      <a:pt x="45" y="9"/>
                    </a:cubicBezTo>
                    <a:cubicBezTo>
                      <a:pt x="51" y="14"/>
                      <a:pt x="59" y="11"/>
                      <a:pt x="66" y="12"/>
                    </a:cubicBezTo>
                    <a:cubicBezTo>
                      <a:pt x="100" y="13"/>
                      <a:pt x="134" y="10"/>
                      <a:pt x="167" y="19"/>
                    </a:cubicBezTo>
                    <a:cubicBezTo>
                      <a:pt x="170" y="20"/>
                      <a:pt x="174" y="21"/>
                      <a:pt x="177" y="20"/>
                    </a:cubicBezTo>
                    <a:cubicBezTo>
                      <a:pt x="207" y="11"/>
                      <a:pt x="238" y="18"/>
                      <a:pt x="269" y="16"/>
                    </a:cubicBezTo>
                    <a:cubicBezTo>
                      <a:pt x="313" y="13"/>
                      <a:pt x="357" y="13"/>
                      <a:pt x="401" y="12"/>
                    </a:cubicBezTo>
                    <a:cubicBezTo>
                      <a:pt x="408" y="12"/>
                      <a:pt x="416" y="10"/>
                      <a:pt x="422" y="15"/>
                    </a:cubicBezTo>
                    <a:cubicBezTo>
                      <a:pt x="422" y="18"/>
                      <a:pt x="417" y="19"/>
                      <a:pt x="420" y="21"/>
                    </a:cubicBezTo>
                    <a:cubicBezTo>
                      <a:pt x="444" y="36"/>
                      <a:pt x="444" y="39"/>
                      <a:pt x="421" y="52"/>
                    </a:cubicBezTo>
                    <a:cubicBezTo>
                      <a:pt x="385" y="44"/>
                      <a:pt x="348" y="42"/>
                      <a:pt x="311" y="45"/>
                    </a:cubicBezTo>
                    <a:cubicBezTo>
                      <a:pt x="272" y="48"/>
                      <a:pt x="233" y="47"/>
                      <a:pt x="193" y="48"/>
                    </a:cubicBezTo>
                    <a:cubicBezTo>
                      <a:pt x="174" y="49"/>
                      <a:pt x="154" y="46"/>
                      <a:pt x="134" y="47"/>
                    </a:cubicBezTo>
                    <a:cubicBezTo>
                      <a:pt x="100" y="47"/>
                      <a:pt x="65" y="34"/>
                      <a:pt x="32" y="51"/>
                    </a:cubicBezTo>
                    <a:cubicBezTo>
                      <a:pt x="24" y="55"/>
                      <a:pt x="7" y="43"/>
                      <a:pt x="8" y="64"/>
                    </a:cubicBezTo>
                    <a:cubicBezTo>
                      <a:pt x="5" y="50"/>
                      <a:pt x="3" y="35"/>
                      <a:pt x="0" y="21"/>
                    </a:cubicBezTo>
                    <a:cubicBezTo>
                      <a:pt x="4" y="6"/>
                      <a:pt x="20" y="8"/>
                      <a:pt x="29" y="0"/>
                    </a:cubicBezTo>
                    <a:close/>
                  </a:path>
                </a:pathLst>
              </a:custGeom>
              <a:solidFill>
                <a:srgbClr val="8CBF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Freeform 598"/>
              <p:cNvSpPr/>
              <p:nvPr/>
            </p:nvSpPr>
            <p:spPr bwMode="auto">
              <a:xfrm>
                <a:off x="1055" y="3420"/>
                <a:ext cx="293" cy="52"/>
              </a:xfrm>
              <a:custGeom>
                <a:avLst/>
                <a:gdLst>
                  <a:gd name="T0" fmla="*/ 253 w 260"/>
                  <a:gd name="T1" fmla="*/ 4 h 46"/>
                  <a:gd name="T2" fmla="*/ 260 w 260"/>
                  <a:gd name="T3" fmla="*/ 7 h 46"/>
                  <a:gd name="T4" fmla="*/ 259 w 260"/>
                  <a:gd name="T5" fmla="*/ 12 h 46"/>
                  <a:gd name="T6" fmla="*/ 237 w 260"/>
                  <a:gd name="T7" fmla="*/ 34 h 46"/>
                  <a:gd name="T8" fmla="*/ 204 w 260"/>
                  <a:gd name="T9" fmla="*/ 41 h 46"/>
                  <a:gd name="T10" fmla="*/ 184 w 260"/>
                  <a:gd name="T11" fmla="*/ 46 h 46"/>
                  <a:gd name="T12" fmla="*/ 177 w 260"/>
                  <a:gd name="T13" fmla="*/ 44 h 46"/>
                  <a:gd name="T14" fmla="*/ 129 w 260"/>
                  <a:gd name="T15" fmla="*/ 35 h 46"/>
                  <a:gd name="T16" fmla="*/ 109 w 260"/>
                  <a:gd name="T17" fmla="*/ 36 h 46"/>
                  <a:gd name="T18" fmla="*/ 101 w 260"/>
                  <a:gd name="T19" fmla="*/ 36 h 46"/>
                  <a:gd name="T20" fmla="*/ 50 w 260"/>
                  <a:gd name="T21" fmla="*/ 39 h 46"/>
                  <a:gd name="T22" fmla="*/ 17 w 260"/>
                  <a:gd name="T23" fmla="*/ 38 h 46"/>
                  <a:gd name="T24" fmla="*/ 5 w 260"/>
                  <a:gd name="T25" fmla="*/ 27 h 46"/>
                  <a:gd name="T26" fmla="*/ 0 w 260"/>
                  <a:gd name="T27" fmla="*/ 14 h 46"/>
                  <a:gd name="T28" fmla="*/ 27 w 260"/>
                  <a:gd name="T29" fmla="*/ 11 h 46"/>
                  <a:gd name="T30" fmla="*/ 65 w 260"/>
                  <a:gd name="T31" fmla="*/ 8 h 46"/>
                  <a:gd name="T32" fmla="*/ 212 w 260"/>
                  <a:gd name="T33" fmla="*/ 4 h 46"/>
                  <a:gd name="T34" fmla="*/ 253 w 260"/>
                  <a:gd name="T35"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46">
                    <a:moveTo>
                      <a:pt x="253" y="4"/>
                    </a:moveTo>
                    <a:cubicBezTo>
                      <a:pt x="255" y="5"/>
                      <a:pt x="258" y="5"/>
                      <a:pt x="260" y="7"/>
                    </a:cubicBezTo>
                    <a:cubicBezTo>
                      <a:pt x="260" y="8"/>
                      <a:pt x="260" y="11"/>
                      <a:pt x="259" y="12"/>
                    </a:cubicBezTo>
                    <a:cubicBezTo>
                      <a:pt x="242" y="9"/>
                      <a:pt x="250" y="33"/>
                      <a:pt x="237" y="34"/>
                    </a:cubicBezTo>
                    <a:cubicBezTo>
                      <a:pt x="226" y="35"/>
                      <a:pt x="215" y="35"/>
                      <a:pt x="204" y="41"/>
                    </a:cubicBezTo>
                    <a:cubicBezTo>
                      <a:pt x="197" y="41"/>
                      <a:pt x="187" y="28"/>
                      <a:pt x="184" y="46"/>
                    </a:cubicBezTo>
                    <a:cubicBezTo>
                      <a:pt x="182" y="45"/>
                      <a:pt x="179" y="45"/>
                      <a:pt x="177" y="44"/>
                    </a:cubicBezTo>
                    <a:cubicBezTo>
                      <a:pt x="162" y="36"/>
                      <a:pt x="147" y="26"/>
                      <a:pt x="129" y="35"/>
                    </a:cubicBezTo>
                    <a:cubicBezTo>
                      <a:pt x="122" y="37"/>
                      <a:pt x="116" y="37"/>
                      <a:pt x="109" y="36"/>
                    </a:cubicBezTo>
                    <a:cubicBezTo>
                      <a:pt x="106" y="36"/>
                      <a:pt x="104" y="36"/>
                      <a:pt x="101" y="36"/>
                    </a:cubicBezTo>
                    <a:cubicBezTo>
                      <a:pt x="84" y="32"/>
                      <a:pt x="67" y="36"/>
                      <a:pt x="50" y="39"/>
                    </a:cubicBezTo>
                    <a:cubicBezTo>
                      <a:pt x="39" y="41"/>
                      <a:pt x="29" y="36"/>
                      <a:pt x="17" y="38"/>
                    </a:cubicBezTo>
                    <a:cubicBezTo>
                      <a:pt x="11" y="40"/>
                      <a:pt x="8" y="32"/>
                      <a:pt x="5" y="27"/>
                    </a:cubicBezTo>
                    <a:cubicBezTo>
                      <a:pt x="4" y="22"/>
                      <a:pt x="0" y="19"/>
                      <a:pt x="0" y="14"/>
                    </a:cubicBezTo>
                    <a:cubicBezTo>
                      <a:pt x="8" y="5"/>
                      <a:pt x="19" y="11"/>
                      <a:pt x="27" y="11"/>
                    </a:cubicBezTo>
                    <a:cubicBezTo>
                      <a:pt x="40" y="11"/>
                      <a:pt x="52" y="10"/>
                      <a:pt x="65" y="8"/>
                    </a:cubicBezTo>
                    <a:cubicBezTo>
                      <a:pt x="114" y="3"/>
                      <a:pt x="163" y="7"/>
                      <a:pt x="212" y="4"/>
                    </a:cubicBezTo>
                    <a:cubicBezTo>
                      <a:pt x="225" y="3"/>
                      <a:pt x="239" y="0"/>
                      <a:pt x="253" y="4"/>
                    </a:cubicBezTo>
                    <a:close/>
                  </a:path>
                </a:pathLst>
              </a:custGeom>
              <a:solidFill>
                <a:srgbClr val="74B4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599"/>
              <p:cNvSpPr/>
              <p:nvPr/>
            </p:nvSpPr>
            <p:spPr bwMode="auto">
              <a:xfrm>
                <a:off x="1442" y="3345"/>
                <a:ext cx="182" cy="45"/>
              </a:xfrm>
              <a:custGeom>
                <a:avLst/>
                <a:gdLst>
                  <a:gd name="T0" fmla="*/ 13 w 162"/>
                  <a:gd name="T1" fmla="*/ 39 h 40"/>
                  <a:gd name="T2" fmla="*/ 18 w 162"/>
                  <a:gd name="T3" fmla="*/ 31 h 40"/>
                  <a:gd name="T4" fmla="*/ 25 w 162"/>
                  <a:gd name="T5" fmla="*/ 21 h 40"/>
                  <a:gd name="T6" fmla="*/ 13 w 162"/>
                  <a:gd name="T7" fmla="*/ 13 h 40"/>
                  <a:gd name="T8" fmla="*/ 2 w 162"/>
                  <a:gd name="T9" fmla="*/ 11 h 40"/>
                  <a:gd name="T10" fmla="*/ 14 w 162"/>
                  <a:gd name="T11" fmla="*/ 2 h 40"/>
                  <a:gd name="T12" fmla="*/ 130 w 162"/>
                  <a:gd name="T13" fmla="*/ 1 h 40"/>
                  <a:gd name="T14" fmla="*/ 153 w 162"/>
                  <a:gd name="T15" fmla="*/ 0 h 40"/>
                  <a:gd name="T16" fmla="*/ 162 w 162"/>
                  <a:gd name="T17" fmla="*/ 27 h 40"/>
                  <a:gd name="T18" fmla="*/ 123 w 162"/>
                  <a:gd name="T19" fmla="*/ 30 h 40"/>
                  <a:gd name="T20" fmla="*/ 35 w 162"/>
                  <a:gd name="T21" fmla="*/ 39 h 40"/>
                  <a:gd name="T22" fmla="*/ 13 w 162"/>
                  <a:gd name="T2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40">
                    <a:moveTo>
                      <a:pt x="13" y="39"/>
                    </a:moveTo>
                    <a:cubicBezTo>
                      <a:pt x="13" y="36"/>
                      <a:pt x="14" y="33"/>
                      <a:pt x="18" y="31"/>
                    </a:cubicBezTo>
                    <a:cubicBezTo>
                      <a:pt x="23" y="30"/>
                      <a:pt x="28" y="26"/>
                      <a:pt x="25" y="21"/>
                    </a:cubicBezTo>
                    <a:cubicBezTo>
                      <a:pt x="23" y="17"/>
                      <a:pt x="18" y="12"/>
                      <a:pt x="13" y="13"/>
                    </a:cubicBezTo>
                    <a:cubicBezTo>
                      <a:pt x="9" y="13"/>
                      <a:pt x="3" y="20"/>
                      <a:pt x="2" y="11"/>
                    </a:cubicBezTo>
                    <a:cubicBezTo>
                      <a:pt x="0" y="2"/>
                      <a:pt x="9" y="4"/>
                      <a:pt x="14" y="2"/>
                    </a:cubicBezTo>
                    <a:cubicBezTo>
                      <a:pt x="53" y="8"/>
                      <a:pt x="91" y="3"/>
                      <a:pt x="130" y="1"/>
                    </a:cubicBezTo>
                    <a:cubicBezTo>
                      <a:pt x="137" y="0"/>
                      <a:pt x="145" y="0"/>
                      <a:pt x="153" y="0"/>
                    </a:cubicBezTo>
                    <a:cubicBezTo>
                      <a:pt x="157" y="9"/>
                      <a:pt x="159" y="18"/>
                      <a:pt x="162" y="27"/>
                    </a:cubicBezTo>
                    <a:cubicBezTo>
                      <a:pt x="150" y="37"/>
                      <a:pt x="136" y="29"/>
                      <a:pt x="123" y="30"/>
                    </a:cubicBezTo>
                    <a:cubicBezTo>
                      <a:pt x="94" y="32"/>
                      <a:pt x="64" y="32"/>
                      <a:pt x="35" y="39"/>
                    </a:cubicBezTo>
                    <a:cubicBezTo>
                      <a:pt x="28" y="40"/>
                      <a:pt x="20" y="39"/>
                      <a:pt x="13" y="39"/>
                    </a:cubicBezTo>
                    <a:close/>
                  </a:path>
                </a:pathLst>
              </a:custGeom>
              <a:solidFill>
                <a:srgbClr val="6BB0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600"/>
              <p:cNvSpPr/>
              <p:nvPr/>
            </p:nvSpPr>
            <p:spPr bwMode="auto">
              <a:xfrm>
                <a:off x="683" y="3417"/>
                <a:ext cx="212" cy="64"/>
              </a:xfrm>
              <a:custGeom>
                <a:avLst/>
                <a:gdLst>
                  <a:gd name="T0" fmla="*/ 0 w 188"/>
                  <a:gd name="T1" fmla="*/ 43 h 57"/>
                  <a:gd name="T2" fmla="*/ 49 w 188"/>
                  <a:gd name="T3" fmla="*/ 25 h 57"/>
                  <a:gd name="T4" fmla="*/ 12 w 188"/>
                  <a:gd name="T5" fmla="*/ 19 h 57"/>
                  <a:gd name="T6" fmla="*/ 43 w 188"/>
                  <a:gd name="T7" fmla="*/ 17 h 57"/>
                  <a:gd name="T8" fmla="*/ 78 w 188"/>
                  <a:gd name="T9" fmla="*/ 15 h 57"/>
                  <a:gd name="T10" fmla="*/ 106 w 188"/>
                  <a:gd name="T11" fmla="*/ 21 h 57"/>
                  <a:gd name="T12" fmla="*/ 115 w 188"/>
                  <a:gd name="T13" fmla="*/ 23 h 57"/>
                  <a:gd name="T14" fmla="*/ 188 w 188"/>
                  <a:gd name="T15" fmla="*/ 15 h 57"/>
                  <a:gd name="T16" fmla="*/ 154 w 188"/>
                  <a:gd name="T17" fmla="*/ 24 h 57"/>
                  <a:gd name="T18" fmla="*/ 123 w 188"/>
                  <a:gd name="T19" fmla="*/ 34 h 57"/>
                  <a:gd name="T20" fmla="*/ 125 w 188"/>
                  <a:gd name="T21" fmla="*/ 36 h 57"/>
                  <a:gd name="T22" fmla="*/ 128 w 188"/>
                  <a:gd name="T23" fmla="*/ 39 h 57"/>
                  <a:gd name="T24" fmla="*/ 109 w 188"/>
                  <a:gd name="T25" fmla="*/ 54 h 57"/>
                  <a:gd name="T26" fmla="*/ 52 w 188"/>
                  <a:gd name="T27" fmla="*/ 51 h 57"/>
                  <a:gd name="T28" fmla="*/ 48 w 188"/>
                  <a:gd name="T29" fmla="*/ 51 h 57"/>
                  <a:gd name="T30" fmla="*/ 0 w 188"/>
                  <a:gd name="T31" fmla="*/ 4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57">
                    <a:moveTo>
                      <a:pt x="0" y="43"/>
                    </a:moveTo>
                    <a:cubicBezTo>
                      <a:pt x="16" y="37"/>
                      <a:pt x="36" y="43"/>
                      <a:pt x="49" y="25"/>
                    </a:cubicBezTo>
                    <a:cubicBezTo>
                      <a:pt x="37" y="19"/>
                      <a:pt x="23" y="28"/>
                      <a:pt x="12" y="19"/>
                    </a:cubicBezTo>
                    <a:cubicBezTo>
                      <a:pt x="22" y="13"/>
                      <a:pt x="31" y="11"/>
                      <a:pt x="43" y="17"/>
                    </a:cubicBezTo>
                    <a:cubicBezTo>
                      <a:pt x="53" y="21"/>
                      <a:pt x="66" y="16"/>
                      <a:pt x="78" y="15"/>
                    </a:cubicBezTo>
                    <a:cubicBezTo>
                      <a:pt x="88" y="15"/>
                      <a:pt x="98" y="13"/>
                      <a:pt x="106" y="21"/>
                    </a:cubicBezTo>
                    <a:cubicBezTo>
                      <a:pt x="108" y="23"/>
                      <a:pt x="111" y="26"/>
                      <a:pt x="115" y="23"/>
                    </a:cubicBezTo>
                    <a:cubicBezTo>
                      <a:pt x="137" y="0"/>
                      <a:pt x="163" y="12"/>
                      <a:pt x="188" y="15"/>
                    </a:cubicBezTo>
                    <a:cubicBezTo>
                      <a:pt x="177" y="18"/>
                      <a:pt x="169" y="36"/>
                      <a:pt x="154" y="24"/>
                    </a:cubicBezTo>
                    <a:cubicBezTo>
                      <a:pt x="147" y="35"/>
                      <a:pt x="136" y="37"/>
                      <a:pt x="123" y="34"/>
                    </a:cubicBezTo>
                    <a:cubicBezTo>
                      <a:pt x="124" y="36"/>
                      <a:pt x="125" y="35"/>
                      <a:pt x="125" y="36"/>
                    </a:cubicBezTo>
                    <a:cubicBezTo>
                      <a:pt x="126" y="37"/>
                      <a:pt x="127" y="37"/>
                      <a:pt x="128" y="39"/>
                    </a:cubicBezTo>
                    <a:cubicBezTo>
                      <a:pt x="129" y="54"/>
                      <a:pt x="125" y="57"/>
                      <a:pt x="109" y="54"/>
                    </a:cubicBezTo>
                    <a:cubicBezTo>
                      <a:pt x="91" y="49"/>
                      <a:pt x="71" y="45"/>
                      <a:pt x="52" y="51"/>
                    </a:cubicBezTo>
                    <a:cubicBezTo>
                      <a:pt x="51" y="51"/>
                      <a:pt x="50" y="51"/>
                      <a:pt x="48" y="51"/>
                    </a:cubicBezTo>
                    <a:cubicBezTo>
                      <a:pt x="33" y="53"/>
                      <a:pt x="7" y="48"/>
                      <a:pt x="0" y="43"/>
                    </a:cubicBezTo>
                    <a:close/>
                  </a:path>
                </a:pathLst>
              </a:custGeom>
              <a:solidFill>
                <a:srgbClr val="7F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601"/>
              <p:cNvSpPr/>
              <p:nvPr/>
            </p:nvSpPr>
            <p:spPr bwMode="auto">
              <a:xfrm>
                <a:off x="816" y="3427"/>
                <a:ext cx="249" cy="48"/>
              </a:xfrm>
              <a:custGeom>
                <a:avLst/>
                <a:gdLst>
                  <a:gd name="T0" fmla="*/ 6 w 222"/>
                  <a:gd name="T1" fmla="*/ 30 h 43"/>
                  <a:gd name="T2" fmla="*/ 3 w 222"/>
                  <a:gd name="T3" fmla="*/ 23 h 43"/>
                  <a:gd name="T4" fmla="*/ 36 w 222"/>
                  <a:gd name="T5" fmla="*/ 10 h 43"/>
                  <a:gd name="T6" fmla="*/ 70 w 222"/>
                  <a:gd name="T7" fmla="*/ 6 h 43"/>
                  <a:gd name="T8" fmla="*/ 190 w 222"/>
                  <a:gd name="T9" fmla="*/ 2 h 43"/>
                  <a:gd name="T10" fmla="*/ 214 w 222"/>
                  <a:gd name="T11" fmla="*/ 10 h 43"/>
                  <a:gd name="T12" fmla="*/ 222 w 222"/>
                  <a:gd name="T13" fmla="*/ 18 h 43"/>
                  <a:gd name="T14" fmla="*/ 203 w 222"/>
                  <a:gd name="T15" fmla="*/ 33 h 43"/>
                  <a:gd name="T16" fmla="*/ 149 w 222"/>
                  <a:gd name="T17" fmla="*/ 25 h 43"/>
                  <a:gd name="T18" fmla="*/ 110 w 222"/>
                  <a:gd name="T19" fmla="*/ 19 h 43"/>
                  <a:gd name="T20" fmla="*/ 78 w 222"/>
                  <a:gd name="T21" fmla="*/ 30 h 43"/>
                  <a:gd name="T22" fmla="*/ 78 w 222"/>
                  <a:gd name="T23" fmla="*/ 30 h 43"/>
                  <a:gd name="T24" fmla="*/ 6 w 222"/>
                  <a:gd name="T25"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43">
                    <a:moveTo>
                      <a:pt x="6" y="30"/>
                    </a:moveTo>
                    <a:cubicBezTo>
                      <a:pt x="6" y="27"/>
                      <a:pt x="0" y="23"/>
                      <a:pt x="3" y="23"/>
                    </a:cubicBezTo>
                    <a:cubicBezTo>
                      <a:pt x="16" y="22"/>
                      <a:pt x="28" y="22"/>
                      <a:pt x="36" y="10"/>
                    </a:cubicBezTo>
                    <a:cubicBezTo>
                      <a:pt x="49" y="22"/>
                      <a:pt x="58" y="0"/>
                      <a:pt x="70" y="6"/>
                    </a:cubicBezTo>
                    <a:cubicBezTo>
                      <a:pt x="110" y="0"/>
                      <a:pt x="150" y="4"/>
                      <a:pt x="190" y="2"/>
                    </a:cubicBezTo>
                    <a:cubicBezTo>
                      <a:pt x="197" y="6"/>
                      <a:pt x="207" y="2"/>
                      <a:pt x="214" y="10"/>
                    </a:cubicBezTo>
                    <a:cubicBezTo>
                      <a:pt x="219" y="10"/>
                      <a:pt x="222" y="13"/>
                      <a:pt x="222" y="18"/>
                    </a:cubicBezTo>
                    <a:cubicBezTo>
                      <a:pt x="219" y="28"/>
                      <a:pt x="217" y="40"/>
                      <a:pt x="203" y="33"/>
                    </a:cubicBezTo>
                    <a:cubicBezTo>
                      <a:pt x="186" y="24"/>
                      <a:pt x="167" y="27"/>
                      <a:pt x="149" y="25"/>
                    </a:cubicBezTo>
                    <a:cubicBezTo>
                      <a:pt x="136" y="23"/>
                      <a:pt x="123" y="24"/>
                      <a:pt x="110" y="19"/>
                    </a:cubicBezTo>
                    <a:cubicBezTo>
                      <a:pt x="97" y="13"/>
                      <a:pt x="91" y="31"/>
                      <a:pt x="78" y="30"/>
                    </a:cubicBezTo>
                    <a:cubicBezTo>
                      <a:pt x="78" y="30"/>
                      <a:pt x="78" y="30"/>
                      <a:pt x="78" y="30"/>
                    </a:cubicBezTo>
                    <a:cubicBezTo>
                      <a:pt x="54" y="30"/>
                      <a:pt x="30" y="43"/>
                      <a:pt x="6" y="30"/>
                    </a:cubicBezTo>
                    <a:close/>
                  </a:path>
                </a:pathLst>
              </a:custGeom>
              <a:solidFill>
                <a:srgbClr val="66A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Freeform 602"/>
              <p:cNvSpPr/>
              <p:nvPr/>
            </p:nvSpPr>
            <p:spPr bwMode="auto">
              <a:xfrm>
                <a:off x="1623" y="3337"/>
                <a:ext cx="266" cy="43"/>
              </a:xfrm>
              <a:custGeom>
                <a:avLst/>
                <a:gdLst>
                  <a:gd name="T0" fmla="*/ 104 w 237"/>
                  <a:gd name="T1" fmla="*/ 2 h 38"/>
                  <a:gd name="T2" fmla="*/ 86 w 237"/>
                  <a:gd name="T3" fmla="*/ 19 h 38"/>
                  <a:gd name="T4" fmla="*/ 114 w 237"/>
                  <a:gd name="T5" fmla="*/ 27 h 38"/>
                  <a:gd name="T6" fmla="*/ 124 w 237"/>
                  <a:gd name="T7" fmla="*/ 25 h 38"/>
                  <a:gd name="T8" fmla="*/ 161 w 237"/>
                  <a:gd name="T9" fmla="*/ 24 h 38"/>
                  <a:gd name="T10" fmla="*/ 207 w 237"/>
                  <a:gd name="T11" fmla="*/ 21 h 38"/>
                  <a:gd name="T12" fmla="*/ 237 w 237"/>
                  <a:gd name="T13" fmla="*/ 26 h 38"/>
                  <a:gd name="T14" fmla="*/ 195 w 237"/>
                  <a:gd name="T15" fmla="*/ 33 h 38"/>
                  <a:gd name="T16" fmla="*/ 65 w 237"/>
                  <a:gd name="T17" fmla="*/ 36 h 38"/>
                  <a:gd name="T18" fmla="*/ 40 w 237"/>
                  <a:gd name="T19" fmla="*/ 34 h 38"/>
                  <a:gd name="T20" fmla="*/ 62 w 237"/>
                  <a:gd name="T21" fmla="*/ 14 h 38"/>
                  <a:gd name="T22" fmla="*/ 0 w 237"/>
                  <a:gd name="T23" fmla="*/ 7 h 38"/>
                  <a:gd name="T24" fmla="*/ 104 w 237"/>
                  <a:gd name="T2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38">
                    <a:moveTo>
                      <a:pt x="104" y="2"/>
                    </a:moveTo>
                    <a:cubicBezTo>
                      <a:pt x="97" y="6"/>
                      <a:pt x="87" y="8"/>
                      <a:pt x="86" y="19"/>
                    </a:cubicBezTo>
                    <a:cubicBezTo>
                      <a:pt x="97" y="17"/>
                      <a:pt x="102" y="34"/>
                      <a:pt x="114" y="27"/>
                    </a:cubicBezTo>
                    <a:cubicBezTo>
                      <a:pt x="117" y="26"/>
                      <a:pt x="122" y="27"/>
                      <a:pt x="124" y="25"/>
                    </a:cubicBezTo>
                    <a:cubicBezTo>
                      <a:pt x="136" y="15"/>
                      <a:pt x="148" y="22"/>
                      <a:pt x="161" y="24"/>
                    </a:cubicBezTo>
                    <a:cubicBezTo>
                      <a:pt x="176" y="26"/>
                      <a:pt x="192" y="29"/>
                      <a:pt x="207" y="21"/>
                    </a:cubicBezTo>
                    <a:cubicBezTo>
                      <a:pt x="217" y="16"/>
                      <a:pt x="226" y="26"/>
                      <a:pt x="237" y="26"/>
                    </a:cubicBezTo>
                    <a:cubicBezTo>
                      <a:pt x="224" y="38"/>
                      <a:pt x="208" y="35"/>
                      <a:pt x="195" y="33"/>
                    </a:cubicBezTo>
                    <a:cubicBezTo>
                      <a:pt x="151" y="28"/>
                      <a:pt x="108" y="34"/>
                      <a:pt x="65" y="36"/>
                    </a:cubicBezTo>
                    <a:cubicBezTo>
                      <a:pt x="56" y="37"/>
                      <a:pt x="49" y="32"/>
                      <a:pt x="40" y="34"/>
                    </a:cubicBezTo>
                    <a:cubicBezTo>
                      <a:pt x="42" y="21"/>
                      <a:pt x="58" y="25"/>
                      <a:pt x="62" y="14"/>
                    </a:cubicBezTo>
                    <a:cubicBezTo>
                      <a:pt x="40" y="19"/>
                      <a:pt x="19" y="25"/>
                      <a:pt x="0" y="7"/>
                    </a:cubicBezTo>
                    <a:cubicBezTo>
                      <a:pt x="35" y="5"/>
                      <a:pt x="69" y="0"/>
                      <a:pt x="104" y="2"/>
                    </a:cubicBezTo>
                    <a:close/>
                  </a:path>
                </a:pathLst>
              </a:custGeom>
              <a:solidFill>
                <a:srgbClr val="73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Freeform 603"/>
              <p:cNvSpPr/>
              <p:nvPr/>
            </p:nvSpPr>
            <p:spPr bwMode="auto">
              <a:xfrm>
                <a:off x="1612" y="3343"/>
                <a:ext cx="95" cy="40"/>
              </a:xfrm>
              <a:custGeom>
                <a:avLst/>
                <a:gdLst>
                  <a:gd name="T0" fmla="*/ 10 w 85"/>
                  <a:gd name="T1" fmla="*/ 2 h 36"/>
                  <a:gd name="T2" fmla="*/ 65 w 85"/>
                  <a:gd name="T3" fmla="*/ 5 h 36"/>
                  <a:gd name="T4" fmla="*/ 85 w 85"/>
                  <a:gd name="T5" fmla="*/ 10 h 36"/>
                  <a:gd name="T6" fmla="*/ 50 w 85"/>
                  <a:gd name="T7" fmla="*/ 29 h 36"/>
                  <a:gd name="T8" fmla="*/ 11 w 85"/>
                  <a:gd name="T9" fmla="*/ 29 h 36"/>
                  <a:gd name="T10" fmla="*/ 2 w 85"/>
                  <a:gd name="T11" fmla="*/ 2 h 36"/>
                  <a:gd name="T12" fmla="*/ 10 w 85"/>
                  <a:gd name="T13" fmla="*/ 2 h 36"/>
                </a:gdLst>
                <a:ahLst/>
                <a:cxnLst>
                  <a:cxn ang="0">
                    <a:pos x="T0" y="T1"/>
                  </a:cxn>
                  <a:cxn ang="0">
                    <a:pos x="T2" y="T3"/>
                  </a:cxn>
                  <a:cxn ang="0">
                    <a:pos x="T4" y="T5"/>
                  </a:cxn>
                  <a:cxn ang="0">
                    <a:pos x="T6" y="T7"/>
                  </a:cxn>
                  <a:cxn ang="0">
                    <a:pos x="T8" y="T9"/>
                  </a:cxn>
                  <a:cxn ang="0">
                    <a:pos x="T10" y="T11"/>
                  </a:cxn>
                  <a:cxn ang="0">
                    <a:pos x="T12" y="T13"/>
                  </a:cxn>
                </a:cxnLst>
                <a:rect l="0" t="0" r="r" b="b"/>
                <a:pathLst>
                  <a:path w="85" h="36">
                    <a:moveTo>
                      <a:pt x="10" y="2"/>
                    </a:moveTo>
                    <a:cubicBezTo>
                      <a:pt x="28" y="7"/>
                      <a:pt x="46" y="13"/>
                      <a:pt x="65" y="5"/>
                    </a:cubicBezTo>
                    <a:cubicBezTo>
                      <a:pt x="72" y="2"/>
                      <a:pt x="79" y="0"/>
                      <a:pt x="85" y="10"/>
                    </a:cubicBezTo>
                    <a:cubicBezTo>
                      <a:pt x="73" y="16"/>
                      <a:pt x="62" y="23"/>
                      <a:pt x="50" y="29"/>
                    </a:cubicBezTo>
                    <a:cubicBezTo>
                      <a:pt x="37" y="36"/>
                      <a:pt x="24" y="27"/>
                      <a:pt x="11" y="29"/>
                    </a:cubicBezTo>
                    <a:cubicBezTo>
                      <a:pt x="0" y="23"/>
                      <a:pt x="1" y="12"/>
                      <a:pt x="2" y="2"/>
                    </a:cubicBezTo>
                    <a:cubicBezTo>
                      <a:pt x="5" y="2"/>
                      <a:pt x="7" y="2"/>
                      <a:pt x="10" y="2"/>
                    </a:cubicBezTo>
                    <a:close/>
                  </a:path>
                </a:pathLst>
              </a:custGeom>
              <a:solidFill>
                <a:srgbClr val="449B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604"/>
              <p:cNvSpPr/>
              <p:nvPr/>
            </p:nvSpPr>
            <p:spPr bwMode="auto">
              <a:xfrm>
                <a:off x="1920" y="3408"/>
                <a:ext cx="143" cy="40"/>
              </a:xfrm>
              <a:custGeom>
                <a:avLst/>
                <a:gdLst>
                  <a:gd name="T0" fmla="*/ 128 w 128"/>
                  <a:gd name="T1" fmla="*/ 11 h 36"/>
                  <a:gd name="T2" fmla="*/ 120 w 128"/>
                  <a:gd name="T3" fmla="*/ 15 h 36"/>
                  <a:gd name="T4" fmla="*/ 40 w 128"/>
                  <a:gd name="T5" fmla="*/ 20 h 36"/>
                  <a:gd name="T6" fmla="*/ 32 w 128"/>
                  <a:gd name="T7" fmla="*/ 20 h 36"/>
                  <a:gd name="T8" fmla="*/ 0 w 128"/>
                  <a:gd name="T9" fmla="*/ 15 h 36"/>
                  <a:gd name="T10" fmla="*/ 0 w 128"/>
                  <a:gd name="T11" fmla="*/ 15 h 36"/>
                  <a:gd name="T12" fmla="*/ 21 w 128"/>
                  <a:gd name="T13" fmla="*/ 9 h 36"/>
                  <a:gd name="T14" fmla="*/ 114 w 128"/>
                  <a:gd name="T15" fmla="*/ 6 h 36"/>
                  <a:gd name="T16" fmla="*/ 128 w 128"/>
                  <a:gd name="T17"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36">
                    <a:moveTo>
                      <a:pt x="128" y="11"/>
                    </a:moveTo>
                    <a:cubicBezTo>
                      <a:pt x="125" y="11"/>
                      <a:pt x="122" y="12"/>
                      <a:pt x="120" y="15"/>
                    </a:cubicBezTo>
                    <a:cubicBezTo>
                      <a:pt x="94" y="23"/>
                      <a:pt x="67" y="26"/>
                      <a:pt x="40" y="20"/>
                    </a:cubicBezTo>
                    <a:cubicBezTo>
                      <a:pt x="37" y="19"/>
                      <a:pt x="34" y="18"/>
                      <a:pt x="32" y="20"/>
                    </a:cubicBezTo>
                    <a:cubicBezTo>
                      <a:pt x="19" y="36"/>
                      <a:pt x="10" y="25"/>
                      <a:pt x="0" y="15"/>
                    </a:cubicBezTo>
                    <a:cubicBezTo>
                      <a:pt x="0" y="15"/>
                      <a:pt x="0" y="15"/>
                      <a:pt x="0" y="15"/>
                    </a:cubicBezTo>
                    <a:cubicBezTo>
                      <a:pt x="3" y="0"/>
                      <a:pt x="15" y="10"/>
                      <a:pt x="21" y="9"/>
                    </a:cubicBezTo>
                    <a:cubicBezTo>
                      <a:pt x="52" y="7"/>
                      <a:pt x="83" y="7"/>
                      <a:pt x="114" y="6"/>
                    </a:cubicBezTo>
                    <a:cubicBezTo>
                      <a:pt x="119" y="6"/>
                      <a:pt x="125" y="5"/>
                      <a:pt x="128" y="11"/>
                    </a:cubicBezTo>
                    <a:close/>
                  </a:path>
                </a:pathLst>
              </a:custGeom>
              <a:solidFill>
                <a:srgbClr val="97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605"/>
              <p:cNvSpPr/>
              <p:nvPr/>
            </p:nvSpPr>
            <p:spPr bwMode="auto">
              <a:xfrm>
                <a:off x="2095" y="3335"/>
                <a:ext cx="153" cy="33"/>
              </a:xfrm>
              <a:custGeom>
                <a:avLst/>
                <a:gdLst>
                  <a:gd name="T0" fmla="*/ 0 w 136"/>
                  <a:gd name="T1" fmla="*/ 20 h 30"/>
                  <a:gd name="T2" fmla="*/ 44 w 136"/>
                  <a:gd name="T3" fmla="*/ 13 h 30"/>
                  <a:gd name="T4" fmla="*/ 110 w 136"/>
                  <a:gd name="T5" fmla="*/ 4 h 30"/>
                  <a:gd name="T6" fmla="*/ 136 w 136"/>
                  <a:gd name="T7" fmla="*/ 12 h 30"/>
                  <a:gd name="T8" fmla="*/ 62 w 136"/>
                  <a:gd name="T9" fmla="*/ 26 h 30"/>
                  <a:gd name="T10" fmla="*/ 29 w 136"/>
                  <a:gd name="T11" fmla="*/ 23 h 30"/>
                  <a:gd name="T12" fmla="*/ 0 w 136"/>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36" h="30">
                    <a:moveTo>
                      <a:pt x="0" y="20"/>
                    </a:moveTo>
                    <a:cubicBezTo>
                      <a:pt x="13" y="10"/>
                      <a:pt x="29" y="21"/>
                      <a:pt x="44" y="13"/>
                    </a:cubicBezTo>
                    <a:cubicBezTo>
                      <a:pt x="64" y="3"/>
                      <a:pt x="88" y="17"/>
                      <a:pt x="110" y="4"/>
                    </a:cubicBezTo>
                    <a:cubicBezTo>
                      <a:pt x="115" y="0"/>
                      <a:pt x="127" y="9"/>
                      <a:pt x="136" y="12"/>
                    </a:cubicBezTo>
                    <a:cubicBezTo>
                      <a:pt x="111" y="17"/>
                      <a:pt x="86" y="13"/>
                      <a:pt x="62" y="26"/>
                    </a:cubicBezTo>
                    <a:cubicBezTo>
                      <a:pt x="53" y="30"/>
                      <a:pt x="40" y="26"/>
                      <a:pt x="29" y="23"/>
                    </a:cubicBezTo>
                    <a:cubicBezTo>
                      <a:pt x="20" y="21"/>
                      <a:pt x="10" y="20"/>
                      <a:pt x="0" y="20"/>
                    </a:cubicBezTo>
                    <a:close/>
                  </a:path>
                </a:pathLst>
              </a:custGeom>
              <a:solidFill>
                <a:srgbClr val="84BC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606"/>
              <p:cNvSpPr/>
              <p:nvPr/>
            </p:nvSpPr>
            <p:spPr bwMode="auto">
              <a:xfrm>
                <a:off x="557" y="3428"/>
                <a:ext cx="140" cy="13"/>
              </a:xfrm>
              <a:custGeom>
                <a:avLst/>
                <a:gdLst>
                  <a:gd name="T0" fmla="*/ 124 w 124"/>
                  <a:gd name="T1" fmla="*/ 9 h 12"/>
                  <a:gd name="T2" fmla="*/ 0 w 124"/>
                  <a:gd name="T3" fmla="*/ 9 h 12"/>
                  <a:gd name="T4" fmla="*/ 68 w 124"/>
                  <a:gd name="T5" fmla="*/ 5 h 12"/>
                  <a:gd name="T6" fmla="*/ 115 w 124"/>
                  <a:gd name="T7" fmla="*/ 2 h 12"/>
                  <a:gd name="T8" fmla="*/ 124 w 124"/>
                  <a:gd name="T9" fmla="*/ 9 h 12"/>
                </a:gdLst>
                <a:ahLst/>
                <a:cxnLst>
                  <a:cxn ang="0">
                    <a:pos x="T0" y="T1"/>
                  </a:cxn>
                  <a:cxn ang="0">
                    <a:pos x="T2" y="T3"/>
                  </a:cxn>
                  <a:cxn ang="0">
                    <a:pos x="T4" y="T5"/>
                  </a:cxn>
                  <a:cxn ang="0">
                    <a:pos x="T6" y="T7"/>
                  </a:cxn>
                  <a:cxn ang="0">
                    <a:pos x="T8" y="T9"/>
                  </a:cxn>
                </a:cxnLst>
                <a:rect l="0" t="0" r="r" b="b"/>
                <a:pathLst>
                  <a:path w="124" h="12">
                    <a:moveTo>
                      <a:pt x="124" y="9"/>
                    </a:moveTo>
                    <a:cubicBezTo>
                      <a:pt x="83" y="12"/>
                      <a:pt x="41" y="10"/>
                      <a:pt x="0" y="9"/>
                    </a:cubicBezTo>
                    <a:cubicBezTo>
                      <a:pt x="22" y="0"/>
                      <a:pt x="45" y="7"/>
                      <a:pt x="68" y="5"/>
                    </a:cubicBezTo>
                    <a:cubicBezTo>
                      <a:pt x="84" y="4"/>
                      <a:pt x="99" y="7"/>
                      <a:pt x="115" y="2"/>
                    </a:cubicBezTo>
                    <a:cubicBezTo>
                      <a:pt x="120" y="0"/>
                      <a:pt x="124" y="3"/>
                      <a:pt x="124" y="9"/>
                    </a:cubicBezTo>
                    <a:close/>
                  </a:path>
                </a:pathLst>
              </a:custGeom>
              <a:solidFill>
                <a:srgbClr val="7F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Group 808"/>
            <p:cNvGrpSpPr/>
            <p:nvPr/>
          </p:nvGrpSpPr>
          <p:grpSpPr bwMode="auto">
            <a:xfrm>
              <a:off x="188" y="531"/>
              <a:ext cx="2207" cy="3749"/>
              <a:chOff x="188" y="531"/>
              <a:chExt cx="2207" cy="3749"/>
            </a:xfrm>
          </p:grpSpPr>
          <p:sp>
            <p:nvSpPr>
              <p:cNvPr id="133" name="Freeform 608"/>
              <p:cNvSpPr/>
              <p:nvPr/>
            </p:nvSpPr>
            <p:spPr bwMode="auto">
              <a:xfrm>
                <a:off x="1029" y="3429"/>
                <a:ext cx="99" cy="12"/>
              </a:xfrm>
              <a:custGeom>
                <a:avLst/>
                <a:gdLst>
                  <a:gd name="T0" fmla="*/ 24 w 88"/>
                  <a:gd name="T1" fmla="*/ 8 h 11"/>
                  <a:gd name="T2" fmla="*/ 0 w 88"/>
                  <a:gd name="T3" fmla="*/ 0 h 11"/>
                  <a:gd name="T4" fmla="*/ 88 w 88"/>
                  <a:gd name="T5" fmla="*/ 0 h 11"/>
                  <a:gd name="T6" fmla="*/ 34 w 88"/>
                  <a:gd name="T7" fmla="*/ 5 h 11"/>
                  <a:gd name="T8" fmla="*/ 24 w 88"/>
                  <a:gd name="T9" fmla="*/ 8 h 11"/>
                </a:gdLst>
                <a:ahLst/>
                <a:cxnLst>
                  <a:cxn ang="0">
                    <a:pos x="T0" y="T1"/>
                  </a:cxn>
                  <a:cxn ang="0">
                    <a:pos x="T2" y="T3"/>
                  </a:cxn>
                  <a:cxn ang="0">
                    <a:pos x="T4" y="T5"/>
                  </a:cxn>
                  <a:cxn ang="0">
                    <a:pos x="T6" y="T7"/>
                  </a:cxn>
                  <a:cxn ang="0">
                    <a:pos x="T8" y="T9"/>
                  </a:cxn>
                </a:cxnLst>
                <a:rect l="0" t="0" r="r" b="b"/>
                <a:pathLst>
                  <a:path w="88" h="11">
                    <a:moveTo>
                      <a:pt x="24" y="8"/>
                    </a:moveTo>
                    <a:cubicBezTo>
                      <a:pt x="15" y="8"/>
                      <a:pt x="7" y="5"/>
                      <a:pt x="0" y="0"/>
                    </a:cubicBezTo>
                    <a:cubicBezTo>
                      <a:pt x="29" y="0"/>
                      <a:pt x="59" y="0"/>
                      <a:pt x="88" y="0"/>
                    </a:cubicBezTo>
                    <a:cubicBezTo>
                      <a:pt x="71" y="11"/>
                      <a:pt x="52" y="6"/>
                      <a:pt x="34" y="5"/>
                    </a:cubicBezTo>
                    <a:cubicBezTo>
                      <a:pt x="30" y="5"/>
                      <a:pt x="27" y="4"/>
                      <a:pt x="24" y="8"/>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609"/>
              <p:cNvSpPr/>
              <p:nvPr/>
            </p:nvSpPr>
            <p:spPr bwMode="auto">
              <a:xfrm>
                <a:off x="361" y="3847"/>
                <a:ext cx="1317" cy="49"/>
              </a:xfrm>
              <a:custGeom>
                <a:avLst/>
                <a:gdLst>
                  <a:gd name="T0" fmla="*/ 7 w 1172"/>
                  <a:gd name="T1" fmla="*/ 24 h 44"/>
                  <a:gd name="T2" fmla="*/ 22 w 1172"/>
                  <a:gd name="T3" fmla="*/ 6 h 44"/>
                  <a:gd name="T4" fmla="*/ 39 w 1172"/>
                  <a:gd name="T5" fmla="*/ 0 h 44"/>
                  <a:gd name="T6" fmla="*/ 169 w 1172"/>
                  <a:gd name="T7" fmla="*/ 6 h 44"/>
                  <a:gd name="T8" fmla="*/ 300 w 1172"/>
                  <a:gd name="T9" fmla="*/ 5 h 44"/>
                  <a:gd name="T10" fmla="*/ 491 w 1172"/>
                  <a:gd name="T11" fmla="*/ 12 h 44"/>
                  <a:gd name="T12" fmla="*/ 585 w 1172"/>
                  <a:gd name="T13" fmla="*/ 13 h 44"/>
                  <a:gd name="T14" fmla="*/ 708 w 1172"/>
                  <a:gd name="T15" fmla="*/ 17 h 44"/>
                  <a:gd name="T16" fmla="*/ 768 w 1172"/>
                  <a:gd name="T17" fmla="*/ 18 h 44"/>
                  <a:gd name="T18" fmla="*/ 895 w 1172"/>
                  <a:gd name="T19" fmla="*/ 16 h 44"/>
                  <a:gd name="T20" fmla="*/ 1088 w 1172"/>
                  <a:gd name="T21" fmla="*/ 16 h 44"/>
                  <a:gd name="T22" fmla="*/ 1131 w 1172"/>
                  <a:gd name="T23" fmla="*/ 21 h 44"/>
                  <a:gd name="T24" fmla="*/ 1147 w 1172"/>
                  <a:gd name="T25" fmla="*/ 16 h 44"/>
                  <a:gd name="T26" fmla="*/ 1149 w 1172"/>
                  <a:gd name="T27" fmla="*/ 17 h 44"/>
                  <a:gd name="T28" fmla="*/ 1170 w 1172"/>
                  <a:gd name="T29" fmla="*/ 29 h 44"/>
                  <a:gd name="T30" fmla="*/ 1148 w 1172"/>
                  <a:gd name="T31" fmla="*/ 37 h 44"/>
                  <a:gd name="T32" fmla="*/ 1115 w 1172"/>
                  <a:gd name="T33" fmla="*/ 40 h 44"/>
                  <a:gd name="T34" fmla="*/ 828 w 1172"/>
                  <a:gd name="T35" fmla="*/ 39 h 44"/>
                  <a:gd name="T36" fmla="*/ 728 w 1172"/>
                  <a:gd name="T37" fmla="*/ 39 h 44"/>
                  <a:gd name="T38" fmla="*/ 624 w 1172"/>
                  <a:gd name="T39" fmla="*/ 37 h 44"/>
                  <a:gd name="T40" fmla="*/ 448 w 1172"/>
                  <a:gd name="T41" fmla="*/ 34 h 44"/>
                  <a:gd name="T42" fmla="*/ 387 w 1172"/>
                  <a:gd name="T43" fmla="*/ 28 h 44"/>
                  <a:gd name="T44" fmla="*/ 349 w 1172"/>
                  <a:gd name="T45" fmla="*/ 32 h 44"/>
                  <a:gd name="T46" fmla="*/ 256 w 1172"/>
                  <a:gd name="T47" fmla="*/ 33 h 44"/>
                  <a:gd name="T48" fmla="*/ 136 w 1172"/>
                  <a:gd name="T49" fmla="*/ 29 h 44"/>
                  <a:gd name="T50" fmla="*/ 103 w 1172"/>
                  <a:gd name="T51" fmla="*/ 28 h 44"/>
                  <a:gd name="T52" fmla="*/ 63 w 1172"/>
                  <a:gd name="T53" fmla="*/ 24 h 44"/>
                  <a:gd name="T54" fmla="*/ 7 w 1172"/>
                  <a:gd name="T55"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2" h="44">
                    <a:moveTo>
                      <a:pt x="7" y="24"/>
                    </a:moveTo>
                    <a:cubicBezTo>
                      <a:pt x="0" y="8"/>
                      <a:pt x="11" y="7"/>
                      <a:pt x="22" y="6"/>
                    </a:cubicBezTo>
                    <a:cubicBezTo>
                      <a:pt x="29" y="6"/>
                      <a:pt x="37" y="12"/>
                      <a:pt x="39" y="0"/>
                    </a:cubicBezTo>
                    <a:cubicBezTo>
                      <a:pt x="82" y="2"/>
                      <a:pt x="126" y="4"/>
                      <a:pt x="169" y="6"/>
                    </a:cubicBezTo>
                    <a:cubicBezTo>
                      <a:pt x="212" y="7"/>
                      <a:pt x="256" y="2"/>
                      <a:pt x="300" y="5"/>
                    </a:cubicBezTo>
                    <a:cubicBezTo>
                      <a:pt x="363" y="10"/>
                      <a:pt x="427" y="5"/>
                      <a:pt x="491" y="12"/>
                    </a:cubicBezTo>
                    <a:cubicBezTo>
                      <a:pt x="522" y="15"/>
                      <a:pt x="554" y="13"/>
                      <a:pt x="585" y="13"/>
                    </a:cubicBezTo>
                    <a:cubicBezTo>
                      <a:pt x="626" y="14"/>
                      <a:pt x="667" y="10"/>
                      <a:pt x="708" y="17"/>
                    </a:cubicBezTo>
                    <a:cubicBezTo>
                      <a:pt x="727" y="20"/>
                      <a:pt x="749" y="20"/>
                      <a:pt x="768" y="18"/>
                    </a:cubicBezTo>
                    <a:cubicBezTo>
                      <a:pt x="811" y="13"/>
                      <a:pt x="853" y="17"/>
                      <a:pt x="895" y="16"/>
                    </a:cubicBezTo>
                    <a:cubicBezTo>
                      <a:pt x="959" y="15"/>
                      <a:pt x="1024" y="16"/>
                      <a:pt x="1088" y="16"/>
                    </a:cubicBezTo>
                    <a:cubicBezTo>
                      <a:pt x="1102" y="16"/>
                      <a:pt x="1117" y="13"/>
                      <a:pt x="1131" y="21"/>
                    </a:cubicBezTo>
                    <a:cubicBezTo>
                      <a:pt x="1137" y="25"/>
                      <a:pt x="1141" y="16"/>
                      <a:pt x="1147" y="16"/>
                    </a:cubicBezTo>
                    <a:cubicBezTo>
                      <a:pt x="1148" y="17"/>
                      <a:pt x="1148" y="17"/>
                      <a:pt x="1149" y="17"/>
                    </a:cubicBezTo>
                    <a:cubicBezTo>
                      <a:pt x="1156" y="21"/>
                      <a:pt x="1172" y="12"/>
                      <a:pt x="1170" y="29"/>
                    </a:cubicBezTo>
                    <a:cubicBezTo>
                      <a:pt x="1168" y="44"/>
                      <a:pt x="1155" y="38"/>
                      <a:pt x="1148" y="37"/>
                    </a:cubicBezTo>
                    <a:cubicBezTo>
                      <a:pt x="1136" y="36"/>
                      <a:pt x="1126" y="42"/>
                      <a:pt x="1115" y="40"/>
                    </a:cubicBezTo>
                    <a:cubicBezTo>
                      <a:pt x="1019" y="42"/>
                      <a:pt x="924" y="41"/>
                      <a:pt x="828" y="39"/>
                    </a:cubicBezTo>
                    <a:cubicBezTo>
                      <a:pt x="795" y="38"/>
                      <a:pt x="761" y="40"/>
                      <a:pt x="728" y="39"/>
                    </a:cubicBezTo>
                    <a:cubicBezTo>
                      <a:pt x="693" y="39"/>
                      <a:pt x="658" y="35"/>
                      <a:pt x="624" y="37"/>
                    </a:cubicBezTo>
                    <a:cubicBezTo>
                      <a:pt x="565" y="42"/>
                      <a:pt x="506" y="37"/>
                      <a:pt x="448" y="34"/>
                    </a:cubicBezTo>
                    <a:cubicBezTo>
                      <a:pt x="428" y="33"/>
                      <a:pt x="408" y="34"/>
                      <a:pt x="387" y="28"/>
                    </a:cubicBezTo>
                    <a:cubicBezTo>
                      <a:pt x="377" y="25"/>
                      <a:pt x="362" y="32"/>
                      <a:pt x="349" y="32"/>
                    </a:cubicBezTo>
                    <a:cubicBezTo>
                      <a:pt x="318" y="32"/>
                      <a:pt x="287" y="35"/>
                      <a:pt x="256" y="33"/>
                    </a:cubicBezTo>
                    <a:cubicBezTo>
                      <a:pt x="216" y="30"/>
                      <a:pt x="176" y="36"/>
                      <a:pt x="136" y="29"/>
                    </a:cubicBezTo>
                    <a:cubicBezTo>
                      <a:pt x="125" y="28"/>
                      <a:pt x="114" y="32"/>
                      <a:pt x="103" y="28"/>
                    </a:cubicBezTo>
                    <a:cubicBezTo>
                      <a:pt x="90" y="22"/>
                      <a:pt x="76" y="28"/>
                      <a:pt x="63" y="24"/>
                    </a:cubicBezTo>
                    <a:cubicBezTo>
                      <a:pt x="44" y="24"/>
                      <a:pt x="26" y="24"/>
                      <a:pt x="7" y="24"/>
                    </a:cubicBezTo>
                    <a:close/>
                  </a:path>
                </a:pathLst>
              </a:custGeom>
              <a:solidFill>
                <a:srgbClr val="56A0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610"/>
              <p:cNvSpPr/>
              <p:nvPr/>
            </p:nvSpPr>
            <p:spPr bwMode="auto">
              <a:xfrm>
                <a:off x="1738" y="3840"/>
                <a:ext cx="645" cy="53"/>
              </a:xfrm>
              <a:custGeom>
                <a:avLst/>
                <a:gdLst>
                  <a:gd name="T0" fmla="*/ 573 w 574"/>
                  <a:gd name="T1" fmla="*/ 0 h 47"/>
                  <a:gd name="T2" fmla="*/ 555 w 574"/>
                  <a:gd name="T3" fmla="*/ 9 h 47"/>
                  <a:gd name="T4" fmla="*/ 574 w 574"/>
                  <a:gd name="T5" fmla="*/ 27 h 47"/>
                  <a:gd name="T6" fmla="*/ 521 w 574"/>
                  <a:gd name="T7" fmla="*/ 30 h 47"/>
                  <a:gd name="T8" fmla="*/ 343 w 574"/>
                  <a:gd name="T9" fmla="*/ 37 h 47"/>
                  <a:gd name="T10" fmla="*/ 210 w 574"/>
                  <a:gd name="T11" fmla="*/ 41 h 47"/>
                  <a:gd name="T12" fmla="*/ 55 w 574"/>
                  <a:gd name="T13" fmla="*/ 44 h 47"/>
                  <a:gd name="T14" fmla="*/ 10 w 574"/>
                  <a:gd name="T15" fmla="*/ 46 h 47"/>
                  <a:gd name="T16" fmla="*/ 1 w 574"/>
                  <a:gd name="T17" fmla="*/ 36 h 47"/>
                  <a:gd name="T18" fmla="*/ 0 w 574"/>
                  <a:gd name="T19" fmla="*/ 31 h 47"/>
                  <a:gd name="T20" fmla="*/ 7 w 574"/>
                  <a:gd name="T21" fmla="*/ 25 h 47"/>
                  <a:gd name="T22" fmla="*/ 133 w 574"/>
                  <a:gd name="T23" fmla="*/ 22 h 47"/>
                  <a:gd name="T24" fmla="*/ 321 w 574"/>
                  <a:gd name="T25" fmla="*/ 15 h 47"/>
                  <a:gd name="T26" fmla="*/ 406 w 574"/>
                  <a:gd name="T27" fmla="*/ 14 h 47"/>
                  <a:gd name="T28" fmla="*/ 396 w 574"/>
                  <a:gd name="T29" fmla="*/ 21 h 47"/>
                  <a:gd name="T30" fmla="*/ 375 w 574"/>
                  <a:gd name="T31" fmla="*/ 26 h 47"/>
                  <a:gd name="T32" fmla="*/ 413 w 574"/>
                  <a:gd name="T33" fmla="*/ 14 h 47"/>
                  <a:gd name="T34" fmla="*/ 438 w 574"/>
                  <a:gd name="T35" fmla="*/ 14 h 47"/>
                  <a:gd name="T36" fmla="*/ 435 w 574"/>
                  <a:gd name="T37" fmla="*/ 20 h 47"/>
                  <a:gd name="T38" fmla="*/ 442 w 574"/>
                  <a:gd name="T39" fmla="*/ 20 h 47"/>
                  <a:gd name="T40" fmla="*/ 464 w 574"/>
                  <a:gd name="T41" fmla="*/ 17 h 47"/>
                  <a:gd name="T42" fmla="*/ 537 w 574"/>
                  <a:gd name="T43" fmla="*/ 18 h 47"/>
                  <a:gd name="T44" fmla="*/ 513 w 574"/>
                  <a:gd name="T45" fmla="*/ 10 h 47"/>
                  <a:gd name="T46" fmla="*/ 573 w 574"/>
                  <a:gd name="T4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4" h="47">
                    <a:moveTo>
                      <a:pt x="573" y="0"/>
                    </a:moveTo>
                    <a:cubicBezTo>
                      <a:pt x="571" y="11"/>
                      <a:pt x="562" y="6"/>
                      <a:pt x="555" y="9"/>
                    </a:cubicBezTo>
                    <a:cubicBezTo>
                      <a:pt x="559" y="18"/>
                      <a:pt x="572" y="17"/>
                      <a:pt x="574" y="27"/>
                    </a:cubicBezTo>
                    <a:cubicBezTo>
                      <a:pt x="557" y="33"/>
                      <a:pt x="538" y="31"/>
                      <a:pt x="521" y="30"/>
                    </a:cubicBezTo>
                    <a:cubicBezTo>
                      <a:pt x="462" y="27"/>
                      <a:pt x="403" y="39"/>
                      <a:pt x="343" y="37"/>
                    </a:cubicBezTo>
                    <a:cubicBezTo>
                      <a:pt x="299" y="36"/>
                      <a:pt x="254" y="36"/>
                      <a:pt x="210" y="41"/>
                    </a:cubicBezTo>
                    <a:cubicBezTo>
                      <a:pt x="158" y="47"/>
                      <a:pt x="107" y="39"/>
                      <a:pt x="55" y="44"/>
                    </a:cubicBezTo>
                    <a:cubicBezTo>
                      <a:pt x="40" y="46"/>
                      <a:pt x="25" y="45"/>
                      <a:pt x="10" y="46"/>
                    </a:cubicBezTo>
                    <a:cubicBezTo>
                      <a:pt x="7" y="43"/>
                      <a:pt x="4" y="40"/>
                      <a:pt x="1" y="36"/>
                    </a:cubicBezTo>
                    <a:cubicBezTo>
                      <a:pt x="0" y="34"/>
                      <a:pt x="0" y="33"/>
                      <a:pt x="0" y="31"/>
                    </a:cubicBezTo>
                    <a:cubicBezTo>
                      <a:pt x="0" y="27"/>
                      <a:pt x="1" y="23"/>
                      <a:pt x="7" y="25"/>
                    </a:cubicBezTo>
                    <a:cubicBezTo>
                      <a:pt x="49" y="19"/>
                      <a:pt x="91" y="24"/>
                      <a:pt x="133" y="22"/>
                    </a:cubicBezTo>
                    <a:cubicBezTo>
                      <a:pt x="196" y="18"/>
                      <a:pt x="258" y="16"/>
                      <a:pt x="321" y="15"/>
                    </a:cubicBezTo>
                    <a:cubicBezTo>
                      <a:pt x="349" y="15"/>
                      <a:pt x="378" y="8"/>
                      <a:pt x="406" y="14"/>
                    </a:cubicBezTo>
                    <a:cubicBezTo>
                      <a:pt x="407" y="23"/>
                      <a:pt x="400" y="20"/>
                      <a:pt x="396" y="21"/>
                    </a:cubicBezTo>
                    <a:cubicBezTo>
                      <a:pt x="389" y="23"/>
                      <a:pt x="382" y="21"/>
                      <a:pt x="375" y="26"/>
                    </a:cubicBezTo>
                    <a:cubicBezTo>
                      <a:pt x="388" y="21"/>
                      <a:pt x="404" y="27"/>
                      <a:pt x="413" y="14"/>
                    </a:cubicBezTo>
                    <a:cubicBezTo>
                      <a:pt x="422" y="12"/>
                      <a:pt x="430" y="12"/>
                      <a:pt x="438" y="14"/>
                    </a:cubicBezTo>
                    <a:cubicBezTo>
                      <a:pt x="439" y="17"/>
                      <a:pt x="435" y="19"/>
                      <a:pt x="435" y="20"/>
                    </a:cubicBezTo>
                    <a:cubicBezTo>
                      <a:pt x="437" y="24"/>
                      <a:pt x="439" y="23"/>
                      <a:pt x="442" y="20"/>
                    </a:cubicBezTo>
                    <a:cubicBezTo>
                      <a:pt x="448" y="13"/>
                      <a:pt x="456" y="15"/>
                      <a:pt x="464" y="17"/>
                    </a:cubicBezTo>
                    <a:cubicBezTo>
                      <a:pt x="487" y="23"/>
                      <a:pt x="511" y="21"/>
                      <a:pt x="537" y="18"/>
                    </a:cubicBezTo>
                    <a:cubicBezTo>
                      <a:pt x="528" y="12"/>
                      <a:pt x="519" y="17"/>
                      <a:pt x="513" y="10"/>
                    </a:cubicBezTo>
                    <a:cubicBezTo>
                      <a:pt x="532" y="2"/>
                      <a:pt x="553" y="6"/>
                      <a:pt x="573" y="0"/>
                    </a:cubicBezTo>
                    <a:close/>
                  </a:path>
                </a:pathLst>
              </a:custGeom>
              <a:solidFill>
                <a:srgbClr val="539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611"/>
              <p:cNvSpPr/>
              <p:nvPr/>
            </p:nvSpPr>
            <p:spPr bwMode="auto">
              <a:xfrm>
                <a:off x="571" y="3780"/>
                <a:ext cx="184" cy="37"/>
              </a:xfrm>
              <a:custGeom>
                <a:avLst/>
                <a:gdLst>
                  <a:gd name="T0" fmla="*/ 148 w 164"/>
                  <a:gd name="T1" fmla="*/ 12 h 33"/>
                  <a:gd name="T2" fmla="*/ 164 w 164"/>
                  <a:gd name="T3" fmla="*/ 24 h 33"/>
                  <a:gd name="T4" fmla="*/ 88 w 164"/>
                  <a:gd name="T5" fmla="*/ 26 h 33"/>
                  <a:gd name="T6" fmla="*/ 49 w 164"/>
                  <a:gd name="T7" fmla="*/ 29 h 33"/>
                  <a:gd name="T8" fmla="*/ 0 w 164"/>
                  <a:gd name="T9" fmla="*/ 17 h 33"/>
                  <a:gd name="T10" fmla="*/ 27 w 164"/>
                  <a:gd name="T11" fmla="*/ 10 h 33"/>
                  <a:gd name="T12" fmla="*/ 55 w 164"/>
                  <a:gd name="T13" fmla="*/ 14 h 33"/>
                  <a:gd name="T14" fmla="*/ 87 w 164"/>
                  <a:gd name="T15" fmla="*/ 18 h 33"/>
                  <a:gd name="T16" fmla="*/ 126 w 164"/>
                  <a:gd name="T17" fmla="*/ 11 h 33"/>
                  <a:gd name="T18" fmla="*/ 145 w 164"/>
                  <a:gd name="T19" fmla="*/ 2 h 33"/>
                  <a:gd name="T20" fmla="*/ 133 w 164"/>
                  <a:gd name="T21" fmla="*/ 22 h 33"/>
                  <a:gd name="T22" fmla="*/ 148 w 164"/>
                  <a:gd name="T23"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33">
                    <a:moveTo>
                      <a:pt x="148" y="12"/>
                    </a:moveTo>
                    <a:cubicBezTo>
                      <a:pt x="151" y="19"/>
                      <a:pt x="156" y="24"/>
                      <a:pt x="164" y="24"/>
                    </a:cubicBezTo>
                    <a:cubicBezTo>
                      <a:pt x="139" y="33"/>
                      <a:pt x="113" y="29"/>
                      <a:pt x="88" y="26"/>
                    </a:cubicBezTo>
                    <a:cubicBezTo>
                      <a:pt x="74" y="25"/>
                      <a:pt x="62" y="28"/>
                      <a:pt x="49" y="29"/>
                    </a:cubicBezTo>
                    <a:cubicBezTo>
                      <a:pt x="31" y="29"/>
                      <a:pt x="15" y="29"/>
                      <a:pt x="0" y="17"/>
                    </a:cubicBezTo>
                    <a:cubicBezTo>
                      <a:pt x="13" y="0"/>
                      <a:pt x="12" y="3"/>
                      <a:pt x="27" y="10"/>
                    </a:cubicBezTo>
                    <a:cubicBezTo>
                      <a:pt x="32" y="13"/>
                      <a:pt x="42" y="23"/>
                      <a:pt x="55" y="14"/>
                    </a:cubicBezTo>
                    <a:cubicBezTo>
                      <a:pt x="61" y="9"/>
                      <a:pt x="76" y="8"/>
                      <a:pt x="87" y="18"/>
                    </a:cubicBezTo>
                    <a:cubicBezTo>
                      <a:pt x="102" y="31"/>
                      <a:pt x="115" y="22"/>
                      <a:pt x="126" y="11"/>
                    </a:cubicBezTo>
                    <a:cubicBezTo>
                      <a:pt x="132" y="6"/>
                      <a:pt x="136" y="0"/>
                      <a:pt x="145" y="2"/>
                    </a:cubicBezTo>
                    <a:cubicBezTo>
                      <a:pt x="144" y="10"/>
                      <a:pt x="133" y="12"/>
                      <a:pt x="133" y="22"/>
                    </a:cubicBezTo>
                    <a:cubicBezTo>
                      <a:pt x="142" y="23"/>
                      <a:pt x="142" y="13"/>
                      <a:pt x="148" y="12"/>
                    </a:cubicBezTo>
                    <a:close/>
                  </a:path>
                </a:pathLst>
              </a:custGeom>
              <a:solidFill>
                <a:srgbClr val="9CC8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612"/>
              <p:cNvSpPr/>
              <p:nvPr/>
            </p:nvSpPr>
            <p:spPr bwMode="auto">
              <a:xfrm>
                <a:off x="1614" y="3857"/>
                <a:ext cx="135" cy="39"/>
              </a:xfrm>
              <a:custGeom>
                <a:avLst/>
                <a:gdLst>
                  <a:gd name="T0" fmla="*/ 112 w 120"/>
                  <a:gd name="T1" fmla="*/ 19 h 35"/>
                  <a:gd name="T2" fmla="*/ 120 w 120"/>
                  <a:gd name="T3" fmla="*/ 31 h 35"/>
                  <a:gd name="T4" fmla="*/ 9 w 120"/>
                  <a:gd name="T5" fmla="*/ 34 h 35"/>
                  <a:gd name="T6" fmla="*/ 0 w 120"/>
                  <a:gd name="T7" fmla="*/ 31 h 35"/>
                  <a:gd name="T8" fmla="*/ 35 w 120"/>
                  <a:gd name="T9" fmla="*/ 27 h 35"/>
                  <a:gd name="T10" fmla="*/ 51 w 120"/>
                  <a:gd name="T11" fmla="*/ 19 h 35"/>
                  <a:gd name="T12" fmla="*/ 37 w 120"/>
                  <a:gd name="T13" fmla="*/ 10 h 35"/>
                  <a:gd name="T14" fmla="*/ 32 w 120"/>
                  <a:gd name="T15" fmla="*/ 7 h 35"/>
                  <a:gd name="T16" fmla="*/ 117 w 120"/>
                  <a:gd name="T17" fmla="*/ 10 h 35"/>
                  <a:gd name="T18" fmla="*/ 112 w 120"/>
                  <a:gd name="T19" fmla="*/ 19 h 35"/>
                  <a:gd name="T20" fmla="*/ 110 w 120"/>
                  <a:gd name="T21" fmla="*/ 22 h 35"/>
                  <a:gd name="T22" fmla="*/ 103 w 120"/>
                  <a:gd name="T23" fmla="*/ 23 h 35"/>
                  <a:gd name="T24" fmla="*/ 110 w 120"/>
                  <a:gd name="T25" fmla="*/ 22 h 35"/>
                  <a:gd name="T26" fmla="*/ 112 w 120"/>
                  <a:gd name="T27"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35">
                    <a:moveTo>
                      <a:pt x="112" y="19"/>
                    </a:moveTo>
                    <a:cubicBezTo>
                      <a:pt x="120" y="19"/>
                      <a:pt x="120" y="25"/>
                      <a:pt x="120" y="31"/>
                    </a:cubicBezTo>
                    <a:cubicBezTo>
                      <a:pt x="83" y="33"/>
                      <a:pt x="46" y="28"/>
                      <a:pt x="9" y="34"/>
                    </a:cubicBezTo>
                    <a:cubicBezTo>
                      <a:pt x="6" y="35"/>
                      <a:pt x="3" y="32"/>
                      <a:pt x="0" y="31"/>
                    </a:cubicBezTo>
                    <a:cubicBezTo>
                      <a:pt x="11" y="26"/>
                      <a:pt x="22" y="24"/>
                      <a:pt x="35" y="27"/>
                    </a:cubicBezTo>
                    <a:cubicBezTo>
                      <a:pt x="41" y="28"/>
                      <a:pt x="51" y="30"/>
                      <a:pt x="51" y="19"/>
                    </a:cubicBezTo>
                    <a:cubicBezTo>
                      <a:pt x="52" y="8"/>
                      <a:pt x="42" y="12"/>
                      <a:pt x="37" y="10"/>
                    </a:cubicBezTo>
                    <a:cubicBezTo>
                      <a:pt x="35" y="10"/>
                      <a:pt x="34" y="8"/>
                      <a:pt x="32" y="7"/>
                    </a:cubicBezTo>
                    <a:cubicBezTo>
                      <a:pt x="60" y="9"/>
                      <a:pt x="89" y="0"/>
                      <a:pt x="117" y="10"/>
                    </a:cubicBezTo>
                    <a:cubicBezTo>
                      <a:pt x="113" y="12"/>
                      <a:pt x="112" y="15"/>
                      <a:pt x="112" y="19"/>
                    </a:cubicBezTo>
                    <a:cubicBezTo>
                      <a:pt x="111" y="20"/>
                      <a:pt x="110" y="21"/>
                      <a:pt x="110" y="22"/>
                    </a:cubicBezTo>
                    <a:cubicBezTo>
                      <a:pt x="107" y="25"/>
                      <a:pt x="105" y="23"/>
                      <a:pt x="103" y="23"/>
                    </a:cubicBezTo>
                    <a:cubicBezTo>
                      <a:pt x="105" y="24"/>
                      <a:pt x="108" y="25"/>
                      <a:pt x="110" y="22"/>
                    </a:cubicBezTo>
                    <a:cubicBezTo>
                      <a:pt x="110" y="21"/>
                      <a:pt x="111" y="20"/>
                      <a:pt x="112" y="19"/>
                    </a:cubicBezTo>
                    <a:close/>
                  </a:path>
                </a:pathLst>
              </a:custGeom>
              <a:solidFill>
                <a:srgbClr val="7AB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613"/>
              <p:cNvSpPr/>
              <p:nvPr/>
            </p:nvSpPr>
            <p:spPr bwMode="auto">
              <a:xfrm>
                <a:off x="2212" y="3844"/>
                <a:ext cx="141" cy="34"/>
              </a:xfrm>
              <a:custGeom>
                <a:avLst/>
                <a:gdLst>
                  <a:gd name="T0" fmla="*/ 91 w 126"/>
                  <a:gd name="T1" fmla="*/ 7 h 31"/>
                  <a:gd name="T2" fmla="*/ 103 w 126"/>
                  <a:gd name="T3" fmla="*/ 7 h 31"/>
                  <a:gd name="T4" fmla="*/ 125 w 126"/>
                  <a:gd name="T5" fmla="*/ 12 h 31"/>
                  <a:gd name="T6" fmla="*/ 104 w 126"/>
                  <a:gd name="T7" fmla="*/ 21 h 31"/>
                  <a:gd name="T8" fmla="*/ 38 w 126"/>
                  <a:gd name="T9" fmla="*/ 18 h 31"/>
                  <a:gd name="T10" fmla="*/ 25 w 126"/>
                  <a:gd name="T11" fmla="*/ 17 h 31"/>
                  <a:gd name="T12" fmla="*/ 0 w 126"/>
                  <a:gd name="T13" fmla="*/ 23 h 31"/>
                  <a:gd name="T14" fmla="*/ 16 w 126"/>
                  <a:gd name="T15" fmla="*/ 11 h 31"/>
                  <a:gd name="T16" fmla="*/ 70 w 126"/>
                  <a:gd name="T17" fmla="*/ 6 h 31"/>
                  <a:gd name="T18" fmla="*/ 91 w 126"/>
                  <a:gd name="T1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31">
                    <a:moveTo>
                      <a:pt x="91" y="7"/>
                    </a:moveTo>
                    <a:cubicBezTo>
                      <a:pt x="95" y="7"/>
                      <a:pt x="99" y="7"/>
                      <a:pt x="103" y="7"/>
                    </a:cubicBezTo>
                    <a:cubicBezTo>
                      <a:pt x="111" y="9"/>
                      <a:pt x="124" y="2"/>
                      <a:pt x="125" y="12"/>
                    </a:cubicBezTo>
                    <a:cubicBezTo>
                      <a:pt x="126" y="20"/>
                      <a:pt x="111" y="21"/>
                      <a:pt x="104" y="21"/>
                    </a:cubicBezTo>
                    <a:cubicBezTo>
                      <a:pt x="82" y="21"/>
                      <a:pt x="60" y="28"/>
                      <a:pt x="38" y="18"/>
                    </a:cubicBezTo>
                    <a:cubicBezTo>
                      <a:pt x="34" y="16"/>
                      <a:pt x="28" y="13"/>
                      <a:pt x="25" y="17"/>
                    </a:cubicBezTo>
                    <a:cubicBezTo>
                      <a:pt x="18" y="31"/>
                      <a:pt x="9" y="16"/>
                      <a:pt x="0" y="23"/>
                    </a:cubicBezTo>
                    <a:cubicBezTo>
                      <a:pt x="4" y="12"/>
                      <a:pt x="13" y="17"/>
                      <a:pt x="16" y="11"/>
                    </a:cubicBezTo>
                    <a:cubicBezTo>
                      <a:pt x="33" y="0"/>
                      <a:pt x="52" y="8"/>
                      <a:pt x="70" y="6"/>
                    </a:cubicBezTo>
                    <a:cubicBezTo>
                      <a:pt x="77" y="5"/>
                      <a:pt x="84" y="6"/>
                      <a:pt x="91" y="7"/>
                    </a:cubicBezTo>
                    <a:close/>
                  </a:path>
                </a:pathLst>
              </a:custGeom>
              <a:solidFill>
                <a:srgbClr val="3490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614"/>
              <p:cNvSpPr/>
              <p:nvPr/>
            </p:nvSpPr>
            <p:spPr bwMode="auto">
              <a:xfrm>
                <a:off x="2144" y="3856"/>
                <a:ext cx="64" cy="18"/>
              </a:xfrm>
              <a:custGeom>
                <a:avLst/>
                <a:gdLst>
                  <a:gd name="T0" fmla="*/ 51 w 57"/>
                  <a:gd name="T1" fmla="*/ 0 h 16"/>
                  <a:gd name="T2" fmla="*/ 52 w 57"/>
                  <a:gd name="T3" fmla="*/ 7 h 16"/>
                  <a:gd name="T4" fmla="*/ 8 w 57"/>
                  <a:gd name="T5" fmla="*/ 16 h 16"/>
                  <a:gd name="T6" fmla="*/ 1 w 57"/>
                  <a:gd name="T7" fmla="*/ 11 h 16"/>
                  <a:gd name="T8" fmla="*/ 9 w 57"/>
                  <a:gd name="T9" fmla="*/ 5 h 16"/>
                  <a:gd name="T10" fmla="*/ 44 w 57"/>
                  <a:gd name="T11" fmla="*/ 0 h 16"/>
                  <a:gd name="T12" fmla="*/ 51 w 5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51" y="0"/>
                    </a:moveTo>
                    <a:cubicBezTo>
                      <a:pt x="54" y="2"/>
                      <a:pt x="57" y="5"/>
                      <a:pt x="52" y="7"/>
                    </a:cubicBezTo>
                    <a:cubicBezTo>
                      <a:pt x="38" y="14"/>
                      <a:pt x="23" y="16"/>
                      <a:pt x="8" y="16"/>
                    </a:cubicBezTo>
                    <a:cubicBezTo>
                      <a:pt x="5" y="16"/>
                      <a:pt x="1" y="15"/>
                      <a:pt x="1" y="11"/>
                    </a:cubicBezTo>
                    <a:cubicBezTo>
                      <a:pt x="0" y="5"/>
                      <a:pt x="4" y="5"/>
                      <a:pt x="9" y="5"/>
                    </a:cubicBezTo>
                    <a:cubicBezTo>
                      <a:pt x="21" y="5"/>
                      <a:pt x="33" y="4"/>
                      <a:pt x="44" y="0"/>
                    </a:cubicBezTo>
                    <a:cubicBezTo>
                      <a:pt x="47" y="0"/>
                      <a:pt x="49" y="0"/>
                      <a:pt x="51" y="0"/>
                    </a:cubicBezTo>
                    <a:close/>
                  </a:path>
                </a:pathLst>
              </a:custGeom>
              <a:solidFill>
                <a:srgbClr val="3490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615"/>
              <p:cNvSpPr/>
              <p:nvPr/>
            </p:nvSpPr>
            <p:spPr bwMode="auto">
              <a:xfrm>
                <a:off x="913" y="3780"/>
                <a:ext cx="45" cy="39"/>
              </a:xfrm>
              <a:custGeom>
                <a:avLst/>
                <a:gdLst>
                  <a:gd name="T0" fmla="*/ 0 w 40"/>
                  <a:gd name="T1" fmla="*/ 24 h 35"/>
                  <a:gd name="T2" fmla="*/ 8 w 40"/>
                  <a:gd name="T3" fmla="*/ 19 h 35"/>
                  <a:gd name="T4" fmla="*/ 40 w 40"/>
                  <a:gd name="T5" fmla="*/ 24 h 35"/>
                  <a:gd name="T6" fmla="*/ 0 w 40"/>
                  <a:gd name="T7" fmla="*/ 24 h 35"/>
                </a:gdLst>
                <a:ahLst/>
                <a:cxnLst>
                  <a:cxn ang="0">
                    <a:pos x="T0" y="T1"/>
                  </a:cxn>
                  <a:cxn ang="0">
                    <a:pos x="T2" y="T3"/>
                  </a:cxn>
                  <a:cxn ang="0">
                    <a:pos x="T4" y="T5"/>
                  </a:cxn>
                  <a:cxn ang="0">
                    <a:pos x="T6" y="T7"/>
                  </a:cxn>
                </a:cxnLst>
                <a:rect l="0" t="0" r="r" b="b"/>
                <a:pathLst>
                  <a:path w="40" h="35">
                    <a:moveTo>
                      <a:pt x="0" y="24"/>
                    </a:moveTo>
                    <a:cubicBezTo>
                      <a:pt x="2" y="21"/>
                      <a:pt x="6" y="15"/>
                      <a:pt x="8" y="19"/>
                    </a:cubicBezTo>
                    <a:cubicBezTo>
                      <a:pt x="17" y="35"/>
                      <a:pt x="33" y="0"/>
                      <a:pt x="40" y="24"/>
                    </a:cubicBezTo>
                    <a:cubicBezTo>
                      <a:pt x="27" y="30"/>
                      <a:pt x="13" y="30"/>
                      <a:pt x="0" y="24"/>
                    </a:cubicBezTo>
                    <a:close/>
                  </a:path>
                </a:pathLst>
              </a:custGeom>
              <a:solidFill>
                <a:srgbClr val="9FC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616"/>
              <p:cNvSpPr/>
              <p:nvPr/>
            </p:nvSpPr>
            <p:spPr bwMode="auto">
              <a:xfrm>
                <a:off x="967" y="3802"/>
                <a:ext cx="49" cy="17"/>
              </a:xfrm>
              <a:custGeom>
                <a:avLst/>
                <a:gdLst>
                  <a:gd name="T0" fmla="*/ 0 w 44"/>
                  <a:gd name="T1" fmla="*/ 5 h 15"/>
                  <a:gd name="T2" fmla="*/ 44 w 44"/>
                  <a:gd name="T3" fmla="*/ 9 h 15"/>
                  <a:gd name="T4" fmla="*/ 37 w 44"/>
                  <a:gd name="T5" fmla="*/ 14 h 15"/>
                  <a:gd name="T6" fmla="*/ 0 w 44"/>
                  <a:gd name="T7" fmla="*/ 5 h 15"/>
                </a:gdLst>
                <a:ahLst/>
                <a:cxnLst>
                  <a:cxn ang="0">
                    <a:pos x="T0" y="T1"/>
                  </a:cxn>
                  <a:cxn ang="0">
                    <a:pos x="T2" y="T3"/>
                  </a:cxn>
                  <a:cxn ang="0">
                    <a:pos x="T4" y="T5"/>
                  </a:cxn>
                  <a:cxn ang="0">
                    <a:pos x="T6" y="T7"/>
                  </a:cxn>
                </a:cxnLst>
                <a:rect l="0" t="0" r="r" b="b"/>
                <a:pathLst>
                  <a:path w="44" h="15">
                    <a:moveTo>
                      <a:pt x="0" y="5"/>
                    </a:moveTo>
                    <a:cubicBezTo>
                      <a:pt x="15" y="0"/>
                      <a:pt x="30" y="5"/>
                      <a:pt x="44" y="9"/>
                    </a:cubicBezTo>
                    <a:cubicBezTo>
                      <a:pt x="42" y="11"/>
                      <a:pt x="38" y="15"/>
                      <a:pt x="37" y="14"/>
                    </a:cubicBezTo>
                    <a:cubicBezTo>
                      <a:pt x="26" y="5"/>
                      <a:pt x="11" y="12"/>
                      <a:pt x="0" y="5"/>
                    </a:cubicBezTo>
                    <a:close/>
                  </a:path>
                </a:pathLst>
              </a:custGeom>
              <a:solidFill>
                <a:srgbClr val="9FC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617"/>
              <p:cNvSpPr/>
              <p:nvPr/>
            </p:nvSpPr>
            <p:spPr bwMode="auto">
              <a:xfrm>
                <a:off x="299" y="3774"/>
                <a:ext cx="25" cy="19"/>
              </a:xfrm>
              <a:custGeom>
                <a:avLst/>
                <a:gdLst>
                  <a:gd name="T0" fmla="*/ 10 w 22"/>
                  <a:gd name="T1" fmla="*/ 17 h 17"/>
                  <a:gd name="T2" fmla="*/ 7 w 22"/>
                  <a:gd name="T3" fmla="*/ 4 h 17"/>
                  <a:gd name="T4" fmla="*/ 22 w 22"/>
                  <a:gd name="T5" fmla="*/ 14 h 17"/>
                  <a:gd name="T6" fmla="*/ 10 w 22"/>
                  <a:gd name="T7" fmla="*/ 17 h 17"/>
                </a:gdLst>
                <a:ahLst/>
                <a:cxnLst>
                  <a:cxn ang="0">
                    <a:pos x="T0" y="T1"/>
                  </a:cxn>
                  <a:cxn ang="0">
                    <a:pos x="T2" y="T3"/>
                  </a:cxn>
                  <a:cxn ang="0">
                    <a:pos x="T4" y="T5"/>
                  </a:cxn>
                  <a:cxn ang="0">
                    <a:pos x="T6" y="T7"/>
                  </a:cxn>
                </a:cxnLst>
                <a:rect l="0" t="0" r="r" b="b"/>
                <a:pathLst>
                  <a:path w="22" h="17">
                    <a:moveTo>
                      <a:pt x="10" y="17"/>
                    </a:moveTo>
                    <a:cubicBezTo>
                      <a:pt x="12" y="12"/>
                      <a:pt x="0" y="8"/>
                      <a:pt x="7" y="4"/>
                    </a:cubicBezTo>
                    <a:cubicBezTo>
                      <a:pt x="15" y="0"/>
                      <a:pt x="18" y="9"/>
                      <a:pt x="22" y="14"/>
                    </a:cubicBezTo>
                    <a:cubicBezTo>
                      <a:pt x="18" y="15"/>
                      <a:pt x="14" y="16"/>
                      <a:pt x="10" y="17"/>
                    </a:cubicBezTo>
                    <a:close/>
                  </a:path>
                </a:pathLst>
              </a:custGeom>
              <a:solidFill>
                <a:srgbClr val="78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618"/>
              <p:cNvSpPr/>
              <p:nvPr/>
            </p:nvSpPr>
            <p:spPr bwMode="auto">
              <a:xfrm>
                <a:off x="865" y="3511"/>
                <a:ext cx="787" cy="57"/>
              </a:xfrm>
              <a:custGeom>
                <a:avLst/>
                <a:gdLst>
                  <a:gd name="T0" fmla="*/ 10 w 700"/>
                  <a:gd name="T1" fmla="*/ 11 h 51"/>
                  <a:gd name="T2" fmla="*/ 14 w 700"/>
                  <a:gd name="T3" fmla="*/ 11 h 51"/>
                  <a:gd name="T4" fmla="*/ 71 w 700"/>
                  <a:gd name="T5" fmla="*/ 15 h 51"/>
                  <a:gd name="T6" fmla="*/ 82 w 700"/>
                  <a:gd name="T7" fmla="*/ 7 h 51"/>
                  <a:gd name="T8" fmla="*/ 208 w 700"/>
                  <a:gd name="T9" fmla="*/ 8 h 51"/>
                  <a:gd name="T10" fmla="*/ 264 w 700"/>
                  <a:gd name="T11" fmla="*/ 13 h 51"/>
                  <a:gd name="T12" fmla="*/ 323 w 700"/>
                  <a:gd name="T13" fmla="*/ 11 h 51"/>
                  <a:gd name="T14" fmla="*/ 383 w 700"/>
                  <a:gd name="T15" fmla="*/ 10 h 51"/>
                  <a:gd name="T16" fmla="*/ 492 w 700"/>
                  <a:gd name="T17" fmla="*/ 6 h 51"/>
                  <a:gd name="T18" fmla="*/ 600 w 700"/>
                  <a:gd name="T19" fmla="*/ 6 h 51"/>
                  <a:gd name="T20" fmla="*/ 642 w 700"/>
                  <a:gd name="T21" fmla="*/ 3 h 51"/>
                  <a:gd name="T22" fmla="*/ 681 w 700"/>
                  <a:gd name="T23" fmla="*/ 6 h 51"/>
                  <a:gd name="T24" fmla="*/ 698 w 700"/>
                  <a:gd name="T25" fmla="*/ 22 h 51"/>
                  <a:gd name="T26" fmla="*/ 680 w 700"/>
                  <a:gd name="T27" fmla="*/ 36 h 51"/>
                  <a:gd name="T28" fmla="*/ 645 w 700"/>
                  <a:gd name="T29" fmla="*/ 30 h 51"/>
                  <a:gd name="T30" fmla="*/ 641 w 700"/>
                  <a:gd name="T31" fmla="*/ 29 h 51"/>
                  <a:gd name="T32" fmla="*/ 590 w 700"/>
                  <a:gd name="T33" fmla="*/ 34 h 51"/>
                  <a:gd name="T34" fmla="*/ 567 w 700"/>
                  <a:gd name="T35" fmla="*/ 29 h 51"/>
                  <a:gd name="T36" fmla="*/ 518 w 700"/>
                  <a:gd name="T37" fmla="*/ 35 h 51"/>
                  <a:gd name="T38" fmla="*/ 503 w 700"/>
                  <a:gd name="T39" fmla="*/ 37 h 51"/>
                  <a:gd name="T40" fmla="*/ 478 w 700"/>
                  <a:gd name="T41" fmla="*/ 43 h 51"/>
                  <a:gd name="T42" fmla="*/ 429 w 700"/>
                  <a:gd name="T43" fmla="*/ 39 h 51"/>
                  <a:gd name="T44" fmla="*/ 406 w 700"/>
                  <a:gd name="T45" fmla="*/ 43 h 51"/>
                  <a:gd name="T46" fmla="*/ 386 w 700"/>
                  <a:gd name="T47" fmla="*/ 34 h 51"/>
                  <a:gd name="T48" fmla="*/ 350 w 700"/>
                  <a:gd name="T49" fmla="*/ 38 h 51"/>
                  <a:gd name="T50" fmla="*/ 314 w 700"/>
                  <a:gd name="T51" fmla="*/ 51 h 51"/>
                  <a:gd name="T52" fmla="*/ 287 w 700"/>
                  <a:gd name="T53" fmla="*/ 47 h 51"/>
                  <a:gd name="T54" fmla="*/ 238 w 700"/>
                  <a:gd name="T55" fmla="*/ 43 h 51"/>
                  <a:gd name="T56" fmla="*/ 241 w 700"/>
                  <a:gd name="T57" fmla="*/ 22 h 51"/>
                  <a:gd name="T58" fmla="*/ 182 w 700"/>
                  <a:gd name="T59" fmla="*/ 39 h 51"/>
                  <a:gd name="T60" fmla="*/ 182 w 700"/>
                  <a:gd name="T61" fmla="*/ 39 h 51"/>
                  <a:gd name="T62" fmla="*/ 170 w 700"/>
                  <a:gd name="T63" fmla="*/ 39 h 51"/>
                  <a:gd name="T64" fmla="*/ 143 w 700"/>
                  <a:gd name="T65" fmla="*/ 35 h 51"/>
                  <a:gd name="T66" fmla="*/ 110 w 700"/>
                  <a:gd name="T67" fmla="*/ 43 h 51"/>
                  <a:gd name="T68" fmla="*/ 110 w 700"/>
                  <a:gd name="T69" fmla="*/ 43 h 51"/>
                  <a:gd name="T70" fmla="*/ 39 w 700"/>
                  <a:gd name="T71" fmla="*/ 34 h 51"/>
                  <a:gd name="T72" fmla="*/ 22 w 700"/>
                  <a:gd name="T73" fmla="*/ 31 h 51"/>
                  <a:gd name="T74" fmla="*/ 1 w 700"/>
                  <a:gd name="T75" fmla="*/ 22 h 51"/>
                  <a:gd name="T76" fmla="*/ 10 w 700"/>
                  <a:gd name="T7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0" h="51">
                    <a:moveTo>
                      <a:pt x="10" y="11"/>
                    </a:moveTo>
                    <a:cubicBezTo>
                      <a:pt x="11" y="11"/>
                      <a:pt x="12" y="11"/>
                      <a:pt x="14" y="11"/>
                    </a:cubicBezTo>
                    <a:cubicBezTo>
                      <a:pt x="32" y="18"/>
                      <a:pt x="52" y="3"/>
                      <a:pt x="71" y="15"/>
                    </a:cubicBezTo>
                    <a:cubicBezTo>
                      <a:pt x="76" y="19"/>
                      <a:pt x="77" y="9"/>
                      <a:pt x="82" y="7"/>
                    </a:cubicBezTo>
                    <a:cubicBezTo>
                      <a:pt x="124" y="18"/>
                      <a:pt x="166" y="1"/>
                      <a:pt x="208" y="8"/>
                    </a:cubicBezTo>
                    <a:cubicBezTo>
                      <a:pt x="227" y="11"/>
                      <a:pt x="245" y="8"/>
                      <a:pt x="264" y="13"/>
                    </a:cubicBezTo>
                    <a:cubicBezTo>
                      <a:pt x="282" y="18"/>
                      <a:pt x="303" y="12"/>
                      <a:pt x="323" y="11"/>
                    </a:cubicBezTo>
                    <a:cubicBezTo>
                      <a:pt x="343" y="9"/>
                      <a:pt x="363" y="8"/>
                      <a:pt x="383" y="10"/>
                    </a:cubicBezTo>
                    <a:cubicBezTo>
                      <a:pt x="420" y="14"/>
                      <a:pt x="455" y="5"/>
                      <a:pt x="492" y="6"/>
                    </a:cubicBezTo>
                    <a:cubicBezTo>
                      <a:pt x="527" y="8"/>
                      <a:pt x="563" y="0"/>
                      <a:pt x="600" y="6"/>
                    </a:cubicBezTo>
                    <a:cubicBezTo>
                      <a:pt x="612" y="8"/>
                      <a:pt x="628" y="5"/>
                      <a:pt x="642" y="3"/>
                    </a:cubicBezTo>
                    <a:cubicBezTo>
                      <a:pt x="655" y="8"/>
                      <a:pt x="668" y="3"/>
                      <a:pt x="681" y="6"/>
                    </a:cubicBezTo>
                    <a:cubicBezTo>
                      <a:pt x="690" y="8"/>
                      <a:pt x="700" y="11"/>
                      <a:pt x="698" y="22"/>
                    </a:cubicBezTo>
                    <a:cubicBezTo>
                      <a:pt x="698" y="32"/>
                      <a:pt x="689" y="36"/>
                      <a:pt x="680" y="36"/>
                    </a:cubicBezTo>
                    <a:cubicBezTo>
                      <a:pt x="668" y="36"/>
                      <a:pt x="654" y="47"/>
                      <a:pt x="645" y="30"/>
                    </a:cubicBezTo>
                    <a:cubicBezTo>
                      <a:pt x="644" y="29"/>
                      <a:pt x="642" y="28"/>
                      <a:pt x="641" y="29"/>
                    </a:cubicBezTo>
                    <a:cubicBezTo>
                      <a:pt x="626" y="44"/>
                      <a:pt x="607" y="30"/>
                      <a:pt x="590" y="34"/>
                    </a:cubicBezTo>
                    <a:cubicBezTo>
                      <a:pt x="582" y="37"/>
                      <a:pt x="575" y="32"/>
                      <a:pt x="567" y="29"/>
                    </a:cubicBezTo>
                    <a:cubicBezTo>
                      <a:pt x="550" y="24"/>
                      <a:pt x="533" y="20"/>
                      <a:pt x="518" y="35"/>
                    </a:cubicBezTo>
                    <a:cubicBezTo>
                      <a:pt x="513" y="39"/>
                      <a:pt x="508" y="38"/>
                      <a:pt x="503" y="37"/>
                    </a:cubicBezTo>
                    <a:cubicBezTo>
                      <a:pt x="493" y="36"/>
                      <a:pt x="486" y="39"/>
                      <a:pt x="478" y="43"/>
                    </a:cubicBezTo>
                    <a:cubicBezTo>
                      <a:pt x="462" y="42"/>
                      <a:pt x="445" y="40"/>
                      <a:pt x="429" y="39"/>
                    </a:cubicBezTo>
                    <a:cubicBezTo>
                      <a:pt x="421" y="38"/>
                      <a:pt x="413" y="39"/>
                      <a:pt x="406" y="43"/>
                    </a:cubicBezTo>
                    <a:cubicBezTo>
                      <a:pt x="400" y="39"/>
                      <a:pt x="393" y="37"/>
                      <a:pt x="386" y="34"/>
                    </a:cubicBezTo>
                    <a:cubicBezTo>
                      <a:pt x="375" y="30"/>
                      <a:pt x="362" y="26"/>
                      <a:pt x="350" y="38"/>
                    </a:cubicBezTo>
                    <a:cubicBezTo>
                      <a:pt x="341" y="48"/>
                      <a:pt x="327" y="50"/>
                      <a:pt x="314" y="51"/>
                    </a:cubicBezTo>
                    <a:cubicBezTo>
                      <a:pt x="305" y="51"/>
                      <a:pt x="294" y="45"/>
                      <a:pt x="287" y="47"/>
                    </a:cubicBezTo>
                    <a:cubicBezTo>
                      <a:pt x="270" y="49"/>
                      <a:pt x="255" y="35"/>
                      <a:pt x="238" y="43"/>
                    </a:cubicBezTo>
                    <a:cubicBezTo>
                      <a:pt x="232" y="33"/>
                      <a:pt x="232" y="33"/>
                      <a:pt x="241" y="22"/>
                    </a:cubicBezTo>
                    <a:cubicBezTo>
                      <a:pt x="225" y="42"/>
                      <a:pt x="202" y="36"/>
                      <a:pt x="182" y="39"/>
                    </a:cubicBezTo>
                    <a:cubicBezTo>
                      <a:pt x="182" y="39"/>
                      <a:pt x="182" y="39"/>
                      <a:pt x="182" y="39"/>
                    </a:cubicBezTo>
                    <a:cubicBezTo>
                      <a:pt x="178" y="43"/>
                      <a:pt x="174" y="27"/>
                      <a:pt x="170" y="39"/>
                    </a:cubicBezTo>
                    <a:cubicBezTo>
                      <a:pt x="160" y="44"/>
                      <a:pt x="151" y="42"/>
                      <a:pt x="143" y="35"/>
                    </a:cubicBezTo>
                    <a:cubicBezTo>
                      <a:pt x="132" y="40"/>
                      <a:pt x="121" y="40"/>
                      <a:pt x="110" y="43"/>
                    </a:cubicBezTo>
                    <a:cubicBezTo>
                      <a:pt x="110" y="43"/>
                      <a:pt x="110" y="43"/>
                      <a:pt x="110" y="43"/>
                    </a:cubicBezTo>
                    <a:cubicBezTo>
                      <a:pt x="87" y="37"/>
                      <a:pt x="63" y="36"/>
                      <a:pt x="39" y="34"/>
                    </a:cubicBezTo>
                    <a:cubicBezTo>
                      <a:pt x="33" y="33"/>
                      <a:pt x="27" y="33"/>
                      <a:pt x="22" y="31"/>
                    </a:cubicBezTo>
                    <a:cubicBezTo>
                      <a:pt x="15" y="27"/>
                      <a:pt x="6" y="29"/>
                      <a:pt x="1" y="22"/>
                    </a:cubicBezTo>
                    <a:cubicBezTo>
                      <a:pt x="0" y="15"/>
                      <a:pt x="7" y="14"/>
                      <a:pt x="10" y="11"/>
                    </a:cubicBezTo>
                    <a:close/>
                  </a:path>
                </a:pathLst>
              </a:custGeom>
              <a:solidFill>
                <a:srgbClr val="80BB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619"/>
              <p:cNvSpPr/>
              <p:nvPr/>
            </p:nvSpPr>
            <p:spPr bwMode="auto">
              <a:xfrm>
                <a:off x="1403" y="3515"/>
                <a:ext cx="658" cy="56"/>
              </a:xfrm>
              <a:custGeom>
                <a:avLst/>
                <a:gdLst>
                  <a:gd name="T0" fmla="*/ 0 w 586"/>
                  <a:gd name="T1" fmla="*/ 40 h 50"/>
                  <a:gd name="T2" fmla="*/ 13 w 586"/>
                  <a:gd name="T3" fmla="*/ 30 h 50"/>
                  <a:gd name="T4" fmla="*/ 38 w 586"/>
                  <a:gd name="T5" fmla="*/ 19 h 50"/>
                  <a:gd name="T6" fmla="*/ 91 w 586"/>
                  <a:gd name="T7" fmla="*/ 21 h 50"/>
                  <a:gd name="T8" fmla="*/ 152 w 586"/>
                  <a:gd name="T9" fmla="*/ 29 h 50"/>
                  <a:gd name="T10" fmla="*/ 156 w 586"/>
                  <a:gd name="T11" fmla="*/ 26 h 50"/>
                  <a:gd name="T12" fmla="*/ 174 w 586"/>
                  <a:gd name="T13" fmla="*/ 25 h 50"/>
                  <a:gd name="T14" fmla="*/ 181 w 586"/>
                  <a:gd name="T15" fmla="*/ 33 h 50"/>
                  <a:gd name="T16" fmla="*/ 208 w 586"/>
                  <a:gd name="T17" fmla="*/ 27 h 50"/>
                  <a:gd name="T18" fmla="*/ 217 w 586"/>
                  <a:gd name="T19" fmla="*/ 17 h 50"/>
                  <a:gd name="T20" fmla="*/ 204 w 586"/>
                  <a:gd name="T21" fmla="*/ 7 h 50"/>
                  <a:gd name="T22" fmla="*/ 164 w 586"/>
                  <a:gd name="T23" fmla="*/ 0 h 50"/>
                  <a:gd name="T24" fmla="*/ 457 w 586"/>
                  <a:gd name="T25" fmla="*/ 0 h 50"/>
                  <a:gd name="T26" fmla="*/ 528 w 586"/>
                  <a:gd name="T27" fmla="*/ 0 h 50"/>
                  <a:gd name="T28" fmla="*/ 524 w 586"/>
                  <a:gd name="T29" fmla="*/ 12 h 50"/>
                  <a:gd name="T30" fmla="*/ 570 w 586"/>
                  <a:gd name="T31" fmla="*/ 11 h 50"/>
                  <a:gd name="T32" fmla="*/ 576 w 586"/>
                  <a:gd name="T33" fmla="*/ 24 h 50"/>
                  <a:gd name="T34" fmla="*/ 569 w 586"/>
                  <a:gd name="T35" fmla="*/ 27 h 50"/>
                  <a:gd name="T36" fmla="*/ 506 w 586"/>
                  <a:gd name="T37" fmla="*/ 36 h 50"/>
                  <a:gd name="T38" fmla="*/ 471 w 586"/>
                  <a:gd name="T39" fmla="*/ 36 h 50"/>
                  <a:gd name="T40" fmla="*/ 403 w 586"/>
                  <a:gd name="T41" fmla="*/ 36 h 50"/>
                  <a:gd name="T42" fmla="*/ 317 w 586"/>
                  <a:gd name="T43" fmla="*/ 40 h 50"/>
                  <a:gd name="T44" fmla="*/ 304 w 586"/>
                  <a:gd name="T45" fmla="*/ 34 h 50"/>
                  <a:gd name="T46" fmla="*/ 294 w 586"/>
                  <a:gd name="T47" fmla="*/ 29 h 50"/>
                  <a:gd name="T48" fmla="*/ 237 w 586"/>
                  <a:gd name="T49" fmla="*/ 38 h 50"/>
                  <a:gd name="T50" fmla="*/ 184 w 586"/>
                  <a:gd name="T51" fmla="*/ 41 h 50"/>
                  <a:gd name="T52" fmla="*/ 104 w 586"/>
                  <a:gd name="T53" fmla="*/ 36 h 50"/>
                  <a:gd name="T54" fmla="*/ 37 w 586"/>
                  <a:gd name="T55" fmla="*/ 47 h 50"/>
                  <a:gd name="T56" fmla="*/ 28 w 586"/>
                  <a:gd name="T57" fmla="*/ 44 h 50"/>
                  <a:gd name="T58" fmla="*/ 13 w 586"/>
                  <a:gd name="T59" fmla="*/ 46 h 50"/>
                  <a:gd name="T60" fmla="*/ 0 w 586"/>
                  <a:gd name="T61"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6" h="50">
                    <a:moveTo>
                      <a:pt x="0" y="40"/>
                    </a:moveTo>
                    <a:cubicBezTo>
                      <a:pt x="3" y="35"/>
                      <a:pt x="6" y="31"/>
                      <a:pt x="13" y="30"/>
                    </a:cubicBezTo>
                    <a:cubicBezTo>
                      <a:pt x="22" y="29"/>
                      <a:pt x="37" y="39"/>
                      <a:pt x="38" y="19"/>
                    </a:cubicBezTo>
                    <a:cubicBezTo>
                      <a:pt x="56" y="23"/>
                      <a:pt x="75" y="10"/>
                      <a:pt x="91" y="21"/>
                    </a:cubicBezTo>
                    <a:cubicBezTo>
                      <a:pt x="111" y="35"/>
                      <a:pt x="133" y="22"/>
                      <a:pt x="152" y="29"/>
                    </a:cubicBezTo>
                    <a:cubicBezTo>
                      <a:pt x="153" y="29"/>
                      <a:pt x="155" y="27"/>
                      <a:pt x="156" y="26"/>
                    </a:cubicBezTo>
                    <a:cubicBezTo>
                      <a:pt x="162" y="6"/>
                      <a:pt x="168" y="20"/>
                      <a:pt x="174" y="25"/>
                    </a:cubicBezTo>
                    <a:cubicBezTo>
                      <a:pt x="177" y="28"/>
                      <a:pt x="175" y="34"/>
                      <a:pt x="181" y="33"/>
                    </a:cubicBezTo>
                    <a:cubicBezTo>
                      <a:pt x="190" y="31"/>
                      <a:pt x="199" y="29"/>
                      <a:pt x="208" y="27"/>
                    </a:cubicBezTo>
                    <a:cubicBezTo>
                      <a:pt x="205" y="19"/>
                      <a:pt x="220" y="28"/>
                      <a:pt x="217" y="17"/>
                    </a:cubicBezTo>
                    <a:cubicBezTo>
                      <a:pt x="215" y="8"/>
                      <a:pt x="208" y="9"/>
                      <a:pt x="204" y="7"/>
                    </a:cubicBezTo>
                    <a:cubicBezTo>
                      <a:pt x="192" y="1"/>
                      <a:pt x="176" y="8"/>
                      <a:pt x="164" y="0"/>
                    </a:cubicBezTo>
                    <a:cubicBezTo>
                      <a:pt x="262" y="0"/>
                      <a:pt x="359" y="0"/>
                      <a:pt x="457" y="0"/>
                    </a:cubicBezTo>
                    <a:cubicBezTo>
                      <a:pt x="481" y="0"/>
                      <a:pt x="504" y="0"/>
                      <a:pt x="528" y="0"/>
                    </a:cubicBezTo>
                    <a:cubicBezTo>
                      <a:pt x="530" y="5"/>
                      <a:pt x="524" y="7"/>
                      <a:pt x="524" y="12"/>
                    </a:cubicBezTo>
                    <a:cubicBezTo>
                      <a:pt x="540" y="12"/>
                      <a:pt x="555" y="11"/>
                      <a:pt x="570" y="11"/>
                    </a:cubicBezTo>
                    <a:cubicBezTo>
                      <a:pt x="586" y="11"/>
                      <a:pt x="583" y="16"/>
                      <a:pt x="576" y="24"/>
                    </a:cubicBezTo>
                    <a:cubicBezTo>
                      <a:pt x="574" y="25"/>
                      <a:pt x="570" y="28"/>
                      <a:pt x="569" y="27"/>
                    </a:cubicBezTo>
                    <a:cubicBezTo>
                      <a:pt x="546" y="16"/>
                      <a:pt x="527" y="29"/>
                      <a:pt x="506" y="36"/>
                    </a:cubicBezTo>
                    <a:cubicBezTo>
                      <a:pt x="495" y="39"/>
                      <a:pt x="483" y="39"/>
                      <a:pt x="471" y="36"/>
                    </a:cubicBezTo>
                    <a:cubicBezTo>
                      <a:pt x="448" y="29"/>
                      <a:pt x="425" y="37"/>
                      <a:pt x="403" y="36"/>
                    </a:cubicBezTo>
                    <a:cubicBezTo>
                      <a:pt x="374" y="35"/>
                      <a:pt x="345" y="41"/>
                      <a:pt x="317" y="40"/>
                    </a:cubicBezTo>
                    <a:cubicBezTo>
                      <a:pt x="312" y="40"/>
                      <a:pt x="308" y="37"/>
                      <a:pt x="304" y="34"/>
                    </a:cubicBezTo>
                    <a:cubicBezTo>
                      <a:pt x="301" y="32"/>
                      <a:pt x="295" y="28"/>
                      <a:pt x="294" y="29"/>
                    </a:cubicBezTo>
                    <a:cubicBezTo>
                      <a:pt x="277" y="44"/>
                      <a:pt x="256" y="33"/>
                      <a:pt x="237" y="38"/>
                    </a:cubicBezTo>
                    <a:cubicBezTo>
                      <a:pt x="221" y="41"/>
                      <a:pt x="201" y="36"/>
                      <a:pt x="184" y="41"/>
                    </a:cubicBezTo>
                    <a:cubicBezTo>
                      <a:pt x="156" y="48"/>
                      <a:pt x="131" y="27"/>
                      <a:pt x="104" y="36"/>
                    </a:cubicBezTo>
                    <a:cubicBezTo>
                      <a:pt x="82" y="44"/>
                      <a:pt x="57" y="31"/>
                      <a:pt x="37" y="47"/>
                    </a:cubicBezTo>
                    <a:cubicBezTo>
                      <a:pt x="34" y="49"/>
                      <a:pt x="31" y="46"/>
                      <a:pt x="28" y="44"/>
                    </a:cubicBezTo>
                    <a:cubicBezTo>
                      <a:pt x="23" y="40"/>
                      <a:pt x="18" y="31"/>
                      <a:pt x="13" y="46"/>
                    </a:cubicBezTo>
                    <a:cubicBezTo>
                      <a:pt x="11" y="50"/>
                      <a:pt x="5" y="41"/>
                      <a:pt x="0" y="40"/>
                    </a:cubicBezTo>
                    <a:close/>
                  </a:path>
                </a:pathLst>
              </a:custGeom>
              <a:solidFill>
                <a:srgbClr val="98C6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620"/>
              <p:cNvSpPr/>
              <p:nvPr/>
            </p:nvSpPr>
            <p:spPr bwMode="auto">
              <a:xfrm>
                <a:off x="1861" y="3588"/>
                <a:ext cx="418" cy="56"/>
              </a:xfrm>
              <a:custGeom>
                <a:avLst/>
                <a:gdLst>
                  <a:gd name="T0" fmla="*/ 368 w 372"/>
                  <a:gd name="T1" fmla="*/ 27 h 50"/>
                  <a:gd name="T2" fmla="*/ 304 w 372"/>
                  <a:gd name="T3" fmla="*/ 32 h 50"/>
                  <a:gd name="T4" fmla="*/ 262 w 372"/>
                  <a:gd name="T5" fmla="*/ 32 h 50"/>
                  <a:gd name="T6" fmla="*/ 272 w 372"/>
                  <a:gd name="T7" fmla="*/ 37 h 50"/>
                  <a:gd name="T8" fmla="*/ 248 w 372"/>
                  <a:gd name="T9" fmla="*/ 43 h 50"/>
                  <a:gd name="T10" fmla="*/ 221 w 372"/>
                  <a:gd name="T11" fmla="*/ 43 h 50"/>
                  <a:gd name="T12" fmla="*/ 79 w 372"/>
                  <a:gd name="T13" fmla="*/ 49 h 50"/>
                  <a:gd name="T14" fmla="*/ 36 w 372"/>
                  <a:gd name="T15" fmla="*/ 47 h 50"/>
                  <a:gd name="T16" fmla="*/ 19 w 372"/>
                  <a:gd name="T17" fmla="*/ 44 h 50"/>
                  <a:gd name="T18" fmla="*/ 7 w 372"/>
                  <a:gd name="T19" fmla="*/ 39 h 50"/>
                  <a:gd name="T20" fmla="*/ 20 w 372"/>
                  <a:gd name="T21" fmla="*/ 29 h 50"/>
                  <a:gd name="T22" fmla="*/ 11 w 372"/>
                  <a:gd name="T23" fmla="*/ 29 h 50"/>
                  <a:gd name="T24" fmla="*/ 2 w 372"/>
                  <a:gd name="T25" fmla="*/ 14 h 50"/>
                  <a:gd name="T26" fmla="*/ 16 w 372"/>
                  <a:gd name="T27" fmla="*/ 11 h 50"/>
                  <a:gd name="T28" fmla="*/ 28 w 372"/>
                  <a:gd name="T29" fmla="*/ 15 h 50"/>
                  <a:gd name="T30" fmla="*/ 28 w 372"/>
                  <a:gd name="T31" fmla="*/ 15 h 50"/>
                  <a:gd name="T32" fmla="*/ 100 w 372"/>
                  <a:gd name="T33" fmla="*/ 11 h 50"/>
                  <a:gd name="T34" fmla="*/ 136 w 372"/>
                  <a:gd name="T35" fmla="*/ 11 h 50"/>
                  <a:gd name="T36" fmla="*/ 140 w 372"/>
                  <a:gd name="T37" fmla="*/ 11 h 50"/>
                  <a:gd name="T38" fmla="*/ 216 w 372"/>
                  <a:gd name="T39" fmla="*/ 9 h 50"/>
                  <a:gd name="T40" fmla="*/ 265 w 372"/>
                  <a:gd name="T41" fmla="*/ 6 h 50"/>
                  <a:gd name="T42" fmla="*/ 316 w 372"/>
                  <a:gd name="T43" fmla="*/ 1 h 50"/>
                  <a:gd name="T44" fmla="*/ 330 w 372"/>
                  <a:gd name="T45" fmla="*/ 10 h 50"/>
                  <a:gd name="T46" fmla="*/ 358 w 372"/>
                  <a:gd name="T47" fmla="*/ 15 h 50"/>
                  <a:gd name="T48" fmla="*/ 368 w 372"/>
                  <a:gd name="T49"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2" h="50">
                    <a:moveTo>
                      <a:pt x="368" y="27"/>
                    </a:moveTo>
                    <a:cubicBezTo>
                      <a:pt x="347" y="37"/>
                      <a:pt x="325" y="30"/>
                      <a:pt x="304" y="32"/>
                    </a:cubicBezTo>
                    <a:cubicBezTo>
                      <a:pt x="291" y="33"/>
                      <a:pt x="277" y="32"/>
                      <a:pt x="262" y="32"/>
                    </a:cubicBezTo>
                    <a:cubicBezTo>
                      <a:pt x="267" y="34"/>
                      <a:pt x="269" y="36"/>
                      <a:pt x="272" y="37"/>
                    </a:cubicBezTo>
                    <a:cubicBezTo>
                      <a:pt x="264" y="41"/>
                      <a:pt x="255" y="35"/>
                      <a:pt x="248" y="43"/>
                    </a:cubicBezTo>
                    <a:cubicBezTo>
                      <a:pt x="239" y="49"/>
                      <a:pt x="230" y="44"/>
                      <a:pt x="221" y="43"/>
                    </a:cubicBezTo>
                    <a:cubicBezTo>
                      <a:pt x="174" y="41"/>
                      <a:pt x="126" y="44"/>
                      <a:pt x="79" y="49"/>
                    </a:cubicBezTo>
                    <a:cubicBezTo>
                      <a:pt x="65" y="50"/>
                      <a:pt x="50" y="48"/>
                      <a:pt x="36" y="47"/>
                    </a:cubicBezTo>
                    <a:cubicBezTo>
                      <a:pt x="30" y="49"/>
                      <a:pt x="25" y="44"/>
                      <a:pt x="19" y="44"/>
                    </a:cubicBezTo>
                    <a:cubicBezTo>
                      <a:pt x="14" y="44"/>
                      <a:pt x="7" y="47"/>
                      <a:pt x="7" y="39"/>
                    </a:cubicBezTo>
                    <a:cubicBezTo>
                      <a:pt x="6" y="31"/>
                      <a:pt x="12" y="29"/>
                      <a:pt x="20" y="29"/>
                    </a:cubicBezTo>
                    <a:cubicBezTo>
                      <a:pt x="17" y="26"/>
                      <a:pt x="14" y="29"/>
                      <a:pt x="11" y="29"/>
                    </a:cubicBezTo>
                    <a:cubicBezTo>
                      <a:pt x="3" y="27"/>
                      <a:pt x="0" y="22"/>
                      <a:pt x="2" y="14"/>
                    </a:cubicBezTo>
                    <a:cubicBezTo>
                      <a:pt x="5" y="7"/>
                      <a:pt x="11" y="10"/>
                      <a:pt x="16" y="11"/>
                    </a:cubicBezTo>
                    <a:cubicBezTo>
                      <a:pt x="20" y="11"/>
                      <a:pt x="22" y="18"/>
                      <a:pt x="28" y="15"/>
                    </a:cubicBezTo>
                    <a:cubicBezTo>
                      <a:pt x="28" y="15"/>
                      <a:pt x="28" y="15"/>
                      <a:pt x="28" y="15"/>
                    </a:cubicBezTo>
                    <a:cubicBezTo>
                      <a:pt x="52" y="13"/>
                      <a:pt x="75" y="8"/>
                      <a:pt x="100" y="11"/>
                    </a:cubicBezTo>
                    <a:cubicBezTo>
                      <a:pt x="112" y="12"/>
                      <a:pt x="124" y="20"/>
                      <a:pt x="136" y="11"/>
                    </a:cubicBezTo>
                    <a:cubicBezTo>
                      <a:pt x="137" y="11"/>
                      <a:pt x="139" y="11"/>
                      <a:pt x="140" y="11"/>
                    </a:cubicBezTo>
                    <a:cubicBezTo>
                      <a:pt x="165" y="15"/>
                      <a:pt x="191" y="8"/>
                      <a:pt x="216" y="9"/>
                    </a:cubicBezTo>
                    <a:cubicBezTo>
                      <a:pt x="232" y="10"/>
                      <a:pt x="249" y="10"/>
                      <a:pt x="265" y="6"/>
                    </a:cubicBezTo>
                    <a:cubicBezTo>
                      <a:pt x="282" y="4"/>
                      <a:pt x="299" y="2"/>
                      <a:pt x="316" y="1"/>
                    </a:cubicBezTo>
                    <a:cubicBezTo>
                      <a:pt x="323" y="1"/>
                      <a:pt x="329" y="0"/>
                      <a:pt x="330" y="10"/>
                    </a:cubicBezTo>
                    <a:cubicBezTo>
                      <a:pt x="337" y="23"/>
                      <a:pt x="348" y="14"/>
                      <a:pt x="358" y="15"/>
                    </a:cubicBezTo>
                    <a:cubicBezTo>
                      <a:pt x="371" y="15"/>
                      <a:pt x="372" y="17"/>
                      <a:pt x="368" y="27"/>
                    </a:cubicBezTo>
                    <a:close/>
                  </a:path>
                </a:pathLst>
              </a:custGeom>
              <a:solidFill>
                <a:srgbClr val="409C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621"/>
              <p:cNvSpPr/>
              <p:nvPr/>
            </p:nvSpPr>
            <p:spPr bwMode="auto">
              <a:xfrm>
                <a:off x="188" y="3486"/>
                <a:ext cx="310" cy="62"/>
              </a:xfrm>
              <a:custGeom>
                <a:avLst/>
                <a:gdLst>
                  <a:gd name="T0" fmla="*/ 81 w 276"/>
                  <a:gd name="T1" fmla="*/ 40 h 55"/>
                  <a:gd name="T2" fmla="*/ 24 w 276"/>
                  <a:gd name="T3" fmla="*/ 33 h 55"/>
                  <a:gd name="T4" fmla="*/ 3 w 276"/>
                  <a:gd name="T5" fmla="*/ 30 h 55"/>
                  <a:gd name="T6" fmla="*/ 16 w 276"/>
                  <a:gd name="T7" fmla="*/ 4 h 55"/>
                  <a:gd name="T8" fmla="*/ 21 w 276"/>
                  <a:gd name="T9" fmla="*/ 1 h 55"/>
                  <a:gd name="T10" fmla="*/ 107 w 276"/>
                  <a:gd name="T11" fmla="*/ 4 h 55"/>
                  <a:gd name="T12" fmla="*/ 217 w 276"/>
                  <a:gd name="T13" fmla="*/ 13 h 55"/>
                  <a:gd name="T14" fmla="*/ 220 w 276"/>
                  <a:gd name="T15" fmla="*/ 15 h 55"/>
                  <a:gd name="T16" fmla="*/ 272 w 276"/>
                  <a:gd name="T17" fmla="*/ 41 h 55"/>
                  <a:gd name="T18" fmla="*/ 275 w 276"/>
                  <a:gd name="T19" fmla="*/ 45 h 55"/>
                  <a:gd name="T20" fmla="*/ 273 w 276"/>
                  <a:gd name="T21" fmla="*/ 53 h 55"/>
                  <a:gd name="T22" fmla="*/ 261 w 276"/>
                  <a:gd name="T23" fmla="*/ 53 h 55"/>
                  <a:gd name="T24" fmla="*/ 173 w 276"/>
                  <a:gd name="T25" fmla="*/ 37 h 55"/>
                  <a:gd name="T26" fmla="*/ 163 w 276"/>
                  <a:gd name="T27" fmla="*/ 42 h 55"/>
                  <a:gd name="T28" fmla="*/ 145 w 276"/>
                  <a:gd name="T29" fmla="*/ 53 h 55"/>
                  <a:gd name="T30" fmla="*/ 81 w 276"/>
                  <a:gd name="T31"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55">
                    <a:moveTo>
                      <a:pt x="81" y="40"/>
                    </a:moveTo>
                    <a:cubicBezTo>
                      <a:pt x="63" y="27"/>
                      <a:pt x="43" y="30"/>
                      <a:pt x="24" y="33"/>
                    </a:cubicBezTo>
                    <a:cubicBezTo>
                      <a:pt x="15" y="34"/>
                      <a:pt x="6" y="41"/>
                      <a:pt x="3" y="30"/>
                    </a:cubicBezTo>
                    <a:cubicBezTo>
                      <a:pt x="0" y="20"/>
                      <a:pt x="3" y="8"/>
                      <a:pt x="16" y="4"/>
                    </a:cubicBezTo>
                    <a:cubicBezTo>
                      <a:pt x="18" y="4"/>
                      <a:pt x="19" y="2"/>
                      <a:pt x="21" y="1"/>
                    </a:cubicBezTo>
                    <a:cubicBezTo>
                      <a:pt x="49" y="11"/>
                      <a:pt x="78" y="0"/>
                      <a:pt x="107" y="4"/>
                    </a:cubicBezTo>
                    <a:cubicBezTo>
                      <a:pt x="144" y="8"/>
                      <a:pt x="180" y="10"/>
                      <a:pt x="217" y="13"/>
                    </a:cubicBezTo>
                    <a:cubicBezTo>
                      <a:pt x="218" y="14"/>
                      <a:pt x="219" y="15"/>
                      <a:pt x="220" y="15"/>
                    </a:cubicBezTo>
                    <a:cubicBezTo>
                      <a:pt x="244" y="12"/>
                      <a:pt x="261" y="20"/>
                      <a:pt x="272" y="41"/>
                    </a:cubicBezTo>
                    <a:cubicBezTo>
                      <a:pt x="273" y="42"/>
                      <a:pt x="274" y="44"/>
                      <a:pt x="275" y="45"/>
                    </a:cubicBezTo>
                    <a:cubicBezTo>
                      <a:pt x="276" y="48"/>
                      <a:pt x="275" y="51"/>
                      <a:pt x="273" y="53"/>
                    </a:cubicBezTo>
                    <a:cubicBezTo>
                      <a:pt x="269" y="53"/>
                      <a:pt x="265" y="53"/>
                      <a:pt x="261" y="53"/>
                    </a:cubicBezTo>
                    <a:cubicBezTo>
                      <a:pt x="232" y="44"/>
                      <a:pt x="201" y="50"/>
                      <a:pt x="173" y="37"/>
                    </a:cubicBezTo>
                    <a:cubicBezTo>
                      <a:pt x="166" y="33"/>
                      <a:pt x="166" y="40"/>
                      <a:pt x="163" y="42"/>
                    </a:cubicBezTo>
                    <a:cubicBezTo>
                      <a:pt x="157" y="47"/>
                      <a:pt x="155" y="55"/>
                      <a:pt x="145" y="53"/>
                    </a:cubicBezTo>
                    <a:cubicBezTo>
                      <a:pt x="124" y="49"/>
                      <a:pt x="103" y="45"/>
                      <a:pt x="81" y="40"/>
                    </a:cubicBezTo>
                    <a:close/>
                  </a:path>
                </a:pathLst>
              </a:custGeom>
              <a:solidFill>
                <a:srgbClr val="83BB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622"/>
              <p:cNvSpPr/>
              <p:nvPr/>
            </p:nvSpPr>
            <p:spPr bwMode="auto">
              <a:xfrm>
                <a:off x="1150" y="3598"/>
                <a:ext cx="446" cy="50"/>
              </a:xfrm>
              <a:custGeom>
                <a:avLst/>
                <a:gdLst>
                  <a:gd name="T0" fmla="*/ 237 w 397"/>
                  <a:gd name="T1" fmla="*/ 34 h 45"/>
                  <a:gd name="T2" fmla="*/ 144 w 397"/>
                  <a:gd name="T3" fmla="*/ 36 h 45"/>
                  <a:gd name="T4" fmla="*/ 61 w 397"/>
                  <a:gd name="T5" fmla="*/ 39 h 45"/>
                  <a:gd name="T6" fmla="*/ 29 w 397"/>
                  <a:gd name="T7" fmla="*/ 34 h 45"/>
                  <a:gd name="T8" fmla="*/ 5 w 397"/>
                  <a:gd name="T9" fmla="*/ 23 h 45"/>
                  <a:gd name="T10" fmla="*/ 0 w 397"/>
                  <a:gd name="T11" fmla="*/ 14 h 45"/>
                  <a:gd name="T12" fmla="*/ 111 w 397"/>
                  <a:gd name="T13" fmla="*/ 13 h 45"/>
                  <a:gd name="T14" fmla="*/ 179 w 397"/>
                  <a:gd name="T15" fmla="*/ 8 h 45"/>
                  <a:gd name="T16" fmla="*/ 266 w 397"/>
                  <a:gd name="T17" fmla="*/ 5 h 45"/>
                  <a:gd name="T18" fmla="*/ 354 w 397"/>
                  <a:gd name="T19" fmla="*/ 6 h 45"/>
                  <a:gd name="T20" fmla="*/ 397 w 397"/>
                  <a:gd name="T21" fmla="*/ 11 h 45"/>
                  <a:gd name="T22" fmla="*/ 387 w 397"/>
                  <a:gd name="T23" fmla="*/ 18 h 45"/>
                  <a:gd name="T24" fmla="*/ 259 w 397"/>
                  <a:gd name="T25" fmla="*/ 26 h 45"/>
                  <a:gd name="T26" fmla="*/ 237 w 397"/>
                  <a:gd name="T27" fmla="*/ 3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7" h="45">
                    <a:moveTo>
                      <a:pt x="237" y="34"/>
                    </a:moveTo>
                    <a:cubicBezTo>
                      <a:pt x="206" y="32"/>
                      <a:pt x="175" y="37"/>
                      <a:pt x="144" y="36"/>
                    </a:cubicBezTo>
                    <a:cubicBezTo>
                      <a:pt x="117" y="36"/>
                      <a:pt x="88" y="23"/>
                      <a:pt x="61" y="39"/>
                    </a:cubicBezTo>
                    <a:cubicBezTo>
                      <a:pt x="50" y="45"/>
                      <a:pt x="40" y="31"/>
                      <a:pt x="29" y="34"/>
                    </a:cubicBezTo>
                    <a:cubicBezTo>
                      <a:pt x="25" y="21"/>
                      <a:pt x="13" y="27"/>
                      <a:pt x="5" y="23"/>
                    </a:cubicBezTo>
                    <a:cubicBezTo>
                      <a:pt x="2" y="21"/>
                      <a:pt x="0" y="17"/>
                      <a:pt x="0" y="14"/>
                    </a:cubicBezTo>
                    <a:cubicBezTo>
                      <a:pt x="37" y="9"/>
                      <a:pt x="74" y="13"/>
                      <a:pt x="111" y="13"/>
                    </a:cubicBezTo>
                    <a:cubicBezTo>
                      <a:pt x="133" y="12"/>
                      <a:pt x="156" y="14"/>
                      <a:pt x="179" y="8"/>
                    </a:cubicBezTo>
                    <a:cubicBezTo>
                      <a:pt x="207" y="0"/>
                      <a:pt x="237" y="4"/>
                      <a:pt x="266" y="5"/>
                    </a:cubicBezTo>
                    <a:cubicBezTo>
                      <a:pt x="296" y="6"/>
                      <a:pt x="325" y="6"/>
                      <a:pt x="354" y="6"/>
                    </a:cubicBezTo>
                    <a:cubicBezTo>
                      <a:pt x="369" y="6"/>
                      <a:pt x="383" y="5"/>
                      <a:pt x="397" y="11"/>
                    </a:cubicBezTo>
                    <a:cubicBezTo>
                      <a:pt x="397" y="18"/>
                      <a:pt x="391" y="18"/>
                      <a:pt x="387" y="18"/>
                    </a:cubicBezTo>
                    <a:cubicBezTo>
                      <a:pt x="344" y="18"/>
                      <a:pt x="302" y="23"/>
                      <a:pt x="259" y="26"/>
                    </a:cubicBezTo>
                    <a:cubicBezTo>
                      <a:pt x="251" y="27"/>
                      <a:pt x="243" y="28"/>
                      <a:pt x="237" y="34"/>
                    </a:cubicBezTo>
                    <a:close/>
                  </a:path>
                </a:pathLst>
              </a:custGeom>
              <a:solidFill>
                <a:srgbClr val="5EA5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623"/>
              <p:cNvSpPr/>
              <p:nvPr/>
            </p:nvSpPr>
            <p:spPr bwMode="auto">
              <a:xfrm>
                <a:off x="432" y="3500"/>
                <a:ext cx="351" cy="75"/>
              </a:xfrm>
              <a:custGeom>
                <a:avLst/>
                <a:gdLst>
                  <a:gd name="T0" fmla="*/ 56 w 313"/>
                  <a:gd name="T1" fmla="*/ 33 h 67"/>
                  <a:gd name="T2" fmla="*/ 38 w 313"/>
                  <a:gd name="T3" fmla="*/ 11 h 67"/>
                  <a:gd name="T4" fmla="*/ 24 w 313"/>
                  <a:gd name="T5" fmla="*/ 6 h 67"/>
                  <a:gd name="T6" fmla="*/ 0 w 313"/>
                  <a:gd name="T7" fmla="*/ 1 h 67"/>
                  <a:gd name="T8" fmla="*/ 61 w 313"/>
                  <a:gd name="T9" fmla="*/ 11 h 67"/>
                  <a:gd name="T10" fmla="*/ 92 w 313"/>
                  <a:gd name="T11" fmla="*/ 1 h 67"/>
                  <a:gd name="T12" fmla="*/ 143 w 313"/>
                  <a:gd name="T13" fmla="*/ 21 h 67"/>
                  <a:gd name="T14" fmla="*/ 151 w 313"/>
                  <a:gd name="T15" fmla="*/ 19 h 67"/>
                  <a:gd name="T16" fmla="*/ 172 w 313"/>
                  <a:gd name="T17" fmla="*/ 27 h 67"/>
                  <a:gd name="T18" fmla="*/ 181 w 313"/>
                  <a:gd name="T19" fmla="*/ 31 h 67"/>
                  <a:gd name="T20" fmla="*/ 211 w 313"/>
                  <a:gd name="T21" fmla="*/ 28 h 67"/>
                  <a:gd name="T22" fmla="*/ 192 w 313"/>
                  <a:gd name="T23" fmla="*/ 13 h 67"/>
                  <a:gd name="T24" fmla="*/ 273 w 313"/>
                  <a:gd name="T25" fmla="*/ 16 h 67"/>
                  <a:gd name="T26" fmla="*/ 267 w 313"/>
                  <a:gd name="T27" fmla="*/ 35 h 67"/>
                  <a:gd name="T28" fmla="*/ 309 w 313"/>
                  <a:gd name="T29" fmla="*/ 37 h 67"/>
                  <a:gd name="T30" fmla="*/ 313 w 313"/>
                  <a:gd name="T31" fmla="*/ 42 h 67"/>
                  <a:gd name="T32" fmla="*/ 306 w 313"/>
                  <a:gd name="T33" fmla="*/ 51 h 67"/>
                  <a:gd name="T34" fmla="*/ 229 w 313"/>
                  <a:gd name="T35" fmla="*/ 47 h 67"/>
                  <a:gd name="T36" fmla="*/ 146 w 313"/>
                  <a:gd name="T37" fmla="*/ 45 h 67"/>
                  <a:gd name="T38" fmla="*/ 86 w 313"/>
                  <a:gd name="T39" fmla="*/ 49 h 67"/>
                  <a:gd name="T40" fmla="*/ 56 w 313"/>
                  <a:gd name="T41" fmla="*/ 41 h 67"/>
                  <a:gd name="T42" fmla="*/ 56 w 313"/>
                  <a:gd name="T43" fmla="*/ 33 h 67"/>
                  <a:gd name="T44" fmla="*/ 77 w 313"/>
                  <a:gd name="T45" fmla="*/ 25 h 67"/>
                  <a:gd name="T46" fmla="*/ 56 w 313"/>
                  <a:gd name="T4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3" h="67">
                    <a:moveTo>
                      <a:pt x="56" y="33"/>
                    </a:moveTo>
                    <a:cubicBezTo>
                      <a:pt x="49" y="26"/>
                      <a:pt x="36" y="26"/>
                      <a:pt x="38" y="11"/>
                    </a:cubicBezTo>
                    <a:cubicBezTo>
                      <a:pt x="38" y="7"/>
                      <a:pt x="29" y="8"/>
                      <a:pt x="24" y="6"/>
                    </a:cubicBezTo>
                    <a:cubicBezTo>
                      <a:pt x="16" y="3"/>
                      <a:pt x="7" y="9"/>
                      <a:pt x="0" y="1"/>
                    </a:cubicBezTo>
                    <a:cubicBezTo>
                      <a:pt x="21" y="0"/>
                      <a:pt x="42" y="1"/>
                      <a:pt x="61" y="11"/>
                    </a:cubicBezTo>
                    <a:cubicBezTo>
                      <a:pt x="73" y="16"/>
                      <a:pt x="82" y="4"/>
                      <a:pt x="92" y="1"/>
                    </a:cubicBezTo>
                    <a:cubicBezTo>
                      <a:pt x="108" y="10"/>
                      <a:pt x="130" y="5"/>
                      <a:pt x="143" y="21"/>
                    </a:cubicBezTo>
                    <a:cubicBezTo>
                      <a:pt x="147" y="25"/>
                      <a:pt x="149" y="19"/>
                      <a:pt x="151" y="19"/>
                    </a:cubicBezTo>
                    <a:cubicBezTo>
                      <a:pt x="160" y="17"/>
                      <a:pt x="170" y="12"/>
                      <a:pt x="172" y="27"/>
                    </a:cubicBezTo>
                    <a:cubicBezTo>
                      <a:pt x="173" y="32"/>
                      <a:pt x="179" y="35"/>
                      <a:pt x="181" y="31"/>
                    </a:cubicBezTo>
                    <a:cubicBezTo>
                      <a:pt x="189" y="12"/>
                      <a:pt x="200" y="26"/>
                      <a:pt x="211" y="28"/>
                    </a:cubicBezTo>
                    <a:cubicBezTo>
                      <a:pt x="207" y="18"/>
                      <a:pt x="192" y="26"/>
                      <a:pt x="192" y="13"/>
                    </a:cubicBezTo>
                    <a:cubicBezTo>
                      <a:pt x="219" y="14"/>
                      <a:pt x="246" y="15"/>
                      <a:pt x="273" y="16"/>
                    </a:cubicBezTo>
                    <a:cubicBezTo>
                      <a:pt x="270" y="22"/>
                      <a:pt x="278" y="30"/>
                      <a:pt x="267" y="35"/>
                    </a:cubicBezTo>
                    <a:cubicBezTo>
                      <a:pt x="282" y="37"/>
                      <a:pt x="296" y="31"/>
                      <a:pt x="309" y="37"/>
                    </a:cubicBezTo>
                    <a:cubicBezTo>
                      <a:pt x="311" y="38"/>
                      <a:pt x="312" y="40"/>
                      <a:pt x="313" y="42"/>
                    </a:cubicBezTo>
                    <a:cubicBezTo>
                      <a:pt x="312" y="46"/>
                      <a:pt x="310" y="52"/>
                      <a:pt x="306" y="51"/>
                    </a:cubicBezTo>
                    <a:cubicBezTo>
                      <a:pt x="281" y="46"/>
                      <a:pt x="254" y="67"/>
                      <a:pt x="229" y="47"/>
                    </a:cubicBezTo>
                    <a:cubicBezTo>
                      <a:pt x="201" y="63"/>
                      <a:pt x="172" y="36"/>
                      <a:pt x="146" y="45"/>
                    </a:cubicBezTo>
                    <a:cubicBezTo>
                      <a:pt x="125" y="53"/>
                      <a:pt x="106" y="48"/>
                      <a:pt x="86" y="49"/>
                    </a:cubicBezTo>
                    <a:cubicBezTo>
                      <a:pt x="74" y="50"/>
                      <a:pt x="67" y="39"/>
                      <a:pt x="56" y="41"/>
                    </a:cubicBezTo>
                    <a:cubicBezTo>
                      <a:pt x="56" y="38"/>
                      <a:pt x="56" y="36"/>
                      <a:pt x="56" y="33"/>
                    </a:cubicBezTo>
                    <a:cubicBezTo>
                      <a:pt x="62" y="28"/>
                      <a:pt x="72" y="32"/>
                      <a:pt x="77" y="25"/>
                    </a:cubicBezTo>
                    <a:cubicBezTo>
                      <a:pt x="68" y="23"/>
                      <a:pt x="63" y="30"/>
                      <a:pt x="56" y="33"/>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624"/>
              <p:cNvSpPr/>
              <p:nvPr/>
            </p:nvSpPr>
            <p:spPr bwMode="auto">
              <a:xfrm>
                <a:off x="1416" y="3601"/>
                <a:ext cx="453" cy="47"/>
              </a:xfrm>
              <a:custGeom>
                <a:avLst/>
                <a:gdLst>
                  <a:gd name="T0" fmla="*/ 0 w 403"/>
                  <a:gd name="T1" fmla="*/ 31 h 42"/>
                  <a:gd name="T2" fmla="*/ 15 w 403"/>
                  <a:gd name="T3" fmla="*/ 18 h 42"/>
                  <a:gd name="T4" fmla="*/ 122 w 403"/>
                  <a:gd name="T5" fmla="*/ 8 h 42"/>
                  <a:gd name="T6" fmla="*/ 160 w 403"/>
                  <a:gd name="T7" fmla="*/ 8 h 42"/>
                  <a:gd name="T8" fmla="*/ 188 w 403"/>
                  <a:gd name="T9" fmla="*/ 7 h 42"/>
                  <a:gd name="T10" fmla="*/ 232 w 403"/>
                  <a:gd name="T11" fmla="*/ 3 h 42"/>
                  <a:gd name="T12" fmla="*/ 232 w 403"/>
                  <a:gd name="T13" fmla="*/ 3 h 42"/>
                  <a:gd name="T14" fmla="*/ 240 w 403"/>
                  <a:gd name="T15" fmla="*/ 4 h 42"/>
                  <a:gd name="T16" fmla="*/ 227 w 403"/>
                  <a:gd name="T17" fmla="*/ 20 h 42"/>
                  <a:gd name="T18" fmla="*/ 257 w 403"/>
                  <a:gd name="T19" fmla="*/ 6 h 42"/>
                  <a:gd name="T20" fmla="*/ 266 w 403"/>
                  <a:gd name="T21" fmla="*/ 2 h 42"/>
                  <a:gd name="T22" fmla="*/ 332 w 403"/>
                  <a:gd name="T23" fmla="*/ 1 h 42"/>
                  <a:gd name="T24" fmla="*/ 374 w 403"/>
                  <a:gd name="T25" fmla="*/ 6 h 42"/>
                  <a:gd name="T26" fmla="*/ 400 w 403"/>
                  <a:gd name="T27" fmla="*/ 27 h 42"/>
                  <a:gd name="T28" fmla="*/ 396 w 403"/>
                  <a:gd name="T29" fmla="*/ 35 h 42"/>
                  <a:gd name="T30" fmla="*/ 392 w 403"/>
                  <a:gd name="T31" fmla="*/ 35 h 42"/>
                  <a:gd name="T32" fmla="*/ 343 w 403"/>
                  <a:gd name="T33" fmla="*/ 25 h 42"/>
                  <a:gd name="T34" fmla="*/ 340 w 403"/>
                  <a:gd name="T35" fmla="*/ 24 h 42"/>
                  <a:gd name="T36" fmla="*/ 274 w 403"/>
                  <a:gd name="T37" fmla="*/ 30 h 42"/>
                  <a:gd name="T38" fmla="*/ 204 w 403"/>
                  <a:gd name="T39" fmla="*/ 32 h 42"/>
                  <a:gd name="T40" fmla="*/ 59 w 403"/>
                  <a:gd name="T41" fmla="*/ 31 h 42"/>
                  <a:gd name="T42" fmla="*/ 12 w 403"/>
                  <a:gd name="T43" fmla="*/ 32 h 42"/>
                  <a:gd name="T44" fmla="*/ 0 w 403"/>
                  <a:gd name="T45" fmla="*/ 3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3" h="42">
                    <a:moveTo>
                      <a:pt x="0" y="31"/>
                    </a:moveTo>
                    <a:cubicBezTo>
                      <a:pt x="2" y="23"/>
                      <a:pt x="6" y="20"/>
                      <a:pt x="15" y="18"/>
                    </a:cubicBezTo>
                    <a:cubicBezTo>
                      <a:pt x="50" y="11"/>
                      <a:pt x="87" y="19"/>
                      <a:pt x="122" y="8"/>
                    </a:cubicBezTo>
                    <a:cubicBezTo>
                      <a:pt x="134" y="4"/>
                      <a:pt x="147" y="14"/>
                      <a:pt x="160" y="8"/>
                    </a:cubicBezTo>
                    <a:cubicBezTo>
                      <a:pt x="169" y="7"/>
                      <a:pt x="179" y="7"/>
                      <a:pt x="188" y="7"/>
                    </a:cubicBezTo>
                    <a:cubicBezTo>
                      <a:pt x="203" y="7"/>
                      <a:pt x="217" y="5"/>
                      <a:pt x="232" y="3"/>
                    </a:cubicBezTo>
                    <a:cubicBezTo>
                      <a:pt x="232" y="3"/>
                      <a:pt x="232" y="3"/>
                      <a:pt x="232" y="3"/>
                    </a:cubicBezTo>
                    <a:cubicBezTo>
                      <a:pt x="235" y="0"/>
                      <a:pt x="239" y="0"/>
                      <a:pt x="240" y="4"/>
                    </a:cubicBezTo>
                    <a:cubicBezTo>
                      <a:pt x="244" y="12"/>
                      <a:pt x="237" y="15"/>
                      <a:pt x="227" y="20"/>
                    </a:cubicBezTo>
                    <a:cubicBezTo>
                      <a:pt x="241" y="15"/>
                      <a:pt x="251" y="14"/>
                      <a:pt x="257" y="6"/>
                    </a:cubicBezTo>
                    <a:cubicBezTo>
                      <a:pt x="259" y="3"/>
                      <a:pt x="263" y="1"/>
                      <a:pt x="266" y="2"/>
                    </a:cubicBezTo>
                    <a:cubicBezTo>
                      <a:pt x="288" y="11"/>
                      <a:pt x="310" y="1"/>
                      <a:pt x="332" y="1"/>
                    </a:cubicBezTo>
                    <a:cubicBezTo>
                      <a:pt x="346" y="2"/>
                      <a:pt x="359" y="9"/>
                      <a:pt x="374" y="6"/>
                    </a:cubicBezTo>
                    <a:cubicBezTo>
                      <a:pt x="382" y="4"/>
                      <a:pt x="389" y="22"/>
                      <a:pt x="400" y="27"/>
                    </a:cubicBezTo>
                    <a:cubicBezTo>
                      <a:pt x="403" y="29"/>
                      <a:pt x="399" y="33"/>
                      <a:pt x="396" y="35"/>
                    </a:cubicBezTo>
                    <a:cubicBezTo>
                      <a:pt x="395" y="35"/>
                      <a:pt x="393" y="35"/>
                      <a:pt x="392" y="35"/>
                    </a:cubicBezTo>
                    <a:cubicBezTo>
                      <a:pt x="376" y="31"/>
                      <a:pt x="357" y="40"/>
                      <a:pt x="343" y="25"/>
                    </a:cubicBezTo>
                    <a:cubicBezTo>
                      <a:pt x="342" y="24"/>
                      <a:pt x="341" y="23"/>
                      <a:pt x="340" y="24"/>
                    </a:cubicBezTo>
                    <a:cubicBezTo>
                      <a:pt x="320" y="42"/>
                      <a:pt x="296" y="25"/>
                      <a:pt x="274" y="30"/>
                    </a:cubicBezTo>
                    <a:cubicBezTo>
                      <a:pt x="251" y="36"/>
                      <a:pt x="227" y="32"/>
                      <a:pt x="204" y="32"/>
                    </a:cubicBezTo>
                    <a:cubicBezTo>
                      <a:pt x="156" y="34"/>
                      <a:pt x="108" y="23"/>
                      <a:pt x="59" y="31"/>
                    </a:cubicBezTo>
                    <a:cubicBezTo>
                      <a:pt x="44" y="33"/>
                      <a:pt x="27" y="34"/>
                      <a:pt x="12" y="32"/>
                    </a:cubicBezTo>
                    <a:cubicBezTo>
                      <a:pt x="8" y="31"/>
                      <a:pt x="4" y="31"/>
                      <a:pt x="0" y="31"/>
                    </a:cubicBezTo>
                    <a:close/>
                  </a:path>
                </a:pathLst>
              </a:custGeom>
              <a:solidFill>
                <a:srgbClr val="4497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625"/>
              <p:cNvSpPr/>
              <p:nvPr/>
            </p:nvSpPr>
            <p:spPr bwMode="auto">
              <a:xfrm>
                <a:off x="1975" y="3501"/>
                <a:ext cx="277" cy="42"/>
              </a:xfrm>
              <a:custGeom>
                <a:avLst/>
                <a:gdLst>
                  <a:gd name="T0" fmla="*/ 67 w 247"/>
                  <a:gd name="T1" fmla="*/ 36 h 37"/>
                  <a:gd name="T2" fmla="*/ 63 w 247"/>
                  <a:gd name="T3" fmla="*/ 30 h 37"/>
                  <a:gd name="T4" fmla="*/ 52 w 247"/>
                  <a:gd name="T5" fmla="*/ 27 h 37"/>
                  <a:gd name="T6" fmla="*/ 24 w 247"/>
                  <a:gd name="T7" fmla="*/ 29 h 37"/>
                  <a:gd name="T8" fmla="*/ 5 w 247"/>
                  <a:gd name="T9" fmla="*/ 27 h 37"/>
                  <a:gd name="T10" fmla="*/ 19 w 247"/>
                  <a:gd name="T11" fmla="*/ 12 h 37"/>
                  <a:gd name="T12" fmla="*/ 227 w 247"/>
                  <a:gd name="T13" fmla="*/ 4 h 37"/>
                  <a:gd name="T14" fmla="*/ 220 w 247"/>
                  <a:gd name="T15" fmla="*/ 10 h 37"/>
                  <a:gd name="T16" fmla="*/ 218 w 247"/>
                  <a:gd name="T17" fmla="*/ 20 h 37"/>
                  <a:gd name="T18" fmla="*/ 226 w 247"/>
                  <a:gd name="T19" fmla="*/ 19 h 37"/>
                  <a:gd name="T20" fmla="*/ 247 w 247"/>
                  <a:gd name="T21" fmla="*/ 28 h 37"/>
                  <a:gd name="T22" fmla="*/ 207 w 247"/>
                  <a:gd name="T23" fmla="*/ 31 h 37"/>
                  <a:gd name="T24" fmla="*/ 199 w 247"/>
                  <a:gd name="T25" fmla="*/ 36 h 37"/>
                  <a:gd name="T26" fmla="*/ 191 w 247"/>
                  <a:gd name="T27" fmla="*/ 37 h 37"/>
                  <a:gd name="T28" fmla="*/ 170 w 247"/>
                  <a:gd name="T29" fmla="*/ 30 h 37"/>
                  <a:gd name="T30" fmla="*/ 159 w 247"/>
                  <a:gd name="T31" fmla="*/ 36 h 37"/>
                  <a:gd name="T32" fmla="*/ 151 w 247"/>
                  <a:gd name="T33" fmla="*/ 36 h 37"/>
                  <a:gd name="T34" fmla="*/ 115 w 247"/>
                  <a:gd name="T35" fmla="*/ 36 h 37"/>
                  <a:gd name="T36" fmla="*/ 115 w 247"/>
                  <a:gd name="T37" fmla="*/ 36 h 37"/>
                  <a:gd name="T38" fmla="*/ 67 w 247"/>
                  <a:gd name="T3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37">
                    <a:moveTo>
                      <a:pt x="67" y="36"/>
                    </a:moveTo>
                    <a:cubicBezTo>
                      <a:pt x="63" y="35"/>
                      <a:pt x="75" y="21"/>
                      <a:pt x="63" y="30"/>
                    </a:cubicBezTo>
                    <a:cubicBezTo>
                      <a:pt x="54" y="37"/>
                      <a:pt x="56" y="26"/>
                      <a:pt x="52" y="27"/>
                    </a:cubicBezTo>
                    <a:cubicBezTo>
                      <a:pt x="42" y="27"/>
                      <a:pt x="33" y="27"/>
                      <a:pt x="24" y="29"/>
                    </a:cubicBezTo>
                    <a:cubicBezTo>
                      <a:pt x="18" y="29"/>
                      <a:pt x="9" y="36"/>
                      <a:pt x="5" y="27"/>
                    </a:cubicBezTo>
                    <a:cubicBezTo>
                      <a:pt x="0" y="15"/>
                      <a:pt x="16" y="18"/>
                      <a:pt x="19" y="12"/>
                    </a:cubicBezTo>
                    <a:cubicBezTo>
                      <a:pt x="88" y="0"/>
                      <a:pt x="158" y="3"/>
                      <a:pt x="227" y="4"/>
                    </a:cubicBezTo>
                    <a:cubicBezTo>
                      <a:pt x="225" y="6"/>
                      <a:pt x="222" y="8"/>
                      <a:pt x="220" y="10"/>
                    </a:cubicBezTo>
                    <a:cubicBezTo>
                      <a:pt x="216" y="13"/>
                      <a:pt x="214" y="16"/>
                      <a:pt x="218" y="20"/>
                    </a:cubicBezTo>
                    <a:cubicBezTo>
                      <a:pt x="220" y="23"/>
                      <a:pt x="223" y="21"/>
                      <a:pt x="226" y="19"/>
                    </a:cubicBezTo>
                    <a:cubicBezTo>
                      <a:pt x="239" y="7"/>
                      <a:pt x="244" y="16"/>
                      <a:pt x="247" y="28"/>
                    </a:cubicBezTo>
                    <a:cubicBezTo>
                      <a:pt x="234" y="36"/>
                      <a:pt x="221" y="31"/>
                      <a:pt x="207" y="31"/>
                    </a:cubicBezTo>
                    <a:cubicBezTo>
                      <a:pt x="203" y="31"/>
                      <a:pt x="200" y="30"/>
                      <a:pt x="199" y="36"/>
                    </a:cubicBezTo>
                    <a:cubicBezTo>
                      <a:pt x="196" y="36"/>
                      <a:pt x="194" y="36"/>
                      <a:pt x="191" y="37"/>
                    </a:cubicBezTo>
                    <a:cubicBezTo>
                      <a:pt x="184" y="36"/>
                      <a:pt x="176" y="33"/>
                      <a:pt x="170" y="30"/>
                    </a:cubicBezTo>
                    <a:cubicBezTo>
                      <a:pt x="161" y="25"/>
                      <a:pt x="162" y="33"/>
                      <a:pt x="159" y="36"/>
                    </a:cubicBezTo>
                    <a:cubicBezTo>
                      <a:pt x="156" y="36"/>
                      <a:pt x="154" y="36"/>
                      <a:pt x="151" y="36"/>
                    </a:cubicBezTo>
                    <a:cubicBezTo>
                      <a:pt x="139" y="25"/>
                      <a:pt x="127" y="37"/>
                      <a:pt x="115" y="36"/>
                    </a:cubicBezTo>
                    <a:cubicBezTo>
                      <a:pt x="115" y="36"/>
                      <a:pt x="115" y="36"/>
                      <a:pt x="115" y="36"/>
                    </a:cubicBezTo>
                    <a:cubicBezTo>
                      <a:pt x="99" y="33"/>
                      <a:pt x="83" y="34"/>
                      <a:pt x="67" y="36"/>
                    </a:cubicBezTo>
                    <a:close/>
                  </a:path>
                </a:pathLst>
              </a:custGeom>
              <a:solidFill>
                <a:srgbClr val="60AB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626"/>
              <p:cNvSpPr/>
              <p:nvPr/>
            </p:nvSpPr>
            <p:spPr bwMode="auto">
              <a:xfrm>
                <a:off x="593" y="3592"/>
                <a:ext cx="299" cy="58"/>
              </a:xfrm>
              <a:custGeom>
                <a:avLst/>
                <a:gdLst>
                  <a:gd name="T0" fmla="*/ 252 w 266"/>
                  <a:gd name="T1" fmla="*/ 43 h 52"/>
                  <a:gd name="T2" fmla="*/ 212 w 266"/>
                  <a:gd name="T3" fmla="*/ 45 h 52"/>
                  <a:gd name="T4" fmla="*/ 176 w 266"/>
                  <a:gd name="T5" fmla="*/ 39 h 52"/>
                  <a:gd name="T6" fmla="*/ 188 w 266"/>
                  <a:gd name="T7" fmla="*/ 25 h 52"/>
                  <a:gd name="T8" fmla="*/ 126 w 266"/>
                  <a:gd name="T9" fmla="*/ 24 h 52"/>
                  <a:gd name="T10" fmla="*/ 144 w 266"/>
                  <a:gd name="T11" fmla="*/ 39 h 52"/>
                  <a:gd name="T12" fmla="*/ 106 w 266"/>
                  <a:gd name="T13" fmla="*/ 46 h 52"/>
                  <a:gd name="T14" fmla="*/ 88 w 266"/>
                  <a:gd name="T15" fmla="*/ 43 h 52"/>
                  <a:gd name="T16" fmla="*/ 98 w 266"/>
                  <a:gd name="T17" fmla="*/ 34 h 52"/>
                  <a:gd name="T18" fmla="*/ 38 w 266"/>
                  <a:gd name="T19" fmla="*/ 19 h 52"/>
                  <a:gd name="T20" fmla="*/ 0 w 266"/>
                  <a:gd name="T21" fmla="*/ 7 h 52"/>
                  <a:gd name="T22" fmla="*/ 24 w 266"/>
                  <a:gd name="T23" fmla="*/ 4 h 52"/>
                  <a:gd name="T24" fmla="*/ 107 w 266"/>
                  <a:gd name="T25" fmla="*/ 9 h 52"/>
                  <a:gd name="T26" fmla="*/ 195 w 266"/>
                  <a:gd name="T27" fmla="*/ 8 h 52"/>
                  <a:gd name="T28" fmla="*/ 260 w 266"/>
                  <a:gd name="T29" fmla="*/ 11 h 52"/>
                  <a:gd name="T30" fmla="*/ 259 w 266"/>
                  <a:gd name="T31" fmla="*/ 22 h 52"/>
                  <a:gd name="T32" fmla="*/ 252 w 266"/>
                  <a:gd name="T33"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52">
                    <a:moveTo>
                      <a:pt x="252" y="43"/>
                    </a:moveTo>
                    <a:cubicBezTo>
                      <a:pt x="239" y="52"/>
                      <a:pt x="225" y="46"/>
                      <a:pt x="212" y="45"/>
                    </a:cubicBezTo>
                    <a:cubicBezTo>
                      <a:pt x="200" y="43"/>
                      <a:pt x="188" y="41"/>
                      <a:pt x="176" y="39"/>
                    </a:cubicBezTo>
                    <a:cubicBezTo>
                      <a:pt x="175" y="30"/>
                      <a:pt x="182" y="28"/>
                      <a:pt x="188" y="25"/>
                    </a:cubicBezTo>
                    <a:cubicBezTo>
                      <a:pt x="167" y="37"/>
                      <a:pt x="147" y="24"/>
                      <a:pt x="126" y="24"/>
                    </a:cubicBezTo>
                    <a:cubicBezTo>
                      <a:pt x="132" y="31"/>
                      <a:pt x="145" y="26"/>
                      <a:pt x="144" y="39"/>
                    </a:cubicBezTo>
                    <a:cubicBezTo>
                      <a:pt x="131" y="40"/>
                      <a:pt x="118" y="37"/>
                      <a:pt x="106" y="46"/>
                    </a:cubicBezTo>
                    <a:cubicBezTo>
                      <a:pt x="102" y="49"/>
                      <a:pt x="93" y="49"/>
                      <a:pt x="88" y="43"/>
                    </a:cubicBezTo>
                    <a:cubicBezTo>
                      <a:pt x="90" y="40"/>
                      <a:pt x="94" y="38"/>
                      <a:pt x="98" y="34"/>
                    </a:cubicBezTo>
                    <a:cubicBezTo>
                      <a:pt x="80" y="20"/>
                      <a:pt x="59" y="20"/>
                      <a:pt x="38" y="19"/>
                    </a:cubicBezTo>
                    <a:cubicBezTo>
                      <a:pt x="24" y="18"/>
                      <a:pt x="10" y="18"/>
                      <a:pt x="0" y="7"/>
                    </a:cubicBezTo>
                    <a:cubicBezTo>
                      <a:pt x="7" y="0"/>
                      <a:pt x="17" y="2"/>
                      <a:pt x="24" y="4"/>
                    </a:cubicBezTo>
                    <a:cubicBezTo>
                      <a:pt x="52" y="11"/>
                      <a:pt x="80" y="7"/>
                      <a:pt x="107" y="9"/>
                    </a:cubicBezTo>
                    <a:cubicBezTo>
                      <a:pt x="136" y="11"/>
                      <a:pt x="165" y="7"/>
                      <a:pt x="195" y="8"/>
                    </a:cubicBezTo>
                    <a:cubicBezTo>
                      <a:pt x="216" y="9"/>
                      <a:pt x="238" y="10"/>
                      <a:pt x="260" y="11"/>
                    </a:cubicBezTo>
                    <a:cubicBezTo>
                      <a:pt x="266" y="15"/>
                      <a:pt x="266" y="20"/>
                      <a:pt x="259" y="22"/>
                    </a:cubicBezTo>
                    <a:cubicBezTo>
                      <a:pt x="244" y="26"/>
                      <a:pt x="248" y="34"/>
                      <a:pt x="252" y="43"/>
                    </a:cubicBezTo>
                    <a:close/>
                  </a:path>
                </a:pathLst>
              </a:custGeom>
              <a:solidFill>
                <a:srgbClr val="97C6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627"/>
              <p:cNvSpPr/>
              <p:nvPr/>
            </p:nvSpPr>
            <p:spPr bwMode="auto">
              <a:xfrm>
                <a:off x="760" y="3511"/>
                <a:ext cx="229" cy="64"/>
              </a:xfrm>
              <a:custGeom>
                <a:avLst/>
                <a:gdLst>
                  <a:gd name="T0" fmla="*/ 116 w 204"/>
                  <a:gd name="T1" fmla="*/ 27 h 57"/>
                  <a:gd name="T2" fmla="*/ 188 w 204"/>
                  <a:gd name="T3" fmla="*/ 35 h 57"/>
                  <a:gd name="T4" fmla="*/ 204 w 204"/>
                  <a:gd name="T5" fmla="*/ 43 h 57"/>
                  <a:gd name="T6" fmla="*/ 159 w 204"/>
                  <a:gd name="T7" fmla="*/ 42 h 57"/>
                  <a:gd name="T8" fmla="*/ 149 w 204"/>
                  <a:gd name="T9" fmla="*/ 43 h 57"/>
                  <a:gd name="T10" fmla="*/ 138 w 204"/>
                  <a:gd name="T11" fmla="*/ 42 h 57"/>
                  <a:gd name="T12" fmla="*/ 131 w 204"/>
                  <a:gd name="T13" fmla="*/ 42 h 57"/>
                  <a:gd name="T14" fmla="*/ 58 w 204"/>
                  <a:gd name="T15" fmla="*/ 43 h 57"/>
                  <a:gd name="T16" fmla="*/ 21 w 204"/>
                  <a:gd name="T17" fmla="*/ 32 h 57"/>
                  <a:gd name="T18" fmla="*/ 20 w 204"/>
                  <a:gd name="T19" fmla="*/ 31 h 57"/>
                  <a:gd name="T20" fmla="*/ 23 w 204"/>
                  <a:gd name="T21" fmla="*/ 22 h 57"/>
                  <a:gd name="T22" fmla="*/ 40 w 204"/>
                  <a:gd name="T23" fmla="*/ 13 h 57"/>
                  <a:gd name="T24" fmla="*/ 0 w 204"/>
                  <a:gd name="T25" fmla="*/ 7 h 57"/>
                  <a:gd name="T26" fmla="*/ 63 w 204"/>
                  <a:gd name="T27" fmla="*/ 6 h 57"/>
                  <a:gd name="T28" fmla="*/ 104 w 204"/>
                  <a:gd name="T29" fmla="*/ 11 h 57"/>
                  <a:gd name="T30" fmla="*/ 96 w 204"/>
                  <a:gd name="T31" fmla="*/ 19 h 57"/>
                  <a:gd name="T32" fmla="*/ 88 w 204"/>
                  <a:gd name="T33" fmla="*/ 22 h 57"/>
                  <a:gd name="T34" fmla="*/ 116 w 204"/>
                  <a:gd name="T35"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57">
                    <a:moveTo>
                      <a:pt x="116" y="27"/>
                    </a:moveTo>
                    <a:cubicBezTo>
                      <a:pt x="140" y="30"/>
                      <a:pt x="164" y="32"/>
                      <a:pt x="188" y="35"/>
                    </a:cubicBezTo>
                    <a:cubicBezTo>
                      <a:pt x="195" y="35"/>
                      <a:pt x="201" y="36"/>
                      <a:pt x="204" y="43"/>
                    </a:cubicBezTo>
                    <a:cubicBezTo>
                      <a:pt x="189" y="48"/>
                      <a:pt x="174" y="49"/>
                      <a:pt x="159" y="42"/>
                    </a:cubicBezTo>
                    <a:cubicBezTo>
                      <a:pt x="156" y="41"/>
                      <a:pt x="152" y="38"/>
                      <a:pt x="149" y="43"/>
                    </a:cubicBezTo>
                    <a:cubicBezTo>
                      <a:pt x="145" y="49"/>
                      <a:pt x="141" y="57"/>
                      <a:pt x="138" y="42"/>
                    </a:cubicBezTo>
                    <a:cubicBezTo>
                      <a:pt x="138" y="40"/>
                      <a:pt x="134" y="41"/>
                      <a:pt x="131" y="42"/>
                    </a:cubicBezTo>
                    <a:cubicBezTo>
                      <a:pt x="107" y="47"/>
                      <a:pt x="82" y="42"/>
                      <a:pt x="58" y="43"/>
                    </a:cubicBezTo>
                    <a:cubicBezTo>
                      <a:pt x="44" y="44"/>
                      <a:pt x="33" y="37"/>
                      <a:pt x="21" y="32"/>
                    </a:cubicBezTo>
                    <a:cubicBezTo>
                      <a:pt x="21" y="32"/>
                      <a:pt x="20" y="31"/>
                      <a:pt x="20" y="31"/>
                    </a:cubicBezTo>
                    <a:cubicBezTo>
                      <a:pt x="17" y="26"/>
                      <a:pt x="19" y="23"/>
                      <a:pt x="23" y="22"/>
                    </a:cubicBezTo>
                    <a:cubicBezTo>
                      <a:pt x="29" y="20"/>
                      <a:pt x="35" y="18"/>
                      <a:pt x="40" y="13"/>
                    </a:cubicBezTo>
                    <a:cubicBezTo>
                      <a:pt x="27" y="8"/>
                      <a:pt x="11" y="20"/>
                      <a:pt x="0" y="7"/>
                    </a:cubicBezTo>
                    <a:cubicBezTo>
                      <a:pt x="21" y="0"/>
                      <a:pt x="42" y="1"/>
                      <a:pt x="63" y="6"/>
                    </a:cubicBezTo>
                    <a:cubicBezTo>
                      <a:pt x="77" y="8"/>
                      <a:pt x="90" y="11"/>
                      <a:pt x="104" y="11"/>
                    </a:cubicBezTo>
                    <a:cubicBezTo>
                      <a:pt x="102" y="15"/>
                      <a:pt x="100" y="18"/>
                      <a:pt x="96" y="19"/>
                    </a:cubicBezTo>
                    <a:cubicBezTo>
                      <a:pt x="94" y="21"/>
                      <a:pt x="91" y="22"/>
                      <a:pt x="88" y="22"/>
                    </a:cubicBezTo>
                    <a:cubicBezTo>
                      <a:pt x="96" y="30"/>
                      <a:pt x="107" y="26"/>
                      <a:pt x="116" y="27"/>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628"/>
              <p:cNvSpPr/>
              <p:nvPr/>
            </p:nvSpPr>
            <p:spPr bwMode="auto">
              <a:xfrm>
                <a:off x="859" y="3603"/>
                <a:ext cx="251" cy="42"/>
              </a:xfrm>
              <a:custGeom>
                <a:avLst/>
                <a:gdLst>
                  <a:gd name="T0" fmla="*/ 16 w 224"/>
                  <a:gd name="T1" fmla="*/ 33 h 37"/>
                  <a:gd name="T2" fmla="*/ 2 w 224"/>
                  <a:gd name="T3" fmla="*/ 20 h 37"/>
                  <a:gd name="T4" fmla="*/ 19 w 224"/>
                  <a:gd name="T5" fmla="*/ 9 h 37"/>
                  <a:gd name="T6" fmla="*/ 24 w 224"/>
                  <a:gd name="T7" fmla="*/ 1 h 37"/>
                  <a:gd name="T8" fmla="*/ 64 w 224"/>
                  <a:gd name="T9" fmla="*/ 6 h 37"/>
                  <a:gd name="T10" fmla="*/ 62 w 224"/>
                  <a:gd name="T11" fmla="*/ 12 h 37"/>
                  <a:gd name="T12" fmla="*/ 135 w 224"/>
                  <a:gd name="T13" fmla="*/ 17 h 37"/>
                  <a:gd name="T14" fmla="*/ 144 w 224"/>
                  <a:gd name="T15" fmla="*/ 5 h 37"/>
                  <a:gd name="T16" fmla="*/ 224 w 224"/>
                  <a:gd name="T17" fmla="*/ 9 h 37"/>
                  <a:gd name="T18" fmla="*/ 173 w 224"/>
                  <a:gd name="T19" fmla="*/ 16 h 37"/>
                  <a:gd name="T20" fmla="*/ 192 w 224"/>
                  <a:gd name="T21" fmla="*/ 29 h 37"/>
                  <a:gd name="T22" fmla="*/ 104 w 224"/>
                  <a:gd name="T23" fmla="*/ 31 h 37"/>
                  <a:gd name="T24" fmla="*/ 46 w 224"/>
                  <a:gd name="T25" fmla="*/ 36 h 37"/>
                  <a:gd name="T26" fmla="*/ 16 w 224"/>
                  <a:gd name="T27"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37">
                    <a:moveTo>
                      <a:pt x="16" y="33"/>
                    </a:moveTo>
                    <a:cubicBezTo>
                      <a:pt x="13" y="27"/>
                      <a:pt x="0" y="30"/>
                      <a:pt x="2" y="20"/>
                    </a:cubicBezTo>
                    <a:cubicBezTo>
                      <a:pt x="3" y="12"/>
                      <a:pt x="12" y="10"/>
                      <a:pt x="19" y="9"/>
                    </a:cubicBezTo>
                    <a:cubicBezTo>
                      <a:pt x="25" y="9"/>
                      <a:pt x="26" y="6"/>
                      <a:pt x="24" y="1"/>
                    </a:cubicBezTo>
                    <a:cubicBezTo>
                      <a:pt x="37" y="2"/>
                      <a:pt x="51" y="0"/>
                      <a:pt x="64" y="6"/>
                    </a:cubicBezTo>
                    <a:cubicBezTo>
                      <a:pt x="66" y="9"/>
                      <a:pt x="60" y="12"/>
                      <a:pt x="62" y="12"/>
                    </a:cubicBezTo>
                    <a:cubicBezTo>
                      <a:pt x="86" y="14"/>
                      <a:pt x="110" y="22"/>
                      <a:pt x="135" y="17"/>
                    </a:cubicBezTo>
                    <a:cubicBezTo>
                      <a:pt x="143" y="16"/>
                      <a:pt x="146" y="12"/>
                      <a:pt x="144" y="5"/>
                    </a:cubicBezTo>
                    <a:cubicBezTo>
                      <a:pt x="171" y="3"/>
                      <a:pt x="198" y="2"/>
                      <a:pt x="224" y="9"/>
                    </a:cubicBezTo>
                    <a:cubicBezTo>
                      <a:pt x="209" y="21"/>
                      <a:pt x="190" y="12"/>
                      <a:pt x="173" y="16"/>
                    </a:cubicBezTo>
                    <a:cubicBezTo>
                      <a:pt x="177" y="23"/>
                      <a:pt x="192" y="16"/>
                      <a:pt x="192" y="29"/>
                    </a:cubicBezTo>
                    <a:cubicBezTo>
                      <a:pt x="163" y="30"/>
                      <a:pt x="134" y="35"/>
                      <a:pt x="104" y="31"/>
                    </a:cubicBezTo>
                    <a:cubicBezTo>
                      <a:pt x="85" y="28"/>
                      <a:pt x="65" y="35"/>
                      <a:pt x="46" y="36"/>
                    </a:cubicBezTo>
                    <a:cubicBezTo>
                      <a:pt x="35" y="37"/>
                      <a:pt x="26" y="29"/>
                      <a:pt x="16" y="33"/>
                    </a:cubicBezTo>
                    <a:close/>
                  </a:path>
                </a:pathLst>
              </a:custGeom>
              <a:solidFill>
                <a:srgbClr val="73B3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629"/>
              <p:cNvSpPr/>
              <p:nvPr/>
            </p:nvSpPr>
            <p:spPr bwMode="auto">
              <a:xfrm>
                <a:off x="505" y="3599"/>
                <a:ext cx="210" cy="41"/>
              </a:xfrm>
              <a:custGeom>
                <a:avLst/>
                <a:gdLst>
                  <a:gd name="T0" fmla="*/ 79 w 187"/>
                  <a:gd name="T1" fmla="*/ 1 h 37"/>
                  <a:gd name="T2" fmla="*/ 161 w 187"/>
                  <a:gd name="T3" fmla="*/ 11 h 37"/>
                  <a:gd name="T4" fmla="*/ 187 w 187"/>
                  <a:gd name="T5" fmla="*/ 22 h 37"/>
                  <a:gd name="T6" fmla="*/ 167 w 187"/>
                  <a:gd name="T7" fmla="*/ 37 h 37"/>
                  <a:gd name="T8" fmla="*/ 139 w 187"/>
                  <a:gd name="T9" fmla="*/ 33 h 37"/>
                  <a:gd name="T10" fmla="*/ 126 w 187"/>
                  <a:gd name="T11" fmla="*/ 32 h 37"/>
                  <a:gd name="T12" fmla="*/ 117 w 187"/>
                  <a:gd name="T13" fmla="*/ 34 h 37"/>
                  <a:gd name="T14" fmla="*/ 59 w 187"/>
                  <a:gd name="T15" fmla="*/ 26 h 37"/>
                  <a:gd name="T16" fmla="*/ 51 w 187"/>
                  <a:gd name="T17" fmla="*/ 25 h 37"/>
                  <a:gd name="T18" fmla="*/ 33 w 187"/>
                  <a:gd name="T19" fmla="*/ 13 h 37"/>
                  <a:gd name="T20" fmla="*/ 0 w 187"/>
                  <a:gd name="T21" fmla="*/ 8 h 37"/>
                  <a:gd name="T22" fmla="*/ 28 w 187"/>
                  <a:gd name="T23" fmla="*/ 1 h 37"/>
                  <a:gd name="T24" fmla="*/ 31 w 187"/>
                  <a:gd name="T25" fmla="*/ 1 h 37"/>
                  <a:gd name="T26" fmla="*/ 67 w 187"/>
                  <a:gd name="T27" fmla="*/ 2 h 37"/>
                  <a:gd name="T28" fmla="*/ 79 w 187"/>
                  <a:gd name="T2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37">
                    <a:moveTo>
                      <a:pt x="79" y="1"/>
                    </a:moveTo>
                    <a:cubicBezTo>
                      <a:pt x="105" y="11"/>
                      <a:pt x="133" y="8"/>
                      <a:pt x="161" y="11"/>
                    </a:cubicBezTo>
                    <a:cubicBezTo>
                      <a:pt x="172" y="13"/>
                      <a:pt x="172" y="31"/>
                      <a:pt x="187" y="22"/>
                    </a:cubicBezTo>
                    <a:cubicBezTo>
                      <a:pt x="182" y="35"/>
                      <a:pt x="175" y="37"/>
                      <a:pt x="167" y="37"/>
                    </a:cubicBezTo>
                    <a:cubicBezTo>
                      <a:pt x="157" y="36"/>
                      <a:pt x="148" y="35"/>
                      <a:pt x="139" y="33"/>
                    </a:cubicBezTo>
                    <a:cubicBezTo>
                      <a:pt x="135" y="29"/>
                      <a:pt x="131" y="30"/>
                      <a:pt x="126" y="32"/>
                    </a:cubicBezTo>
                    <a:cubicBezTo>
                      <a:pt x="123" y="34"/>
                      <a:pt x="119" y="35"/>
                      <a:pt x="117" y="34"/>
                    </a:cubicBezTo>
                    <a:cubicBezTo>
                      <a:pt x="98" y="24"/>
                      <a:pt x="77" y="32"/>
                      <a:pt x="59" y="26"/>
                    </a:cubicBezTo>
                    <a:cubicBezTo>
                      <a:pt x="56" y="26"/>
                      <a:pt x="54" y="25"/>
                      <a:pt x="51" y="25"/>
                    </a:cubicBezTo>
                    <a:cubicBezTo>
                      <a:pt x="48" y="17"/>
                      <a:pt x="44" y="11"/>
                      <a:pt x="33" y="13"/>
                    </a:cubicBezTo>
                    <a:cubicBezTo>
                      <a:pt x="23" y="14"/>
                      <a:pt x="12" y="16"/>
                      <a:pt x="0" y="8"/>
                    </a:cubicBezTo>
                    <a:cubicBezTo>
                      <a:pt x="10" y="5"/>
                      <a:pt x="19" y="3"/>
                      <a:pt x="28" y="1"/>
                    </a:cubicBezTo>
                    <a:cubicBezTo>
                      <a:pt x="29" y="0"/>
                      <a:pt x="30" y="0"/>
                      <a:pt x="31" y="1"/>
                    </a:cubicBezTo>
                    <a:cubicBezTo>
                      <a:pt x="43" y="1"/>
                      <a:pt x="55" y="6"/>
                      <a:pt x="67" y="2"/>
                    </a:cubicBezTo>
                    <a:cubicBezTo>
                      <a:pt x="71" y="2"/>
                      <a:pt x="75" y="4"/>
                      <a:pt x="79" y="1"/>
                    </a:cubicBezTo>
                    <a:close/>
                  </a:path>
                </a:pathLst>
              </a:custGeom>
              <a:solidFill>
                <a:srgbClr val="6AAE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630"/>
              <p:cNvSpPr/>
              <p:nvPr/>
            </p:nvSpPr>
            <p:spPr bwMode="auto">
              <a:xfrm>
                <a:off x="1662" y="3591"/>
                <a:ext cx="240" cy="53"/>
              </a:xfrm>
              <a:custGeom>
                <a:avLst/>
                <a:gdLst>
                  <a:gd name="T0" fmla="*/ 177 w 213"/>
                  <a:gd name="T1" fmla="*/ 44 h 47"/>
                  <a:gd name="T2" fmla="*/ 172 w 213"/>
                  <a:gd name="T3" fmla="*/ 35 h 47"/>
                  <a:gd name="T4" fmla="*/ 159 w 213"/>
                  <a:gd name="T5" fmla="*/ 20 h 47"/>
                  <a:gd name="T6" fmla="*/ 155 w 213"/>
                  <a:gd name="T7" fmla="*/ 17 h 47"/>
                  <a:gd name="T8" fmla="*/ 66 w 213"/>
                  <a:gd name="T9" fmla="*/ 20 h 47"/>
                  <a:gd name="T10" fmla="*/ 52 w 213"/>
                  <a:gd name="T11" fmla="*/ 17 h 47"/>
                  <a:gd name="T12" fmla="*/ 40 w 213"/>
                  <a:gd name="T13" fmla="*/ 18 h 47"/>
                  <a:gd name="T14" fmla="*/ 0 w 213"/>
                  <a:gd name="T15" fmla="*/ 28 h 47"/>
                  <a:gd name="T16" fmla="*/ 17 w 213"/>
                  <a:gd name="T17" fmla="*/ 19 h 47"/>
                  <a:gd name="T18" fmla="*/ 13 w 213"/>
                  <a:gd name="T19" fmla="*/ 12 h 47"/>
                  <a:gd name="T20" fmla="*/ 63 w 213"/>
                  <a:gd name="T21" fmla="*/ 6 h 47"/>
                  <a:gd name="T22" fmla="*/ 146 w 213"/>
                  <a:gd name="T23" fmla="*/ 7 h 47"/>
                  <a:gd name="T24" fmla="*/ 190 w 213"/>
                  <a:gd name="T25" fmla="*/ 4 h 47"/>
                  <a:gd name="T26" fmla="*/ 205 w 213"/>
                  <a:gd name="T27" fmla="*/ 12 h 47"/>
                  <a:gd name="T28" fmla="*/ 195 w 213"/>
                  <a:gd name="T29" fmla="*/ 13 h 47"/>
                  <a:gd name="T30" fmla="*/ 182 w 213"/>
                  <a:gd name="T31" fmla="*/ 14 h 47"/>
                  <a:gd name="T32" fmla="*/ 194 w 213"/>
                  <a:gd name="T33" fmla="*/ 22 h 47"/>
                  <a:gd name="T34" fmla="*/ 204 w 213"/>
                  <a:gd name="T35" fmla="*/ 25 h 47"/>
                  <a:gd name="T36" fmla="*/ 186 w 213"/>
                  <a:gd name="T37" fmla="*/ 37 h 47"/>
                  <a:gd name="T38" fmla="*/ 213 w 213"/>
                  <a:gd name="T39" fmla="*/ 44 h 47"/>
                  <a:gd name="T40" fmla="*/ 177 w 213"/>
                  <a:gd name="T4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3" h="47">
                    <a:moveTo>
                      <a:pt x="177" y="44"/>
                    </a:moveTo>
                    <a:cubicBezTo>
                      <a:pt x="181" y="37"/>
                      <a:pt x="173" y="37"/>
                      <a:pt x="172" y="35"/>
                    </a:cubicBezTo>
                    <a:cubicBezTo>
                      <a:pt x="169" y="28"/>
                      <a:pt x="148" y="37"/>
                      <a:pt x="159" y="20"/>
                    </a:cubicBezTo>
                    <a:cubicBezTo>
                      <a:pt x="158" y="19"/>
                      <a:pt x="156" y="17"/>
                      <a:pt x="155" y="17"/>
                    </a:cubicBezTo>
                    <a:cubicBezTo>
                      <a:pt x="126" y="24"/>
                      <a:pt x="96" y="7"/>
                      <a:pt x="66" y="20"/>
                    </a:cubicBezTo>
                    <a:cubicBezTo>
                      <a:pt x="63" y="21"/>
                      <a:pt x="55" y="23"/>
                      <a:pt x="52" y="17"/>
                    </a:cubicBezTo>
                    <a:cubicBezTo>
                      <a:pt x="47" y="8"/>
                      <a:pt x="42" y="15"/>
                      <a:pt x="40" y="18"/>
                    </a:cubicBezTo>
                    <a:cubicBezTo>
                      <a:pt x="30" y="33"/>
                      <a:pt x="15" y="31"/>
                      <a:pt x="0" y="28"/>
                    </a:cubicBezTo>
                    <a:cubicBezTo>
                      <a:pt x="6" y="26"/>
                      <a:pt x="13" y="24"/>
                      <a:pt x="17" y="19"/>
                    </a:cubicBezTo>
                    <a:cubicBezTo>
                      <a:pt x="22" y="14"/>
                      <a:pt x="17" y="13"/>
                      <a:pt x="13" y="12"/>
                    </a:cubicBezTo>
                    <a:cubicBezTo>
                      <a:pt x="29" y="5"/>
                      <a:pt x="47" y="6"/>
                      <a:pt x="63" y="6"/>
                    </a:cubicBezTo>
                    <a:cubicBezTo>
                      <a:pt x="91" y="7"/>
                      <a:pt x="118" y="9"/>
                      <a:pt x="146" y="7"/>
                    </a:cubicBezTo>
                    <a:cubicBezTo>
                      <a:pt x="161" y="6"/>
                      <a:pt x="174" y="0"/>
                      <a:pt x="190" y="4"/>
                    </a:cubicBezTo>
                    <a:cubicBezTo>
                      <a:pt x="196" y="5"/>
                      <a:pt x="201" y="7"/>
                      <a:pt x="205" y="12"/>
                    </a:cubicBezTo>
                    <a:cubicBezTo>
                      <a:pt x="202" y="16"/>
                      <a:pt x="198" y="14"/>
                      <a:pt x="195" y="13"/>
                    </a:cubicBezTo>
                    <a:cubicBezTo>
                      <a:pt x="190" y="11"/>
                      <a:pt x="184" y="5"/>
                      <a:pt x="182" y="14"/>
                    </a:cubicBezTo>
                    <a:cubicBezTo>
                      <a:pt x="181" y="21"/>
                      <a:pt x="186" y="24"/>
                      <a:pt x="194" y="22"/>
                    </a:cubicBezTo>
                    <a:cubicBezTo>
                      <a:pt x="196" y="22"/>
                      <a:pt x="198" y="23"/>
                      <a:pt x="204" y="25"/>
                    </a:cubicBezTo>
                    <a:cubicBezTo>
                      <a:pt x="197" y="30"/>
                      <a:pt x="187" y="26"/>
                      <a:pt x="186" y="37"/>
                    </a:cubicBezTo>
                    <a:cubicBezTo>
                      <a:pt x="195" y="39"/>
                      <a:pt x="205" y="39"/>
                      <a:pt x="213" y="44"/>
                    </a:cubicBezTo>
                    <a:cubicBezTo>
                      <a:pt x="201" y="45"/>
                      <a:pt x="189" y="47"/>
                      <a:pt x="177" y="44"/>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631"/>
              <p:cNvSpPr/>
              <p:nvPr/>
            </p:nvSpPr>
            <p:spPr bwMode="auto">
              <a:xfrm>
                <a:off x="1041" y="3609"/>
                <a:ext cx="137" cy="43"/>
              </a:xfrm>
              <a:custGeom>
                <a:avLst/>
                <a:gdLst>
                  <a:gd name="T0" fmla="*/ 30 w 122"/>
                  <a:gd name="T1" fmla="*/ 24 h 38"/>
                  <a:gd name="T2" fmla="*/ 12 w 122"/>
                  <a:gd name="T3" fmla="*/ 18 h 38"/>
                  <a:gd name="T4" fmla="*/ 1 w 122"/>
                  <a:gd name="T5" fmla="*/ 12 h 38"/>
                  <a:gd name="T6" fmla="*/ 14 w 122"/>
                  <a:gd name="T7" fmla="*/ 4 h 38"/>
                  <a:gd name="T8" fmla="*/ 62 w 122"/>
                  <a:gd name="T9" fmla="*/ 4 h 38"/>
                  <a:gd name="T10" fmla="*/ 97 w 122"/>
                  <a:gd name="T11" fmla="*/ 4 h 38"/>
                  <a:gd name="T12" fmla="*/ 102 w 122"/>
                  <a:gd name="T13" fmla="*/ 12 h 38"/>
                  <a:gd name="T14" fmla="*/ 122 w 122"/>
                  <a:gd name="T15" fmla="*/ 24 h 38"/>
                  <a:gd name="T16" fmla="*/ 30 w 122"/>
                  <a:gd name="T1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38">
                    <a:moveTo>
                      <a:pt x="30" y="24"/>
                    </a:moveTo>
                    <a:cubicBezTo>
                      <a:pt x="26" y="17"/>
                      <a:pt x="18" y="20"/>
                      <a:pt x="12" y="18"/>
                    </a:cubicBezTo>
                    <a:cubicBezTo>
                      <a:pt x="7" y="17"/>
                      <a:pt x="0" y="21"/>
                      <a:pt x="1" y="12"/>
                    </a:cubicBezTo>
                    <a:cubicBezTo>
                      <a:pt x="1" y="5"/>
                      <a:pt x="7" y="3"/>
                      <a:pt x="14" y="4"/>
                    </a:cubicBezTo>
                    <a:cubicBezTo>
                      <a:pt x="30" y="6"/>
                      <a:pt x="46" y="6"/>
                      <a:pt x="62" y="4"/>
                    </a:cubicBezTo>
                    <a:cubicBezTo>
                      <a:pt x="74" y="0"/>
                      <a:pt x="86" y="3"/>
                      <a:pt x="97" y="4"/>
                    </a:cubicBezTo>
                    <a:cubicBezTo>
                      <a:pt x="101" y="5"/>
                      <a:pt x="102" y="8"/>
                      <a:pt x="102" y="12"/>
                    </a:cubicBezTo>
                    <a:cubicBezTo>
                      <a:pt x="108" y="17"/>
                      <a:pt x="120" y="12"/>
                      <a:pt x="122" y="24"/>
                    </a:cubicBezTo>
                    <a:cubicBezTo>
                      <a:pt x="91" y="38"/>
                      <a:pt x="61" y="27"/>
                      <a:pt x="30" y="24"/>
                    </a:cubicBezTo>
                    <a:close/>
                  </a:path>
                </a:pathLst>
              </a:custGeom>
              <a:solidFill>
                <a:srgbClr val="509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632"/>
              <p:cNvSpPr/>
              <p:nvPr/>
            </p:nvSpPr>
            <p:spPr bwMode="auto">
              <a:xfrm>
                <a:off x="916" y="3609"/>
                <a:ext cx="120" cy="29"/>
              </a:xfrm>
              <a:custGeom>
                <a:avLst/>
                <a:gdLst>
                  <a:gd name="T0" fmla="*/ 93 w 107"/>
                  <a:gd name="T1" fmla="*/ 0 h 26"/>
                  <a:gd name="T2" fmla="*/ 104 w 107"/>
                  <a:gd name="T3" fmla="*/ 12 h 26"/>
                  <a:gd name="T4" fmla="*/ 90 w 107"/>
                  <a:gd name="T5" fmla="*/ 15 h 26"/>
                  <a:gd name="T6" fmla="*/ 42 w 107"/>
                  <a:gd name="T7" fmla="*/ 18 h 26"/>
                  <a:gd name="T8" fmla="*/ 15 w 107"/>
                  <a:gd name="T9" fmla="*/ 12 h 26"/>
                  <a:gd name="T10" fmla="*/ 3 w 107"/>
                  <a:gd name="T11" fmla="*/ 13 h 26"/>
                  <a:gd name="T12" fmla="*/ 13 w 107"/>
                  <a:gd name="T13" fmla="*/ 1 h 26"/>
                  <a:gd name="T14" fmla="*/ 93 w 107"/>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26">
                    <a:moveTo>
                      <a:pt x="93" y="0"/>
                    </a:moveTo>
                    <a:cubicBezTo>
                      <a:pt x="95" y="5"/>
                      <a:pt x="107" y="3"/>
                      <a:pt x="104" y="12"/>
                    </a:cubicBezTo>
                    <a:cubicBezTo>
                      <a:pt x="102" y="19"/>
                      <a:pt x="95" y="13"/>
                      <a:pt x="90" y="15"/>
                    </a:cubicBezTo>
                    <a:cubicBezTo>
                      <a:pt x="75" y="22"/>
                      <a:pt x="58" y="19"/>
                      <a:pt x="42" y="18"/>
                    </a:cubicBezTo>
                    <a:cubicBezTo>
                      <a:pt x="36" y="18"/>
                      <a:pt x="22" y="21"/>
                      <a:pt x="15" y="12"/>
                    </a:cubicBezTo>
                    <a:cubicBezTo>
                      <a:pt x="9" y="5"/>
                      <a:pt x="7" y="26"/>
                      <a:pt x="3" y="13"/>
                    </a:cubicBezTo>
                    <a:cubicBezTo>
                      <a:pt x="0" y="6"/>
                      <a:pt x="10" y="6"/>
                      <a:pt x="13" y="1"/>
                    </a:cubicBezTo>
                    <a:cubicBezTo>
                      <a:pt x="40" y="0"/>
                      <a:pt x="66" y="0"/>
                      <a:pt x="93" y="0"/>
                    </a:cubicBezTo>
                    <a:close/>
                  </a:path>
                </a:pathLst>
              </a:custGeom>
              <a:solidFill>
                <a:srgbClr val="509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633"/>
              <p:cNvSpPr/>
              <p:nvPr/>
            </p:nvSpPr>
            <p:spPr bwMode="auto">
              <a:xfrm>
                <a:off x="2220" y="3591"/>
                <a:ext cx="136" cy="27"/>
              </a:xfrm>
              <a:custGeom>
                <a:avLst/>
                <a:gdLst>
                  <a:gd name="T0" fmla="*/ 49 w 121"/>
                  <a:gd name="T1" fmla="*/ 24 h 24"/>
                  <a:gd name="T2" fmla="*/ 32 w 121"/>
                  <a:gd name="T3" fmla="*/ 18 h 24"/>
                  <a:gd name="T4" fmla="*/ 5 w 121"/>
                  <a:gd name="T5" fmla="*/ 15 h 24"/>
                  <a:gd name="T6" fmla="*/ 5 w 121"/>
                  <a:gd name="T7" fmla="*/ 8 h 24"/>
                  <a:gd name="T8" fmla="*/ 31 w 121"/>
                  <a:gd name="T9" fmla="*/ 2 h 24"/>
                  <a:gd name="T10" fmla="*/ 53 w 121"/>
                  <a:gd name="T11" fmla="*/ 0 h 24"/>
                  <a:gd name="T12" fmla="*/ 61 w 121"/>
                  <a:gd name="T13" fmla="*/ 0 h 24"/>
                  <a:gd name="T14" fmla="*/ 121 w 121"/>
                  <a:gd name="T15" fmla="*/ 9 h 24"/>
                  <a:gd name="T16" fmla="*/ 109 w 121"/>
                  <a:gd name="T17" fmla="*/ 18 h 24"/>
                  <a:gd name="T18" fmla="*/ 49 w 121"/>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24">
                    <a:moveTo>
                      <a:pt x="49" y="24"/>
                    </a:moveTo>
                    <a:cubicBezTo>
                      <a:pt x="49" y="7"/>
                      <a:pt x="36" y="16"/>
                      <a:pt x="32" y="18"/>
                    </a:cubicBezTo>
                    <a:cubicBezTo>
                      <a:pt x="22" y="21"/>
                      <a:pt x="13" y="19"/>
                      <a:pt x="5" y="15"/>
                    </a:cubicBezTo>
                    <a:cubicBezTo>
                      <a:pt x="0" y="13"/>
                      <a:pt x="3" y="10"/>
                      <a:pt x="5" y="8"/>
                    </a:cubicBezTo>
                    <a:cubicBezTo>
                      <a:pt x="13" y="0"/>
                      <a:pt x="22" y="2"/>
                      <a:pt x="31" y="2"/>
                    </a:cubicBezTo>
                    <a:cubicBezTo>
                      <a:pt x="38" y="1"/>
                      <a:pt x="46" y="6"/>
                      <a:pt x="53" y="0"/>
                    </a:cubicBezTo>
                    <a:cubicBezTo>
                      <a:pt x="56" y="0"/>
                      <a:pt x="58" y="0"/>
                      <a:pt x="61" y="0"/>
                    </a:cubicBezTo>
                    <a:cubicBezTo>
                      <a:pt x="82" y="0"/>
                      <a:pt x="100" y="10"/>
                      <a:pt x="121" y="9"/>
                    </a:cubicBezTo>
                    <a:cubicBezTo>
                      <a:pt x="119" y="21"/>
                      <a:pt x="113" y="17"/>
                      <a:pt x="109" y="18"/>
                    </a:cubicBezTo>
                    <a:cubicBezTo>
                      <a:pt x="89" y="21"/>
                      <a:pt x="68" y="17"/>
                      <a:pt x="49" y="24"/>
                    </a:cubicBezTo>
                    <a:close/>
                  </a:path>
                </a:pathLst>
              </a:custGeom>
              <a:solidFill>
                <a:srgbClr val="2386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634"/>
              <p:cNvSpPr/>
              <p:nvPr/>
            </p:nvSpPr>
            <p:spPr bwMode="auto">
              <a:xfrm>
                <a:off x="351" y="3518"/>
                <a:ext cx="130" cy="43"/>
              </a:xfrm>
              <a:custGeom>
                <a:avLst/>
                <a:gdLst>
                  <a:gd name="T0" fmla="*/ 0 w 116"/>
                  <a:gd name="T1" fmla="*/ 25 h 38"/>
                  <a:gd name="T2" fmla="*/ 58 w 116"/>
                  <a:gd name="T3" fmla="*/ 13 h 38"/>
                  <a:gd name="T4" fmla="*/ 109 w 116"/>
                  <a:gd name="T5" fmla="*/ 19 h 38"/>
                  <a:gd name="T6" fmla="*/ 116 w 116"/>
                  <a:gd name="T7" fmla="*/ 25 h 38"/>
                  <a:gd name="T8" fmla="*/ 54 w 116"/>
                  <a:gd name="T9" fmla="*/ 23 h 38"/>
                  <a:gd name="T10" fmla="*/ 20 w 116"/>
                  <a:gd name="T11" fmla="*/ 26 h 38"/>
                  <a:gd name="T12" fmla="*/ 0 w 116"/>
                  <a:gd name="T13" fmla="*/ 25 h 38"/>
                </a:gdLst>
                <a:ahLst/>
                <a:cxnLst>
                  <a:cxn ang="0">
                    <a:pos x="T0" y="T1"/>
                  </a:cxn>
                  <a:cxn ang="0">
                    <a:pos x="T2" y="T3"/>
                  </a:cxn>
                  <a:cxn ang="0">
                    <a:pos x="T4" y="T5"/>
                  </a:cxn>
                  <a:cxn ang="0">
                    <a:pos x="T6" y="T7"/>
                  </a:cxn>
                  <a:cxn ang="0">
                    <a:pos x="T8" y="T9"/>
                  </a:cxn>
                  <a:cxn ang="0">
                    <a:pos x="T10" y="T11"/>
                  </a:cxn>
                  <a:cxn ang="0">
                    <a:pos x="T12" y="T13"/>
                  </a:cxn>
                </a:cxnLst>
                <a:rect l="0" t="0" r="r" b="b"/>
                <a:pathLst>
                  <a:path w="116" h="38">
                    <a:moveTo>
                      <a:pt x="0" y="25"/>
                    </a:moveTo>
                    <a:cubicBezTo>
                      <a:pt x="15" y="0"/>
                      <a:pt x="35" y="3"/>
                      <a:pt x="58" y="13"/>
                    </a:cubicBezTo>
                    <a:cubicBezTo>
                      <a:pt x="74" y="19"/>
                      <a:pt x="93" y="9"/>
                      <a:pt x="109" y="19"/>
                    </a:cubicBezTo>
                    <a:cubicBezTo>
                      <a:pt x="112" y="21"/>
                      <a:pt x="115" y="22"/>
                      <a:pt x="116" y="25"/>
                    </a:cubicBezTo>
                    <a:cubicBezTo>
                      <a:pt x="95" y="38"/>
                      <a:pt x="75" y="21"/>
                      <a:pt x="54" y="23"/>
                    </a:cubicBezTo>
                    <a:cubicBezTo>
                      <a:pt x="43" y="23"/>
                      <a:pt x="31" y="19"/>
                      <a:pt x="20" y="26"/>
                    </a:cubicBezTo>
                    <a:cubicBezTo>
                      <a:pt x="13" y="30"/>
                      <a:pt x="6" y="31"/>
                      <a:pt x="0" y="25"/>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635"/>
              <p:cNvSpPr/>
              <p:nvPr/>
            </p:nvSpPr>
            <p:spPr bwMode="auto">
              <a:xfrm>
                <a:off x="1218" y="3528"/>
                <a:ext cx="104" cy="44"/>
              </a:xfrm>
              <a:custGeom>
                <a:avLst/>
                <a:gdLst>
                  <a:gd name="T0" fmla="*/ 0 w 92"/>
                  <a:gd name="T1" fmla="*/ 36 h 39"/>
                  <a:gd name="T2" fmla="*/ 41 w 92"/>
                  <a:gd name="T3" fmla="*/ 11 h 39"/>
                  <a:gd name="T4" fmla="*/ 75 w 92"/>
                  <a:gd name="T5" fmla="*/ 12 h 39"/>
                  <a:gd name="T6" fmla="*/ 92 w 92"/>
                  <a:gd name="T7" fmla="*/ 28 h 39"/>
                  <a:gd name="T8" fmla="*/ 9 w 92"/>
                  <a:gd name="T9" fmla="*/ 38 h 39"/>
                  <a:gd name="T10" fmla="*/ 0 w 92"/>
                  <a:gd name="T11" fmla="*/ 36 h 39"/>
                </a:gdLst>
                <a:ahLst/>
                <a:cxnLst>
                  <a:cxn ang="0">
                    <a:pos x="T0" y="T1"/>
                  </a:cxn>
                  <a:cxn ang="0">
                    <a:pos x="T2" y="T3"/>
                  </a:cxn>
                  <a:cxn ang="0">
                    <a:pos x="T4" y="T5"/>
                  </a:cxn>
                  <a:cxn ang="0">
                    <a:pos x="T6" y="T7"/>
                  </a:cxn>
                  <a:cxn ang="0">
                    <a:pos x="T8" y="T9"/>
                  </a:cxn>
                  <a:cxn ang="0">
                    <a:pos x="T10" y="T11"/>
                  </a:cxn>
                </a:cxnLst>
                <a:rect l="0" t="0" r="r" b="b"/>
                <a:pathLst>
                  <a:path w="92" h="39">
                    <a:moveTo>
                      <a:pt x="0" y="36"/>
                    </a:moveTo>
                    <a:cubicBezTo>
                      <a:pt x="15" y="30"/>
                      <a:pt x="30" y="25"/>
                      <a:pt x="41" y="11"/>
                    </a:cubicBezTo>
                    <a:cubicBezTo>
                      <a:pt x="51" y="0"/>
                      <a:pt x="64" y="16"/>
                      <a:pt x="75" y="12"/>
                    </a:cubicBezTo>
                    <a:cubicBezTo>
                      <a:pt x="77" y="21"/>
                      <a:pt x="90" y="19"/>
                      <a:pt x="92" y="28"/>
                    </a:cubicBezTo>
                    <a:cubicBezTo>
                      <a:pt x="63" y="25"/>
                      <a:pt x="37" y="39"/>
                      <a:pt x="9" y="38"/>
                    </a:cubicBezTo>
                    <a:cubicBezTo>
                      <a:pt x="5" y="38"/>
                      <a:pt x="2" y="39"/>
                      <a:pt x="0" y="36"/>
                    </a:cubicBezTo>
                    <a:close/>
                  </a:path>
                </a:pathLst>
              </a:custGeom>
              <a:solidFill>
                <a:srgbClr val="A7CF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636"/>
              <p:cNvSpPr/>
              <p:nvPr/>
            </p:nvSpPr>
            <p:spPr bwMode="auto">
              <a:xfrm>
                <a:off x="2160" y="3576"/>
                <a:ext cx="119" cy="31"/>
              </a:xfrm>
              <a:custGeom>
                <a:avLst/>
                <a:gdLst>
                  <a:gd name="T0" fmla="*/ 106 w 106"/>
                  <a:gd name="T1" fmla="*/ 13 h 27"/>
                  <a:gd name="T2" fmla="*/ 79 w 106"/>
                  <a:gd name="T3" fmla="*/ 20 h 27"/>
                  <a:gd name="T4" fmla="*/ 58 w 106"/>
                  <a:gd name="T5" fmla="*/ 21 h 27"/>
                  <a:gd name="T6" fmla="*/ 56 w 106"/>
                  <a:gd name="T7" fmla="*/ 15 h 27"/>
                  <a:gd name="T8" fmla="*/ 11 w 106"/>
                  <a:gd name="T9" fmla="*/ 20 h 27"/>
                  <a:gd name="T10" fmla="*/ 2 w 106"/>
                  <a:gd name="T11" fmla="*/ 17 h 27"/>
                  <a:gd name="T12" fmla="*/ 1 w 106"/>
                  <a:gd name="T13" fmla="*/ 14 h 27"/>
                  <a:gd name="T14" fmla="*/ 2 w 106"/>
                  <a:gd name="T15" fmla="*/ 13 h 27"/>
                  <a:gd name="T16" fmla="*/ 106 w 106"/>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7">
                    <a:moveTo>
                      <a:pt x="106" y="13"/>
                    </a:moveTo>
                    <a:cubicBezTo>
                      <a:pt x="100" y="27"/>
                      <a:pt x="88" y="18"/>
                      <a:pt x="79" y="20"/>
                    </a:cubicBezTo>
                    <a:cubicBezTo>
                      <a:pt x="73" y="21"/>
                      <a:pt x="65" y="20"/>
                      <a:pt x="58" y="21"/>
                    </a:cubicBezTo>
                    <a:cubicBezTo>
                      <a:pt x="58" y="18"/>
                      <a:pt x="62" y="12"/>
                      <a:pt x="56" y="15"/>
                    </a:cubicBezTo>
                    <a:cubicBezTo>
                      <a:pt x="41" y="21"/>
                      <a:pt x="25" y="9"/>
                      <a:pt x="11" y="20"/>
                    </a:cubicBezTo>
                    <a:cubicBezTo>
                      <a:pt x="10" y="21"/>
                      <a:pt x="5" y="18"/>
                      <a:pt x="2" y="17"/>
                    </a:cubicBezTo>
                    <a:cubicBezTo>
                      <a:pt x="1" y="16"/>
                      <a:pt x="0" y="15"/>
                      <a:pt x="1" y="14"/>
                    </a:cubicBezTo>
                    <a:cubicBezTo>
                      <a:pt x="1" y="13"/>
                      <a:pt x="2" y="13"/>
                      <a:pt x="2" y="13"/>
                    </a:cubicBezTo>
                    <a:cubicBezTo>
                      <a:pt x="37" y="7"/>
                      <a:pt x="71" y="0"/>
                      <a:pt x="106" y="13"/>
                    </a:cubicBezTo>
                    <a:close/>
                  </a:path>
                </a:pathLst>
              </a:custGeom>
              <a:solidFill>
                <a:srgbClr val="66A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637"/>
              <p:cNvSpPr/>
              <p:nvPr/>
            </p:nvSpPr>
            <p:spPr bwMode="auto">
              <a:xfrm>
                <a:off x="1893" y="3592"/>
                <a:ext cx="122" cy="33"/>
              </a:xfrm>
              <a:custGeom>
                <a:avLst/>
                <a:gdLst>
                  <a:gd name="T0" fmla="*/ 108 w 109"/>
                  <a:gd name="T1" fmla="*/ 7 h 29"/>
                  <a:gd name="T2" fmla="*/ 98 w 109"/>
                  <a:gd name="T3" fmla="*/ 15 h 29"/>
                  <a:gd name="T4" fmla="*/ 36 w 109"/>
                  <a:gd name="T5" fmla="*/ 9 h 29"/>
                  <a:gd name="T6" fmla="*/ 26 w 109"/>
                  <a:gd name="T7" fmla="*/ 10 h 29"/>
                  <a:gd name="T8" fmla="*/ 0 w 109"/>
                  <a:gd name="T9" fmla="*/ 11 h 29"/>
                  <a:gd name="T10" fmla="*/ 4 w 109"/>
                  <a:gd name="T11" fmla="*/ 5 h 29"/>
                  <a:gd name="T12" fmla="*/ 108 w 109"/>
                  <a:gd name="T13" fmla="*/ 7 h 29"/>
                </a:gdLst>
                <a:ahLst/>
                <a:cxnLst>
                  <a:cxn ang="0">
                    <a:pos x="T0" y="T1"/>
                  </a:cxn>
                  <a:cxn ang="0">
                    <a:pos x="T2" y="T3"/>
                  </a:cxn>
                  <a:cxn ang="0">
                    <a:pos x="T4" y="T5"/>
                  </a:cxn>
                  <a:cxn ang="0">
                    <a:pos x="T6" y="T7"/>
                  </a:cxn>
                  <a:cxn ang="0">
                    <a:pos x="T8" y="T9"/>
                  </a:cxn>
                  <a:cxn ang="0">
                    <a:pos x="T10" y="T11"/>
                  </a:cxn>
                  <a:cxn ang="0">
                    <a:pos x="T12" y="T13"/>
                  </a:cxn>
                </a:cxnLst>
                <a:rect l="0" t="0" r="r" b="b"/>
                <a:pathLst>
                  <a:path w="109" h="29">
                    <a:moveTo>
                      <a:pt x="108" y="7"/>
                    </a:moveTo>
                    <a:cubicBezTo>
                      <a:pt x="109" y="16"/>
                      <a:pt x="105" y="17"/>
                      <a:pt x="98" y="15"/>
                    </a:cubicBezTo>
                    <a:cubicBezTo>
                      <a:pt x="77" y="10"/>
                      <a:pt x="57" y="10"/>
                      <a:pt x="36" y="9"/>
                    </a:cubicBezTo>
                    <a:cubicBezTo>
                      <a:pt x="32" y="9"/>
                      <a:pt x="27" y="6"/>
                      <a:pt x="26" y="10"/>
                    </a:cubicBezTo>
                    <a:cubicBezTo>
                      <a:pt x="17" y="29"/>
                      <a:pt x="8" y="13"/>
                      <a:pt x="0" y="11"/>
                    </a:cubicBezTo>
                    <a:cubicBezTo>
                      <a:pt x="1" y="9"/>
                      <a:pt x="2" y="5"/>
                      <a:pt x="4" y="5"/>
                    </a:cubicBezTo>
                    <a:cubicBezTo>
                      <a:pt x="39" y="3"/>
                      <a:pt x="74" y="0"/>
                      <a:pt x="108" y="7"/>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638"/>
              <p:cNvSpPr/>
              <p:nvPr/>
            </p:nvSpPr>
            <p:spPr bwMode="auto">
              <a:xfrm>
                <a:off x="2019" y="3591"/>
                <a:ext cx="143" cy="17"/>
              </a:xfrm>
              <a:custGeom>
                <a:avLst/>
                <a:gdLst>
                  <a:gd name="T0" fmla="*/ 128 w 128"/>
                  <a:gd name="T1" fmla="*/ 0 h 15"/>
                  <a:gd name="T2" fmla="*/ 128 w 128"/>
                  <a:gd name="T3" fmla="*/ 4 h 15"/>
                  <a:gd name="T4" fmla="*/ 71 w 128"/>
                  <a:gd name="T5" fmla="*/ 10 h 15"/>
                  <a:gd name="T6" fmla="*/ 11 w 128"/>
                  <a:gd name="T7" fmla="*/ 12 h 15"/>
                  <a:gd name="T8" fmla="*/ 0 w 128"/>
                  <a:gd name="T9" fmla="*/ 8 h 15"/>
                  <a:gd name="T10" fmla="*/ 128 w 128"/>
                  <a:gd name="T11" fmla="*/ 0 h 15"/>
                </a:gdLst>
                <a:ahLst/>
                <a:cxnLst>
                  <a:cxn ang="0">
                    <a:pos x="T0" y="T1"/>
                  </a:cxn>
                  <a:cxn ang="0">
                    <a:pos x="T2" y="T3"/>
                  </a:cxn>
                  <a:cxn ang="0">
                    <a:pos x="T4" y="T5"/>
                  </a:cxn>
                  <a:cxn ang="0">
                    <a:pos x="T6" y="T7"/>
                  </a:cxn>
                  <a:cxn ang="0">
                    <a:pos x="T8" y="T9"/>
                  </a:cxn>
                  <a:cxn ang="0">
                    <a:pos x="T10" y="T11"/>
                  </a:cxn>
                </a:cxnLst>
                <a:rect l="0" t="0" r="r" b="b"/>
                <a:pathLst>
                  <a:path w="128" h="15">
                    <a:moveTo>
                      <a:pt x="128" y="0"/>
                    </a:moveTo>
                    <a:cubicBezTo>
                      <a:pt x="128" y="1"/>
                      <a:pt x="128" y="3"/>
                      <a:pt x="128" y="4"/>
                    </a:cubicBezTo>
                    <a:cubicBezTo>
                      <a:pt x="110" y="13"/>
                      <a:pt x="89" y="11"/>
                      <a:pt x="71" y="10"/>
                    </a:cubicBezTo>
                    <a:cubicBezTo>
                      <a:pt x="50" y="9"/>
                      <a:pt x="31" y="15"/>
                      <a:pt x="11" y="12"/>
                    </a:cubicBezTo>
                    <a:cubicBezTo>
                      <a:pt x="7" y="11"/>
                      <a:pt x="3" y="12"/>
                      <a:pt x="0" y="8"/>
                    </a:cubicBezTo>
                    <a:cubicBezTo>
                      <a:pt x="42" y="0"/>
                      <a:pt x="85" y="3"/>
                      <a:pt x="128" y="0"/>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639"/>
              <p:cNvSpPr/>
              <p:nvPr/>
            </p:nvSpPr>
            <p:spPr bwMode="auto">
              <a:xfrm>
                <a:off x="1070" y="3531"/>
                <a:ext cx="75" cy="33"/>
              </a:xfrm>
              <a:custGeom>
                <a:avLst/>
                <a:gdLst>
                  <a:gd name="T0" fmla="*/ 0 w 67"/>
                  <a:gd name="T1" fmla="*/ 21 h 29"/>
                  <a:gd name="T2" fmla="*/ 25 w 67"/>
                  <a:gd name="T3" fmla="*/ 15 h 29"/>
                  <a:gd name="T4" fmla="*/ 65 w 67"/>
                  <a:gd name="T5" fmla="*/ 0 h 29"/>
                  <a:gd name="T6" fmla="*/ 56 w 67"/>
                  <a:gd name="T7" fmla="*/ 25 h 29"/>
                  <a:gd name="T8" fmla="*/ 28 w 67"/>
                  <a:gd name="T9" fmla="*/ 27 h 29"/>
                  <a:gd name="T10" fmla="*/ 0 w 67"/>
                  <a:gd name="T11" fmla="*/ 21 h 29"/>
                </a:gdLst>
                <a:ahLst/>
                <a:cxnLst>
                  <a:cxn ang="0">
                    <a:pos x="T0" y="T1"/>
                  </a:cxn>
                  <a:cxn ang="0">
                    <a:pos x="T2" y="T3"/>
                  </a:cxn>
                  <a:cxn ang="0">
                    <a:pos x="T4" y="T5"/>
                  </a:cxn>
                  <a:cxn ang="0">
                    <a:pos x="T6" y="T7"/>
                  </a:cxn>
                  <a:cxn ang="0">
                    <a:pos x="T8" y="T9"/>
                  </a:cxn>
                  <a:cxn ang="0">
                    <a:pos x="T10" y="T11"/>
                  </a:cxn>
                </a:cxnLst>
                <a:rect l="0" t="0" r="r" b="b"/>
                <a:pathLst>
                  <a:path w="67" h="29">
                    <a:moveTo>
                      <a:pt x="0" y="21"/>
                    </a:moveTo>
                    <a:cubicBezTo>
                      <a:pt x="6" y="10"/>
                      <a:pt x="17" y="16"/>
                      <a:pt x="25" y="15"/>
                    </a:cubicBezTo>
                    <a:cubicBezTo>
                      <a:pt x="40" y="14"/>
                      <a:pt x="50" y="0"/>
                      <a:pt x="65" y="0"/>
                    </a:cubicBezTo>
                    <a:cubicBezTo>
                      <a:pt x="67" y="10"/>
                      <a:pt x="48" y="12"/>
                      <a:pt x="56" y="25"/>
                    </a:cubicBezTo>
                    <a:cubicBezTo>
                      <a:pt x="46" y="21"/>
                      <a:pt x="37" y="25"/>
                      <a:pt x="28" y="27"/>
                    </a:cubicBezTo>
                    <a:cubicBezTo>
                      <a:pt x="17" y="29"/>
                      <a:pt x="9" y="26"/>
                      <a:pt x="0" y="21"/>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640"/>
              <p:cNvSpPr/>
              <p:nvPr/>
            </p:nvSpPr>
            <p:spPr bwMode="auto">
              <a:xfrm>
                <a:off x="2104" y="3517"/>
                <a:ext cx="40" cy="40"/>
              </a:xfrm>
              <a:custGeom>
                <a:avLst/>
                <a:gdLst>
                  <a:gd name="T0" fmla="*/ 0 w 36"/>
                  <a:gd name="T1" fmla="*/ 22 h 36"/>
                  <a:gd name="T2" fmla="*/ 36 w 36"/>
                  <a:gd name="T3" fmla="*/ 22 h 36"/>
                  <a:gd name="T4" fmla="*/ 0 w 36"/>
                  <a:gd name="T5" fmla="*/ 22 h 36"/>
                </a:gdLst>
                <a:ahLst/>
                <a:cxnLst>
                  <a:cxn ang="0">
                    <a:pos x="T0" y="T1"/>
                  </a:cxn>
                  <a:cxn ang="0">
                    <a:pos x="T2" y="T3"/>
                  </a:cxn>
                  <a:cxn ang="0">
                    <a:pos x="T4" y="T5"/>
                  </a:cxn>
                </a:cxnLst>
                <a:rect l="0" t="0" r="r" b="b"/>
                <a:pathLst>
                  <a:path w="36" h="36">
                    <a:moveTo>
                      <a:pt x="0" y="22"/>
                    </a:moveTo>
                    <a:cubicBezTo>
                      <a:pt x="12" y="17"/>
                      <a:pt x="24" y="0"/>
                      <a:pt x="36" y="22"/>
                    </a:cubicBezTo>
                    <a:cubicBezTo>
                      <a:pt x="24" y="23"/>
                      <a:pt x="12" y="36"/>
                      <a:pt x="0" y="22"/>
                    </a:cubicBezTo>
                    <a:close/>
                  </a:path>
                </a:pathLst>
              </a:custGeom>
              <a:solidFill>
                <a:srgbClr val="9BC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641"/>
              <p:cNvSpPr/>
              <p:nvPr/>
            </p:nvSpPr>
            <p:spPr bwMode="auto">
              <a:xfrm>
                <a:off x="989" y="3547"/>
                <a:ext cx="42" cy="24"/>
              </a:xfrm>
              <a:custGeom>
                <a:avLst/>
                <a:gdLst>
                  <a:gd name="T0" fmla="*/ 0 w 37"/>
                  <a:gd name="T1" fmla="*/ 11 h 21"/>
                  <a:gd name="T2" fmla="*/ 33 w 37"/>
                  <a:gd name="T3" fmla="*/ 3 h 21"/>
                  <a:gd name="T4" fmla="*/ 31 w 37"/>
                  <a:gd name="T5" fmla="*/ 13 h 21"/>
                  <a:gd name="T6" fmla="*/ 0 w 37"/>
                  <a:gd name="T7" fmla="*/ 11 h 21"/>
                </a:gdLst>
                <a:ahLst/>
                <a:cxnLst>
                  <a:cxn ang="0">
                    <a:pos x="T0" y="T1"/>
                  </a:cxn>
                  <a:cxn ang="0">
                    <a:pos x="T2" y="T3"/>
                  </a:cxn>
                  <a:cxn ang="0">
                    <a:pos x="T4" y="T5"/>
                  </a:cxn>
                  <a:cxn ang="0">
                    <a:pos x="T6" y="T7"/>
                  </a:cxn>
                </a:cxnLst>
                <a:rect l="0" t="0" r="r" b="b"/>
                <a:pathLst>
                  <a:path w="37" h="21">
                    <a:moveTo>
                      <a:pt x="0" y="11"/>
                    </a:moveTo>
                    <a:cubicBezTo>
                      <a:pt x="9" y="0"/>
                      <a:pt x="21" y="2"/>
                      <a:pt x="33" y="3"/>
                    </a:cubicBezTo>
                    <a:cubicBezTo>
                      <a:pt x="33" y="7"/>
                      <a:pt x="37" y="16"/>
                      <a:pt x="31" y="13"/>
                    </a:cubicBezTo>
                    <a:cubicBezTo>
                      <a:pt x="20" y="9"/>
                      <a:pt x="9" y="21"/>
                      <a:pt x="0" y="11"/>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642"/>
              <p:cNvSpPr/>
              <p:nvPr/>
            </p:nvSpPr>
            <p:spPr bwMode="auto">
              <a:xfrm>
                <a:off x="2153" y="3525"/>
                <a:ext cx="36" cy="27"/>
              </a:xfrm>
              <a:custGeom>
                <a:avLst/>
                <a:gdLst>
                  <a:gd name="T0" fmla="*/ 0 w 32"/>
                  <a:gd name="T1" fmla="*/ 15 h 24"/>
                  <a:gd name="T2" fmla="*/ 0 w 32"/>
                  <a:gd name="T3" fmla="*/ 0 h 24"/>
                  <a:gd name="T4" fmla="*/ 32 w 32"/>
                  <a:gd name="T5" fmla="*/ 16 h 24"/>
                  <a:gd name="T6" fmla="*/ 0 w 32"/>
                  <a:gd name="T7" fmla="*/ 15 h 24"/>
                </a:gdLst>
                <a:ahLst/>
                <a:cxnLst>
                  <a:cxn ang="0">
                    <a:pos x="T0" y="T1"/>
                  </a:cxn>
                  <a:cxn ang="0">
                    <a:pos x="T2" y="T3"/>
                  </a:cxn>
                  <a:cxn ang="0">
                    <a:pos x="T4" y="T5"/>
                  </a:cxn>
                  <a:cxn ang="0">
                    <a:pos x="T6" y="T7"/>
                  </a:cxn>
                </a:cxnLst>
                <a:rect l="0" t="0" r="r" b="b"/>
                <a:pathLst>
                  <a:path w="32" h="24">
                    <a:moveTo>
                      <a:pt x="0" y="15"/>
                    </a:moveTo>
                    <a:cubicBezTo>
                      <a:pt x="0" y="10"/>
                      <a:pt x="0" y="6"/>
                      <a:pt x="0" y="0"/>
                    </a:cubicBezTo>
                    <a:cubicBezTo>
                      <a:pt x="10" y="8"/>
                      <a:pt x="23" y="6"/>
                      <a:pt x="32" y="16"/>
                    </a:cubicBezTo>
                    <a:cubicBezTo>
                      <a:pt x="21" y="24"/>
                      <a:pt x="11" y="7"/>
                      <a:pt x="0" y="15"/>
                    </a:cubicBezTo>
                    <a:close/>
                  </a:path>
                </a:pathLst>
              </a:custGeom>
              <a:solidFill>
                <a:srgbClr val="9BC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643"/>
              <p:cNvSpPr/>
              <p:nvPr/>
            </p:nvSpPr>
            <p:spPr bwMode="auto">
              <a:xfrm>
                <a:off x="2050" y="3532"/>
                <a:ext cx="54" cy="13"/>
              </a:xfrm>
              <a:custGeom>
                <a:avLst/>
                <a:gdLst>
                  <a:gd name="T0" fmla="*/ 0 w 48"/>
                  <a:gd name="T1" fmla="*/ 8 h 11"/>
                  <a:gd name="T2" fmla="*/ 48 w 48"/>
                  <a:gd name="T3" fmla="*/ 8 h 11"/>
                  <a:gd name="T4" fmla="*/ 0 w 48"/>
                  <a:gd name="T5" fmla="*/ 8 h 11"/>
                </a:gdLst>
                <a:ahLst/>
                <a:cxnLst>
                  <a:cxn ang="0">
                    <a:pos x="T0" y="T1"/>
                  </a:cxn>
                  <a:cxn ang="0">
                    <a:pos x="T2" y="T3"/>
                  </a:cxn>
                  <a:cxn ang="0">
                    <a:pos x="T4" y="T5"/>
                  </a:cxn>
                </a:cxnLst>
                <a:rect l="0" t="0" r="r" b="b"/>
                <a:pathLst>
                  <a:path w="48" h="11">
                    <a:moveTo>
                      <a:pt x="0" y="8"/>
                    </a:moveTo>
                    <a:cubicBezTo>
                      <a:pt x="16" y="1"/>
                      <a:pt x="32" y="0"/>
                      <a:pt x="48" y="8"/>
                    </a:cubicBezTo>
                    <a:cubicBezTo>
                      <a:pt x="32" y="11"/>
                      <a:pt x="16" y="11"/>
                      <a:pt x="0" y="8"/>
                    </a:cubicBezTo>
                    <a:close/>
                  </a:path>
                </a:pathLst>
              </a:custGeom>
              <a:solidFill>
                <a:srgbClr val="98C6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644"/>
              <p:cNvSpPr/>
              <p:nvPr/>
            </p:nvSpPr>
            <p:spPr bwMode="auto">
              <a:xfrm>
                <a:off x="1627" y="3601"/>
                <a:ext cx="50" cy="17"/>
              </a:xfrm>
              <a:custGeom>
                <a:avLst/>
                <a:gdLst>
                  <a:gd name="T0" fmla="*/ 44 w 44"/>
                  <a:gd name="T1" fmla="*/ 3 h 15"/>
                  <a:gd name="T2" fmla="*/ 0 w 44"/>
                  <a:gd name="T3" fmla="*/ 7 h 15"/>
                  <a:gd name="T4" fmla="*/ 44 w 44"/>
                  <a:gd name="T5" fmla="*/ 3 h 15"/>
                </a:gdLst>
                <a:ahLst/>
                <a:cxnLst>
                  <a:cxn ang="0">
                    <a:pos x="T0" y="T1"/>
                  </a:cxn>
                  <a:cxn ang="0">
                    <a:pos x="T2" y="T3"/>
                  </a:cxn>
                  <a:cxn ang="0">
                    <a:pos x="T4" y="T5"/>
                  </a:cxn>
                </a:cxnLst>
                <a:rect l="0" t="0" r="r" b="b"/>
                <a:pathLst>
                  <a:path w="44" h="15">
                    <a:moveTo>
                      <a:pt x="44" y="3"/>
                    </a:moveTo>
                    <a:cubicBezTo>
                      <a:pt x="30" y="6"/>
                      <a:pt x="15" y="15"/>
                      <a:pt x="0" y="7"/>
                    </a:cubicBezTo>
                    <a:cubicBezTo>
                      <a:pt x="14" y="0"/>
                      <a:pt x="29" y="4"/>
                      <a:pt x="44" y="3"/>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645"/>
              <p:cNvSpPr/>
              <p:nvPr/>
            </p:nvSpPr>
            <p:spPr bwMode="auto">
              <a:xfrm>
                <a:off x="1056" y="3537"/>
                <a:ext cx="20" cy="28"/>
              </a:xfrm>
              <a:custGeom>
                <a:avLst/>
                <a:gdLst>
                  <a:gd name="T0" fmla="*/ 0 w 17"/>
                  <a:gd name="T1" fmla="*/ 16 h 25"/>
                  <a:gd name="T2" fmla="*/ 11 w 17"/>
                  <a:gd name="T3" fmla="*/ 0 h 25"/>
                  <a:gd name="T4" fmla="*/ 12 w 17"/>
                  <a:gd name="T5" fmla="*/ 16 h 25"/>
                  <a:gd name="T6" fmla="*/ 0 w 17"/>
                  <a:gd name="T7" fmla="*/ 16 h 25"/>
                </a:gdLst>
                <a:ahLst/>
                <a:cxnLst>
                  <a:cxn ang="0">
                    <a:pos x="T0" y="T1"/>
                  </a:cxn>
                  <a:cxn ang="0">
                    <a:pos x="T2" y="T3"/>
                  </a:cxn>
                  <a:cxn ang="0">
                    <a:pos x="T4" y="T5"/>
                  </a:cxn>
                  <a:cxn ang="0">
                    <a:pos x="T6" y="T7"/>
                  </a:cxn>
                </a:cxnLst>
                <a:rect l="0" t="0" r="r" b="b"/>
                <a:pathLst>
                  <a:path w="17" h="25">
                    <a:moveTo>
                      <a:pt x="0" y="16"/>
                    </a:moveTo>
                    <a:cubicBezTo>
                      <a:pt x="0" y="8"/>
                      <a:pt x="1" y="1"/>
                      <a:pt x="11" y="0"/>
                    </a:cubicBezTo>
                    <a:cubicBezTo>
                      <a:pt x="17" y="5"/>
                      <a:pt x="3" y="12"/>
                      <a:pt x="12" y="16"/>
                    </a:cubicBezTo>
                    <a:cubicBezTo>
                      <a:pt x="8" y="25"/>
                      <a:pt x="4" y="25"/>
                      <a:pt x="0" y="16"/>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646"/>
              <p:cNvSpPr/>
              <p:nvPr/>
            </p:nvSpPr>
            <p:spPr bwMode="auto">
              <a:xfrm>
                <a:off x="539" y="3593"/>
                <a:ext cx="41" cy="15"/>
              </a:xfrm>
              <a:custGeom>
                <a:avLst/>
                <a:gdLst>
                  <a:gd name="T0" fmla="*/ 36 w 36"/>
                  <a:gd name="T1" fmla="*/ 7 h 13"/>
                  <a:gd name="T2" fmla="*/ 0 w 36"/>
                  <a:gd name="T3" fmla="*/ 6 h 13"/>
                  <a:gd name="T4" fmla="*/ 36 w 36"/>
                  <a:gd name="T5" fmla="*/ 7 h 13"/>
                </a:gdLst>
                <a:ahLst/>
                <a:cxnLst>
                  <a:cxn ang="0">
                    <a:pos x="T0" y="T1"/>
                  </a:cxn>
                  <a:cxn ang="0">
                    <a:pos x="T2" y="T3"/>
                  </a:cxn>
                  <a:cxn ang="0">
                    <a:pos x="T4" y="T5"/>
                  </a:cxn>
                </a:cxnLst>
                <a:rect l="0" t="0" r="r" b="b"/>
                <a:pathLst>
                  <a:path w="36" h="13">
                    <a:moveTo>
                      <a:pt x="36" y="7"/>
                    </a:moveTo>
                    <a:cubicBezTo>
                      <a:pt x="24" y="13"/>
                      <a:pt x="12" y="12"/>
                      <a:pt x="0" y="6"/>
                    </a:cubicBezTo>
                    <a:cubicBezTo>
                      <a:pt x="12" y="0"/>
                      <a:pt x="24" y="9"/>
                      <a:pt x="36" y="7"/>
                    </a:cubicBezTo>
                    <a:close/>
                  </a:path>
                </a:pathLst>
              </a:custGeom>
              <a:solidFill>
                <a:srgbClr val="88BB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647"/>
              <p:cNvSpPr/>
              <p:nvPr/>
            </p:nvSpPr>
            <p:spPr bwMode="auto">
              <a:xfrm>
                <a:off x="904" y="3436"/>
                <a:ext cx="265" cy="54"/>
              </a:xfrm>
              <a:custGeom>
                <a:avLst/>
                <a:gdLst>
                  <a:gd name="T0" fmla="*/ 0 w 236"/>
                  <a:gd name="T1" fmla="*/ 22 h 48"/>
                  <a:gd name="T2" fmla="*/ 49 w 236"/>
                  <a:gd name="T3" fmla="*/ 10 h 48"/>
                  <a:gd name="T4" fmla="*/ 93 w 236"/>
                  <a:gd name="T5" fmla="*/ 13 h 48"/>
                  <a:gd name="T6" fmla="*/ 120 w 236"/>
                  <a:gd name="T7" fmla="*/ 19 h 48"/>
                  <a:gd name="T8" fmla="*/ 144 w 236"/>
                  <a:gd name="T9" fmla="*/ 10 h 48"/>
                  <a:gd name="T10" fmla="*/ 163 w 236"/>
                  <a:gd name="T11" fmla="*/ 19 h 48"/>
                  <a:gd name="T12" fmla="*/ 192 w 236"/>
                  <a:gd name="T13" fmla="*/ 18 h 48"/>
                  <a:gd name="T14" fmla="*/ 220 w 236"/>
                  <a:gd name="T15" fmla="*/ 13 h 48"/>
                  <a:gd name="T16" fmla="*/ 236 w 236"/>
                  <a:gd name="T17" fmla="*/ 22 h 48"/>
                  <a:gd name="T18" fmla="*/ 188 w 236"/>
                  <a:gd name="T19" fmla="*/ 30 h 48"/>
                  <a:gd name="T20" fmla="*/ 112 w 236"/>
                  <a:gd name="T21" fmla="*/ 31 h 48"/>
                  <a:gd name="T22" fmla="*/ 29 w 236"/>
                  <a:gd name="T23" fmla="*/ 33 h 48"/>
                  <a:gd name="T24" fmla="*/ 23 w 236"/>
                  <a:gd name="T25" fmla="*/ 34 h 48"/>
                  <a:gd name="T26" fmla="*/ 6 w 236"/>
                  <a:gd name="T27" fmla="*/ 27 h 48"/>
                  <a:gd name="T28" fmla="*/ 0 w 236"/>
                  <a:gd name="T29"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8">
                    <a:moveTo>
                      <a:pt x="0" y="22"/>
                    </a:moveTo>
                    <a:cubicBezTo>
                      <a:pt x="14" y="7"/>
                      <a:pt x="27" y="0"/>
                      <a:pt x="49" y="10"/>
                    </a:cubicBezTo>
                    <a:cubicBezTo>
                      <a:pt x="61" y="16"/>
                      <a:pt x="78" y="13"/>
                      <a:pt x="93" y="13"/>
                    </a:cubicBezTo>
                    <a:cubicBezTo>
                      <a:pt x="103" y="13"/>
                      <a:pt x="111" y="9"/>
                      <a:pt x="120" y="19"/>
                    </a:cubicBezTo>
                    <a:cubicBezTo>
                      <a:pt x="131" y="31"/>
                      <a:pt x="137" y="17"/>
                      <a:pt x="144" y="10"/>
                    </a:cubicBezTo>
                    <a:cubicBezTo>
                      <a:pt x="148" y="18"/>
                      <a:pt x="150" y="24"/>
                      <a:pt x="163" y="19"/>
                    </a:cubicBezTo>
                    <a:cubicBezTo>
                      <a:pt x="170" y="16"/>
                      <a:pt x="182" y="20"/>
                      <a:pt x="192" y="18"/>
                    </a:cubicBezTo>
                    <a:cubicBezTo>
                      <a:pt x="202" y="17"/>
                      <a:pt x="211" y="19"/>
                      <a:pt x="220" y="13"/>
                    </a:cubicBezTo>
                    <a:cubicBezTo>
                      <a:pt x="225" y="9"/>
                      <a:pt x="230" y="19"/>
                      <a:pt x="236" y="22"/>
                    </a:cubicBezTo>
                    <a:cubicBezTo>
                      <a:pt x="221" y="28"/>
                      <a:pt x="204" y="26"/>
                      <a:pt x="188" y="30"/>
                    </a:cubicBezTo>
                    <a:cubicBezTo>
                      <a:pt x="163" y="36"/>
                      <a:pt x="137" y="31"/>
                      <a:pt x="112" y="31"/>
                    </a:cubicBezTo>
                    <a:cubicBezTo>
                      <a:pt x="84" y="31"/>
                      <a:pt x="56" y="40"/>
                      <a:pt x="29" y="33"/>
                    </a:cubicBezTo>
                    <a:cubicBezTo>
                      <a:pt x="27" y="32"/>
                      <a:pt x="24" y="33"/>
                      <a:pt x="23" y="34"/>
                    </a:cubicBezTo>
                    <a:cubicBezTo>
                      <a:pt x="11" y="48"/>
                      <a:pt x="8" y="40"/>
                      <a:pt x="6" y="27"/>
                    </a:cubicBezTo>
                    <a:cubicBezTo>
                      <a:pt x="6" y="25"/>
                      <a:pt x="2" y="24"/>
                      <a:pt x="0" y="22"/>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648"/>
              <p:cNvSpPr/>
              <p:nvPr/>
            </p:nvSpPr>
            <p:spPr bwMode="auto">
              <a:xfrm>
                <a:off x="1920" y="3418"/>
                <a:ext cx="196" cy="46"/>
              </a:xfrm>
              <a:custGeom>
                <a:avLst/>
                <a:gdLst>
                  <a:gd name="T0" fmla="*/ 0 w 175"/>
                  <a:gd name="T1" fmla="*/ 6 h 41"/>
                  <a:gd name="T2" fmla="*/ 30 w 175"/>
                  <a:gd name="T3" fmla="*/ 4 h 41"/>
                  <a:gd name="T4" fmla="*/ 54 w 175"/>
                  <a:gd name="T5" fmla="*/ 9 h 41"/>
                  <a:gd name="T6" fmla="*/ 103 w 175"/>
                  <a:gd name="T7" fmla="*/ 3 h 41"/>
                  <a:gd name="T8" fmla="*/ 120 w 175"/>
                  <a:gd name="T9" fmla="*/ 6 h 41"/>
                  <a:gd name="T10" fmla="*/ 170 w 175"/>
                  <a:gd name="T11" fmla="*/ 13 h 41"/>
                  <a:gd name="T12" fmla="*/ 168 w 175"/>
                  <a:gd name="T13" fmla="*/ 34 h 41"/>
                  <a:gd name="T14" fmla="*/ 108 w 175"/>
                  <a:gd name="T15" fmla="*/ 38 h 41"/>
                  <a:gd name="T16" fmla="*/ 81 w 175"/>
                  <a:gd name="T17" fmla="*/ 34 h 41"/>
                  <a:gd name="T18" fmla="*/ 44 w 175"/>
                  <a:gd name="T19" fmla="*/ 34 h 41"/>
                  <a:gd name="T20" fmla="*/ 44 w 175"/>
                  <a:gd name="T21" fmla="*/ 34 h 41"/>
                  <a:gd name="T22" fmla="*/ 32 w 175"/>
                  <a:gd name="T23" fmla="*/ 28 h 41"/>
                  <a:gd name="T24" fmla="*/ 0 w 175"/>
                  <a:gd name="T25"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41">
                    <a:moveTo>
                      <a:pt x="0" y="6"/>
                    </a:moveTo>
                    <a:cubicBezTo>
                      <a:pt x="10" y="7"/>
                      <a:pt x="22" y="27"/>
                      <a:pt x="30" y="4"/>
                    </a:cubicBezTo>
                    <a:cubicBezTo>
                      <a:pt x="31" y="3"/>
                      <a:pt x="46" y="10"/>
                      <a:pt x="54" y="9"/>
                    </a:cubicBezTo>
                    <a:cubicBezTo>
                      <a:pt x="70" y="8"/>
                      <a:pt x="88" y="13"/>
                      <a:pt x="103" y="3"/>
                    </a:cubicBezTo>
                    <a:cubicBezTo>
                      <a:pt x="109" y="0"/>
                      <a:pt x="115" y="4"/>
                      <a:pt x="120" y="6"/>
                    </a:cubicBezTo>
                    <a:cubicBezTo>
                      <a:pt x="136" y="13"/>
                      <a:pt x="151" y="24"/>
                      <a:pt x="170" y="13"/>
                    </a:cubicBezTo>
                    <a:cubicBezTo>
                      <a:pt x="175" y="21"/>
                      <a:pt x="168" y="27"/>
                      <a:pt x="168" y="34"/>
                    </a:cubicBezTo>
                    <a:cubicBezTo>
                      <a:pt x="148" y="40"/>
                      <a:pt x="128" y="37"/>
                      <a:pt x="108" y="38"/>
                    </a:cubicBezTo>
                    <a:cubicBezTo>
                      <a:pt x="98" y="41"/>
                      <a:pt x="90" y="41"/>
                      <a:pt x="81" y="34"/>
                    </a:cubicBezTo>
                    <a:cubicBezTo>
                      <a:pt x="69" y="24"/>
                      <a:pt x="56" y="34"/>
                      <a:pt x="44" y="34"/>
                    </a:cubicBezTo>
                    <a:cubicBezTo>
                      <a:pt x="44" y="34"/>
                      <a:pt x="44" y="34"/>
                      <a:pt x="44" y="34"/>
                    </a:cubicBezTo>
                    <a:cubicBezTo>
                      <a:pt x="41" y="29"/>
                      <a:pt x="38" y="25"/>
                      <a:pt x="32" y="28"/>
                    </a:cubicBezTo>
                    <a:cubicBezTo>
                      <a:pt x="8" y="40"/>
                      <a:pt x="6" y="21"/>
                      <a:pt x="0" y="6"/>
                    </a:cubicBezTo>
                    <a:close/>
                  </a:path>
                </a:pathLst>
              </a:custGeom>
              <a:solidFill>
                <a:srgbClr val="77B5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649"/>
              <p:cNvSpPr/>
              <p:nvPr/>
            </p:nvSpPr>
            <p:spPr bwMode="auto">
              <a:xfrm>
                <a:off x="535" y="3501"/>
                <a:ext cx="145" cy="44"/>
              </a:xfrm>
              <a:custGeom>
                <a:avLst/>
                <a:gdLst>
                  <a:gd name="T0" fmla="*/ 100 w 129"/>
                  <a:gd name="T1" fmla="*/ 12 h 39"/>
                  <a:gd name="T2" fmla="*/ 120 w 129"/>
                  <a:gd name="T3" fmla="*/ 18 h 39"/>
                  <a:gd name="T4" fmla="*/ 129 w 129"/>
                  <a:gd name="T5" fmla="*/ 22 h 39"/>
                  <a:gd name="T6" fmla="*/ 124 w 129"/>
                  <a:gd name="T7" fmla="*/ 32 h 39"/>
                  <a:gd name="T8" fmla="*/ 114 w 129"/>
                  <a:gd name="T9" fmla="*/ 32 h 39"/>
                  <a:gd name="T10" fmla="*/ 96 w 129"/>
                  <a:gd name="T11" fmla="*/ 21 h 39"/>
                  <a:gd name="T12" fmla="*/ 81 w 129"/>
                  <a:gd name="T13" fmla="*/ 37 h 39"/>
                  <a:gd name="T14" fmla="*/ 74 w 129"/>
                  <a:gd name="T15" fmla="*/ 20 h 39"/>
                  <a:gd name="T16" fmla="*/ 54 w 129"/>
                  <a:gd name="T17" fmla="*/ 38 h 39"/>
                  <a:gd name="T18" fmla="*/ 17 w 129"/>
                  <a:gd name="T19" fmla="*/ 12 h 39"/>
                  <a:gd name="T20" fmla="*/ 0 w 129"/>
                  <a:gd name="T21" fmla="*/ 0 h 39"/>
                  <a:gd name="T22" fmla="*/ 72 w 129"/>
                  <a:gd name="T23" fmla="*/ 8 h 39"/>
                  <a:gd name="T24" fmla="*/ 78 w 129"/>
                  <a:gd name="T25" fmla="*/ 10 h 39"/>
                  <a:gd name="T26" fmla="*/ 100 w 129"/>
                  <a:gd name="T27"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39">
                    <a:moveTo>
                      <a:pt x="100" y="12"/>
                    </a:moveTo>
                    <a:cubicBezTo>
                      <a:pt x="106" y="18"/>
                      <a:pt x="114" y="16"/>
                      <a:pt x="120" y="18"/>
                    </a:cubicBezTo>
                    <a:cubicBezTo>
                      <a:pt x="123" y="19"/>
                      <a:pt x="126" y="20"/>
                      <a:pt x="129" y="22"/>
                    </a:cubicBezTo>
                    <a:cubicBezTo>
                      <a:pt x="127" y="25"/>
                      <a:pt x="126" y="29"/>
                      <a:pt x="124" y="32"/>
                    </a:cubicBezTo>
                    <a:cubicBezTo>
                      <a:pt x="121" y="37"/>
                      <a:pt x="117" y="34"/>
                      <a:pt x="114" y="32"/>
                    </a:cubicBezTo>
                    <a:cubicBezTo>
                      <a:pt x="109" y="28"/>
                      <a:pt x="104" y="25"/>
                      <a:pt x="96" y="21"/>
                    </a:cubicBezTo>
                    <a:cubicBezTo>
                      <a:pt x="102" y="39"/>
                      <a:pt x="91" y="38"/>
                      <a:pt x="81" y="37"/>
                    </a:cubicBezTo>
                    <a:cubicBezTo>
                      <a:pt x="66" y="36"/>
                      <a:pt x="80" y="26"/>
                      <a:pt x="74" y="20"/>
                    </a:cubicBezTo>
                    <a:cubicBezTo>
                      <a:pt x="66" y="22"/>
                      <a:pt x="52" y="15"/>
                      <a:pt x="54" y="38"/>
                    </a:cubicBezTo>
                    <a:cubicBezTo>
                      <a:pt x="46" y="18"/>
                      <a:pt x="36" y="9"/>
                      <a:pt x="17" y="12"/>
                    </a:cubicBezTo>
                    <a:cubicBezTo>
                      <a:pt x="12" y="13"/>
                      <a:pt x="6" y="5"/>
                      <a:pt x="0" y="0"/>
                    </a:cubicBezTo>
                    <a:cubicBezTo>
                      <a:pt x="24" y="0"/>
                      <a:pt x="48" y="4"/>
                      <a:pt x="72" y="8"/>
                    </a:cubicBezTo>
                    <a:cubicBezTo>
                      <a:pt x="74" y="8"/>
                      <a:pt x="77" y="9"/>
                      <a:pt x="78" y="10"/>
                    </a:cubicBezTo>
                    <a:cubicBezTo>
                      <a:pt x="84" y="24"/>
                      <a:pt x="92" y="13"/>
                      <a:pt x="100" y="12"/>
                    </a:cubicBezTo>
                    <a:close/>
                  </a:path>
                </a:pathLst>
              </a:custGeom>
              <a:solidFill>
                <a:srgbClr val="80B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50"/>
              <p:cNvSpPr/>
              <p:nvPr/>
            </p:nvSpPr>
            <p:spPr bwMode="auto">
              <a:xfrm>
                <a:off x="722" y="3517"/>
                <a:ext cx="94" cy="31"/>
              </a:xfrm>
              <a:custGeom>
                <a:avLst/>
                <a:gdLst>
                  <a:gd name="T0" fmla="*/ 34 w 84"/>
                  <a:gd name="T1" fmla="*/ 2 h 28"/>
                  <a:gd name="T2" fmla="*/ 75 w 84"/>
                  <a:gd name="T3" fmla="*/ 2 h 28"/>
                  <a:gd name="T4" fmla="*/ 83 w 84"/>
                  <a:gd name="T5" fmla="*/ 5 h 28"/>
                  <a:gd name="T6" fmla="*/ 78 w 84"/>
                  <a:gd name="T7" fmla="*/ 12 h 28"/>
                  <a:gd name="T8" fmla="*/ 54 w 84"/>
                  <a:gd name="T9" fmla="*/ 26 h 28"/>
                  <a:gd name="T10" fmla="*/ 22 w 84"/>
                  <a:gd name="T11" fmla="*/ 25 h 28"/>
                  <a:gd name="T12" fmla="*/ 0 w 84"/>
                  <a:gd name="T13" fmla="*/ 18 h 28"/>
                  <a:gd name="T14" fmla="*/ 9 w 84"/>
                  <a:gd name="T15" fmla="*/ 7 h 28"/>
                  <a:gd name="T16" fmla="*/ 15 w 84"/>
                  <a:gd name="T17" fmla="*/ 1 h 28"/>
                  <a:gd name="T18" fmla="*/ 34 w 84"/>
                  <a:gd name="T1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28">
                    <a:moveTo>
                      <a:pt x="34" y="2"/>
                    </a:moveTo>
                    <a:cubicBezTo>
                      <a:pt x="47" y="6"/>
                      <a:pt x="61" y="0"/>
                      <a:pt x="75" y="2"/>
                    </a:cubicBezTo>
                    <a:cubicBezTo>
                      <a:pt x="78" y="2"/>
                      <a:pt x="82" y="1"/>
                      <a:pt x="83" y="5"/>
                    </a:cubicBezTo>
                    <a:cubicBezTo>
                      <a:pt x="84" y="8"/>
                      <a:pt x="82" y="11"/>
                      <a:pt x="78" y="12"/>
                    </a:cubicBezTo>
                    <a:cubicBezTo>
                      <a:pt x="70" y="16"/>
                      <a:pt x="62" y="21"/>
                      <a:pt x="54" y="26"/>
                    </a:cubicBezTo>
                    <a:cubicBezTo>
                      <a:pt x="43" y="21"/>
                      <a:pt x="31" y="22"/>
                      <a:pt x="22" y="25"/>
                    </a:cubicBezTo>
                    <a:cubicBezTo>
                      <a:pt x="11" y="28"/>
                      <a:pt x="7" y="21"/>
                      <a:pt x="0" y="18"/>
                    </a:cubicBezTo>
                    <a:cubicBezTo>
                      <a:pt x="3" y="13"/>
                      <a:pt x="20" y="21"/>
                      <a:pt x="9" y="7"/>
                    </a:cubicBezTo>
                    <a:cubicBezTo>
                      <a:pt x="6" y="2"/>
                      <a:pt x="12" y="2"/>
                      <a:pt x="15" y="1"/>
                    </a:cubicBezTo>
                    <a:cubicBezTo>
                      <a:pt x="21" y="1"/>
                      <a:pt x="27" y="1"/>
                      <a:pt x="34" y="2"/>
                    </a:cubicBezTo>
                    <a:close/>
                  </a:path>
                </a:pathLst>
              </a:custGeom>
              <a:solidFill>
                <a:srgbClr val="7BB5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51"/>
              <p:cNvSpPr/>
              <p:nvPr/>
            </p:nvSpPr>
            <p:spPr bwMode="auto">
              <a:xfrm>
                <a:off x="742" y="3461"/>
                <a:ext cx="162" cy="27"/>
              </a:xfrm>
              <a:custGeom>
                <a:avLst/>
                <a:gdLst>
                  <a:gd name="T0" fmla="*/ 72 w 144"/>
                  <a:gd name="T1" fmla="*/ 0 h 24"/>
                  <a:gd name="T2" fmla="*/ 144 w 144"/>
                  <a:gd name="T3" fmla="*/ 0 h 24"/>
                  <a:gd name="T4" fmla="*/ 142 w 144"/>
                  <a:gd name="T5" fmla="*/ 6 h 24"/>
                  <a:gd name="T6" fmla="*/ 53 w 144"/>
                  <a:gd name="T7" fmla="*/ 18 h 24"/>
                  <a:gd name="T8" fmla="*/ 0 w 144"/>
                  <a:gd name="T9" fmla="*/ 12 h 24"/>
                  <a:gd name="T10" fmla="*/ 14 w 144"/>
                  <a:gd name="T11" fmla="*/ 4 h 24"/>
                  <a:gd name="T12" fmla="*/ 63 w 144"/>
                  <a:gd name="T13" fmla="*/ 12 h 24"/>
                  <a:gd name="T14" fmla="*/ 72 w 144"/>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4">
                    <a:moveTo>
                      <a:pt x="72" y="0"/>
                    </a:moveTo>
                    <a:cubicBezTo>
                      <a:pt x="96" y="0"/>
                      <a:pt x="120" y="0"/>
                      <a:pt x="144" y="0"/>
                    </a:cubicBezTo>
                    <a:cubicBezTo>
                      <a:pt x="144" y="2"/>
                      <a:pt x="143" y="6"/>
                      <a:pt x="142" y="6"/>
                    </a:cubicBezTo>
                    <a:cubicBezTo>
                      <a:pt x="112" y="2"/>
                      <a:pt x="85" y="24"/>
                      <a:pt x="53" y="18"/>
                    </a:cubicBezTo>
                    <a:cubicBezTo>
                      <a:pt x="36" y="14"/>
                      <a:pt x="18" y="14"/>
                      <a:pt x="0" y="12"/>
                    </a:cubicBezTo>
                    <a:cubicBezTo>
                      <a:pt x="3" y="6"/>
                      <a:pt x="9" y="2"/>
                      <a:pt x="14" y="4"/>
                    </a:cubicBezTo>
                    <a:cubicBezTo>
                      <a:pt x="30" y="12"/>
                      <a:pt x="47" y="2"/>
                      <a:pt x="63" y="12"/>
                    </a:cubicBezTo>
                    <a:cubicBezTo>
                      <a:pt x="72" y="18"/>
                      <a:pt x="78" y="11"/>
                      <a:pt x="72" y="0"/>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52"/>
              <p:cNvSpPr/>
              <p:nvPr/>
            </p:nvSpPr>
            <p:spPr bwMode="auto">
              <a:xfrm>
                <a:off x="532" y="3458"/>
                <a:ext cx="143" cy="16"/>
              </a:xfrm>
              <a:custGeom>
                <a:avLst/>
                <a:gdLst>
                  <a:gd name="T0" fmla="*/ 0 w 128"/>
                  <a:gd name="T1" fmla="*/ 5 h 14"/>
                  <a:gd name="T2" fmla="*/ 41 w 128"/>
                  <a:gd name="T3" fmla="*/ 2 h 14"/>
                  <a:gd name="T4" fmla="*/ 127 w 128"/>
                  <a:gd name="T5" fmla="*/ 6 h 14"/>
                  <a:gd name="T6" fmla="*/ 127 w 128"/>
                  <a:gd name="T7" fmla="*/ 11 h 14"/>
                  <a:gd name="T8" fmla="*/ 94 w 128"/>
                  <a:gd name="T9" fmla="*/ 9 h 14"/>
                  <a:gd name="T10" fmla="*/ 22 w 128"/>
                  <a:gd name="T11" fmla="*/ 10 h 14"/>
                  <a:gd name="T12" fmla="*/ 0 w 128"/>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128" h="14">
                    <a:moveTo>
                      <a:pt x="0" y="5"/>
                    </a:moveTo>
                    <a:cubicBezTo>
                      <a:pt x="13" y="4"/>
                      <a:pt x="27" y="4"/>
                      <a:pt x="41" y="2"/>
                    </a:cubicBezTo>
                    <a:cubicBezTo>
                      <a:pt x="70" y="0"/>
                      <a:pt x="98" y="3"/>
                      <a:pt x="127" y="6"/>
                    </a:cubicBezTo>
                    <a:cubicBezTo>
                      <a:pt x="128" y="8"/>
                      <a:pt x="128" y="9"/>
                      <a:pt x="127" y="11"/>
                    </a:cubicBezTo>
                    <a:cubicBezTo>
                      <a:pt x="116" y="14"/>
                      <a:pt x="105" y="11"/>
                      <a:pt x="94" y="9"/>
                    </a:cubicBezTo>
                    <a:cubicBezTo>
                      <a:pt x="70" y="6"/>
                      <a:pt x="46" y="10"/>
                      <a:pt x="22" y="10"/>
                    </a:cubicBezTo>
                    <a:cubicBezTo>
                      <a:pt x="14" y="10"/>
                      <a:pt x="6" y="13"/>
                      <a:pt x="0" y="5"/>
                    </a:cubicBezTo>
                    <a:close/>
                  </a:path>
                </a:pathLst>
              </a:custGeom>
              <a:solidFill>
                <a:srgbClr val="7F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53"/>
              <p:cNvSpPr/>
              <p:nvPr/>
            </p:nvSpPr>
            <p:spPr bwMode="auto">
              <a:xfrm>
                <a:off x="881" y="3508"/>
                <a:ext cx="77" cy="35"/>
              </a:xfrm>
              <a:custGeom>
                <a:avLst/>
                <a:gdLst>
                  <a:gd name="T0" fmla="*/ 68 w 68"/>
                  <a:gd name="T1" fmla="*/ 10 h 31"/>
                  <a:gd name="T2" fmla="*/ 48 w 68"/>
                  <a:gd name="T3" fmla="*/ 18 h 31"/>
                  <a:gd name="T4" fmla="*/ 35 w 68"/>
                  <a:gd name="T5" fmla="*/ 17 h 31"/>
                  <a:gd name="T6" fmla="*/ 0 w 68"/>
                  <a:gd name="T7" fmla="*/ 14 h 31"/>
                  <a:gd name="T8" fmla="*/ 21 w 68"/>
                  <a:gd name="T9" fmla="*/ 12 h 31"/>
                  <a:gd name="T10" fmla="*/ 68 w 68"/>
                  <a:gd name="T11" fmla="*/ 10 h 31"/>
                </a:gdLst>
                <a:ahLst/>
                <a:cxnLst>
                  <a:cxn ang="0">
                    <a:pos x="T0" y="T1"/>
                  </a:cxn>
                  <a:cxn ang="0">
                    <a:pos x="T2" y="T3"/>
                  </a:cxn>
                  <a:cxn ang="0">
                    <a:pos x="T4" y="T5"/>
                  </a:cxn>
                  <a:cxn ang="0">
                    <a:pos x="T6" y="T7"/>
                  </a:cxn>
                  <a:cxn ang="0">
                    <a:pos x="T8" y="T9"/>
                  </a:cxn>
                  <a:cxn ang="0">
                    <a:pos x="T10" y="T11"/>
                  </a:cxn>
                </a:cxnLst>
                <a:rect l="0" t="0" r="r" b="b"/>
                <a:pathLst>
                  <a:path w="68" h="31">
                    <a:moveTo>
                      <a:pt x="68" y="10"/>
                    </a:moveTo>
                    <a:cubicBezTo>
                      <a:pt x="65" y="31"/>
                      <a:pt x="65" y="31"/>
                      <a:pt x="48" y="18"/>
                    </a:cubicBezTo>
                    <a:cubicBezTo>
                      <a:pt x="43" y="14"/>
                      <a:pt x="40" y="17"/>
                      <a:pt x="35" y="17"/>
                    </a:cubicBezTo>
                    <a:cubicBezTo>
                      <a:pt x="23" y="18"/>
                      <a:pt x="11" y="21"/>
                      <a:pt x="0" y="14"/>
                    </a:cubicBezTo>
                    <a:cubicBezTo>
                      <a:pt x="6" y="0"/>
                      <a:pt x="13" y="15"/>
                      <a:pt x="21" y="12"/>
                    </a:cubicBezTo>
                    <a:cubicBezTo>
                      <a:pt x="36" y="6"/>
                      <a:pt x="52" y="7"/>
                      <a:pt x="68" y="10"/>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54"/>
              <p:cNvSpPr/>
              <p:nvPr/>
            </p:nvSpPr>
            <p:spPr bwMode="auto">
              <a:xfrm>
                <a:off x="1969" y="3434"/>
                <a:ext cx="72" cy="32"/>
              </a:xfrm>
              <a:custGeom>
                <a:avLst/>
                <a:gdLst>
                  <a:gd name="T0" fmla="*/ 0 w 64"/>
                  <a:gd name="T1" fmla="*/ 20 h 29"/>
                  <a:gd name="T2" fmla="*/ 23 w 64"/>
                  <a:gd name="T3" fmla="*/ 12 h 29"/>
                  <a:gd name="T4" fmla="*/ 42 w 64"/>
                  <a:gd name="T5" fmla="*/ 19 h 29"/>
                  <a:gd name="T6" fmla="*/ 64 w 64"/>
                  <a:gd name="T7" fmla="*/ 24 h 29"/>
                  <a:gd name="T8" fmla="*/ 0 w 64"/>
                  <a:gd name="T9" fmla="*/ 20 h 29"/>
                </a:gdLst>
                <a:ahLst/>
                <a:cxnLst>
                  <a:cxn ang="0">
                    <a:pos x="T0" y="T1"/>
                  </a:cxn>
                  <a:cxn ang="0">
                    <a:pos x="T2" y="T3"/>
                  </a:cxn>
                  <a:cxn ang="0">
                    <a:pos x="T4" y="T5"/>
                  </a:cxn>
                  <a:cxn ang="0">
                    <a:pos x="T6" y="T7"/>
                  </a:cxn>
                  <a:cxn ang="0">
                    <a:pos x="T8" y="T9"/>
                  </a:cxn>
                </a:cxnLst>
                <a:rect l="0" t="0" r="r" b="b"/>
                <a:pathLst>
                  <a:path w="64" h="29">
                    <a:moveTo>
                      <a:pt x="0" y="20"/>
                    </a:moveTo>
                    <a:cubicBezTo>
                      <a:pt x="4" y="6"/>
                      <a:pt x="18" y="17"/>
                      <a:pt x="23" y="12"/>
                    </a:cubicBezTo>
                    <a:cubicBezTo>
                      <a:pt x="36" y="0"/>
                      <a:pt x="37" y="13"/>
                      <a:pt x="42" y="19"/>
                    </a:cubicBezTo>
                    <a:cubicBezTo>
                      <a:pt x="48" y="27"/>
                      <a:pt x="57" y="23"/>
                      <a:pt x="64" y="24"/>
                    </a:cubicBezTo>
                    <a:cubicBezTo>
                      <a:pt x="42" y="29"/>
                      <a:pt x="21" y="26"/>
                      <a:pt x="0" y="20"/>
                    </a:cubicBezTo>
                    <a:close/>
                  </a:path>
                </a:pathLst>
              </a:custGeom>
              <a:solidFill>
                <a:srgbClr val="97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5"/>
              <p:cNvSpPr/>
              <p:nvPr/>
            </p:nvSpPr>
            <p:spPr bwMode="auto">
              <a:xfrm>
                <a:off x="1197" y="3445"/>
                <a:ext cx="57" cy="25"/>
              </a:xfrm>
              <a:custGeom>
                <a:avLst/>
                <a:gdLst>
                  <a:gd name="T0" fmla="*/ 3 w 51"/>
                  <a:gd name="T1" fmla="*/ 10 h 22"/>
                  <a:gd name="T2" fmla="*/ 51 w 51"/>
                  <a:gd name="T3" fmla="*/ 22 h 22"/>
                  <a:gd name="T4" fmla="*/ 7 w 51"/>
                  <a:gd name="T5" fmla="*/ 18 h 22"/>
                  <a:gd name="T6" fmla="*/ 3 w 51"/>
                  <a:gd name="T7" fmla="*/ 10 h 22"/>
                </a:gdLst>
                <a:ahLst/>
                <a:cxnLst>
                  <a:cxn ang="0">
                    <a:pos x="T0" y="T1"/>
                  </a:cxn>
                  <a:cxn ang="0">
                    <a:pos x="T2" y="T3"/>
                  </a:cxn>
                  <a:cxn ang="0">
                    <a:pos x="T4" y="T5"/>
                  </a:cxn>
                  <a:cxn ang="0">
                    <a:pos x="T6" y="T7"/>
                  </a:cxn>
                </a:cxnLst>
                <a:rect l="0" t="0" r="r" b="b"/>
                <a:pathLst>
                  <a:path w="51" h="22">
                    <a:moveTo>
                      <a:pt x="3" y="10"/>
                    </a:moveTo>
                    <a:cubicBezTo>
                      <a:pt x="15" y="0"/>
                      <a:pt x="40" y="6"/>
                      <a:pt x="51" y="22"/>
                    </a:cubicBezTo>
                    <a:cubicBezTo>
                      <a:pt x="36" y="22"/>
                      <a:pt x="22" y="12"/>
                      <a:pt x="7" y="18"/>
                    </a:cubicBezTo>
                    <a:cubicBezTo>
                      <a:pt x="5" y="16"/>
                      <a:pt x="0" y="15"/>
                      <a:pt x="3" y="10"/>
                    </a:cubicBezTo>
                    <a:close/>
                  </a:path>
                </a:pathLst>
              </a:custGeom>
              <a:solidFill>
                <a:srgbClr val="AD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56"/>
              <p:cNvSpPr/>
              <p:nvPr/>
            </p:nvSpPr>
            <p:spPr bwMode="auto">
              <a:xfrm>
                <a:off x="674" y="3465"/>
                <a:ext cx="63" cy="20"/>
              </a:xfrm>
              <a:custGeom>
                <a:avLst/>
                <a:gdLst>
                  <a:gd name="T0" fmla="*/ 0 w 56"/>
                  <a:gd name="T1" fmla="*/ 5 h 18"/>
                  <a:gd name="T2" fmla="*/ 0 w 56"/>
                  <a:gd name="T3" fmla="*/ 0 h 18"/>
                  <a:gd name="T4" fmla="*/ 8 w 56"/>
                  <a:gd name="T5" fmla="*/ 0 h 18"/>
                  <a:gd name="T6" fmla="*/ 56 w 56"/>
                  <a:gd name="T7" fmla="*/ 8 h 18"/>
                  <a:gd name="T8" fmla="*/ 34 w 56"/>
                  <a:gd name="T9" fmla="*/ 10 h 18"/>
                  <a:gd name="T10" fmla="*/ 15 w 56"/>
                  <a:gd name="T11" fmla="*/ 10 h 18"/>
                  <a:gd name="T12" fmla="*/ 0 w 56"/>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56" h="18">
                    <a:moveTo>
                      <a:pt x="0" y="5"/>
                    </a:moveTo>
                    <a:cubicBezTo>
                      <a:pt x="0" y="3"/>
                      <a:pt x="0" y="2"/>
                      <a:pt x="0" y="0"/>
                    </a:cubicBezTo>
                    <a:cubicBezTo>
                      <a:pt x="3" y="0"/>
                      <a:pt x="5" y="0"/>
                      <a:pt x="8" y="0"/>
                    </a:cubicBezTo>
                    <a:cubicBezTo>
                      <a:pt x="23" y="7"/>
                      <a:pt x="41" y="3"/>
                      <a:pt x="56" y="8"/>
                    </a:cubicBezTo>
                    <a:cubicBezTo>
                      <a:pt x="49" y="12"/>
                      <a:pt x="43" y="18"/>
                      <a:pt x="34" y="10"/>
                    </a:cubicBezTo>
                    <a:cubicBezTo>
                      <a:pt x="29" y="6"/>
                      <a:pt x="22" y="8"/>
                      <a:pt x="15" y="10"/>
                    </a:cubicBezTo>
                    <a:cubicBezTo>
                      <a:pt x="9" y="12"/>
                      <a:pt x="2" y="14"/>
                      <a:pt x="0" y="5"/>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57"/>
              <p:cNvSpPr/>
              <p:nvPr/>
            </p:nvSpPr>
            <p:spPr bwMode="auto">
              <a:xfrm>
                <a:off x="1178" y="3456"/>
                <a:ext cx="27" cy="15"/>
              </a:xfrm>
              <a:custGeom>
                <a:avLst/>
                <a:gdLst>
                  <a:gd name="T0" fmla="*/ 20 w 24"/>
                  <a:gd name="T1" fmla="*/ 0 h 13"/>
                  <a:gd name="T2" fmla="*/ 24 w 24"/>
                  <a:gd name="T3" fmla="*/ 8 h 13"/>
                  <a:gd name="T4" fmla="*/ 0 w 24"/>
                  <a:gd name="T5" fmla="*/ 4 h 13"/>
                  <a:gd name="T6" fmla="*/ 20 w 24"/>
                  <a:gd name="T7" fmla="*/ 0 h 13"/>
                </a:gdLst>
                <a:ahLst/>
                <a:cxnLst>
                  <a:cxn ang="0">
                    <a:pos x="T0" y="T1"/>
                  </a:cxn>
                  <a:cxn ang="0">
                    <a:pos x="T2" y="T3"/>
                  </a:cxn>
                  <a:cxn ang="0">
                    <a:pos x="T4" y="T5"/>
                  </a:cxn>
                  <a:cxn ang="0">
                    <a:pos x="T6" y="T7"/>
                  </a:cxn>
                </a:cxnLst>
                <a:rect l="0" t="0" r="r" b="b"/>
                <a:pathLst>
                  <a:path w="24" h="13">
                    <a:moveTo>
                      <a:pt x="20" y="0"/>
                    </a:moveTo>
                    <a:cubicBezTo>
                      <a:pt x="21" y="3"/>
                      <a:pt x="23" y="5"/>
                      <a:pt x="24" y="8"/>
                    </a:cubicBezTo>
                    <a:cubicBezTo>
                      <a:pt x="15" y="10"/>
                      <a:pt x="7" y="13"/>
                      <a:pt x="0" y="4"/>
                    </a:cubicBezTo>
                    <a:cubicBezTo>
                      <a:pt x="6" y="0"/>
                      <a:pt x="13" y="0"/>
                      <a:pt x="20" y="0"/>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58"/>
              <p:cNvSpPr/>
              <p:nvPr/>
            </p:nvSpPr>
            <p:spPr bwMode="auto">
              <a:xfrm>
                <a:off x="2058" y="3907"/>
                <a:ext cx="337" cy="48"/>
              </a:xfrm>
              <a:custGeom>
                <a:avLst/>
                <a:gdLst>
                  <a:gd name="T0" fmla="*/ 296 w 300"/>
                  <a:gd name="T1" fmla="*/ 34 h 43"/>
                  <a:gd name="T2" fmla="*/ 37 w 300"/>
                  <a:gd name="T3" fmla="*/ 43 h 43"/>
                  <a:gd name="T4" fmla="*/ 9 w 300"/>
                  <a:gd name="T5" fmla="*/ 37 h 43"/>
                  <a:gd name="T6" fmla="*/ 0 w 300"/>
                  <a:gd name="T7" fmla="*/ 23 h 43"/>
                  <a:gd name="T8" fmla="*/ 9 w 300"/>
                  <a:gd name="T9" fmla="*/ 19 h 43"/>
                  <a:gd name="T10" fmla="*/ 133 w 300"/>
                  <a:gd name="T11" fmla="*/ 13 h 43"/>
                  <a:gd name="T12" fmla="*/ 205 w 300"/>
                  <a:gd name="T13" fmla="*/ 14 h 43"/>
                  <a:gd name="T14" fmla="*/ 246 w 300"/>
                  <a:gd name="T15" fmla="*/ 6 h 43"/>
                  <a:gd name="T16" fmla="*/ 275 w 300"/>
                  <a:gd name="T17" fmla="*/ 4 h 43"/>
                  <a:gd name="T18" fmla="*/ 296 w 300"/>
                  <a:gd name="T1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43">
                    <a:moveTo>
                      <a:pt x="296" y="34"/>
                    </a:moveTo>
                    <a:cubicBezTo>
                      <a:pt x="210" y="37"/>
                      <a:pt x="123" y="40"/>
                      <a:pt x="37" y="43"/>
                    </a:cubicBezTo>
                    <a:cubicBezTo>
                      <a:pt x="28" y="40"/>
                      <a:pt x="18" y="40"/>
                      <a:pt x="9" y="37"/>
                    </a:cubicBezTo>
                    <a:cubicBezTo>
                      <a:pt x="2" y="35"/>
                      <a:pt x="0" y="30"/>
                      <a:pt x="0" y="23"/>
                    </a:cubicBezTo>
                    <a:cubicBezTo>
                      <a:pt x="0" y="17"/>
                      <a:pt x="4" y="16"/>
                      <a:pt x="9" y="19"/>
                    </a:cubicBezTo>
                    <a:cubicBezTo>
                      <a:pt x="51" y="18"/>
                      <a:pt x="92" y="15"/>
                      <a:pt x="133" y="13"/>
                    </a:cubicBezTo>
                    <a:cubicBezTo>
                      <a:pt x="157" y="12"/>
                      <a:pt x="181" y="0"/>
                      <a:pt x="205" y="14"/>
                    </a:cubicBezTo>
                    <a:cubicBezTo>
                      <a:pt x="216" y="0"/>
                      <a:pt x="233" y="12"/>
                      <a:pt x="246" y="6"/>
                    </a:cubicBezTo>
                    <a:cubicBezTo>
                      <a:pt x="255" y="1"/>
                      <a:pt x="265" y="3"/>
                      <a:pt x="275" y="4"/>
                    </a:cubicBezTo>
                    <a:cubicBezTo>
                      <a:pt x="292" y="7"/>
                      <a:pt x="300" y="16"/>
                      <a:pt x="296" y="34"/>
                    </a:cubicBezTo>
                    <a:close/>
                  </a:path>
                </a:pathLst>
              </a:custGeom>
              <a:solidFill>
                <a:srgbClr val="469B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659"/>
              <p:cNvSpPr/>
              <p:nvPr/>
            </p:nvSpPr>
            <p:spPr bwMode="auto">
              <a:xfrm>
                <a:off x="1096" y="3936"/>
                <a:ext cx="504" cy="32"/>
              </a:xfrm>
              <a:custGeom>
                <a:avLst/>
                <a:gdLst>
                  <a:gd name="T0" fmla="*/ 425 w 449"/>
                  <a:gd name="T1" fmla="*/ 25 h 29"/>
                  <a:gd name="T2" fmla="*/ 169 w 449"/>
                  <a:gd name="T3" fmla="*/ 22 h 29"/>
                  <a:gd name="T4" fmla="*/ 73 w 449"/>
                  <a:gd name="T5" fmla="*/ 24 h 29"/>
                  <a:gd name="T6" fmla="*/ 17 w 449"/>
                  <a:gd name="T7" fmla="*/ 21 h 29"/>
                  <a:gd name="T8" fmla="*/ 0 w 449"/>
                  <a:gd name="T9" fmla="*/ 12 h 29"/>
                  <a:gd name="T10" fmla="*/ 16 w 449"/>
                  <a:gd name="T11" fmla="*/ 5 h 29"/>
                  <a:gd name="T12" fmla="*/ 57 w 449"/>
                  <a:gd name="T13" fmla="*/ 6 h 29"/>
                  <a:gd name="T14" fmla="*/ 184 w 449"/>
                  <a:gd name="T15" fmla="*/ 6 h 29"/>
                  <a:gd name="T16" fmla="*/ 239 w 449"/>
                  <a:gd name="T17" fmla="*/ 5 h 29"/>
                  <a:gd name="T18" fmla="*/ 325 w 449"/>
                  <a:gd name="T19" fmla="*/ 4 h 29"/>
                  <a:gd name="T20" fmla="*/ 426 w 449"/>
                  <a:gd name="T21" fmla="*/ 8 h 29"/>
                  <a:gd name="T22" fmla="*/ 434 w 449"/>
                  <a:gd name="T23" fmla="*/ 8 h 29"/>
                  <a:gd name="T24" fmla="*/ 449 w 449"/>
                  <a:gd name="T25" fmla="*/ 18 h 29"/>
                  <a:gd name="T26" fmla="*/ 434 w 449"/>
                  <a:gd name="T27" fmla="*/ 22 h 29"/>
                  <a:gd name="T28" fmla="*/ 425 w 449"/>
                  <a:gd name="T29"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9" h="29">
                    <a:moveTo>
                      <a:pt x="425" y="25"/>
                    </a:moveTo>
                    <a:cubicBezTo>
                      <a:pt x="340" y="29"/>
                      <a:pt x="254" y="24"/>
                      <a:pt x="169" y="22"/>
                    </a:cubicBezTo>
                    <a:cubicBezTo>
                      <a:pt x="137" y="21"/>
                      <a:pt x="105" y="21"/>
                      <a:pt x="73" y="24"/>
                    </a:cubicBezTo>
                    <a:cubicBezTo>
                      <a:pt x="55" y="26"/>
                      <a:pt x="36" y="22"/>
                      <a:pt x="17" y="21"/>
                    </a:cubicBezTo>
                    <a:cubicBezTo>
                      <a:pt x="8" y="25"/>
                      <a:pt x="1" y="23"/>
                      <a:pt x="0" y="12"/>
                    </a:cubicBezTo>
                    <a:cubicBezTo>
                      <a:pt x="0" y="2"/>
                      <a:pt x="9" y="5"/>
                      <a:pt x="16" y="5"/>
                    </a:cubicBezTo>
                    <a:cubicBezTo>
                      <a:pt x="29" y="5"/>
                      <a:pt x="43" y="10"/>
                      <a:pt x="57" y="6"/>
                    </a:cubicBezTo>
                    <a:cubicBezTo>
                      <a:pt x="99" y="6"/>
                      <a:pt x="141" y="0"/>
                      <a:pt x="184" y="6"/>
                    </a:cubicBezTo>
                    <a:cubicBezTo>
                      <a:pt x="202" y="8"/>
                      <a:pt x="220" y="6"/>
                      <a:pt x="239" y="5"/>
                    </a:cubicBezTo>
                    <a:cubicBezTo>
                      <a:pt x="268" y="5"/>
                      <a:pt x="296" y="5"/>
                      <a:pt x="325" y="4"/>
                    </a:cubicBezTo>
                    <a:cubicBezTo>
                      <a:pt x="358" y="16"/>
                      <a:pt x="392" y="8"/>
                      <a:pt x="426" y="8"/>
                    </a:cubicBezTo>
                    <a:cubicBezTo>
                      <a:pt x="428" y="8"/>
                      <a:pt x="431" y="8"/>
                      <a:pt x="434" y="8"/>
                    </a:cubicBezTo>
                    <a:cubicBezTo>
                      <a:pt x="440" y="9"/>
                      <a:pt x="449" y="10"/>
                      <a:pt x="449" y="18"/>
                    </a:cubicBezTo>
                    <a:cubicBezTo>
                      <a:pt x="448" y="27"/>
                      <a:pt x="440" y="22"/>
                      <a:pt x="434" y="22"/>
                    </a:cubicBezTo>
                    <a:cubicBezTo>
                      <a:pt x="431" y="22"/>
                      <a:pt x="428" y="23"/>
                      <a:pt x="425" y="25"/>
                    </a:cubicBezTo>
                    <a:close/>
                  </a:path>
                </a:pathLst>
              </a:custGeom>
              <a:solidFill>
                <a:srgbClr val="3A9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660"/>
              <p:cNvSpPr/>
              <p:nvPr/>
            </p:nvSpPr>
            <p:spPr bwMode="auto">
              <a:xfrm>
                <a:off x="193" y="3894"/>
                <a:ext cx="503" cy="55"/>
              </a:xfrm>
              <a:custGeom>
                <a:avLst/>
                <a:gdLst>
                  <a:gd name="T0" fmla="*/ 96 w 447"/>
                  <a:gd name="T1" fmla="*/ 30 h 49"/>
                  <a:gd name="T2" fmla="*/ 85 w 447"/>
                  <a:gd name="T3" fmla="*/ 23 h 49"/>
                  <a:gd name="T4" fmla="*/ 9 w 447"/>
                  <a:gd name="T5" fmla="*/ 14 h 49"/>
                  <a:gd name="T6" fmla="*/ 0 w 447"/>
                  <a:gd name="T7" fmla="*/ 6 h 49"/>
                  <a:gd name="T8" fmla="*/ 81 w 447"/>
                  <a:gd name="T9" fmla="*/ 12 h 49"/>
                  <a:gd name="T10" fmla="*/ 188 w 447"/>
                  <a:gd name="T11" fmla="*/ 15 h 49"/>
                  <a:gd name="T12" fmla="*/ 300 w 447"/>
                  <a:gd name="T13" fmla="*/ 22 h 49"/>
                  <a:gd name="T14" fmla="*/ 434 w 447"/>
                  <a:gd name="T15" fmla="*/ 32 h 49"/>
                  <a:gd name="T16" fmla="*/ 446 w 447"/>
                  <a:gd name="T17" fmla="*/ 40 h 49"/>
                  <a:gd name="T18" fmla="*/ 435 w 447"/>
                  <a:gd name="T19" fmla="*/ 46 h 49"/>
                  <a:gd name="T20" fmla="*/ 328 w 447"/>
                  <a:gd name="T21" fmla="*/ 43 h 49"/>
                  <a:gd name="T22" fmla="*/ 144 w 447"/>
                  <a:gd name="T23" fmla="*/ 34 h 49"/>
                  <a:gd name="T24" fmla="*/ 96 w 447"/>
                  <a:gd name="T25"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49">
                    <a:moveTo>
                      <a:pt x="96" y="30"/>
                    </a:moveTo>
                    <a:cubicBezTo>
                      <a:pt x="95" y="23"/>
                      <a:pt x="92" y="22"/>
                      <a:pt x="85" y="23"/>
                    </a:cubicBezTo>
                    <a:cubicBezTo>
                      <a:pt x="59" y="29"/>
                      <a:pt x="34" y="20"/>
                      <a:pt x="9" y="14"/>
                    </a:cubicBezTo>
                    <a:cubicBezTo>
                      <a:pt x="5" y="13"/>
                      <a:pt x="2" y="10"/>
                      <a:pt x="0" y="6"/>
                    </a:cubicBezTo>
                    <a:cubicBezTo>
                      <a:pt x="28" y="0"/>
                      <a:pt x="54" y="10"/>
                      <a:pt x="81" y="12"/>
                    </a:cubicBezTo>
                    <a:cubicBezTo>
                      <a:pt x="117" y="14"/>
                      <a:pt x="152" y="12"/>
                      <a:pt x="188" y="15"/>
                    </a:cubicBezTo>
                    <a:cubicBezTo>
                      <a:pt x="225" y="17"/>
                      <a:pt x="263" y="20"/>
                      <a:pt x="300" y="22"/>
                    </a:cubicBezTo>
                    <a:cubicBezTo>
                      <a:pt x="344" y="28"/>
                      <a:pt x="389" y="31"/>
                      <a:pt x="434" y="32"/>
                    </a:cubicBezTo>
                    <a:cubicBezTo>
                      <a:pt x="440" y="32"/>
                      <a:pt x="447" y="32"/>
                      <a:pt x="446" y="40"/>
                    </a:cubicBezTo>
                    <a:cubicBezTo>
                      <a:pt x="446" y="48"/>
                      <a:pt x="441" y="49"/>
                      <a:pt x="435" y="46"/>
                    </a:cubicBezTo>
                    <a:cubicBezTo>
                      <a:pt x="399" y="49"/>
                      <a:pt x="363" y="42"/>
                      <a:pt x="328" y="43"/>
                    </a:cubicBezTo>
                    <a:cubicBezTo>
                      <a:pt x="266" y="44"/>
                      <a:pt x="205" y="32"/>
                      <a:pt x="144" y="34"/>
                    </a:cubicBezTo>
                    <a:cubicBezTo>
                      <a:pt x="129" y="24"/>
                      <a:pt x="111" y="37"/>
                      <a:pt x="96" y="30"/>
                    </a:cubicBezTo>
                    <a:close/>
                  </a:path>
                </a:pathLst>
              </a:custGeom>
              <a:solidFill>
                <a:srgbClr val="499B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661"/>
              <p:cNvSpPr/>
              <p:nvPr/>
            </p:nvSpPr>
            <p:spPr bwMode="auto">
              <a:xfrm>
                <a:off x="786" y="3930"/>
                <a:ext cx="374" cy="36"/>
              </a:xfrm>
              <a:custGeom>
                <a:avLst/>
                <a:gdLst>
                  <a:gd name="T0" fmla="*/ 333 w 333"/>
                  <a:gd name="T1" fmla="*/ 11 h 32"/>
                  <a:gd name="T2" fmla="*/ 295 w 333"/>
                  <a:gd name="T3" fmla="*/ 14 h 32"/>
                  <a:gd name="T4" fmla="*/ 280 w 333"/>
                  <a:gd name="T5" fmla="*/ 16 h 32"/>
                  <a:gd name="T6" fmla="*/ 293 w 333"/>
                  <a:gd name="T7" fmla="*/ 26 h 32"/>
                  <a:gd name="T8" fmla="*/ 262 w 333"/>
                  <a:gd name="T9" fmla="*/ 29 h 32"/>
                  <a:gd name="T10" fmla="*/ 152 w 333"/>
                  <a:gd name="T11" fmla="*/ 26 h 32"/>
                  <a:gd name="T12" fmla="*/ 0 w 333"/>
                  <a:gd name="T13" fmla="*/ 19 h 32"/>
                  <a:gd name="T14" fmla="*/ 21 w 333"/>
                  <a:gd name="T15" fmla="*/ 2 h 32"/>
                  <a:gd name="T16" fmla="*/ 179 w 333"/>
                  <a:gd name="T17" fmla="*/ 3 h 32"/>
                  <a:gd name="T18" fmla="*/ 333 w 333"/>
                  <a:gd name="T19"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2">
                    <a:moveTo>
                      <a:pt x="333" y="11"/>
                    </a:moveTo>
                    <a:cubicBezTo>
                      <a:pt x="321" y="17"/>
                      <a:pt x="307" y="12"/>
                      <a:pt x="295" y="14"/>
                    </a:cubicBezTo>
                    <a:cubicBezTo>
                      <a:pt x="290" y="15"/>
                      <a:pt x="281" y="7"/>
                      <a:pt x="280" y="16"/>
                    </a:cubicBezTo>
                    <a:cubicBezTo>
                      <a:pt x="278" y="24"/>
                      <a:pt x="286" y="26"/>
                      <a:pt x="293" y="26"/>
                    </a:cubicBezTo>
                    <a:cubicBezTo>
                      <a:pt x="283" y="32"/>
                      <a:pt x="272" y="30"/>
                      <a:pt x="262" y="29"/>
                    </a:cubicBezTo>
                    <a:cubicBezTo>
                      <a:pt x="226" y="24"/>
                      <a:pt x="189" y="29"/>
                      <a:pt x="152" y="26"/>
                    </a:cubicBezTo>
                    <a:cubicBezTo>
                      <a:pt x="101" y="22"/>
                      <a:pt x="50" y="28"/>
                      <a:pt x="0" y="19"/>
                    </a:cubicBezTo>
                    <a:cubicBezTo>
                      <a:pt x="4" y="10"/>
                      <a:pt x="21" y="17"/>
                      <a:pt x="21" y="2"/>
                    </a:cubicBezTo>
                    <a:cubicBezTo>
                      <a:pt x="74" y="2"/>
                      <a:pt x="126" y="0"/>
                      <a:pt x="179" y="3"/>
                    </a:cubicBezTo>
                    <a:cubicBezTo>
                      <a:pt x="230" y="6"/>
                      <a:pt x="282" y="2"/>
                      <a:pt x="333" y="11"/>
                    </a:cubicBezTo>
                    <a:close/>
                  </a:path>
                </a:pathLst>
              </a:custGeom>
              <a:solidFill>
                <a:srgbClr val="4C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662"/>
              <p:cNvSpPr/>
              <p:nvPr/>
            </p:nvSpPr>
            <p:spPr bwMode="auto">
              <a:xfrm>
                <a:off x="1461" y="3928"/>
                <a:ext cx="434" cy="36"/>
              </a:xfrm>
              <a:custGeom>
                <a:avLst/>
                <a:gdLst>
                  <a:gd name="T0" fmla="*/ 100 w 386"/>
                  <a:gd name="T1" fmla="*/ 32 h 32"/>
                  <a:gd name="T2" fmla="*/ 121 w 386"/>
                  <a:gd name="T3" fmla="*/ 26 h 32"/>
                  <a:gd name="T4" fmla="*/ 105 w 386"/>
                  <a:gd name="T5" fmla="*/ 19 h 32"/>
                  <a:gd name="T6" fmla="*/ 42 w 386"/>
                  <a:gd name="T7" fmla="*/ 23 h 32"/>
                  <a:gd name="T8" fmla="*/ 0 w 386"/>
                  <a:gd name="T9" fmla="*/ 11 h 32"/>
                  <a:gd name="T10" fmla="*/ 73 w 386"/>
                  <a:gd name="T11" fmla="*/ 11 h 32"/>
                  <a:gd name="T12" fmla="*/ 267 w 386"/>
                  <a:gd name="T13" fmla="*/ 4 h 32"/>
                  <a:gd name="T14" fmla="*/ 352 w 386"/>
                  <a:gd name="T15" fmla="*/ 5 h 32"/>
                  <a:gd name="T16" fmla="*/ 375 w 386"/>
                  <a:gd name="T17" fmla="*/ 7 h 32"/>
                  <a:gd name="T18" fmla="*/ 386 w 386"/>
                  <a:gd name="T19" fmla="*/ 16 h 32"/>
                  <a:gd name="T20" fmla="*/ 376 w 386"/>
                  <a:gd name="T21" fmla="*/ 24 h 32"/>
                  <a:gd name="T22" fmla="*/ 342 w 386"/>
                  <a:gd name="T23" fmla="*/ 23 h 32"/>
                  <a:gd name="T24" fmla="*/ 311 w 386"/>
                  <a:gd name="T25" fmla="*/ 26 h 32"/>
                  <a:gd name="T26" fmla="*/ 100 w 386"/>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6" h="32">
                    <a:moveTo>
                      <a:pt x="100" y="32"/>
                    </a:moveTo>
                    <a:cubicBezTo>
                      <a:pt x="104" y="20"/>
                      <a:pt x="115" y="32"/>
                      <a:pt x="121" y="26"/>
                    </a:cubicBezTo>
                    <a:cubicBezTo>
                      <a:pt x="118" y="18"/>
                      <a:pt x="110" y="19"/>
                      <a:pt x="105" y="19"/>
                    </a:cubicBezTo>
                    <a:cubicBezTo>
                      <a:pt x="84" y="19"/>
                      <a:pt x="63" y="22"/>
                      <a:pt x="42" y="23"/>
                    </a:cubicBezTo>
                    <a:cubicBezTo>
                      <a:pt x="26" y="24"/>
                      <a:pt x="14" y="17"/>
                      <a:pt x="0" y="11"/>
                    </a:cubicBezTo>
                    <a:cubicBezTo>
                      <a:pt x="24" y="11"/>
                      <a:pt x="49" y="12"/>
                      <a:pt x="73" y="11"/>
                    </a:cubicBezTo>
                    <a:cubicBezTo>
                      <a:pt x="137" y="6"/>
                      <a:pt x="202" y="11"/>
                      <a:pt x="267" y="4"/>
                    </a:cubicBezTo>
                    <a:cubicBezTo>
                      <a:pt x="295" y="0"/>
                      <a:pt x="324" y="4"/>
                      <a:pt x="352" y="5"/>
                    </a:cubicBezTo>
                    <a:cubicBezTo>
                      <a:pt x="359" y="10"/>
                      <a:pt x="367" y="7"/>
                      <a:pt x="375" y="7"/>
                    </a:cubicBezTo>
                    <a:cubicBezTo>
                      <a:pt x="381" y="8"/>
                      <a:pt x="386" y="9"/>
                      <a:pt x="386" y="16"/>
                    </a:cubicBezTo>
                    <a:cubicBezTo>
                      <a:pt x="385" y="22"/>
                      <a:pt x="380" y="24"/>
                      <a:pt x="376" y="24"/>
                    </a:cubicBezTo>
                    <a:cubicBezTo>
                      <a:pt x="365" y="24"/>
                      <a:pt x="353" y="26"/>
                      <a:pt x="342" y="23"/>
                    </a:cubicBezTo>
                    <a:cubicBezTo>
                      <a:pt x="331" y="21"/>
                      <a:pt x="321" y="22"/>
                      <a:pt x="311" y="26"/>
                    </a:cubicBezTo>
                    <a:cubicBezTo>
                      <a:pt x="241" y="28"/>
                      <a:pt x="170" y="30"/>
                      <a:pt x="100" y="32"/>
                    </a:cubicBezTo>
                    <a:close/>
                  </a:path>
                </a:pathLst>
              </a:custGeom>
              <a:solidFill>
                <a:srgbClr val="459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663"/>
              <p:cNvSpPr/>
              <p:nvPr/>
            </p:nvSpPr>
            <p:spPr bwMode="auto">
              <a:xfrm>
                <a:off x="1811" y="3926"/>
                <a:ext cx="288" cy="37"/>
              </a:xfrm>
              <a:custGeom>
                <a:avLst/>
                <a:gdLst>
                  <a:gd name="T0" fmla="*/ 0 w 257"/>
                  <a:gd name="T1" fmla="*/ 28 h 33"/>
                  <a:gd name="T2" fmla="*/ 27 w 257"/>
                  <a:gd name="T3" fmla="*/ 20 h 33"/>
                  <a:gd name="T4" fmla="*/ 64 w 257"/>
                  <a:gd name="T5" fmla="*/ 22 h 33"/>
                  <a:gd name="T6" fmla="*/ 71 w 257"/>
                  <a:gd name="T7" fmla="*/ 17 h 33"/>
                  <a:gd name="T8" fmla="*/ 64 w 257"/>
                  <a:gd name="T9" fmla="*/ 12 h 33"/>
                  <a:gd name="T10" fmla="*/ 41 w 257"/>
                  <a:gd name="T11" fmla="*/ 7 h 33"/>
                  <a:gd name="T12" fmla="*/ 93 w 257"/>
                  <a:gd name="T13" fmla="*/ 6 h 33"/>
                  <a:gd name="T14" fmla="*/ 102 w 257"/>
                  <a:gd name="T15" fmla="*/ 10 h 33"/>
                  <a:gd name="T16" fmla="*/ 96 w 257"/>
                  <a:gd name="T17" fmla="*/ 6 h 33"/>
                  <a:gd name="T18" fmla="*/ 229 w 257"/>
                  <a:gd name="T19" fmla="*/ 2 h 33"/>
                  <a:gd name="T20" fmla="*/ 232 w 257"/>
                  <a:gd name="T21" fmla="*/ 17 h 33"/>
                  <a:gd name="T22" fmla="*/ 257 w 257"/>
                  <a:gd name="T23" fmla="*/ 26 h 33"/>
                  <a:gd name="T24" fmla="*/ 170 w 257"/>
                  <a:gd name="T25" fmla="*/ 30 h 33"/>
                  <a:gd name="T26" fmla="*/ 57 w 257"/>
                  <a:gd name="T27" fmla="*/ 30 h 33"/>
                  <a:gd name="T28" fmla="*/ 0 w 257"/>
                  <a:gd name="T29"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7" h="33">
                    <a:moveTo>
                      <a:pt x="0" y="28"/>
                    </a:moveTo>
                    <a:cubicBezTo>
                      <a:pt x="6" y="15"/>
                      <a:pt x="17" y="17"/>
                      <a:pt x="27" y="20"/>
                    </a:cubicBezTo>
                    <a:cubicBezTo>
                      <a:pt x="40" y="23"/>
                      <a:pt x="52" y="21"/>
                      <a:pt x="64" y="22"/>
                    </a:cubicBezTo>
                    <a:cubicBezTo>
                      <a:pt x="68" y="22"/>
                      <a:pt x="72" y="21"/>
                      <a:pt x="71" y="17"/>
                    </a:cubicBezTo>
                    <a:cubicBezTo>
                      <a:pt x="71" y="13"/>
                      <a:pt x="67" y="14"/>
                      <a:pt x="64" y="12"/>
                    </a:cubicBezTo>
                    <a:cubicBezTo>
                      <a:pt x="57" y="9"/>
                      <a:pt x="45" y="21"/>
                      <a:pt x="41" y="7"/>
                    </a:cubicBezTo>
                    <a:cubicBezTo>
                      <a:pt x="58" y="7"/>
                      <a:pt x="76" y="6"/>
                      <a:pt x="93" y="6"/>
                    </a:cubicBezTo>
                    <a:cubicBezTo>
                      <a:pt x="96" y="9"/>
                      <a:pt x="98" y="10"/>
                      <a:pt x="102" y="10"/>
                    </a:cubicBezTo>
                    <a:cubicBezTo>
                      <a:pt x="100" y="8"/>
                      <a:pt x="97" y="8"/>
                      <a:pt x="96" y="6"/>
                    </a:cubicBezTo>
                    <a:cubicBezTo>
                      <a:pt x="140" y="0"/>
                      <a:pt x="185" y="1"/>
                      <a:pt x="229" y="2"/>
                    </a:cubicBezTo>
                    <a:cubicBezTo>
                      <a:pt x="223" y="12"/>
                      <a:pt x="223" y="13"/>
                      <a:pt x="232" y="17"/>
                    </a:cubicBezTo>
                    <a:cubicBezTo>
                      <a:pt x="240" y="20"/>
                      <a:pt x="249" y="23"/>
                      <a:pt x="257" y="26"/>
                    </a:cubicBezTo>
                    <a:cubicBezTo>
                      <a:pt x="228" y="25"/>
                      <a:pt x="199" y="23"/>
                      <a:pt x="170" y="30"/>
                    </a:cubicBezTo>
                    <a:cubicBezTo>
                      <a:pt x="132" y="33"/>
                      <a:pt x="95" y="32"/>
                      <a:pt x="57" y="30"/>
                    </a:cubicBezTo>
                    <a:cubicBezTo>
                      <a:pt x="38" y="29"/>
                      <a:pt x="19" y="29"/>
                      <a:pt x="0" y="28"/>
                    </a:cubicBezTo>
                    <a:close/>
                  </a:path>
                </a:pathLst>
              </a:custGeom>
              <a:solidFill>
                <a:srgbClr val="5BAA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664"/>
              <p:cNvSpPr/>
              <p:nvPr/>
            </p:nvSpPr>
            <p:spPr bwMode="auto">
              <a:xfrm>
                <a:off x="530" y="3914"/>
                <a:ext cx="195" cy="40"/>
              </a:xfrm>
              <a:custGeom>
                <a:avLst/>
                <a:gdLst>
                  <a:gd name="T0" fmla="*/ 135 w 173"/>
                  <a:gd name="T1" fmla="*/ 28 h 35"/>
                  <a:gd name="T2" fmla="*/ 143 w 173"/>
                  <a:gd name="T3" fmla="*/ 21 h 35"/>
                  <a:gd name="T4" fmla="*/ 136 w 173"/>
                  <a:gd name="T5" fmla="*/ 16 h 35"/>
                  <a:gd name="T6" fmla="*/ 120 w 173"/>
                  <a:gd name="T7" fmla="*/ 16 h 35"/>
                  <a:gd name="T8" fmla="*/ 25 w 173"/>
                  <a:gd name="T9" fmla="*/ 13 h 35"/>
                  <a:gd name="T10" fmla="*/ 0 w 173"/>
                  <a:gd name="T11" fmla="*/ 4 h 35"/>
                  <a:gd name="T12" fmla="*/ 119 w 173"/>
                  <a:gd name="T13" fmla="*/ 12 h 35"/>
                  <a:gd name="T14" fmla="*/ 168 w 173"/>
                  <a:gd name="T15" fmla="*/ 12 h 35"/>
                  <a:gd name="T16" fmla="*/ 173 w 173"/>
                  <a:gd name="T17" fmla="*/ 29 h 35"/>
                  <a:gd name="T18" fmla="*/ 135 w 173"/>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35">
                    <a:moveTo>
                      <a:pt x="135" y="28"/>
                    </a:moveTo>
                    <a:cubicBezTo>
                      <a:pt x="139" y="28"/>
                      <a:pt x="143" y="27"/>
                      <a:pt x="143" y="21"/>
                    </a:cubicBezTo>
                    <a:cubicBezTo>
                      <a:pt x="143" y="17"/>
                      <a:pt x="139" y="16"/>
                      <a:pt x="136" y="16"/>
                    </a:cubicBezTo>
                    <a:cubicBezTo>
                      <a:pt x="130" y="16"/>
                      <a:pt x="125" y="16"/>
                      <a:pt x="120" y="16"/>
                    </a:cubicBezTo>
                    <a:cubicBezTo>
                      <a:pt x="88" y="18"/>
                      <a:pt x="57" y="11"/>
                      <a:pt x="25" y="13"/>
                    </a:cubicBezTo>
                    <a:cubicBezTo>
                      <a:pt x="19" y="13"/>
                      <a:pt x="7" y="11"/>
                      <a:pt x="0" y="4"/>
                    </a:cubicBezTo>
                    <a:cubicBezTo>
                      <a:pt x="40" y="0"/>
                      <a:pt x="80" y="10"/>
                      <a:pt x="119" y="12"/>
                    </a:cubicBezTo>
                    <a:cubicBezTo>
                      <a:pt x="136" y="13"/>
                      <a:pt x="152" y="2"/>
                      <a:pt x="168" y="12"/>
                    </a:cubicBezTo>
                    <a:cubicBezTo>
                      <a:pt x="159" y="21"/>
                      <a:pt x="172" y="23"/>
                      <a:pt x="173" y="29"/>
                    </a:cubicBezTo>
                    <a:cubicBezTo>
                      <a:pt x="160" y="35"/>
                      <a:pt x="148" y="33"/>
                      <a:pt x="135" y="28"/>
                    </a:cubicBezTo>
                    <a:close/>
                  </a:path>
                </a:pathLst>
              </a:custGeom>
              <a:solidFill>
                <a:srgbClr val="4C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665"/>
              <p:cNvSpPr/>
              <p:nvPr/>
            </p:nvSpPr>
            <p:spPr bwMode="auto">
              <a:xfrm>
                <a:off x="700" y="3925"/>
                <a:ext cx="118" cy="29"/>
              </a:xfrm>
              <a:custGeom>
                <a:avLst/>
                <a:gdLst>
                  <a:gd name="T0" fmla="*/ 22 w 105"/>
                  <a:gd name="T1" fmla="*/ 20 h 26"/>
                  <a:gd name="T2" fmla="*/ 19 w 105"/>
                  <a:gd name="T3" fmla="*/ 18 h 26"/>
                  <a:gd name="T4" fmla="*/ 2 w 105"/>
                  <a:gd name="T5" fmla="*/ 14 h 26"/>
                  <a:gd name="T6" fmla="*/ 17 w 105"/>
                  <a:gd name="T7" fmla="*/ 3 h 26"/>
                  <a:gd name="T8" fmla="*/ 25 w 105"/>
                  <a:gd name="T9" fmla="*/ 3 h 26"/>
                  <a:gd name="T10" fmla="*/ 82 w 105"/>
                  <a:gd name="T11" fmla="*/ 10 h 26"/>
                  <a:gd name="T12" fmla="*/ 93 w 105"/>
                  <a:gd name="T13" fmla="*/ 7 h 26"/>
                  <a:gd name="T14" fmla="*/ 97 w 105"/>
                  <a:gd name="T15" fmla="*/ 7 h 26"/>
                  <a:gd name="T16" fmla="*/ 93 w 105"/>
                  <a:gd name="T17" fmla="*/ 22 h 26"/>
                  <a:gd name="T18" fmla="*/ 76 w 105"/>
                  <a:gd name="T19" fmla="*/ 24 h 26"/>
                  <a:gd name="T20" fmla="*/ 22 w 105"/>
                  <a:gd name="T21"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26">
                    <a:moveTo>
                      <a:pt x="22" y="20"/>
                    </a:moveTo>
                    <a:cubicBezTo>
                      <a:pt x="21" y="19"/>
                      <a:pt x="19" y="19"/>
                      <a:pt x="19" y="18"/>
                    </a:cubicBezTo>
                    <a:cubicBezTo>
                      <a:pt x="14" y="12"/>
                      <a:pt x="4" y="23"/>
                      <a:pt x="2" y="14"/>
                    </a:cubicBezTo>
                    <a:cubicBezTo>
                      <a:pt x="0" y="3"/>
                      <a:pt x="14" y="10"/>
                      <a:pt x="17" y="3"/>
                    </a:cubicBezTo>
                    <a:cubicBezTo>
                      <a:pt x="20" y="3"/>
                      <a:pt x="22" y="3"/>
                      <a:pt x="25" y="3"/>
                    </a:cubicBezTo>
                    <a:cubicBezTo>
                      <a:pt x="44" y="9"/>
                      <a:pt x="64" y="0"/>
                      <a:pt x="82" y="10"/>
                    </a:cubicBezTo>
                    <a:cubicBezTo>
                      <a:pt x="85" y="12"/>
                      <a:pt x="90" y="10"/>
                      <a:pt x="93" y="7"/>
                    </a:cubicBezTo>
                    <a:cubicBezTo>
                      <a:pt x="94" y="7"/>
                      <a:pt x="96" y="7"/>
                      <a:pt x="97" y="7"/>
                    </a:cubicBezTo>
                    <a:cubicBezTo>
                      <a:pt x="105" y="14"/>
                      <a:pt x="102" y="19"/>
                      <a:pt x="93" y="22"/>
                    </a:cubicBezTo>
                    <a:cubicBezTo>
                      <a:pt x="88" y="24"/>
                      <a:pt x="82" y="23"/>
                      <a:pt x="76" y="24"/>
                    </a:cubicBezTo>
                    <a:cubicBezTo>
                      <a:pt x="58" y="26"/>
                      <a:pt x="40" y="24"/>
                      <a:pt x="22" y="20"/>
                    </a:cubicBezTo>
                    <a:close/>
                  </a:path>
                </a:pathLst>
              </a:custGeom>
              <a:solidFill>
                <a:srgbClr val="499B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666"/>
              <p:cNvSpPr/>
              <p:nvPr/>
            </p:nvSpPr>
            <p:spPr bwMode="auto">
              <a:xfrm>
                <a:off x="728" y="3925"/>
                <a:ext cx="77" cy="24"/>
              </a:xfrm>
              <a:custGeom>
                <a:avLst/>
                <a:gdLst>
                  <a:gd name="T0" fmla="*/ 68 w 68"/>
                  <a:gd name="T1" fmla="*/ 7 h 22"/>
                  <a:gd name="T2" fmla="*/ 47 w 68"/>
                  <a:gd name="T3" fmla="*/ 10 h 22"/>
                  <a:gd name="T4" fmla="*/ 28 w 68"/>
                  <a:gd name="T5" fmla="*/ 8 h 22"/>
                  <a:gd name="T6" fmla="*/ 0 w 68"/>
                  <a:gd name="T7" fmla="*/ 3 h 22"/>
                  <a:gd name="T8" fmla="*/ 68 w 68"/>
                  <a:gd name="T9" fmla="*/ 7 h 22"/>
                </a:gdLst>
                <a:ahLst/>
                <a:cxnLst>
                  <a:cxn ang="0">
                    <a:pos x="T0" y="T1"/>
                  </a:cxn>
                  <a:cxn ang="0">
                    <a:pos x="T2" y="T3"/>
                  </a:cxn>
                  <a:cxn ang="0">
                    <a:pos x="T4" y="T5"/>
                  </a:cxn>
                  <a:cxn ang="0">
                    <a:pos x="T6" y="T7"/>
                  </a:cxn>
                  <a:cxn ang="0">
                    <a:pos x="T8" y="T9"/>
                  </a:cxn>
                </a:cxnLst>
                <a:rect l="0" t="0" r="r" b="b"/>
                <a:pathLst>
                  <a:path w="68" h="22">
                    <a:moveTo>
                      <a:pt x="68" y="7"/>
                    </a:moveTo>
                    <a:cubicBezTo>
                      <a:pt x="62" y="15"/>
                      <a:pt x="56" y="22"/>
                      <a:pt x="47" y="10"/>
                    </a:cubicBezTo>
                    <a:cubicBezTo>
                      <a:pt x="42" y="4"/>
                      <a:pt x="34" y="6"/>
                      <a:pt x="28" y="8"/>
                    </a:cubicBezTo>
                    <a:cubicBezTo>
                      <a:pt x="18" y="11"/>
                      <a:pt x="9" y="8"/>
                      <a:pt x="0" y="3"/>
                    </a:cubicBezTo>
                    <a:cubicBezTo>
                      <a:pt x="23" y="0"/>
                      <a:pt x="46" y="1"/>
                      <a:pt x="68" y="7"/>
                    </a:cubicBezTo>
                    <a:close/>
                  </a:path>
                </a:pathLst>
              </a:custGeom>
              <a:solidFill>
                <a:srgbClr val="4C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667"/>
              <p:cNvSpPr/>
              <p:nvPr/>
            </p:nvSpPr>
            <p:spPr bwMode="auto">
              <a:xfrm>
                <a:off x="432" y="3866"/>
                <a:ext cx="45" cy="16"/>
              </a:xfrm>
              <a:custGeom>
                <a:avLst/>
                <a:gdLst>
                  <a:gd name="T0" fmla="*/ 0 w 40"/>
                  <a:gd name="T1" fmla="*/ 7 h 14"/>
                  <a:gd name="T2" fmla="*/ 40 w 40"/>
                  <a:gd name="T3" fmla="*/ 11 h 14"/>
                  <a:gd name="T4" fmla="*/ 0 w 40"/>
                  <a:gd name="T5" fmla="*/ 7 h 14"/>
                </a:gdLst>
                <a:ahLst/>
                <a:cxnLst>
                  <a:cxn ang="0">
                    <a:pos x="T0" y="T1"/>
                  </a:cxn>
                  <a:cxn ang="0">
                    <a:pos x="T2" y="T3"/>
                  </a:cxn>
                  <a:cxn ang="0">
                    <a:pos x="T4" y="T5"/>
                  </a:cxn>
                </a:cxnLst>
                <a:rect l="0" t="0" r="r" b="b"/>
                <a:pathLst>
                  <a:path w="40" h="14">
                    <a:moveTo>
                      <a:pt x="0" y="7"/>
                    </a:moveTo>
                    <a:cubicBezTo>
                      <a:pt x="13" y="8"/>
                      <a:pt x="28" y="0"/>
                      <a:pt x="40" y="11"/>
                    </a:cubicBezTo>
                    <a:cubicBezTo>
                      <a:pt x="27" y="11"/>
                      <a:pt x="13" y="14"/>
                      <a:pt x="0" y="7"/>
                    </a:cubicBezTo>
                    <a:close/>
                  </a:path>
                </a:pathLst>
              </a:custGeom>
              <a:solidFill>
                <a:srgbClr val="7FB6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668"/>
              <p:cNvSpPr/>
              <p:nvPr/>
            </p:nvSpPr>
            <p:spPr bwMode="auto">
              <a:xfrm>
                <a:off x="1915" y="3931"/>
                <a:ext cx="27" cy="17"/>
              </a:xfrm>
              <a:custGeom>
                <a:avLst/>
                <a:gdLst>
                  <a:gd name="T0" fmla="*/ 3 w 24"/>
                  <a:gd name="T1" fmla="*/ 1 h 15"/>
                  <a:gd name="T2" fmla="*/ 24 w 24"/>
                  <a:gd name="T3" fmla="*/ 2 h 15"/>
                  <a:gd name="T4" fmla="*/ 0 w 24"/>
                  <a:gd name="T5" fmla="*/ 1 h 15"/>
                  <a:gd name="T6" fmla="*/ 3 w 24"/>
                  <a:gd name="T7" fmla="*/ 1 h 15"/>
                </a:gdLst>
                <a:ahLst/>
                <a:cxnLst>
                  <a:cxn ang="0">
                    <a:pos x="T0" y="T1"/>
                  </a:cxn>
                  <a:cxn ang="0">
                    <a:pos x="T2" y="T3"/>
                  </a:cxn>
                  <a:cxn ang="0">
                    <a:pos x="T4" y="T5"/>
                  </a:cxn>
                  <a:cxn ang="0">
                    <a:pos x="T6" y="T7"/>
                  </a:cxn>
                </a:cxnLst>
                <a:rect l="0" t="0" r="r" b="b"/>
                <a:pathLst>
                  <a:path w="24" h="15">
                    <a:moveTo>
                      <a:pt x="3" y="1"/>
                    </a:moveTo>
                    <a:cubicBezTo>
                      <a:pt x="9" y="1"/>
                      <a:pt x="15" y="1"/>
                      <a:pt x="24" y="2"/>
                    </a:cubicBezTo>
                    <a:cubicBezTo>
                      <a:pt x="13" y="8"/>
                      <a:pt x="6" y="15"/>
                      <a:pt x="0" y="1"/>
                    </a:cubicBezTo>
                    <a:cubicBezTo>
                      <a:pt x="1" y="1"/>
                      <a:pt x="2" y="0"/>
                      <a:pt x="3" y="1"/>
                    </a:cubicBezTo>
                    <a:close/>
                  </a:path>
                </a:pathLst>
              </a:custGeom>
              <a:solidFill>
                <a:srgbClr val="459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669"/>
              <p:cNvSpPr/>
              <p:nvPr/>
            </p:nvSpPr>
            <p:spPr bwMode="auto">
              <a:xfrm>
                <a:off x="291" y="3612"/>
                <a:ext cx="145" cy="61"/>
              </a:xfrm>
              <a:custGeom>
                <a:avLst/>
                <a:gdLst>
                  <a:gd name="T0" fmla="*/ 77 w 129"/>
                  <a:gd name="T1" fmla="*/ 54 h 54"/>
                  <a:gd name="T2" fmla="*/ 13 w 129"/>
                  <a:gd name="T3" fmla="*/ 49 h 54"/>
                  <a:gd name="T4" fmla="*/ 28 w 129"/>
                  <a:gd name="T5" fmla="*/ 36 h 54"/>
                  <a:gd name="T6" fmla="*/ 40 w 129"/>
                  <a:gd name="T7" fmla="*/ 21 h 54"/>
                  <a:gd name="T8" fmla="*/ 18 w 129"/>
                  <a:gd name="T9" fmla="*/ 33 h 54"/>
                  <a:gd name="T10" fmla="*/ 1 w 129"/>
                  <a:gd name="T11" fmla="*/ 13 h 54"/>
                  <a:gd name="T12" fmla="*/ 77 w 129"/>
                  <a:gd name="T13" fmla="*/ 13 h 54"/>
                  <a:gd name="T14" fmla="*/ 83 w 129"/>
                  <a:gd name="T15" fmla="*/ 19 h 54"/>
                  <a:gd name="T16" fmla="*/ 85 w 129"/>
                  <a:gd name="T17" fmla="*/ 13 h 54"/>
                  <a:gd name="T18" fmla="*/ 129 w 129"/>
                  <a:gd name="T19" fmla="*/ 13 h 54"/>
                  <a:gd name="T20" fmla="*/ 96 w 129"/>
                  <a:gd name="T21" fmla="*/ 40 h 54"/>
                  <a:gd name="T22" fmla="*/ 77 w 129"/>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54">
                    <a:moveTo>
                      <a:pt x="77" y="54"/>
                    </a:moveTo>
                    <a:cubicBezTo>
                      <a:pt x="56" y="52"/>
                      <a:pt x="34" y="51"/>
                      <a:pt x="13" y="49"/>
                    </a:cubicBezTo>
                    <a:cubicBezTo>
                      <a:pt x="9" y="34"/>
                      <a:pt x="18" y="34"/>
                      <a:pt x="28" y="36"/>
                    </a:cubicBezTo>
                    <a:cubicBezTo>
                      <a:pt x="41" y="38"/>
                      <a:pt x="44" y="34"/>
                      <a:pt x="40" y="21"/>
                    </a:cubicBezTo>
                    <a:cubicBezTo>
                      <a:pt x="34" y="30"/>
                      <a:pt x="28" y="36"/>
                      <a:pt x="18" y="33"/>
                    </a:cubicBezTo>
                    <a:cubicBezTo>
                      <a:pt x="9" y="30"/>
                      <a:pt x="0" y="25"/>
                      <a:pt x="1" y="13"/>
                    </a:cubicBezTo>
                    <a:cubicBezTo>
                      <a:pt x="26" y="8"/>
                      <a:pt x="52" y="0"/>
                      <a:pt x="77" y="13"/>
                    </a:cubicBezTo>
                    <a:cubicBezTo>
                      <a:pt x="78" y="16"/>
                      <a:pt x="79" y="20"/>
                      <a:pt x="83" y="19"/>
                    </a:cubicBezTo>
                    <a:cubicBezTo>
                      <a:pt x="84" y="19"/>
                      <a:pt x="84" y="15"/>
                      <a:pt x="85" y="13"/>
                    </a:cubicBezTo>
                    <a:cubicBezTo>
                      <a:pt x="100" y="8"/>
                      <a:pt x="114" y="15"/>
                      <a:pt x="129" y="13"/>
                    </a:cubicBezTo>
                    <a:cubicBezTo>
                      <a:pt x="127" y="34"/>
                      <a:pt x="116" y="42"/>
                      <a:pt x="96" y="40"/>
                    </a:cubicBezTo>
                    <a:cubicBezTo>
                      <a:pt x="88" y="40"/>
                      <a:pt x="78" y="42"/>
                      <a:pt x="77" y="54"/>
                    </a:cubicBezTo>
                    <a:close/>
                  </a:path>
                </a:pathLst>
              </a:custGeom>
              <a:solidFill>
                <a:srgbClr val="DF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670"/>
              <p:cNvSpPr/>
              <p:nvPr/>
            </p:nvSpPr>
            <p:spPr bwMode="auto">
              <a:xfrm>
                <a:off x="1818" y="3686"/>
                <a:ext cx="256" cy="37"/>
              </a:xfrm>
              <a:custGeom>
                <a:avLst/>
                <a:gdLst>
                  <a:gd name="T0" fmla="*/ 158 w 227"/>
                  <a:gd name="T1" fmla="*/ 26 h 33"/>
                  <a:gd name="T2" fmla="*/ 115 w 227"/>
                  <a:gd name="T3" fmla="*/ 27 h 33"/>
                  <a:gd name="T4" fmla="*/ 30 w 227"/>
                  <a:gd name="T5" fmla="*/ 30 h 33"/>
                  <a:gd name="T6" fmla="*/ 2 w 227"/>
                  <a:gd name="T7" fmla="*/ 23 h 33"/>
                  <a:gd name="T8" fmla="*/ 2 w 227"/>
                  <a:gd name="T9" fmla="*/ 15 h 33"/>
                  <a:gd name="T10" fmla="*/ 30 w 227"/>
                  <a:gd name="T11" fmla="*/ 11 h 33"/>
                  <a:gd name="T12" fmla="*/ 112 w 227"/>
                  <a:gd name="T13" fmla="*/ 5 h 33"/>
                  <a:gd name="T14" fmla="*/ 208 w 227"/>
                  <a:gd name="T15" fmla="*/ 3 h 33"/>
                  <a:gd name="T16" fmla="*/ 227 w 227"/>
                  <a:gd name="T17" fmla="*/ 6 h 33"/>
                  <a:gd name="T18" fmla="*/ 184 w 227"/>
                  <a:gd name="T19" fmla="*/ 15 h 33"/>
                  <a:gd name="T20" fmla="*/ 158 w 227"/>
                  <a:gd name="T2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33">
                    <a:moveTo>
                      <a:pt x="158" y="26"/>
                    </a:moveTo>
                    <a:cubicBezTo>
                      <a:pt x="144" y="30"/>
                      <a:pt x="129" y="27"/>
                      <a:pt x="115" y="27"/>
                    </a:cubicBezTo>
                    <a:cubicBezTo>
                      <a:pt x="87" y="26"/>
                      <a:pt x="58" y="22"/>
                      <a:pt x="30" y="30"/>
                    </a:cubicBezTo>
                    <a:cubicBezTo>
                      <a:pt x="21" y="33"/>
                      <a:pt x="13" y="18"/>
                      <a:pt x="2" y="23"/>
                    </a:cubicBezTo>
                    <a:cubicBezTo>
                      <a:pt x="0" y="20"/>
                      <a:pt x="2" y="18"/>
                      <a:pt x="2" y="15"/>
                    </a:cubicBezTo>
                    <a:cubicBezTo>
                      <a:pt x="11" y="11"/>
                      <a:pt x="21" y="12"/>
                      <a:pt x="30" y="11"/>
                    </a:cubicBezTo>
                    <a:cubicBezTo>
                      <a:pt x="57" y="5"/>
                      <a:pt x="84" y="3"/>
                      <a:pt x="112" y="5"/>
                    </a:cubicBezTo>
                    <a:cubicBezTo>
                      <a:pt x="144" y="6"/>
                      <a:pt x="176" y="4"/>
                      <a:pt x="208" y="3"/>
                    </a:cubicBezTo>
                    <a:cubicBezTo>
                      <a:pt x="215" y="3"/>
                      <a:pt x="222" y="0"/>
                      <a:pt x="227" y="6"/>
                    </a:cubicBezTo>
                    <a:cubicBezTo>
                      <a:pt x="214" y="16"/>
                      <a:pt x="199" y="16"/>
                      <a:pt x="184" y="15"/>
                    </a:cubicBezTo>
                    <a:cubicBezTo>
                      <a:pt x="174" y="14"/>
                      <a:pt x="163" y="14"/>
                      <a:pt x="158" y="26"/>
                    </a:cubicBezTo>
                    <a:close/>
                  </a:path>
                </a:pathLst>
              </a:custGeom>
              <a:solidFill>
                <a:srgbClr val="45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671"/>
              <p:cNvSpPr/>
              <p:nvPr/>
            </p:nvSpPr>
            <p:spPr bwMode="auto">
              <a:xfrm>
                <a:off x="1987" y="3685"/>
                <a:ext cx="218" cy="31"/>
              </a:xfrm>
              <a:custGeom>
                <a:avLst/>
                <a:gdLst>
                  <a:gd name="T0" fmla="*/ 8 w 194"/>
                  <a:gd name="T1" fmla="*/ 27 h 27"/>
                  <a:gd name="T2" fmla="*/ 11 w 194"/>
                  <a:gd name="T3" fmla="*/ 15 h 27"/>
                  <a:gd name="T4" fmla="*/ 77 w 194"/>
                  <a:gd name="T5" fmla="*/ 7 h 27"/>
                  <a:gd name="T6" fmla="*/ 132 w 194"/>
                  <a:gd name="T7" fmla="*/ 4 h 27"/>
                  <a:gd name="T8" fmla="*/ 194 w 194"/>
                  <a:gd name="T9" fmla="*/ 16 h 27"/>
                  <a:gd name="T10" fmla="*/ 154 w 194"/>
                  <a:gd name="T11" fmla="*/ 18 h 27"/>
                  <a:gd name="T12" fmla="*/ 144 w 194"/>
                  <a:gd name="T13" fmla="*/ 23 h 27"/>
                  <a:gd name="T14" fmla="*/ 35 w 194"/>
                  <a:gd name="T15" fmla="*/ 24 h 27"/>
                  <a:gd name="T16" fmla="*/ 8 w 194"/>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7">
                    <a:moveTo>
                      <a:pt x="8" y="27"/>
                    </a:moveTo>
                    <a:cubicBezTo>
                      <a:pt x="0" y="18"/>
                      <a:pt x="1" y="19"/>
                      <a:pt x="11" y="15"/>
                    </a:cubicBezTo>
                    <a:cubicBezTo>
                      <a:pt x="32" y="6"/>
                      <a:pt x="55" y="14"/>
                      <a:pt x="77" y="7"/>
                    </a:cubicBezTo>
                    <a:cubicBezTo>
                      <a:pt x="95" y="0"/>
                      <a:pt x="114" y="7"/>
                      <a:pt x="132" y="4"/>
                    </a:cubicBezTo>
                    <a:cubicBezTo>
                      <a:pt x="153" y="4"/>
                      <a:pt x="172" y="14"/>
                      <a:pt x="194" y="16"/>
                    </a:cubicBezTo>
                    <a:cubicBezTo>
                      <a:pt x="180" y="25"/>
                      <a:pt x="167" y="19"/>
                      <a:pt x="154" y="18"/>
                    </a:cubicBezTo>
                    <a:cubicBezTo>
                      <a:pt x="148" y="18"/>
                      <a:pt x="145" y="17"/>
                      <a:pt x="144" y="23"/>
                    </a:cubicBezTo>
                    <a:cubicBezTo>
                      <a:pt x="108" y="19"/>
                      <a:pt x="72" y="24"/>
                      <a:pt x="35" y="24"/>
                    </a:cubicBezTo>
                    <a:cubicBezTo>
                      <a:pt x="26" y="24"/>
                      <a:pt x="17" y="26"/>
                      <a:pt x="8" y="27"/>
                    </a:cubicBezTo>
                    <a:close/>
                  </a:path>
                </a:pathLst>
              </a:custGeom>
              <a:solidFill>
                <a:srgbClr val="2C86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672"/>
              <p:cNvSpPr/>
              <p:nvPr/>
            </p:nvSpPr>
            <p:spPr bwMode="auto">
              <a:xfrm>
                <a:off x="1430" y="3618"/>
                <a:ext cx="427" cy="32"/>
              </a:xfrm>
              <a:custGeom>
                <a:avLst/>
                <a:gdLst>
                  <a:gd name="T0" fmla="*/ 0 w 380"/>
                  <a:gd name="T1" fmla="*/ 17 h 29"/>
                  <a:gd name="T2" fmla="*/ 57 w 380"/>
                  <a:gd name="T3" fmla="*/ 12 h 29"/>
                  <a:gd name="T4" fmla="*/ 152 w 380"/>
                  <a:gd name="T5" fmla="*/ 13 h 29"/>
                  <a:gd name="T6" fmla="*/ 253 w 380"/>
                  <a:gd name="T7" fmla="*/ 14 h 29"/>
                  <a:gd name="T8" fmla="*/ 310 w 380"/>
                  <a:gd name="T9" fmla="*/ 15 h 29"/>
                  <a:gd name="T10" fmla="*/ 314 w 380"/>
                  <a:gd name="T11" fmla="*/ 15 h 29"/>
                  <a:gd name="T12" fmla="*/ 344 w 380"/>
                  <a:gd name="T13" fmla="*/ 14 h 29"/>
                  <a:gd name="T14" fmla="*/ 380 w 380"/>
                  <a:gd name="T15" fmla="*/ 20 h 29"/>
                  <a:gd name="T16" fmla="*/ 340 w 380"/>
                  <a:gd name="T17" fmla="*/ 20 h 29"/>
                  <a:gd name="T18" fmla="*/ 120 w 380"/>
                  <a:gd name="T19" fmla="*/ 20 h 29"/>
                  <a:gd name="T20" fmla="*/ 38 w 380"/>
                  <a:gd name="T21" fmla="*/ 21 h 29"/>
                  <a:gd name="T22" fmla="*/ 0 w 380"/>
                  <a:gd name="T23"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29">
                    <a:moveTo>
                      <a:pt x="0" y="17"/>
                    </a:moveTo>
                    <a:cubicBezTo>
                      <a:pt x="18" y="10"/>
                      <a:pt x="39" y="10"/>
                      <a:pt x="57" y="12"/>
                    </a:cubicBezTo>
                    <a:cubicBezTo>
                      <a:pt x="88" y="14"/>
                      <a:pt x="119" y="8"/>
                      <a:pt x="152" y="13"/>
                    </a:cubicBezTo>
                    <a:cubicBezTo>
                      <a:pt x="184" y="19"/>
                      <a:pt x="219" y="19"/>
                      <a:pt x="253" y="14"/>
                    </a:cubicBezTo>
                    <a:cubicBezTo>
                      <a:pt x="272" y="12"/>
                      <a:pt x="291" y="10"/>
                      <a:pt x="310" y="15"/>
                    </a:cubicBezTo>
                    <a:cubicBezTo>
                      <a:pt x="311" y="15"/>
                      <a:pt x="313" y="15"/>
                      <a:pt x="314" y="15"/>
                    </a:cubicBezTo>
                    <a:cubicBezTo>
                      <a:pt x="324" y="15"/>
                      <a:pt x="331" y="0"/>
                      <a:pt x="344" y="14"/>
                    </a:cubicBezTo>
                    <a:cubicBezTo>
                      <a:pt x="350" y="21"/>
                      <a:pt x="368" y="15"/>
                      <a:pt x="380" y="20"/>
                    </a:cubicBezTo>
                    <a:cubicBezTo>
                      <a:pt x="367" y="29"/>
                      <a:pt x="353" y="20"/>
                      <a:pt x="340" y="20"/>
                    </a:cubicBezTo>
                    <a:cubicBezTo>
                      <a:pt x="266" y="17"/>
                      <a:pt x="193" y="23"/>
                      <a:pt x="120" y="20"/>
                    </a:cubicBezTo>
                    <a:cubicBezTo>
                      <a:pt x="92" y="19"/>
                      <a:pt x="65" y="20"/>
                      <a:pt x="38" y="21"/>
                    </a:cubicBezTo>
                    <a:cubicBezTo>
                      <a:pt x="26" y="21"/>
                      <a:pt x="11" y="27"/>
                      <a:pt x="0" y="17"/>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673"/>
              <p:cNvSpPr/>
              <p:nvPr/>
            </p:nvSpPr>
            <p:spPr bwMode="auto">
              <a:xfrm>
                <a:off x="720" y="3612"/>
                <a:ext cx="100" cy="33"/>
              </a:xfrm>
              <a:custGeom>
                <a:avLst/>
                <a:gdLst>
                  <a:gd name="T0" fmla="*/ 31 w 89"/>
                  <a:gd name="T1" fmla="*/ 21 h 29"/>
                  <a:gd name="T2" fmla="*/ 10 w 89"/>
                  <a:gd name="T3" fmla="*/ 13 h 29"/>
                  <a:gd name="T4" fmla="*/ 1 w 89"/>
                  <a:gd name="T5" fmla="*/ 5 h 29"/>
                  <a:gd name="T6" fmla="*/ 11 w 89"/>
                  <a:gd name="T7" fmla="*/ 1 h 29"/>
                  <a:gd name="T8" fmla="*/ 89 w 89"/>
                  <a:gd name="T9" fmla="*/ 1 h 29"/>
                  <a:gd name="T10" fmla="*/ 63 w 89"/>
                  <a:gd name="T11" fmla="*/ 21 h 29"/>
                  <a:gd name="T12" fmla="*/ 31 w 89"/>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89" h="29">
                    <a:moveTo>
                      <a:pt x="31" y="21"/>
                    </a:moveTo>
                    <a:cubicBezTo>
                      <a:pt x="27" y="11"/>
                      <a:pt x="17" y="16"/>
                      <a:pt x="10" y="13"/>
                    </a:cubicBezTo>
                    <a:cubicBezTo>
                      <a:pt x="6" y="11"/>
                      <a:pt x="0" y="11"/>
                      <a:pt x="1" y="5"/>
                    </a:cubicBezTo>
                    <a:cubicBezTo>
                      <a:pt x="2" y="0"/>
                      <a:pt x="7" y="1"/>
                      <a:pt x="11" y="1"/>
                    </a:cubicBezTo>
                    <a:cubicBezTo>
                      <a:pt x="37" y="5"/>
                      <a:pt x="62" y="10"/>
                      <a:pt x="89" y="1"/>
                    </a:cubicBezTo>
                    <a:cubicBezTo>
                      <a:pt x="84" y="14"/>
                      <a:pt x="68" y="10"/>
                      <a:pt x="63" y="21"/>
                    </a:cubicBezTo>
                    <a:cubicBezTo>
                      <a:pt x="52" y="18"/>
                      <a:pt x="42" y="29"/>
                      <a:pt x="31" y="21"/>
                    </a:cubicBezTo>
                    <a:close/>
                  </a:path>
                </a:pathLst>
              </a:custGeom>
              <a:solidFill>
                <a:srgbClr val="63A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674"/>
              <p:cNvSpPr/>
              <p:nvPr/>
            </p:nvSpPr>
            <p:spPr bwMode="auto">
              <a:xfrm>
                <a:off x="571" y="3619"/>
                <a:ext cx="90" cy="33"/>
              </a:xfrm>
              <a:custGeom>
                <a:avLst/>
                <a:gdLst>
                  <a:gd name="T0" fmla="*/ 0 w 80"/>
                  <a:gd name="T1" fmla="*/ 8 h 29"/>
                  <a:gd name="T2" fmla="*/ 30 w 80"/>
                  <a:gd name="T3" fmla="*/ 2 h 29"/>
                  <a:gd name="T4" fmla="*/ 34 w 80"/>
                  <a:gd name="T5" fmla="*/ 0 h 29"/>
                  <a:gd name="T6" fmla="*/ 78 w 80"/>
                  <a:gd name="T7" fmla="*/ 12 h 29"/>
                  <a:gd name="T8" fmla="*/ 80 w 80"/>
                  <a:gd name="T9" fmla="*/ 15 h 29"/>
                  <a:gd name="T10" fmla="*/ 21 w 80"/>
                  <a:gd name="T11" fmla="*/ 15 h 29"/>
                  <a:gd name="T12" fmla="*/ 0 w 80"/>
                  <a:gd name="T13" fmla="*/ 8 h 29"/>
                </a:gdLst>
                <a:ahLst/>
                <a:cxnLst>
                  <a:cxn ang="0">
                    <a:pos x="T0" y="T1"/>
                  </a:cxn>
                  <a:cxn ang="0">
                    <a:pos x="T2" y="T3"/>
                  </a:cxn>
                  <a:cxn ang="0">
                    <a:pos x="T4" y="T5"/>
                  </a:cxn>
                  <a:cxn ang="0">
                    <a:pos x="T6" y="T7"/>
                  </a:cxn>
                  <a:cxn ang="0">
                    <a:pos x="T8" y="T9"/>
                  </a:cxn>
                  <a:cxn ang="0">
                    <a:pos x="T10" y="T11"/>
                  </a:cxn>
                  <a:cxn ang="0">
                    <a:pos x="T12" y="T13"/>
                  </a:cxn>
                </a:cxnLst>
                <a:rect l="0" t="0" r="r" b="b"/>
                <a:pathLst>
                  <a:path w="80" h="29">
                    <a:moveTo>
                      <a:pt x="0" y="8"/>
                    </a:moveTo>
                    <a:cubicBezTo>
                      <a:pt x="10" y="7"/>
                      <a:pt x="21" y="8"/>
                      <a:pt x="30" y="2"/>
                    </a:cubicBezTo>
                    <a:cubicBezTo>
                      <a:pt x="31" y="1"/>
                      <a:pt x="34" y="0"/>
                      <a:pt x="34" y="0"/>
                    </a:cubicBezTo>
                    <a:cubicBezTo>
                      <a:pt x="45" y="18"/>
                      <a:pt x="63" y="8"/>
                      <a:pt x="78" y="12"/>
                    </a:cubicBezTo>
                    <a:cubicBezTo>
                      <a:pt x="79" y="12"/>
                      <a:pt x="79" y="14"/>
                      <a:pt x="80" y="15"/>
                    </a:cubicBezTo>
                    <a:cubicBezTo>
                      <a:pt x="60" y="29"/>
                      <a:pt x="41" y="13"/>
                      <a:pt x="21" y="15"/>
                    </a:cubicBezTo>
                    <a:cubicBezTo>
                      <a:pt x="13" y="16"/>
                      <a:pt x="2" y="23"/>
                      <a:pt x="0" y="8"/>
                    </a:cubicBezTo>
                    <a:close/>
                  </a:path>
                </a:pathLst>
              </a:custGeom>
              <a:solidFill>
                <a:srgbClr val="A3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675"/>
              <p:cNvSpPr/>
              <p:nvPr/>
            </p:nvSpPr>
            <p:spPr bwMode="auto">
              <a:xfrm>
                <a:off x="1155" y="3616"/>
                <a:ext cx="41" cy="23"/>
              </a:xfrm>
              <a:custGeom>
                <a:avLst/>
                <a:gdLst>
                  <a:gd name="T0" fmla="*/ 20 w 36"/>
                  <a:gd name="T1" fmla="*/ 18 h 21"/>
                  <a:gd name="T2" fmla="*/ 0 w 36"/>
                  <a:gd name="T3" fmla="*/ 6 h 21"/>
                  <a:gd name="T4" fmla="*/ 25 w 36"/>
                  <a:gd name="T5" fmla="*/ 7 h 21"/>
                  <a:gd name="T6" fmla="*/ 24 w 36"/>
                  <a:gd name="T7" fmla="*/ 18 h 21"/>
                  <a:gd name="T8" fmla="*/ 20 w 36"/>
                  <a:gd name="T9" fmla="*/ 18 h 21"/>
                </a:gdLst>
                <a:ahLst/>
                <a:cxnLst>
                  <a:cxn ang="0">
                    <a:pos x="T0" y="T1"/>
                  </a:cxn>
                  <a:cxn ang="0">
                    <a:pos x="T2" y="T3"/>
                  </a:cxn>
                  <a:cxn ang="0">
                    <a:pos x="T4" y="T5"/>
                  </a:cxn>
                  <a:cxn ang="0">
                    <a:pos x="T6" y="T7"/>
                  </a:cxn>
                  <a:cxn ang="0">
                    <a:pos x="T8" y="T9"/>
                  </a:cxn>
                </a:cxnLst>
                <a:rect l="0" t="0" r="r" b="b"/>
                <a:pathLst>
                  <a:path w="36" h="21">
                    <a:moveTo>
                      <a:pt x="20" y="18"/>
                    </a:moveTo>
                    <a:cubicBezTo>
                      <a:pt x="16" y="10"/>
                      <a:pt x="1" y="20"/>
                      <a:pt x="0" y="6"/>
                    </a:cubicBezTo>
                    <a:cubicBezTo>
                      <a:pt x="8" y="0"/>
                      <a:pt x="17" y="5"/>
                      <a:pt x="25" y="7"/>
                    </a:cubicBezTo>
                    <a:cubicBezTo>
                      <a:pt x="36" y="10"/>
                      <a:pt x="25" y="14"/>
                      <a:pt x="24" y="18"/>
                    </a:cubicBezTo>
                    <a:cubicBezTo>
                      <a:pt x="22" y="21"/>
                      <a:pt x="21" y="21"/>
                      <a:pt x="20" y="18"/>
                    </a:cubicBezTo>
                    <a:close/>
                  </a:path>
                </a:pathLst>
              </a:custGeom>
              <a:solidFill>
                <a:srgbClr val="4295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676"/>
              <p:cNvSpPr/>
              <p:nvPr/>
            </p:nvSpPr>
            <p:spPr bwMode="auto">
              <a:xfrm>
                <a:off x="1003" y="3686"/>
                <a:ext cx="59" cy="17"/>
              </a:xfrm>
              <a:custGeom>
                <a:avLst/>
                <a:gdLst>
                  <a:gd name="T0" fmla="*/ 53 w 53"/>
                  <a:gd name="T1" fmla="*/ 15 h 15"/>
                  <a:gd name="T2" fmla="*/ 0 w 53"/>
                  <a:gd name="T3" fmla="*/ 2 h 15"/>
                  <a:gd name="T4" fmla="*/ 53 w 53"/>
                  <a:gd name="T5" fmla="*/ 15 h 15"/>
                </a:gdLst>
                <a:ahLst/>
                <a:cxnLst>
                  <a:cxn ang="0">
                    <a:pos x="T0" y="T1"/>
                  </a:cxn>
                  <a:cxn ang="0">
                    <a:pos x="T2" y="T3"/>
                  </a:cxn>
                  <a:cxn ang="0">
                    <a:pos x="T4" y="T5"/>
                  </a:cxn>
                </a:cxnLst>
                <a:rect l="0" t="0" r="r" b="b"/>
                <a:pathLst>
                  <a:path w="53" h="15">
                    <a:moveTo>
                      <a:pt x="53" y="15"/>
                    </a:moveTo>
                    <a:cubicBezTo>
                      <a:pt x="35" y="11"/>
                      <a:pt x="18" y="7"/>
                      <a:pt x="0" y="2"/>
                    </a:cubicBezTo>
                    <a:cubicBezTo>
                      <a:pt x="18" y="4"/>
                      <a:pt x="38" y="0"/>
                      <a:pt x="53" y="15"/>
                    </a:cubicBezTo>
                    <a:close/>
                  </a:path>
                </a:pathLst>
              </a:custGeom>
              <a:solidFill>
                <a:srgbClr val="73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677"/>
              <p:cNvSpPr/>
              <p:nvPr/>
            </p:nvSpPr>
            <p:spPr bwMode="auto">
              <a:xfrm>
                <a:off x="1396" y="1025"/>
                <a:ext cx="192" cy="204"/>
              </a:xfrm>
              <a:custGeom>
                <a:avLst/>
                <a:gdLst>
                  <a:gd name="T0" fmla="*/ 90 w 171"/>
                  <a:gd name="T1" fmla="*/ 0 h 182"/>
                  <a:gd name="T2" fmla="*/ 102 w 171"/>
                  <a:gd name="T3" fmla="*/ 1 h 182"/>
                  <a:gd name="T4" fmla="*/ 125 w 171"/>
                  <a:gd name="T5" fmla="*/ 42 h 182"/>
                  <a:gd name="T6" fmla="*/ 157 w 171"/>
                  <a:gd name="T7" fmla="*/ 127 h 182"/>
                  <a:gd name="T8" fmla="*/ 171 w 171"/>
                  <a:gd name="T9" fmla="*/ 169 h 182"/>
                  <a:gd name="T10" fmla="*/ 166 w 171"/>
                  <a:gd name="T11" fmla="*/ 179 h 182"/>
                  <a:gd name="T12" fmla="*/ 154 w 171"/>
                  <a:gd name="T13" fmla="*/ 175 h 182"/>
                  <a:gd name="T14" fmla="*/ 142 w 171"/>
                  <a:gd name="T15" fmla="*/ 172 h 182"/>
                  <a:gd name="T16" fmla="*/ 131 w 171"/>
                  <a:gd name="T17" fmla="*/ 169 h 182"/>
                  <a:gd name="T18" fmla="*/ 122 w 171"/>
                  <a:gd name="T19" fmla="*/ 168 h 182"/>
                  <a:gd name="T20" fmla="*/ 104 w 171"/>
                  <a:gd name="T21" fmla="*/ 167 h 182"/>
                  <a:gd name="T22" fmla="*/ 74 w 171"/>
                  <a:gd name="T23" fmla="*/ 165 h 182"/>
                  <a:gd name="T24" fmla="*/ 26 w 171"/>
                  <a:gd name="T25" fmla="*/ 172 h 182"/>
                  <a:gd name="T26" fmla="*/ 19 w 171"/>
                  <a:gd name="T27" fmla="*/ 131 h 182"/>
                  <a:gd name="T28" fmla="*/ 41 w 171"/>
                  <a:gd name="T29" fmla="*/ 45 h 182"/>
                  <a:gd name="T30" fmla="*/ 85 w 171"/>
                  <a:gd name="T31" fmla="*/ 3 h 182"/>
                  <a:gd name="T32" fmla="*/ 90 w 171"/>
                  <a:gd name="T33"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182">
                    <a:moveTo>
                      <a:pt x="90" y="0"/>
                    </a:moveTo>
                    <a:cubicBezTo>
                      <a:pt x="94" y="0"/>
                      <a:pt x="98" y="1"/>
                      <a:pt x="102" y="1"/>
                    </a:cubicBezTo>
                    <a:cubicBezTo>
                      <a:pt x="118" y="10"/>
                      <a:pt x="119" y="27"/>
                      <a:pt x="125" y="42"/>
                    </a:cubicBezTo>
                    <a:cubicBezTo>
                      <a:pt x="135" y="70"/>
                      <a:pt x="143" y="100"/>
                      <a:pt x="157" y="127"/>
                    </a:cubicBezTo>
                    <a:cubicBezTo>
                      <a:pt x="164" y="141"/>
                      <a:pt x="171" y="153"/>
                      <a:pt x="171" y="169"/>
                    </a:cubicBezTo>
                    <a:cubicBezTo>
                      <a:pt x="171" y="175"/>
                      <a:pt x="168" y="176"/>
                      <a:pt x="166" y="179"/>
                    </a:cubicBezTo>
                    <a:cubicBezTo>
                      <a:pt x="162" y="178"/>
                      <a:pt x="158" y="176"/>
                      <a:pt x="154" y="175"/>
                    </a:cubicBezTo>
                    <a:cubicBezTo>
                      <a:pt x="150" y="174"/>
                      <a:pt x="145" y="176"/>
                      <a:pt x="142" y="172"/>
                    </a:cubicBezTo>
                    <a:cubicBezTo>
                      <a:pt x="138" y="171"/>
                      <a:pt x="134" y="170"/>
                      <a:pt x="131" y="169"/>
                    </a:cubicBezTo>
                    <a:cubicBezTo>
                      <a:pt x="128" y="170"/>
                      <a:pt x="124" y="170"/>
                      <a:pt x="122" y="168"/>
                    </a:cubicBezTo>
                    <a:cubicBezTo>
                      <a:pt x="121" y="168"/>
                      <a:pt x="105" y="166"/>
                      <a:pt x="104" y="167"/>
                    </a:cubicBezTo>
                    <a:cubicBezTo>
                      <a:pt x="94" y="182"/>
                      <a:pt x="85" y="161"/>
                      <a:pt x="74" y="165"/>
                    </a:cubicBezTo>
                    <a:cubicBezTo>
                      <a:pt x="59" y="170"/>
                      <a:pt x="42" y="170"/>
                      <a:pt x="26" y="172"/>
                    </a:cubicBezTo>
                    <a:cubicBezTo>
                      <a:pt x="0" y="163"/>
                      <a:pt x="14" y="143"/>
                      <a:pt x="19" y="131"/>
                    </a:cubicBezTo>
                    <a:cubicBezTo>
                      <a:pt x="30" y="103"/>
                      <a:pt x="35" y="74"/>
                      <a:pt x="41" y="45"/>
                    </a:cubicBezTo>
                    <a:cubicBezTo>
                      <a:pt x="48" y="12"/>
                      <a:pt x="52" y="8"/>
                      <a:pt x="85" y="3"/>
                    </a:cubicBezTo>
                    <a:cubicBezTo>
                      <a:pt x="87" y="3"/>
                      <a:pt x="88" y="1"/>
                      <a:pt x="90" y="0"/>
                    </a:cubicBezTo>
                    <a:close/>
                  </a:path>
                </a:pathLst>
              </a:custGeom>
              <a:solidFill>
                <a:srgbClr val="2451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678"/>
              <p:cNvSpPr/>
              <p:nvPr/>
            </p:nvSpPr>
            <p:spPr bwMode="auto">
              <a:xfrm>
                <a:off x="836" y="724"/>
                <a:ext cx="249" cy="264"/>
              </a:xfrm>
              <a:custGeom>
                <a:avLst/>
                <a:gdLst>
                  <a:gd name="T0" fmla="*/ 0 w 221"/>
                  <a:gd name="T1" fmla="*/ 0 h 235"/>
                  <a:gd name="T2" fmla="*/ 130 w 221"/>
                  <a:gd name="T3" fmla="*/ 119 h 235"/>
                  <a:gd name="T4" fmla="*/ 116 w 221"/>
                  <a:gd name="T5" fmla="*/ 80 h 235"/>
                  <a:gd name="T6" fmla="*/ 116 w 221"/>
                  <a:gd name="T7" fmla="*/ 75 h 235"/>
                  <a:gd name="T8" fmla="*/ 138 w 221"/>
                  <a:gd name="T9" fmla="*/ 91 h 235"/>
                  <a:gd name="T10" fmla="*/ 167 w 221"/>
                  <a:gd name="T11" fmla="*/ 120 h 235"/>
                  <a:gd name="T12" fmla="*/ 180 w 221"/>
                  <a:gd name="T13" fmla="*/ 144 h 235"/>
                  <a:gd name="T14" fmla="*/ 198 w 221"/>
                  <a:gd name="T15" fmla="*/ 177 h 235"/>
                  <a:gd name="T16" fmla="*/ 196 w 221"/>
                  <a:gd name="T17" fmla="*/ 156 h 235"/>
                  <a:gd name="T18" fmla="*/ 207 w 221"/>
                  <a:gd name="T19" fmla="*/ 156 h 235"/>
                  <a:gd name="T20" fmla="*/ 221 w 221"/>
                  <a:gd name="T21" fmla="*/ 193 h 235"/>
                  <a:gd name="T22" fmla="*/ 206 w 221"/>
                  <a:gd name="T23" fmla="*/ 193 h 235"/>
                  <a:gd name="T24" fmla="*/ 207 w 221"/>
                  <a:gd name="T25" fmla="*/ 210 h 235"/>
                  <a:gd name="T26" fmla="*/ 195 w 221"/>
                  <a:gd name="T27" fmla="*/ 208 h 235"/>
                  <a:gd name="T28" fmla="*/ 198 w 221"/>
                  <a:gd name="T29" fmla="*/ 223 h 235"/>
                  <a:gd name="T30" fmla="*/ 181 w 221"/>
                  <a:gd name="T31" fmla="*/ 232 h 235"/>
                  <a:gd name="T32" fmla="*/ 166 w 221"/>
                  <a:gd name="T33" fmla="*/ 235 h 235"/>
                  <a:gd name="T34" fmla="*/ 161 w 221"/>
                  <a:gd name="T35" fmla="*/ 215 h 235"/>
                  <a:gd name="T36" fmla="*/ 95 w 221"/>
                  <a:gd name="T37" fmla="*/ 112 h 235"/>
                  <a:gd name="T38" fmla="*/ 111 w 221"/>
                  <a:gd name="T39" fmla="*/ 124 h 235"/>
                  <a:gd name="T40" fmla="*/ 100 w 221"/>
                  <a:gd name="T41" fmla="*/ 104 h 235"/>
                  <a:gd name="T42" fmla="*/ 9 w 221"/>
                  <a:gd name="T43" fmla="*/ 12 h 235"/>
                  <a:gd name="T44" fmla="*/ 0 w 221"/>
                  <a:gd name="T4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 h="235">
                    <a:moveTo>
                      <a:pt x="0" y="0"/>
                    </a:moveTo>
                    <a:cubicBezTo>
                      <a:pt x="50" y="32"/>
                      <a:pt x="92" y="73"/>
                      <a:pt x="130" y="119"/>
                    </a:cubicBezTo>
                    <a:cubicBezTo>
                      <a:pt x="122" y="107"/>
                      <a:pt x="119" y="94"/>
                      <a:pt x="116" y="80"/>
                    </a:cubicBezTo>
                    <a:cubicBezTo>
                      <a:pt x="116" y="79"/>
                      <a:pt x="116" y="77"/>
                      <a:pt x="116" y="75"/>
                    </a:cubicBezTo>
                    <a:cubicBezTo>
                      <a:pt x="126" y="77"/>
                      <a:pt x="131" y="85"/>
                      <a:pt x="138" y="91"/>
                    </a:cubicBezTo>
                    <a:cubicBezTo>
                      <a:pt x="147" y="101"/>
                      <a:pt x="155" y="113"/>
                      <a:pt x="167" y="120"/>
                    </a:cubicBezTo>
                    <a:cubicBezTo>
                      <a:pt x="175" y="125"/>
                      <a:pt x="178" y="135"/>
                      <a:pt x="180" y="144"/>
                    </a:cubicBezTo>
                    <a:cubicBezTo>
                      <a:pt x="183" y="156"/>
                      <a:pt x="189" y="167"/>
                      <a:pt x="198" y="177"/>
                    </a:cubicBezTo>
                    <a:cubicBezTo>
                      <a:pt x="200" y="169"/>
                      <a:pt x="192" y="163"/>
                      <a:pt x="196" y="156"/>
                    </a:cubicBezTo>
                    <a:cubicBezTo>
                      <a:pt x="199" y="156"/>
                      <a:pt x="203" y="156"/>
                      <a:pt x="207" y="156"/>
                    </a:cubicBezTo>
                    <a:cubicBezTo>
                      <a:pt x="216" y="167"/>
                      <a:pt x="213" y="182"/>
                      <a:pt x="221" y="193"/>
                    </a:cubicBezTo>
                    <a:cubicBezTo>
                      <a:pt x="215" y="200"/>
                      <a:pt x="212" y="185"/>
                      <a:pt x="206" y="193"/>
                    </a:cubicBezTo>
                    <a:cubicBezTo>
                      <a:pt x="200" y="200"/>
                      <a:pt x="208" y="205"/>
                      <a:pt x="207" y="210"/>
                    </a:cubicBezTo>
                    <a:cubicBezTo>
                      <a:pt x="201" y="214"/>
                      <a:pt x="199" y="203"/>
                      <a:pt x="195" y="208"/>
                    </a:cubicBezTo>
                    <a:cubicBezTo>
                      <a:pt x="190" y="213"/>
                      <a:pt x="199" y="217"/>
                      <a:pt x="198" y="223"/>
                    </a:cubicBezTo>
                    <a:cubicBezTo>
                      <a:pt x="191" y="222"/>
                      <a:pt x="179" y="213"/>
                      <a:pt x="181" y="232"/>
                    </a:cubicBezTo>
                    <a:cubicBezTo>
                      <a:pt x="176" y="233"/>
                      <a:pt x="171" y="234"/>
                      <a:pt x="166" y="235"/>
                    </a:cubicBezTo>
                    <a:cubicBezTo>
                      <a:pt x="170" y="227"/>
                      <a:pt x="165" y="221"/>
                      <a:pt x="161" y="215"/>
                    </a:cubicBezTo>
                    <a:cubicBezTo>
                      <a:pt x="140" y="181"/>
                      <a:pt x="120" y="146"/>
                      <a:pt x="95" y="112"/>
                    </a:cubicBezTo>
                    <a:cubicBezTo>
                      <a:pt x="103" y="112"/>
                      <a:pt x="105" y="120"/>
                      <a:pt x="111" y="124"/>
                    </a:cubicBezTo>
                    <a:cubicBezTo>
                      <a:pt x="111" y="114"/>
                      <a:pt x="104" y="110"/>
                      <a:pt x="100" y="104"/>
                    </a:cubicBezTo>
                    <a:cubicBezTo>
                      <a:pt x="75" y="68"/>
                      <a:pt x="41" y="41"/>
                      <a:pt x="9" y="12"/>
                    </a:cubicBezTo>
                    <a:cubicBezTo>
                      <a:pt x="6" y="8"/>
                      <a:pt x="0" y="6"/>
                      <a:pt x="0" y="0"/>
                    </a:cubicBezTo>
                    <a:close/>
                  </a:path>
                </a:pathLst>
              </a:custGeom>
              <a:solidFill>
                <a:srgbClr val="5641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679"/>
              <p:cNvSpPr/>
              <p:nvPr/>
            </p:nvSpPr>
            <p:spPr bwMode="auto">
              <a:xfrm>
                <a:off x="820" y="824"/>
                <a:ext cx="192" cy="204"/>
              </a:xfrm>
              <a:custGeom>
                <a:avLst/>
                <a:gdLst>
                  <a:gd name="T0" fmla="*/ 63 w 170"/>
                  <a:gd name="T1" fmla="*/ 25 h 182"/>
                  <a:gd name="T2" fmla="*/ 136 w 170"/>
                  <a:gd name="T3" fmla="*/ 87 h 182"/>
                  <a:gd name="T4" fmla="*/ 157 w 170"/>
                  <a:gd name="T5" fmla="*/ 131 h 182"/>
                  <a:gd name="T6" fmla="*/ 170 w 170"/>
                  <a:gd name="T7" fmla="*/ 155 h 182"/>
                  <a:gd name="T8" fmla="*/ 159 w 170"/>
                  <a:gd name="T9" fmla="*/ 182 h 182"/>
                  <a:gd name="T10" fmla="*/ 152 w 170"/>
                  <a:gd name="T11" fmla="*/ 176 h 182"/>
                  <a:gd name="T12" fmla="*/ 86 w 170"/>
                  <a:gd name="T13" fmla="*/ 93 h 182"/>
                  <a:gd name="T14" fmla="*/ 74 w 170"/>
                  <a:gd name="T15" fmla="*/ 89 h 182"/>
                  <a:gd name="T16" fmla="*/ 72 w 170"/>
                  <a:gd name="T17" fmla="*/ 87 h 182"/>
                  <a:gd name="T18" fmla="*/ 27 w 170"/>
                  <a:gd name="T19" fmla="*/ 50 h 182"/>
                  <a:gd name="T20" fmla="*/ 3 w 170"/>
                  <a:gd name="T21" fmla="*/ 11 h 182"/>
                  <a:gd name="T22" fmla="*/ 4 w 170"/>
                  <a:gd name="T23" fmla="*/ 2 h 182"/>
                  <a:gd name="T24" fmla="*/ 13 w 170"/>
                  <a:gd name="T25" fmla="*/ 5 h 182"/>
                  <a:gd name="T26" fmla="*/ 54 w 170"/>
                  <a:gd name="T27" fmla="*/ 39 h 182"/>
                  <a:gd name="T28" fmla="*/ 54 w 170"/>
                  <a:gd name="T29" fmla="*/ 39 h 182"/>
                  <a:gd name="T30" fmla="*/ 137 w 170"/>
                  <a:gd name="T31" fmla="*/ 123 h 182"/>
                  <a:gd name="T32" fmla="*/ 147 w 170"/>
                  <a:gd name="T33" fmla="*/ 135 h 182"/>
                  <a:gd name="T34" fmla="*/ 73 w 170"/>
                  <a:gd name="T35" fmla="*/ 47 h 182"/>
                  <a:gd name="T36" fmla="*/ 63 w 170"/>
                  <a:gd name="T37" fmla="*/ 2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0" h="182">
                    <a:moveTo>
                      <a:pt x="63" y="25"/>
                    </a:moveTo>
                    <a:cubicBezTo>
                      <a:pt x="99" y="31"/>
                      <a:pt x="113" y="64"/>
                      <a:pt x="136" y="87"/>
                    </a:cubicBezTo>
                    <a:cubicBezTo>
                      <a:pt x="138" y="104"/>
                      <a:pt x="148" y="117"/>
                      <a:pt x="157" y="131"/>
                    </a:cubicBezTo>
                    <a:cubicBezTo>
                      <a:pt x="162" y="139"/>
                      <a:pt x="167" y="146"/>
                      <a:pt x="170" y="155"/>
                    </a:cubicBezTo>
                    <a:cubicBezTo>
                      <a:pt x="170" y="166"/>
                      <a:pt x="163" y="173"/>
                      <a:pt x="159" y="182"/>
                    </a:cubicBezTo>
                    <a:cubicBezTo>
                      <a:pt x="156" y="182"/>
                      <a:pt x="154" y="180"/>
                      <a:pt x="152" y="176"/>
                    </a:cubicBezTo>
                    <a:cubicBezTo>
                      <a:pt x="134" y="145"/>
                      <a:pt x="109" y="120"/>
                      <a:pt x="86" y="93"/>
                    </a:cubicBezTo>
                    <a:cubicBezTo>
                      <a:pt x="81" y="88"/>
                      <a:pt x="75" y="97"/>
                      <a:pt x="74" y="89"/>
                    </a:cubicBezTo>
                    <a:cubicBezTo>
                      <a:pt x="73" y="88"/>
                      <a:pt x="73" y="88"/>
                      <a:pt x="72" y="87"/>
                    </a:cubicBezTo>
                    <a:cubicBezTo>
                      <a:pt x="54" y="78"/>
                      <a:pt x="37" y="65"/>
                      <a:pt x="27" y="50"/>
                    </a:cubicBezTo>
                    <a:cubicBezTo>
                      <a:pt x="18" y="38"/>
                      <a:pt x="9" y="24"/>
                      <a:pt x="3" y="11"/>
                    </a:cubicBezTo>
                    <a:cubicBezTo>
                      <a:pt x="1" y="7"/>
                      <a:pt x="0" y="4"/>
                      <a:pt x="4" y="2"/>
                    </a:cubicBezTo>
                    <a:cubicBezTo>
                      <a:pt x="8" y="0"/>
                      <a:pt x="11" y="2"/>
                      <a:pt x="13" y="5"/>
                    </a:cubicBezTo>
                    <a:cubicBezTo>
                      <a:pt x="26" y="17"/>
                      <a:pt x="40" y="28"/>
                      <a:pt x="54" y="39"/>
                    </a:cubicBezTo>
                    <a:cubicBezTo>
                      <a:pt x="54" y="39"/>
                      <a:pt x="54" y="39"/>
                      <a:pt x="54" y="39"/>
                    </a:cubicBezTo>
                    <a:cubicBezTo>
                      <a:pt x="87" y="61"/>
                      <a:pt x="113" y="91"/>
                      <a:pt x="137" y="123"/>
                    </a:cubicBezTo>
                    <a:cubicBezTo>
                      <a:pt x="141" y="127"/>
                      <a:pt x="145" y="131"/>
                      <a:pt x="147" y="135"/>
                    </a:cubicBezTo>
                    <a:cubicBezTo>
                      <a:pt x="126" y="104"/>
                      <a:pt x="98" y="77"/>
                      <a:pt x="73" y="47"/>
                    </a:cubicBezTo>
                    <a:cubicBezTo>
                      <a:pt x="68" y="41"/>
                      <a:pt x="61" y="35"/>
                      <a:pt x="63" y="25"/>
                    </a:cubicBezTo>
                    <a:close/>
                  </a:path>
                </a:pathLst>
              </a:custGeom>
              <a:solidFill>
                <a:srgbClr val="F0DA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680"/>
              <p:cNvSpPr/>
              <p:nvPr/>
            </p:nvSpPr>
            <p:spPr bwMode="auto">
              <a:xfrm>
                <a:off x="1215" y="1056"/>
                <a:ext cx="99" cy="158"/>
              </a:xfrm>
              <a:custGeom>
                <a:avLst/>
                <a:gdLst>
                  <a:gd name="T0" fmla="*/ 71 w 88"/>
                  <a:gd name="T1" fmla="*/ 136 h 140"/>
                  <a:gd name="T2" fmla="*/ 43 w 88"/>
                  <a:gd name="T3" fmla="*/ 8 h 140"/>
                  <a:gd name="T4" fmla="*/ 35 w 88"/>
                  <a:gd name="T5" fmla="*/ 50 h 140"/>
                  <a:gd name="T6" fmla="*/ 51 w 88"/>
                  <a:gd name="T7" fmla="*/ 7 h 140"/>
                  <a:gd name="T8" fmla="*/ 56 w 88"/>
                  <a:gd name="T9" fmla="*/ 0 h 140"/>
                  <a:gd name="T10" fmla="*/ 71 w 88"/>
                  <a:gd name="T11" fmla="*/ 25 h 140"/>
                  <a:gd name="T12" fmla="*/ 87 w 88"/>
                  <a:gd name="T13" fmla="*/ 106 h 140"/>
                  <a:gd name="T14" fmla="*/ 83 w 88"/>
                  <a:gd name="T15" fmla="*/ 129 h 140"/>
                  <a:gd name="T16" fmla="*/ 71 w 88"/>
                  <a:gd name="T17" fmla="*/ 13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40">
                    <a:moveTo>
                      <a:pt x="71" y="136"/>
                    </a:moveTo>
                    <a:cubicBezTo>
                      <a:pt x="15" y="115"/>
                      <a:pt x="0" y="48"/>
                      <a:pt x="43" y="8"/>
                    </a:cubicBezTo>
                    <a:cubicBezTo>
                      <a:pt x="49" y="24"/>
                      <a:pt x="32" y="37"/>
                      <a:pt x="35" y="50"/>
                    </a:cubicBezTo>
                    <a:cubicBezTo>
                      <a:pt x="37" y="36"/>
                      <a:pt x="42" y="21"/>
                      <a:pt x="51" y="7"/>
                    </a:cubicBezTo>
                    <a:cubicBezTo>
                      <a:pt x="52" y="5"/>
                      <a:pt x="54" y="3"/>
                      <a:pt x="56" y="0"/>
                    </a:cubicBezTo>
                    <a:cubicBezTo>
                      <a:pt x="73" y="2"/>
                      <a:pt x="75" y="5"/>
                      <a:pt x="71" y="25"/>
                    </a:cubicBezTo>
                    <a:cubicBezTo>
                      <a:pt x="57" y="56"/>
                      <a:pt x="66" y="82"/>
                      <a:pt x="87" y="106"/>
                    </a:cubicBezTo>
                    <a:cubicBezTo>
                      <a:pt x="88" y="114"/>
                      <a:pt x="86" y="121"/>
                      <a:pt x="83" y="129"/>
                    </a:cubicBezTo>
                    <a:cubicBezTo>
                      <a:pt x="82" y="135"/>
                      <a:pt x="79" y="140"/>
                      <a:pt x="71" y="136"/>
                    </a:cubicBezTo>
                    <a:close/>
                  </a:path>
                </a:pathLst>
              </a:custGeom>
              <a:solidFill>
                <a:srgbClr val="EFD9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681"/>
              <p:cNvSpPr/>
              <p:nvPr/>
            </p:nvSpPr>
            <p:spPr bwMode="auto">
              <a:xfrm>
                <a:off x="1278" y="1046"/>
                <a:ext cx="85" cy="121"/>
              </a:xfrm>
              <a:custGeom>
                <a:avLst/>
                <a:gdLst>
                  <a:gd name="T0" fmla="*/ 11 w 76"/>
                  <a:gd name="T1" fmla="*/ 34 h 107"/>
                  <a:gd name="T2" fmla="*/ 0 w 76"/>
                  <a:gd name="T3" fmla="*/ 9 h 107"/>
                  <a:gd name="T4" fmla="*/ 46 w 76"/>
                  <a:gd name="T5" fmla="*/ 2 h 107"/>
                  <a:gd name="T6" fmla="*/ 34 w 76"/>
                  <a:gd name="T7" fmla="*/ 54 h 107"/>
                  <a:gd name="T8" fmla="*/ 33 w 76"/>
                  <a:gd name="T9" fmla="*/ 59 h 107"/>
                  <a:gd name="T10" fmla="*/ 33 w 76"/>
                  <a:gd name="T11" fmla="*/ 57 h 107"/>
                  <a:gd name="T12" fmla="*/ 47 w 76"/>
                  <a:gd name="T13" fmla="*/ 16 h 107"/>
                  <a:gd name="T14" fmla="*/ 63 w 76"/>
                  <a:gd name="T15" fmla="*/ 5 h 107"/>
                  <a:gd name="T16" fmla="*/ 70 w 76"/>
                  <a:gd name="T17" fmla="*/ 21 h 107"/>
                  <a:gd name="T18" fmla="*/ 55 w 76"/>
                  <a:gd name="T19" fmla="*/ 96 h 107"/>
                  <a:gd name="T20" fmla="*/ 50 w 76"/>
                  <a:gd name="T21" fmla="*/ 103 h 107"/>
                  <a:gd name="T22" fmla="*/ 39 w 76"/>
                  <a:gd name="T23" fmla="*/ 107 h 107"/>
                  <a:gd name="T24" fmla="*/ 8 w 76"/>
                  <a:gd name="T25" fmla="*/ 57 h 107"/>
                  <a:gd name="T26" fmla="*/ 11 w 76"/>
                  <a:gd name="T27" fmla="*/ 3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07">
                    <a:moveTo>
                      <a:pt x="11" y="34"/>
                    </a:moveTo>
                    <a:cubicBezTo>
                      <a:pt x="14" y="22"/>
                      <a:pt x="13" y="13"/>
                      <a:pt x="0" y="9"/>
                    </a:cubicBezTo>
                    <a:cubicBezTo>
                      <a:pt x="14" y="0"/>
                      <a:pt x="30" y="3"/>
                      <a:pt x="46" y="2"/>
                    </a:cubicBezTo>
                    <a:cubicBezTo>
                      <a:pt x="51" y="23"/>
                      <a:pt x="34" y="39"/>
                      <a:pt x="34" y="54"/>
                    </a:cubicBezTo>
                    <a:cubicBezTo>
                      <a:pt x="32" y="61"/>
                      <a:pt x="36" y="59"/>
                      <a:pt x="33" y="59"/>
                    </a:cubicBezTo>
                    <a:cubicBezTo>
                      <a:pt x="33" y="59"/>
                      <a:pt x="33" y="58"/>
                      <a:pt x="33" y="57"/>
                    </a:cubicBezTo>
                    <a:cubicBezTo>
                      <a:pt x="37" y="43"/>
                      <a:pt x="43" y="30"/>
                      <a:pt x="47" y="16"/>
                    </a:cubicBezTo>
                    <a:cubicBezTo>
                      <a:pt x="49" y="6"/>
                      <a:pt x="55" y="5"/>
                      <a:pt x="63" y="5"/>
                    </a:cubicBezTo>
                    <a:cubicBezTo>
                      <a:pt x="76" y="5"/>
                      <a:pt x="74" y="13"/>
                      <a:pt x="70" y="21"/>
                    </a:cubicBezTo>
                    <a:cubicBezTo>
                      <a:pt x="68" y="46"/>
                      <a:pt x="53" y="69"/>
                      <a:pt x="55" y="96"/>
                    </a:cubicBezTo>
                    <a:cubicBezTo>
                      <a:pt x="54" y="99"/>
                      <a:pt x="52" y="101"/>
                      <a:pt x="50" y="103"/>
                    </a:cubicBezTo>
                    <a:cubicBezTo>
                      <a:pt x="46" y="105"/>
                      <a:pt x="43" y="106"/>
                      <a:pt x="39" y="107"/>
                    </a:cubicBezTo>
                    <a:cubicBezTo>
                      <a:pt x="15" y="102"/>
                      <a:pt x="3" y="83"/>
                      <a:pt x="8" y="57"/>
                    </a:cubicBezTo>
                    <a:cubicBezTo>
                      <a:pt x="9" y="49"/>
                      <a:pt x="13" y="42"/>
                      <a:pt x="11" y="34"/>
                    </a:cubicBezTo>
                    <a:close/>
                  </a:path>
                </a:pathLst>
              </a:custGeom>
              <a:solidFill>
                <a:srgbClr val="EDD5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682"/>
              <p:cNvSpPr/>
              <p:nvPr/>
            </p:nvSpPr>
            <p:spPr bwMode="auto">
              <a:xfrm>
                <a:off x="978" y="719"/>
                <a:ext cx="186" cy="271"/>
              </a:xfrm>
              <a:custGeom>
                <a:avLst/>
                <a:gdLst>
                  <a:gd name="T0" fmla="*/ 158 w 166"/>
                  <a:gd name="T1" fmla="*/ 140 h 241"/>
                  <a:gd name="T2" fmla="*/ 147 w 166"/>
                  <a:gd name="T3" fmla="*/ 161 h 241"/>
                  <a:gd name="T4" fmla="*/ 116 w 166"/>
                  <a:gd name="T5" fmla="*/ 214 h 241"/>
                  <a:gd name="T6" fmla="*/ 102 w 166"/>
                  <a:gd name="T7" fmla="*/ 239 h 241"/>
                  <a:gd name="T8" fmla="*/ 82 w 166"/>
                  <a:gd name="T9" fmla="*/ 233 h 241"/>
                  <a:gd name="T10" fmla="*/ 116 w 166"/>
                  <a:gd name="T11" fmla="*/ 188 h 241"/>
                  <a:gd name="T12" fmla="*/ 117 w 166"/>
                  <a:gd name="T13" fmla="*/ 159 h 241"/>
                  <a:gd name="T14" fmla="*/ 0 w 166"/>
                  <a:gd name="T15" fmla="*/ 0 h 241"/>
                  <a:gd name="T16" fmla="*/ 122 w 166"/>
                  <a:gd name="T17" fmla="*/ 136 h 241"/>
                  <a:gd name="T18" fmla="*/ 113 w 166"/>
                  <a:gd name="T19" fmla="*/ 132 h 241"/>
                  <a:gd name="T20" fmla="*/ 124 w 166"/>
                  <a:gd name="T21" fmla="*/ 150 h 241"/>
                  <a:gd name="T22" fmla="*/ 122 w 166"/>
                  <a:gd name="T23" fmla="*/ 136 h 241"/>
                  <a:gd name="T24" fmla="*/ 140 w 166"/>
                  <a:gd name="T25" fmla="*/ 159 h 241"/>
                  <a:gd name="T26" fmla="*/ 144 w 166"/>
                  <a:gd name="T27" fmla="*/ 128 h 241"/>
                  <a:gd name="T28" fmla="*/ 158 w 166"/>
                  <a:gd name="T29" fmla="*/ 14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241">
                    <a:moveTo>
                      <a:pt x="158" y="140"/>
                    </a:moveTo>
                    <a:cubicBezTo>
                      <a:pt x="166" y="153"/>
                      <a:pt x="150" y="154"/>
                      <a:pt x="147" y="161"/>
                    </a:cubicBezTo>
                    <a:cubicBezTo>
                      <a:pt x="138" y="180"/>
                      <a:pt x="125" y="195"/>
                      <a:pt x="116" y="214"/>
                    </a:cubicBezTo>
                    <a:cubicBezTo>
                      <a:pt x="112" y="222"/>
                      <a:pt x="97" y="226"/>
                      <a:pt x="102" y="239"/>
                    </a:cubicBezTo>
                    <a:cubicBezTo>
                      <a:pt x="94" y="241"/>
                      <a:pt x="87" y="240"/>
                      <a:pt x="82" y="233"/>
                    </a:cubicBezTo>
                    <a:cubicBezTo>
                      <a:pt x="93" y="218"/>
                      <a:pt x="104" y="203"/>
                      <a:pt x="116" y="188"/>
                    </a:cubicBezTo>
                    <a:cubicBezTo>
                      <a:pt x="123" y="179"/>
                      <a:pt x="123" y="171"/>
                      <a:pt x="117" y="159"/>
                    </a:cubicBezTo>
                    <a:cubicBezTo>
                      <a:pt x="89" y="98"/>
                      <a:pt x="47" y="47"/>
                      <a:pt x="0" y="0"/>
                    </a:cubicBezTo>
                    <a:cubicBezTo>
                      <a:pt x="52" y="36"/>
                      <a:pt x="86" y="87"/>
                      <a:pt x="122" y="136"/>
                    </a:cubicBezTo>
                    <a:cubicBezTo>
                      <a:pt x="118" y="138"/>
                      <a:pt x="115" y="137"/>
                      <a:pt x="113" y="132"/>
                    </a:cubicBezTo>
                    <a:cubicBezTo>
                      <a:pt x="115" y="138"/>
                      <a:pt x="118" y="142"/>
                      <a:pt x="124" y="150"/>
                    </a:cubicBezTo>
                    <a:cubicBezTo>
                      <a:pt x="119" y="142"/>
                      <a:pt x="119" y="139"/>
                      <a:pt x="122" y="136"/>
                    </a:cubicBezTo>
                    <a:cubicBezTo>
                      <a:pt x="132" y="140"/>
                      <a:pt x="131" y="153"/>
                      <a:pt x="140" y="159"/>
                    </a:cubicBezTo>
                    <a:cubicBezTo>
                      <a:pt x="149" y="149"/>
                      <a:pt x="153" y="140"/>
                      <a:pt x="144" y="128"/>
                    </a:cubicBezTo>
                    <a:cubicBezTo>
                      <a:pt x="155" y="124"/>
                      <a:pt x="155" y="133"/>
                      <a:pt x="158" y="140"/>
                    </a:cubicBezTo>
                    <a:close/>
                  </a:path>
                </a:pathLst>
              </a:custGeom>
              <a:solidFill>
                <a:srgbClr val="765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683"/>
              <p:cNvSpPr/>
              <p:nvPr/>
            </p:nvSpPr>
            <p:spPr bwMode="auto">
              <a:xfrm>
                <a:off x="1333" y="1064"/>
                <a:ext cx="62" cy="145"/>
              </a:xfrm>
              <a:custGeom>
                <a:avLst/>
                <a:gdLst>
                  <a:gd name="T0" fmla="*/ 2 w 55"/>
                  <a:gd name="T1" fmla="*/ 81 h 129"/>
                  <a:gd name="T2" fmla="*/ 21 w 55"/>
                  <a:gd name="T3" fmla="*/ 5 h 129"/>
                  <a:gd name="T4" fmla="*/ 49 w 55"/>
                  <a:gd name="T5" fmla="*/ 28 h 129"/>
                  <a:gd name="T6" fmla="*/ 51 w 55"/>
                  <a:gd name="T7" fmla="*/ 46 h 129"/>
                  <a:gd name="T8" fmla="*/ 30 w 55"/>
                  <a:gd name="T9" fmla="*/ 118 h 129"/>
                  <a:gd name="T10" fmla="*/ 11 w 55"/>
                  <a:gd name="T11" fmla="*/ 128 h 129"/>
                  <a:gd name="T12" fmla="*/ 11 w 55"/>
                  <a:gd name="T13" fmla="*/ 98 h 129"/>
                  <a:gd name="T14" fmla="*/ 8 w 55"/>
                  <a:gd name="T15" fmla="*/ 82 h 129"/>
                  <a:gd name="T16" fmla="*/ 22 w 55"/>
                  <a:gd name="T17" fmla="*/ 42 h 129"/>
                  <a:gd name="T18" fmla="*/ 2 w 55"/>
                  <a:gd name="T19" fmla="*/ 8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29">
                    <a:moveTo>
                      <a:pt x="2" y="81"/>
                    </a:moveTo>
                    <a:cubicBezTo>
                      <a:pt x="0" y="54"/>
                      <a:pt x="8" y="29"/>
                      <a:pt x="21" y="5"/>
                    </a:cubicBezTo>
                    <a:cubicBezTo>
                      <a:pt x="41" y="0"/>
                      <a:pt x="46" y="4"/>
                      <a:pt x="49" y="28"/>
                    </a:cubicBezTo>
                    <a:cubicBezTo>
                      <a:pt x="55" y="33"/>
                      <a:pt x="53" y="40"/>
                      <a:pt x="51" y="46"/>
                    </a:cubicBezTo>
                    <a:cubicBezTo>
                      <a:pt x="44" y="70"/>
                      <a:pt x="40" y="95"/>
                      <a:pt x="30" y="118"/>
                    </a:cubicBezTo>
                    <a:cubicBezTo>
                      <a:pt x="21" y="116"/>
                      <a:pt x="21" y="129"/>
                      <a:pt x="11" y="128"/>
                    </a:cubicBezTo>
                    <a:cubicBezTo>
                      <a:pt x="8" y="118"/>
                      <a:pt x="18" y="108"/>
                      <a:pt x="11" y="98"/>
                    </a:cubicBezTo>
                    <a:cubicBezTo>
                      <a:pt x="5" y="93"/>
                      <a:pt x="8" y="88"/>
                      <a:pt x="8" y="82"/>
                    </a:cubicBezTo>
                    <a:cubicBezTo>
                      <a:pt x="22" y="72"/>
                      <a:pt x="18" y="55"/>
                      <a:pt x="22" y="42"/>
                    </a:cubicBezTo>
                    <a:cubicBezTo>
                      <a:pt x="15" y="54"/>
                      <a:pt x="26" y="76"/>
                      <a:pt x="2" y="81"/>
                    </a:cubicBezTo>
                    <a:close/>
                  </a:path>
                </a:pathLst>
              </a:custGeom>
              <a:solidFill>
                <a:srgbClr val="C7AB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684"/>
              <p:cNvSpPr/>
              <p:nvPr/>
            </p:nvSpPr>
            <p:spPr bwMode="auto">
              <a:xfrm>
                <a:off x="1367" y="1083"/>
                <a:ext cx="40" cy="114"/>
              </a:xfrm>
              <a:custGeom>
                <a:avLst/>
                <a:gdLst>
                  <a:gd name="T0" fmla="*/ 0 w 36"/>
                  <a:gd name="T1" fmla="*/ 101 h 101"/>
                  <a:gd name="T2" fmla="*/ 17 w 36"/>
                  <a:gd name="T3" fmla="*/ 22 h 101"/>
                  <a:gd name="T4" fmla="*/ 19 w 36"/>
                  <a:gd name="T5" fmla="*/ 11 h 101"/>
                  <a:gd name="T6" fmla="*/ 26 w 36"/>
                  <a:gd name="T7" fmla="*/ 12 h 101"/>
                  <a:gd name="T8" fmla="*/ 19 w 36"/>
                  <a:gd name="T9" fmla="*/ 83 h 101"/>
                  <a:gd name="T10" fmla="*/ 15 w 36"/>
                  <a:gd name="T11" fmla="*/ 72 h 101"/>
                  <a:gd name="T12" fmla="*/ 22 w 36"/>
                  <a:gd name="T13" fmla="*/ 45 h 101"/>
                  <a:gd name="T14" fmla="*/ 9 w 36"/>
                  <a:gd name="T15" fmla="*/ 92 h 101"/>
                  <a:gd name="T16" fmla="*/ 0 w 36"/>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1">
                    <a:moveTo>
                      <a:pt x="0" y="101"/>
                    </a:moveTo>
                    <a:cubicBezTo>
                      <a:pt x="0" y="74"/>
                      <a:pt x="12" y="49"/>
                      <a:pt x="17" y="22"/>
                    </a:cubicBezTo>
                    <a:cubicBezTo>
                      <a:pt x="18" y="18"/>
                      <a:pt x="19" y="15"/>
                      <a:pt x="19" y="11"/>
                    </a:cubicBezTo>
                    <a:cubicBezTo>
                      <a:pt x="24" y="0"/>
                      <a:pt x="25" y="10"/>
                      <a:pt x="26" y="12"/>
                    </a:cubicBezTo>
                    <a:cubicBezTo>
                      <a:pt x="36" y="37"/>
                      <a:pt x="32" y="60"/>
                      <a:pt x="19" y="83"/>
                    </a:cubicBezTo>
                    <a:cubicBezTo>
                      <a:pt x="10" y="83"/>
                      <a:pt x="14" y="76"/>
                      <a:pt x="15" y="72"/>
                    </a:cubicBezTo>
                    <a:cubicBezTo>
                      <a:pt x="17" y="62"/>
                      <a:pt x="22" y="53"/>
                      <a:pt x="22" y="45"/>
                    </a:cubicBezTo>
                    <a:cubicBezTo>
                      <a:pt x="18" y="59"/>
                      <a:pt x="15" y="76"/>
                      <a:pt x="9" y="92"/>
                    </a:cubicBezTo>
                    <a:cubicBezTo>
                      <a:pt x="6" y="95"/>
                      <a:pt x="3" y="98"/>
                      <a:pt x="0" y="101"/>
                    </a:cubicBezTo>
                    <a:close/>
                  </a:path>
                </a:pathLst>
              </a:custGeom>
              <a:solidFill>
                <a:srgbClr val="E7D5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685"/>
              <p:cNvSpPr/>
              <p:nvPr/>
            </p:nvSpPr>
            <p:spPr bwMode="auto">
              <a:xfrm>
                <a:off x="1127" y="868"/>
                <a:ext cx="53" cy="124"/>
              </a:xfrm>
              <a:custGeom>
                <a:avLst/>
                <a:gdLst>
                  <a:gd name="T0" fmla="*/ 41 w 47"/>
                  <a:gd name="T1" fmla="*/ 13 h 111"/>
                  <a:gd name="T2" fmla="*/ 36 w 47"/>
                  <a:gd name="T3" fmla="*/ 32 h 111"/>
                  <a:gd name="T4" fmla="*/ 16 w 47"/>
                  <a:gd name="T5" fmla="*/ 87 h 111"/>
                  <a:gd name="T6" fmla="*/ 17 w 47"/>
                  <a:gd name="T7" fmla="*/ 111 h 111"/>
                  <a:gd name="T8" fmla="*/ 0 w 47"/>
                  <a:gd name="T9" fmla="*/ 107 h 111"/>
                  <a:gd name="T10" fmla="*/ 30 w 47"/>
                  <a:gd name="T11" fmla="*/ 28 h 111"/>
                  <a:gd name="T12" fmla="*/ 37 w 47"/>
                  <a:gd name="T13" fmla="*/ 0 h 111"/>
                  <a:gd name="T14" fmla="*/ 41 w 47"/>
                  <a:gd name="T15" fmla="*/ 13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111">
                    <a:moveTo>
                      <a:pt x="41" y="13"/>
                    </a:moveTo>
                    <a:cubicBezTo>
                      <a:pt x="40" y="20"/>
                      <a:pt x="40" y="27"/>
                      <a:pt x="36" y="32"/>
                    </a:cubicBezTo>
                    <a:cubicBezTo>
                      <a:pt x="24" y="49"/>
                      <a:pt x="29" y="71"/>
                      <a:pt x="16" y="87"/>
                    </a:cubicBezTo>
                    <a:cubicBezTo>
                      <a:pt x="10" y="95"/>
                      <a:pt x="19" y="103"/>
                      <a:pt x="17" y="111"/>
                    </a:cubicBezTo>
                    <a:cubicBezTo>
                      <a:pt x="12" y="110"/>
                      <a:pt x="6" y="109"/>
                      <a:pt x="0" y="107"/>
                    </a:cubicBezTo>
                    <a:cubicBezTo>
                      <a:pt x="10" y="81"/>
                      <a:pt x="15" y="53"/>
                      <a:pt x="30" y="28"/>
                    </a:cubicBezTo>
                    <a:cubicBezTo>
                      <a:pt x="35" y="20"/>
                      <a:pt x="39" y="10"/>
                      <a:pt x="37" y="0"/>
                    </a:cubicBezTo>
                    <a:cubicBezTo>
                      <a:pt x="47" y="2"/>
                      <a:pt x="42" y="8"/>
                      <a:pt x="41" y="13"/>
                    </a:cubicBezTo>
                    <a:close/>
                  </a:path>
                </a:pathLst>
              </a:custGeom>
              <a:solidFill>
                <a:srgbClr val="9879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686"/>
              <p:cNvSpPr/>
              <p:nvPr/>
            </p:nvSpPr>
            <p:spPr bwMode="auto">
              <a:xfrm>
                <a:off x="898" y="913"/>
                <a:ext cx="101" cy="117"/>
              </a:xfrm>
              <a:custGeom>
                <a:avLst/>
                <a:gdLst>
                  <a:gd name="T0" fmla="*/ 5 w 90"/>
                  <a:gd name="T1" fmla="*/ 10 h 104"/>
                  <a:gd name="T2" fmla="*/ 13 w 90"/>
                  <a:gd name="T3" fmla="*/ 3 h 104"/>
                  <a:gd name="T4" fmla="*/ 90 w 90"/>
                  <a:gd name="T5" fmla="*/ 103 h 104"/>
                  <a:gd name="T6" fmla="*/ 84 w 90"/>
                  <a:gd name="T7" fmla="*/ 104 h 104"/>
                  <a:gd name="T8" fmla="*/ 38 w 90"/>
                  <a:gd name="T9" fmla="*/ 41 h 104"/>
                  <a:gd name="T10" fmla="*/ 5 w 90"/>
                  <a:gd name="T11" fmla="*/ 10 h 104"/>
                </a:gdLst>
                <a:ahLst/>
                <a:cxnLst>
                  <a:cxn ang="0">
                    <a:pos x="T0" y="T1"/>
                  </a:cxn>
                  <a:cxn ang="0">
                    <a:pos x="T2" y="T3"/>
                  </a:cxn>
                  <a:cxn ang="0">
                    <a:pos x="T4" y="T5"/>
                  </a:cxn>
                  <a:cxn ang="0">
                    <a:pos x="T6" y="T7"/>
                  </a:cxn>
                  <a:cxn ang="0">
                    <a:pos x="T8" y="T9"/>
                  </a:cxn>
                  <a:cxn ang="0">
                    <a:pos x="T10" y="T11"/>
                  </a:cxn>
                </a:cxnLst>
                <a:rect l="0" t="0" r="r" b="b"/>
                <a:pathLst>
                  <a:path w="90" h="104">
                    <a:moveTo>
                      <a:pt x="5" y="10"/>
                    </a:moveTo>
                    <a:cubicBezTo>
                      <a:pt x="20" y="14"/>
                      <a:pt x="0" y="0"/>
                      <a:pt x="13" y="3"/>
                    </a:cubicBezTo>
                    <a:cubicBezTo>
                      <a:pt x="39" y="33"/>
                      <a:pt x="68" y="66"/>
                      <a:pt x="90" y="103"/>
                    </a:cubicBezTo>
                    <a:cubicBezTo>
                      <a:pt x="88" y="104"/>
                      <a:pt x="86" y="104"/>
                      <a:pt x="84" y="104"/>
                    </a:cubicBezTo>
                    <a:cubicBezTo>
                      <a:pt x="69" y="84"/>
                      <a:pt x="52" y="63"/>
                      <a:pt x="38" y="41"/>
                    </a:cubicBezTo>
                    <a:cubicBezTo>
                      <a:pt x="29" y="28"/>
                      <a:pt x="9" y="28"/>
                      <a:pt x="5" y="10"/>
                    </a:cubicBezTo>
                    <a:close/>
                  </a:path>
                </a:pathLst>
              </a:custGeom>
              <a:solidFill>
                <a:srgbClr val="6449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687"/>
              <p:cNvSpPr/>
              <p:nvPr/>
            </p:nvSpPr>
            <p:spPr bwMode="auto">
              <a:xfrm>
                <a:off x="1295" y="1160"/>
                <a:ext cx="48" cy="65"/>
              </a:xfrm>
              <a:custGeom>
                <a:avLst/>
                <a:gdLst>
                  <a:gd name="T0" fmla="*/ 24 w 43"/>
                  <a:gd name="T1" fmla="*/ 4 h 58"/>
                  <a:gd name="T2" fmla="*/ 32 w 43"/>
                  <a:gd name="T3" fmla="*/ 0 h 58"/>
                  <a:gd name="T4" fmla="*/ 42 w 43"/>
                  <a:gd name="T5" fmla="*/ 5 h 58"/>
                  <a:gd name="T6" fmla="*/ 39 w 43"/>
                  <a:gd name="T7" fmla="*/ 39 h 58"/>
                  <a:gd name="T8" fmla="*/ 0 w 43"/>
                  <a:gd name="T9" fmla="*/ 44 h 58"/>
                  <a:gd name="T10" fmla="*/ 12 w 43"/>
                  <a:gd name="T11" fmla="*/ 12 h 58"/>
                  <a:gd name="T12" fmla="*/ 17 w 43"/>
                  <a:gd name="T13" fmla="*/ 11 h 58"/>
                  <a:gd name="T14" fmla="*/ 23 w 43"/>
                  <a:gd name="T15" fmla="*/ 19 h 58"/>
                  <a:gd name="T16" fmla="*/ 25 w 43"/>
                  <a:gd name="T17" fmla="*/ 11 h 58"/>
                  <a:gd name="T18" fmla="*/ 24 w 43"/>
                  <a:gd name="T1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8">
                    <a:moveTo>
                      <a:pt x="24" y="4"/>
                    </a:moveTo>
                    <a:cubicBezTo>
                      <a:pt x="26" y="1"/>
                      <a:pt x="29" y="0"/>
                      <a:pt x="32" y="0"/>
                    </a:cubicBezTo>
                    <a:cubicBezTo>
                      <a:pt x="35" y="2"/>
                      <a:pt x="40" y="1"/>
                      <a:pt x="42" y="5"/>
                    </a:cubicBezTo>
                    <a:cubicBezTo>
                      <a:pt x="43" y="16"/>
                      <a:pt x="30" y="27"/>
                      <a:pt x="39" y="39"/>
                    </a:cubicBezTo>
                    <a:cubicBezTo>
                      <a:pt x="28" y="58"/>
                      <a:pt x="13" y="45"/>
                      <a:pt x="0" y="44"/>
                    </a:cubicBezTo>
                    <a:cubicBezTo>
                      <a:pt x="14" y="37"/>
                      <a:pt x="7" y="23"/>
                      <a:pt x="12" y="12"/>
                    </a:cubicBezTo>
                    <a:cubicBezTo>
                      <a:pt x="13" y="11"/>
                      <a:pt x="15" y="11"/>
                      <a:pt x="17" y="11"/>
                    </a:cubicBezTo>
                    <a:cubicBezTo>
                      <a:pt x="20" y="14"/>
                      <a:pt x="19" y="20"/>
                      <a:pt x="23" y="19"/>
                    </a:cubicBezTo>
                    <a:cubicBezTo>
                      <a:pt x="26" y="19"/>
                      <a:pt x="25" y="14"/>
                      <a:pt x="25" y="11"/>
                    </a:cubicBezTo>
                    <a:cubicBezTo>
                      <a:pt x="24" y="9"/>
                      <a:pt x="24" y="6"/>
                      <a:pt x="24" y="4"/>
                    </a:cubicBezTo>
                    <a:close/>
                  </a:path>
                </a:pathLst>
              </a:custGeom>
              <a:solidFill>
                <a:srgbClr val="B69D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688"/>
              <p:cNvSpPr/>
              <p:nvPr/>
            </p:nvSpPr>
            <p:spPr bwMode="auto">
              <a:xfrm>
                <a:off x="904" y="961"/>
                <a:ext cx="84" cy="100"/>
              </a:xfrm>
              <a:custGeom>
                <a:avLst/>
                <a:gdLst>
                  <a:gd name="T0" fmla="*/ 0 w 75"/>
                  <a:gd name="T1" fmla="*/ 4 h 89"/>
                  <a:gd name="T2" fmla="*/ 5 w 75"/>
                  <a:gd name="T3" fmla="*/ 0 h 89"/>
                  <a:gd name="T4" fmla="*/ 63 w 75"/>
                  <a:gd name="T5" fmla="*/ 71 h 89"/>
                  <a:gd name="T6" fmla="*/ 75 w 75"/>
                  <a:gd name="T7" fmla="*/ 80 h 89"/>
                  <a:gd name="T8" fmla="*/ 67 w 75"/>
                  <a:gd name="T9" fmla="*/ 89 h 89"/>
                  <a:gd name="T10" fmla="*/ 0 w 75"/>
                  <a:gd name="T11" fmla="*/ 4 h 89"/>
                </a:gdLst>
                <a:ahLst/>
                <a:cxnLst>
                  <a:cxn ang="0">
                    <a:pos x="T0" y="T1"/>
                  </a:cxn>
                  <a:cxn ang="0">
                    <a:pos x="T2" y="T3"/>
                  </a:cxn>
                  <a:cxn ang="0">
                    <a:pos x="T4" y="T5"/>
                  </a:cxn>
                  <a:cxn ang="0">
                    <a:pos x="T6" y="T7"/>
                  </a:cxn>
                  <a:cxn ang="0">
                    <a:pos x="T8" y="T9"/>
                  </a:cxn>
                  <a:cxn ang="0">
                    <a:pos x="T10" y="T11"/>
                  </a:cxn>
                </a:cxnLst>
                <a:rect l="0" t="0" r="r" b="b"/>
                <a:pathLst>
                  <a:path w="75" h="89">
                    <a:moveTo>
                      <a:pt x="0" y="4"/>
                    </a:moveTo>
                    <a:cubicBezTo>
                      <a:pt x="2" y="3"/>
                      <a:pt x="3" y="2"/>
                      <a:pt x="5" y="0"/>
                    </a:cubicBezTo>
                    <a:cubicBezTo>
                      <a:pt x="29" y="20"/>
                      <a:pt x="43" y="47"/>
                      <a:pt x="63" y="71"/>
                    </a:cubicBezTo>
                    <a:cubicBezTo>
                      <a:pt x="66" y="75"/>
                      <a:pt x="67" y="83"/>
                      <a:pt x="75" y="80"/>
                    </a:cubicBezTo>
                    <a:cubicBezTo>
                      <a:pt x="75" y="85"/>
                      <a:pt x="72" y="88"/>
                      <a:pt x="67" y="89"/>
                    </a:cubicBezTo>
                    <a:cubicBezTo>
                      <a:pt x="48" y="59"/>
                      <a:pt x="26" y="30"/>
                      <a:pt x="0" y="4"/>
                    </a:cubicBezTo>
                    <a:close/>
                  </a:path>
                </a:pathLst>
              </a:custGeom>
              <a:solidFill>
                <a:srgbClr val="553F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689"/>
              <p:cNvSpPr/>
              <p:nvPr/>
            </p:nvSpPr>
            <p:spPr bwMode="auto">
              <a:xfrm>
                <a:off x="905" y="995"/>
                <a:ext cx="71" cy="85"/>
              </a:xfrm>
              <a:custGeom>
                <a:avLst/>
                <a:gdLst>
                  <a:gd name="T0" fmla="*/ 4 w 63"/>
                  <a:gd name="T1" fmla="*/ 11 h 76"/>
                  <a:gd name="T2" fmla="*/ 10 w 63"/>
                  <a:gd name="T3" fmla="*/ 7 h 76"/>
                  <a:gd name="T4" fmla="*/ 53 w 63"/>
                  <a:gd name="T5" fmla="*/ 60 h 76"/>
                  <a:gd name="T6" fmla="*/ 63 w 63"/>
                  <a:gd name="T7" fmla="*/ 70 h 76"/>
                  <a:gd name="T8" fmla="*/ 54 w 63"/>
                  <a:gd name="T9" fmla="*/ 76 h 76"/>
                  <a:gd name="T10" fmla="*/ 4 w 63"/>
                  <a:gd name="T11" fmla="*/ 11 h 76"/>
                </a:gdLst>
                <a:ahLst/>
                <a:cxnLst>
                  <a:cxn ang="0">
                    <a:pos x="T0" y="T1"/>
                  </a:cxn>
                  <a:cxn ang="0">
                    <a:pos x="T2" y="T3"/>
                  </a:cxn>
                  <a:cxn ang="0">
                    <a:pos x="T4" y="T5"/>
                  </a:cxn>
                  <a:cxn ang="0">
                    <a:pos x="T6" y="T7"/>
                  </a:cxn>
                  <a:cxn ang="0">
                    <a:pos x="T8" y="T9"/>
                  </a:cxn>
                  <a:cxn ang="0">
                    <a:pos x="T10" y="T11"/>
                  </a:cxn>
                </a:cxnLst>
                <a:rect l="0" t="0" r="r" b="b"/>
                <a:pathLst>
                  <a:path w="63" h="76">
                    <a:moveTo>
                      <a:pt x="4" y="11"/>
                    </a:moveTo>
                    <a:cubicBezTo>
                      <a:pt x="0" y="0"/>
                      <a:pt x="4" y="0"/>
                      <a:pt x="10" y="7"/>
                    </a:cubicBezTo>
                    <a:cubicBezTo>
                      <a:pt x="26" y="23"/>
                      <a:pt x="41" y="40"/>
                      <a:pt x="53" y="60"/>
                    </a:cubicBezTo>
                    <a:cubicBezTo>
                      <a:pt x="55" y="64"/>
                      <a:pt x="54" y="72"/>
                      <a:pt x="63" y="70"/>
                    </a:cubicBezTo>
                    <a:cubicBezTo>
                      <a:pt x="62" y="74"/>
                      <a:pt x="58" y="75"/>
                      <a:pt x="54" y="76"/>
                    </a:cubicBezTo>
                    <a:cubicBezTo>
                      <a:pt x="40" y="52"/>
                      <a:pt x="25" y="29"/>
                      <a:pt x="4" y="11"/>
                    </a:cubicBezTo>
                    <a:close/>
                  </a:path>
                </a:pathLst>
              </a:custGeom>
              <a:solidFill>
                <a:srgbClr val="684F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690"/>
              <p:cNvSpPr/>
              <p:nvPr/>
            </p:nvSpPr>
            <p:spPr bwMode="auto">
              <a:xfrm>
                <a:off x="1308" y="1045"/>
                <a:ext cx="43" cy="80"/>
              </a:xfrm>
              <a:custGeom>
                <a:avLst/>
                <a:gdLst>
                  <a:gd name="T0" fmla="*/ 36 w 38"/>
                  <a:gd name="T1" fmla="*/ 6 h 71"/>
                  <a:gd name="T2" fmla="*/ 36 w 38"/>
                  <a:gd name="T3" fmla="*/ 14 h 71"/>
                  <a:gd name="T4" fmla="*/ 23 w 38"/>
                  <a:gd name="T5" fmla="*/ 19 h 71"/>
                  <a:gd name="T6" fmla="*/ 0 w 38"/>
                  <a:gd name="T7" fmla="*/ 71 h 71"/>
                  <a:gd name="T8" fmla="*/ 19 w 38"/>
                  <a:gd name="T9" fmla="*/ 3 h 71"/>
                  <a:gd name="T10" fmla="*/ 36 w 38"/>
                  <a:gd name="T11" fmla="*/ 6 h 71"/>
                </a:gdLst>
                <a:ahLst/>
                <a:cxnLst>
                  <a:cxn ang="0">
                    <a:pos x="T0" y="T1"/>
                  </a:cxn>
                  <a:cxn ang="0">
                    <a:pos x="T2" y="T3"/>
                  </a:cxn>
                  <a:cxn ang="0">
                    <a:pos x="T4" y="T5"/>
                  </a:cxn>
                  <a:cxn ang="0">
                    <a:pos x="T6" y="T7"/>
                  </a:cxn>
                  <a:cxn ang="0">
                    <a:pos x="T8" y="T9"/>
                  </a:cxn>
                  <a:cxn ang="0">
                    <a:pos x="T10" y="T11"/>
                  </a:cxn>
                </a:cxnLst>
                <a:rect l="0" t="0" r="r" b="b"/>
                <a:pathLst>
                  <a:path w="38" h="71">
                    <a:moveTo>
                      <a:pt x="36" y="6"/>
                    </a:moveTo>
                    <a:cubicBezTo>
                      <a:pt x="35" y="9"/>
                      <a:pt x="38" y="17"/>
                      <a:pt x="36" y="14"/>
                    </a:cubicBezTo>
                    <a:cubicBezTo>
                      <a:pt x="25" y="2"/>
                      <a:pt x="26" y="13"/>
                      <a:pt x="23" y="19"/>
                    </a:cubicBezTo>
                    <a:cubicBezTo>
                      <a:pt x="17" y="37"/>
                      <a:pt x="10" y="54"/>
                      <a:pt x="0" y="71"/>
                    </a:cubicBezTo>
                    <a:cubicBezTo>
                      <a:pt x="6" y="48"/>
                      <a:pt x="13" y="26"/>
                      <a:pt x="19" y="3"/>
                    </a:cubicBezTo>
                    <a:cubicBezTo>
                      <a:pt x="25" y="3"/>
                      <a:pt x="31" y="0"/>
                      <a:pt x="36" y="6"/>
                    </a:cubicBezTo>
                    <a:close/>
                  </a:path>
                </a:pathLst>
              </a:custGeom>
              <a:solidFill>
                <a:srgbClr val="9675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691"/>
              <p:cNvSpPr/>
              <p:nvPr/>
            </p:nvSpPr>
            <p:spPr bwMode="auto">
              <a:xfrm>
                <a:off x="963" y="917"/>
                <a:ext cx="54" cy="81"/>
              </a:xfrm>
              <a:custGeom>
                <a:avLst/>
                <a:gdLst>
                  <a:gd name="T0" fmla="*/ 43 w 48"/>
                  <a:gd name="T1" fmla="*/ 72 h 72"/>
                  <a:gd name="T2" fmla="*/ 4 w 48"/>
                  <a:gd name="T3" fmla="*/ 10 h 72"/>
                  <a:gd name="T4" fmla="*/ 9 w 48"/>
                  <a:gd name="T5" fmla="*/ 4 h 72"/>
                  <a:gd name="T6" fmla="*/ 14 w 48"/>
                  <a:gd name="T7" fmla="*/ 0 h 72"/>
                  <a:gd name="T8" fmla="*/ 48 w 48"/>
                  <a:gd name="T9" fmla="*/ 68 h 72"/>
                  <a:gd name="T10" fmla="*/ 43 w 48"/>
                  <a:gd name="T11" fmla="*/ 72 h 72"/>
                </a:gdLst>
                <a:ahLst/>
                <a:cxnLst>
                  <a:cxn ang="0">
                    <a:pos x="T0" y="T1"/>
                  </a:cxn>
                  <a:cxn ang="0">
                    <a:pos x="T2" y="T3"/>
                  </a:cxn>
                  <a:cxn ang="0">
                    <a:pos x="T4" y="T5"/>
                  </a:cxn>
                  <a:cxn ang="0">
                    <a:pos x="T6" y="T7"/>
                  </a:cxn>
                  <a:cxn ang="0">
                    <a:pos x="T8" y="T9"/>
                  </a:cxn>
                  <a:cxn ang="0">
                    <a:pos x="T10" y="T11"/>
                  </a:cxn>
                </a:cxnLst>
                <a:rect l="0" t="0" r="r" b="b"/>
                <a:pathLst>
                  <a:path w="48" h="72">
                    <a:moveTo>
                      <a:pt x="43" y="72"/>
                    </a:moveTo>
                    <a:cubicBezTo>
                      <a:pt x="28" y="53"/>
                      <a:pt x="16" y="32"/>
                      <a:pt x="4" y="10"/>
                    </a:cubicBezTo>
                    <a:cubicBezTo>
                      <a:pt x="0" y="2"/>
                      <a:pt x="8" y="6"/>
                      <a:pt x="9" y="4"/>
                    </a:cubicBezTo>
                    <a:cubicBezTo>
                      <a:pt x="11" y="3"/>
                      <a:pt x="13" y="1"/>
                      <a:pt x="14" y="0"/>
                    </a:cubicBezTo>
                    <a:cubicBezTo>
                      <a:pt x="16" y="27"/>
                      <a:pt x="33" y="47"/>
                      <a:pt x="48" y="68"/>
                    </a:cubicBezTo>
                    <a:cubicBezTo>
                      <a:pt x="46" y="69"/>
                      <a:pt x="45" y="71"/>
                      <a:pt x="43" y="72"/>
                    </a:cubicBezTo>
                    <a:close/>
                  </a:path>
                </a:pathLst>
              </a:custGeom>
              <a:solidFill>
                <a:srgbClr val="654F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692"/>
              <p:cNvSpPr/>
              <p:nvPr/>
            </p:nvSpPr>
            <p:spPr bwMode="auto">
              <a:xfrm>
                <a:off x="1389" y="1228"/>
                <a:ext cx="21" cy="53"/>
              </a:xfrm>
              <a:custGeom>
                <a:avLst/>
                <a:gdLst>
                  <a:gd name="T0" fmla="*/ 0 w 19"/>
                  <a:gd name="T1" fmla="*/ 47 h 47"/>
                  <a:gd name="T2" fmla="*/ 3 w 19"/>
                  <a:gd name="T3" fmla="*/ 3 h 47"/>
                  <a:gd name="T4" fmla="*/ 8 w 19"/>
                  <a:gd name="T5" fmla="*/ 0 h 47"/>
                  <a:gd name="T6" fmla="*/ 0 w 19"/>
                  <a:gd name="T7" fmla="*/ 47 h 47"/>
                </a:gdLst>
                <a:ahLst/>
                <a:cxnLst>
                  <a:cxn ang="0">
                    <a:pos x="T0" y="T1"/>
                  </a:cxn>
                  <a:cxn ang="0">
                    <a:pos x="T2" y="T3"/>
                  </a:cxn>
                  <a:cxn ang="0">
                    <a:pos x="T4" y="T5"/>
                  </a:cxn>
                  <a:cxn ang="0">
                    <a:pos x="T6" y="T7"/>
                  </a:cxn>
                </a:cxnLst>
                <a:rect l="0" t="0" r="r" b="b"/>
                <a:pathLst>
                  <a:path w="19" h="47">
                    <a:moveTo>
                      <a:pt x="0" y="47"/>
                    </a:moveTo>
                    <a:cubicBezTo>
                      <a:pt x="1" y="32"/>
                      <a:pt x="2" y="17"/>
                      <a:pt x="3" y="3"/>
                    </a:cubicBezTo>
                    <a:cubicBezTo>
                      <a:pt x="5" y="2"/>
                      <a:pt x="7" y="1"/>
                      <a:pt x="8" y="0"/>
                    </a:cubicBezTo>
                    <a:cubicBezTo>
                      <a:pt x="19" y="13"/>
                      <a:pt x="14" y="39"/>
                      <a:pt x="0" y="47"/>
                    </a:cubicBezTo>
                    <a:close/>
                  </a:path>
                </a:pathLst>
              </a:custGeom>
              <a:solidFill>
                <a:srgbClr val="F3D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693"/>
              <p:cNvSpPr/>
              <p:nvPr/>
            </p:nvSpPr>
            <p:spPr bwMode="auto">
              <a:xfrm>
                <a:off x="1245" y="1059"/>
                <a:ext cx="27" cy="67"/>
              </a:xfrm>
              <a:custGeom>
                <a:avLst/>
                <a:gdLst>
                  <a:gd name="T0" fmla="*/ 24 w 24"/>
                  <a:gd name="T1" fmla="*/ 5 h 60"/>
                  <a:gd name="T2" fmla="*/ 0 w 24"/>
                  <a:gd name="T3" fmla="*/ 60 h 60"/>
                  <a:gd name="T4" fmla="*/ 16 w 24"/>
                  <a:gd name="T5" fmla="*/ 6 h 60"/>
                  <a:gd name="T6" fmla="*/ 24 w 24"/>
                  <a:gd name="T7" fmla="*/ 5 h 60"/>
                </a:gdLst>
                <a:ahLst/>
                <a:cxnLst>
                  <a:cxn ang="0">
                    <a:pos x="T0" y="T1"/>
                  </a:cxn>
                  <a:cxn ang="0">
                    <a:pos x="T2" y="T3"/>
                  </a:cxn>
                  <a:cxn ang="0">
                    <a:pos x="T4" y="T5"/>
                  </a:cxn>
                  <a:cxn ang="0">
                    <a:pos x="T6" y="T7"/>
                  </a:cxn>
                </a:cxnLst>
                <a:rect l="0" t="0" r="r" b="b"/>
                <a:pathLst>
                  <a:path w="24" h="60">
                    <a:moveTo>
                      <a:pt x="24" y="5"/>
                    </a:moveTo>
                    <a:cubicBezTo>
                      <a:pt x="18" y="25"/>
                      <a:pt x="13" y="44"/>
                      <a:pt x="0" y="60"/>
                    </a:cubicBezTo>
                    <a:cubicBezTo>
                      <a:pt x="5" y="42"/>
                      <a:pt x="11" y="24"/>
                      <a:pt x="16" y="6"/>
                    </a:cubicBezTo>
                    <a:cubicBezTo>
                      <a:pt x="18" y="0"/>
                      <a:pt x="21" y="6"/>
                      <a:pt x="24" y="5"/>
                    </a:cubicBezTo>
                    <a:close/>
                  </a:path>
                </a:pathLst>
              </a:custGeom>
              <a:solidFill>
                <a:srgbClr val="937B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694"/>
              <p:cNvSpPr/>
              <p:nvPr/>
            </p:nvSpPr>
            <p:spPr bwMode="auto">
              <a:xfrm>
                <a:off x="1376" y="1126"/>
                <a:ext cx="21" cy="61"/>
              </a:xfrm>
              <a:custGeom>
                <a:avLst/>
                <a:gdLst>
                  <a:gd name="T0" fmla="*/ 1 w 19"/>
                  <a:gd name="T1" fmla="*/ 54 h 54"/>
                  <a:gd name="T2" fmla="*/ 13 w 19"/>
                  <a:gd name="T3" fmla="*/ 0 h 54"/>
                  <a:gd name="T4" fmla="*/ 13 w 19"/>
                  <a:gd name="T5" fmla="*/ 25 h 54"/>
                  <a:gd name="T6" fmla="*/ 11 w 19"/>
                  <a:gd name="T7" fmla="*/ 45 h 54"/>
                  <a:gd name="T8" fmla="*/ 1 w 19"/>
                  <a:gd name="T9" fmla="*/ 54 h 54"/>
                </a:gdLst>
                <a:ahLst/>
                <a:cxnLst>
                  <a:cxn ang="0">
                    <a:pos x="T0" y="T1"/>
                  </a:cxn>
                  <a:cxn ang="0">
                    <a:pos x="T2" y="T3"/>
                  </a:cxn>
                  <a:cxn ang="0">
                    <a:pos x="T4" y="T5"/>
                  </a:cxn>
                  <a:cxn ang="0">
                    <a:pos x="T6" y="T7"/>
                  </a:cxn>
                  <a:cxn ang="0">
                    <a:pos x="T8" y="T9"/>
                  </a:cxn>
                </a:cxnLst>
                <a:rect l="0" t="0" r="r" b="b"/>
                <a:pathLst>
                  <a:path w="19" h="54">
                    <a:moveTo>
                      <a:pt x="1" y="54"/>
                    </a:moveTo>
                    <a:cubicBezTo>
                      <a:pt x="0" y="35"/>
                      <a:pt x="12" y="19"/>
                      <a:pt x="13" y="0"/>
                    </a:cubicBezTo>
                    <a:cubicBezTo>
                      <a:pt x="19" y="9"/>
                      <a:pt x="15" y="17"/>
                      <a:pt x="13" y="25"/>
                    </a:cubicBezTo>
                    <a:cubicBezTo>
                      <a:pt x="12" y="32"/>
                      <a:pt x="4" y="38"/>
                      <a:pt x="11" y="45"/>
                    </a:cubicBezTo>
                    <a:cubicBezTo>
                      <a:pt x="10" y="51"/>
                      <a:pt x="5" y="52"/>
                      <a:pt x="1" y="54"/>
                    </a:cubicBezTo>
                    <a:close/>
                  </a:path>
                </a:pathLst>
              </a:custGeom>
              <a:solidFill>
                <a:srgbClr val="9176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695"/>
              <p:cNvSpPr/>
              <p:nvPr/>
            </p:nvSpPr>
            <p:spPr bwMode="auto">
              <a:xfrm>
                <a:off x="1216" y="1251"/>
                <a:ext cx="24" cy="43"/>
              </a:xfrm>
              <a:custGeom>
                <a:avLst/>
                <a:gdLst>
                  <a:gd name="T0" fmla="*/ 21 w 21"/>
                  <a:gd name="T1" fmla="*/ 0 h 38"/>
                  <a:gd name="T2" fmla="*/ 4 w 21"/>
                  <a:gd name="T3" fmla="*/ 38 h 38"/>
                  <a:gd name="T4" fmla="*/ 11 w 21"/>
                  <a:gd name="T5" fmla="*/ 0 h 38"/>
                  <a:gd name="T6" fmla="*/ 21 w 21"/>
                  <a:gd name="T7" fmla="*/ 0 h 38"/>
                </a:gdLst>
                <a:ahLst/>
                <a:cxnLst>
                  <a:cxn ang="0">
                    <a:pos x="T0" y="T1"/>
                  </a:cxn>
                  <a:cxn ang="0">
                    <a:pos x="T2" y="T3"/>
                  </a:cxn>
                  <a:cxn ang="0">
                    <a:pos x="T4" y="T5"/>
                  </a:cxn>
                  <a:cxn ang="0">
                    <a:pos x="T6" y="T7"/>
                  </a:cxn>
                </a:cxnLst>
                <a:rect l="0" t="0" r="r" b="b"/>
                <a:pathLst>
                  <a:path w="21" h="38">
                    <a:moveTo>
                      <a:pt x="21" y="0"/>
                    </a:moveTo>
                    <a:cubicBezTo>
                      <a:pt x="16" y="12"/>
                      <a:pt x="10" y="24"/>
                      <a:pt x="4" y="38"/>
                    </a:cubicBezTo>
                    <a:cubicBezTo>
                      <a:pt x="0" y="22"/>
                      <a:pt x="10" y="12"/>
                      <a:pt x="11" y="0"/>
                    </a:cubicBezTo>
                    <a:cubicBezTo>
                      <a:pt x="14" y="0"/>
                      <a:pt x="18" y="0"/>
                      <a:pt x="21" y="0"/>
                    </a:cubicBezTo>
                    <a:close/>
                  </a:path>
                </a:pathLst>
              </a:custGeom>
              <a:solidFill>
                <a:srgbClr val="E8D5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696"/>
              <p:cNvSpPr/>
              <p:nvPr/>
            </p:nvSpPr>
            <p:spPr bwMode="auto">
              <a:xfrm>
                <a:off x="1327" y="1159"/>
                <a:ext cx="22" cy="59"/>
              </a:xfrm>
              <a:custGeom>
                <a:avLst/>
                <a:gdLst>
                  <a:gd name="T0" fmla="*/ 10 w 19"/>
                  <a:gd name="T1" fmla="*/ 40 h 53"/>
                  <a:gd name="T2" fmla="*/ 2 w 19"/>
                  <a:gd name="T3" fmla="*/ 38 h 53"/>
                  <a:gd name="T4" fmla="*/ 11 w 19"/>
                  <a:gd name="T5" fmla="*/ 4 h 53"/>
                  <a:gd name="T6" fmla="*/ 15 w 19"/>
                  <a:gd name="T7" fmla="*/ 1 h 53"/>
                  <a:gd name="T8" fmla="*/ 16 w 19"/>
                  <a:gd name="T9" fmla="*/ 14 h 53"/>
                  <a:gd name="T10" fmla="*/ 10 w 19"/>
                  <a:gd name="T11" fmla="*/ 40 h 53"/>
                </a:gdLst>
                <a:ahLst/>
                <a:cxnLst>
                  <a:cxn ang="0">
                    <a:pos x="T0" y="T1"/>
                  </a:cxn>
                  <a:cxn ang="0">
                    <a:pos x="T2" y="T3"/>
                  </a:cxn>
                  <a:cxn ang="0">
                    <a:pos x="T4" y="T5"/>
                  </a:cxn>
                  <a:cxn ang="0">
                    <a:pos x="T6" y="T7"/>
                  </a:cxn>
                  <a:cxn ang="0">
                    <a:pos x="T8" y="T9"/>
                  </a:cxn>
                  <a:cxn ang="0">
                    <a:pos x="T10" y="T11"/>
                  </a:cxn>
                </a:cxnLst>
                <a:rect l="0" t="0" r="r" b="b"/>
                <a:pathLst>
                  <a:path w="19" h="53">
                    <a:moveTo>
                      <a:pt x="10" y="40"/>
                    </a:moveTo>
                    <a:cubicBezTo>
                      <a:pt x="7" y="40"/>
                      <a:pt x="0" y="53"/>
                      <a:pt x="2" y="38"/>
                    </a:cubicBezTo>
                    <a:cubicBezTo>
                      <a:pt x="4" y="27"/>
                      <a:pt x="8" y="16"/>
                      <a:pt x="11" y="4"/>
                    </a:cubicBezTo>
                    <a:cubicBezTo>
                      <a:pt x="10" y="1"/>
                      <a:pt x="11" y="0"/>
                      <a:pt x="15" y="1"/>
                    </a:cubicBezTo>
                    <a:cubicBezTo>
                      <a:pt x="19" y="5"/>
                      <a:pt x="13" y="10"/>
                      <a:pt x="16" y="14"/>
                    </a:cubicBezTo>
                    <a:cubicBezTo>
                      <a:pt x="9" y="22"/>
                      <a:pt x="14" y="32"/>
                      <a:pt x="10" y="40"/>
                    </a:cubicBezTo>
                    <a:close/>
                  </a:path>
                </a:pathLst>
              </a:custGeom>
              <a:solidFill>
                <a:srgbClr val="F0E2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697"/>
              <p:cNvSpPr/>
              <p:nvPr/>
            </p:nvSpPr>
            <p:spPr bwMode="auto">
              <a:xfrm>
                <a:off x="1421" y="971"/>
                <a:ext cx="18" cy="42"/>
              </a:xfrm>
              <a:custGeom>
                <a:avLst/>
                <a:gdLst>
                  <a:gd name="T0" fmla="*/ 16 w 16"/>
                  <a:gd name="T1" fmla="*/ 0 h 37"/>
                  <a:gd name="T2" fmla="*/ 4 w 16"/>
                  <a:gd name="T3" fmla="*/ 36 h 37"/>
                  <a:gd name="T4" fmla="*/ 0 w 16"/>
                  <a:gd name="T5" fmla="*/ 37 h 37"/>
                  <a:gd name="T6" fmla="*/ 16 w 16"/>
                  <a:gd name="T7" fmla="*/ 0 h 37"/>
                </a:gdLst>
                <a:ahLst/>
                <a:cxnLst>
                  <a:cxn ang="0">
                    <a:pos x="T0" y="T1"/>
                  </a:cxn>
                  <a:cxn ang="0">
                    <a:pos x="T2" y="T3"/>
                  </a:cxn>
                  <a:cxn ang="0">
                    <a:pos x="T4" y="T5"/>
                  </a:cxn>
                  <a:cxn ang="0">
                    <a:pos x="T6" y="T7"/>
                  </a:cxn>
                </a:cxnLst>
                <a:rect l="0" t="0" r="r" b="b"/>
                <a:pathLst>
                  <a:path w="16" h="37">
                    <a:moveTo>
                      <a:pt x="16" y="0"/>
                    </a:moveTo>
                    <a:cubicBezTo>
                      <a:pt x="15" y="13"/>
                      <a:pt x="12" y="26"/>
                      <a:pt x="4" y="36"/>
                    </a:cubicBezTo>
                    <a:cubicBezTo>
                      <a:pt x="3" y="36"/>
                      <a:pt x="1" y="36"/>
                      <a:pt x="0" y="37"/>
                    </a:cubicBezTo>
                    <a:cubicBezTo>
                      <a:pt x="2" y="23"/>
                      <a:pt x="6" y="10"/>
                      <a:pt x="16" y="0"/>
                    </a:cubicBezTo>
                    <a:close/>
                  </a:path>
                </a:pathLst>
              </a:custGeom>
              <a:solidFill>
                <a:srgbClr val="896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698"/>
              <p:cNvSpPr/>
              <p:nvPr/>
            </p:nvSpPr>
            <p:spPr bwMode="auto">
              <a:xfrm>
                <a:off x="2243" y="4200"/>
                <a:ext cx="117" cy="44"/>
              </a:xfrm>
              <a:custGeom>
                <a:avLst/>
                <a:gdLst>
                  <a:gd name="T0" fmla="*/ 104 w 104"/>
                  <a:gd name="T1" fmla="*/ 22 h 39"/>
                  <a:gd name="T2" fmla="*/ 102 w 104"/>
                  <a:gd name="T3" fmla="*/ 31 h 39"/>
                  <a:gd name="T4" fmla="*/ 39 w 104"/>
                  <a:gd name="T5" fmla="*/ 20 h 39"/>
                  <a:gd name="T6" fmla="*/ 29 w 104"/>
                  <a:gd name="T7" fmla="*/ 21 h 39"/>
                  <a:gd name="T8" fmla="*/ 3 w 104"/>
                  <a:gd name="T9" fmla="*/ 27 h 39"/>
                  <a:gd name="T10" fmla="*/ 0 w 104"/>
                  <a:gd name="T11" fmla="*/ 22 h 39"/>
                  <a:gd name="T12" fmla="*/ 104 w 104"/>
                  <a:gd name="T13" fmla="*/ 22 h 39"/>
                </a:gdLst>
                <a:ahLst/>
                <a:cxnLst>
                  <a:cxn ang="0">
                    <a:pos x="T0" y="T1"/>
                  </a:cxn>
                  <a:cxn ang="0">
                    <a:pos x="T2" y="T3"/>
                  </a:cxn>
                  <a:cxn ang="0">
                    <a:pos x="T4" y="T5"/>
                  </a:cxn>
                  <a:cxn ang="0">
                    <a:pos x="T6" y="T7"/>
                  </a:cxn>
                  <a:cxn ang="0">
                    <a:pos x="T8" y="T9"/>
                  </a:cxn>
                  <a:cxn ang="0">
                    <a:pos x="T10" y="T11"/>
                  </a:cxn>
                  <a:cxn ang="0">
                    <a:pos x="T12" y="T13"/>
                  </a:cxn>
                </a:cxnLst>
                <a:rect l="0" t="0" r="r" b="b"/>
                <a:pathLst>
                  <a:path w="104" h="39">
                    <a:moveTo>
                      <a:pt x="104" y="22"/>
                    </a:moveTo>
                    <a:cubicBezTo>
                      <a:pt x="103" y="25"/>
                      <a:pt x="103" y="28"/>
                      <a:pt x="102" y="31"/>
                    </a:cubicBezTo>
                    <a:cubicBezTo>
                      <a:pt x="83" y="18"/>
                      <a:pt x="58" y="39"/>
                      <a:pt x="39" y="20"/>
                    </a:cubicBezTo>
                    <a:cubicBezTo>
                      <a:pt x="36" y="17"/>
                      <a:pt x="32" y="18"/>
                      <a:pt x="29" y="21"/>
                    </a:cubicBezTo>
                    <a:cubicBezTo>
                      <a:pt x="22" y="30"/>
                      <a:pt x="11" y="20"/>
                      <a:pt x="3" y="27"/>
                    </a:cubicBezTo>
                    <a:cubicBezTo>
                      <a:pt x="2" y="25"/>
                      <a:pt x="1" y="23"/>
                      <a:pt x="0" y="22"/>
                    </a:cubicBezTo>
                    <a:cubicBezTo>
                      <a:pt x="35" y="9"/>
                      <a:pt x="69" y="0"/>
                      <a:pt x="104" y="22"/>
                    </a:cubicBezTo>
                    <a:close/>
                  </a:path>
                </a:pathLst>
              </a:custGeom>
              <a:solidFill>
                <a:srgbClr val="76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699"/>
              <p:cNvSpPr/>
              <p:nvPr/>
            </p:nvSpPr>
            <p:spPr bwMode="auto">
              <a:xfrm>
                <a:off x="1448" y="4177"/>
                <a:ext cx="116" cy="31"/>
              </a:xfrm>
              <a:custGeom>
                <a:avLst/>
                <a:gdLst>
                  <a:gd name="T0" fmla="*/ 0 w 104"/>
                  <a:gd name="T1" fmla="*/ 26 h 27"/>
                  <a:gd name="T2" fmla="*/ 29 w 104"/>
                  <a:gd name="T3" fmla="*/ 17 h 27"/>
                  <a:gd name="T4" fmla="*/ 40 w 104"/>
                  <a:gd name="T5" fmla="*/ 16 h 27"/>
                  <a:gd name="T6" fmla="*/ 99 w 104"/>
                  <a:gd name="T7" fmla="*/ 4 h 27"/>
                  <a:gd name="T8" fmla="*/ 104 w 104"/>
                  <a:gd name="T9" fmla="*/ 15 h 27"/>
                  <a:gd name="T10" fmla="*/ 0 w 104"/>
                  <a:gd name="T11" fmla="*/ 26 h 27"/>
                </a:gdLst>
                <a:ahLst/>
                <a:cxnLst>
                  <a:cxn ang="0">
                    <a:pos x="T0" y="T1"/>
                  </a:cxn>
                  <a:cxn ang="0">
                    <a:pos x="T2" y="T3"/>
                  </a:cxn>
                  <a:cxn ang="0">
                    <a:pos x="T4" y="T5"/>
                  </a:cxn>
                  <a:cxn ang="0">
                    <a:pos x="T6" y="T7"/>
                  </a:cxn>
                  <a:cxn ang="0">
                    <a:pos x="T8" y="T9"/>
                  </a:cxn>
                  <a:cxn ang="0">
                    <a:pos x="T10" y="T11"/>
                  </a:cxn>
                </a:cxnLst>
                <a:rect l="0" t="0" r="r" b="b"/>
                <a:pathLst>
                  <a:path w="104" h="27">
                    <a:moveTo>
                      <a:pt x="0" y="26"/>
                    </a:moveTo>
                    <a:cubicBezTo>
                      <a:pt x="8" y="16"/>
                      <a:pt x="16" y="11"/>
                      <a:pt x="29" y="17"/>
                    </a:cubicBezTo>
                    <a:cubicBezTo>
                      <a:pt x="32" y="19"/>
                      <a:pt x="38" y="18"/>
                      <a:pt x="40" y="16"/>
                    </a:cubicBezTo>
                    <a:cubicBezTo>
                      <a:pt x="57" y="0"/>
                      <a:pt x="81" y="14"/>
                      <a:pt x="99" y="4"/>
                    </a:cubicBezTo>
                    <a:cubicBezTo>
                      <a:pt x="104" y="2"/>
                      <a:pt x="103" y="10"/>
                      <a:pt x="104" y="15"/>
                    </a:cubicBezTo>
                    <a:cubicBezTo>
                      <a:pt x="70" y="27"/>
                      <a:pt x="34" y="20"/>
                      <a:pt x="0" y="26"/>
                    </a:cubicBezTo>
                    <a:close/>
                  </a:path>
                </a:pathLst>
              </a:custGeom>
              <a:solidFill>
                <a:srgbClr val="97C6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700"/>
              <p:cNvSpPr/>
              <p:nvPr/>
            </p:nvSpPr>
            <p:spPr bwMode="auto">
              <a:xfrm>
                <a:off x="1432" y="4248"/>
                <a:ext cx="55" cy="32"/>
              </a:xfrm>
              <a:custGeom>
                <a:avLst/>
                <a:gdLst>
                  <a:gd name="T0" fmla="*/ 30 w 49"/>
                  <a:gd name="T1" fmla="*/ 0 h 28"/>
                  <a:gd name="T2" fmla="*/ 34 w 49"/>
                  <a:gd name="T3" fmla="*/ 8 h 28"/>
                  <a:gd name="T4" fmla="*/ 41 w 49"/>
                  <a:gd name="T5" fmla="*/ 23 h 28"/>
                  <a:gd name="T6" fmla="*/ 27 w 49"/>
                  <a:gd name="T7" fmla="*/ 17 h 28"/>
                  <a:gd name="T8" fmla="*/ 0 w 49"/>
                  <a:gd name="T9" fmla="*/ 20 h 28"/>
                  <a:gd name="T10" fmla="*/ 14 w 49"/>
                  <a:gd name="T11" fmla="*/ 3 h 28"/>
                  <a:gd name="T12" fmla="*/ 30 w 4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9" h="28">
                    <a:moveTo>
                      <a:pt x="30" y="0"/>
                    </a:moveTo>
                    <a:cubicBezTo>
                      <a:pt x="31" y="3"/>
                      <a:pt x="34" y="6"/>
                      <a:pt x="34" y="8"/>
                    </a:cubicBezTo>
                    <a:cubicBezTo>
                      <a:pt x="33" y="16"/>
                      <a:pt x="49" y="14"/>
                      <a:pt x="41" y="23"/>
                    </a:cubicBezTo>
                    <a:cubicBezTo>
                      <a:pt x="36" y="28"/>
                      <a:pt x="32" y="19"/>
                      <a:pt x="27" y="17"/>
                    </a:cubicBezTo>
                    <a:cubicBezTo>
                      <a:pt x="17" y="12"/>
                      <a:pt x="9" y="21"/>
                      <a:pt x="0" y="20"/>
                    </a:cubicBezTo>
                    <a:cubicBezTo>
                      <a:pt x="0" y="10"/>
                      <a:pt x="13" y="11"/>
                      <a:pt x="14" y="3"/>
                    </a:cubicBezTo>
                    <a:cubicBezTo>
                      <a:pt x="19" y="2"/>
                      <a:pt x="25" y="1"/>
                      <a:pt x="30" y="0"/>
                    </a:cubicBezTo>
                    <a:close/>
                  </a:path>
                </a:pathLst>
              </a:custGeom>
              <a:solidFill>
                <a:srgbClr val="76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701"/>
              <p:cNvSpPr/>
              <p:nvPr/>
            </p:nvSpPr>
            <p:spPr bwMode="auto">
              <a:xfrm>
                <a:off x="1003" y="4184"/>
                <a:ext cx="35" cy="30"/>
              </a:xfrm>
              <a:custGeom>
                <a:avLst/>
                <a:gdLst>
                  <a:gd name="T0" fmla="*/ 0 w 32"/>
                  <a:gd name="T1" fmla="*/ 16 h 27"/>
                  <a:gd name="T2" fmla="*/ 32 w 32"/>
                  <a:gd name="T3" fmla="*/ 12 h 27"/>
                  <a:gd name="T4" fmla="*/ 0 w 32"/>
                  <a:gd name="T5" fmla="*/ 16 h 27"/>
                </a:gdLst>
                <a:ahLst/>
                <a:cxnLst>
                  <a:cxn ang="0">
                    <a:pos x="T0" y="T1"/>
                  </a:cxn>
                  <a:cxn ang="0">
                    <a:pos x="T2" y="T3"/>
                  </a:cxn>
                  <a:cxn ang="0">
                    <a:pos x="T4" y="T5"/>
                  </a:cxn>
                </a:cxnLst>
                <a:rect l="0" t="0" r="r" b="b"/>
                <a:pathLst>
                  <a:path w="32" h="27">
                    <a:moveTo>
                      <a:pt x="0" y="16"/>
                    </a:moveTo>
                    <a:cubicBezTo>
                      <a:pt x="10" y="13"/>
                      <a:pt x="20" y="0"/>
                      <a:pt x="32" y="12"/>
                    </a:cubicBezTo>
                    <a:cubicBezTo>
                      <a:pt x="23" y="27"/>
                      <a:pt x="11" y="16"/>
                      <a:pt x="0" y="16"/>
                    </a:cubicBezTo>
                    <a:close/>
                  </a:path>
                </a:pathLst>
              </a:custGeom>
              <a:solidFill>
                <a:srgbClr val="A1CC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702"/>
              <p:cNvSpPr/>
              <p:nvPr/>
            </p:nvSpPr>
            <p:spPr bwMode="auto">
              <a:xfrm>
                <a:off x="1875" y="3953"/>
                <a:ext cx="169" cy="56"/>
              </a:xfrm>
              <a:custGeom>
                <a:avLst/>
                <a:gdLst>
                  <a:gd name="T0" fmla="*/ 0 w 151"/>
                  <a:gd name="T1" fmla="*/ 6 h 50"/>
                  <a:gd name="T2" fmla="*/ 113 w 151"/>
                  <a:gd name="T3" fmla="*/ 6 h 50"/>
                  <a:gd name="T4" fmla="*/ 124 w 151"/>
                  <a:gd name="T5" fmla="*/ 24 h 50"/>
                  <a:gd name="T6" fmla="*/ 136 w 151"/>
                  <a:gd name="T7" fmla="*/ 30 h 50"/>
                  <a:gd name="T8" fmla="*/ 151 w 151"/>
                  <a:gd name="T9" fmla="*/ 47 h 50"/>
                  <a:gd name="T10" fmla="*/ 136 w 151"/>
                  <a:gd name="T11" fmla="*/ 50 h 50"/>
                  <a:gd name="T12" fmla="*/ 64 w 151"/>
                  <a:gd name="T13" fmla="*/ 43 h 50"/>
                  <a:gd name="T14" fmla="*/ 46 w 151"/>
                  <a:gd name="T15" fmla="*/ 35 h 50"/>
                  <a:gd name="T16" fmla="*/ 74 w 151"/>
                  <a:gd name="T17" fmla="*/ 36 h 50"/>
                  <a:gd name="T18" fmla="*/ 81 w 151"/>
                  <a:gd name="T19" fmla="*/ 36 h 50"/>
                  <a:gd name="T20" fmla="*/ 98 w 151"/>
                  <a:gd name="T21" fmla="*/ 39 h 50"/>
                  <a:gd name="T22" fmla="*/ 100 w 151"/>
                  <a:gd name="T23" fmla="*/ 28 h 50"/>
                  <a:gd name="T24" fmla="*/ 89 w 151"/>
                  <a:gd name="T25" fmla="*/ 11 h 50"/>
                  <a:gd name="T26" fmla="*/ 56 w 151"/>
                  <a:gd name="T27" fmla="*/ 15 h 50"/>
                  <a:gd name="T28" fmla="*/ 7 w 151"/>
                  <a:gd name="T29" fmla="*/ 21 h 50"/>
                  <a:gd name="T30" fmla="*/ 0 w 151"/>
                  <a:gd name="T3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50">
                    <a:moveTo>
                      <a:pt x="0" y="6"/>
                    </a:moveTo>
                    <a:cubicBezTo>
                      <a:pt x="38" y="0"/>
                      <a:pt x="75" y="4"/>
                      <a:pt x="113" y="6"/>
                    </a:cubicBezTo>
                    <a:cubicBezTo>
                      <a:pt x="108" y="17"/>
                      <a:pt x="108" y="26"/>
                      <a:pt x="124" y="24"/>
                    </a:cubicBezTo>
                    <a:cubicBezTo>
                      <a:pt x="131" y="23"/>
                      <a:pt x="134" y="25"/>
                      <a:pt x="136" y="30"/>
                    </a:cubicBezTo>
                    <a:cubicBezTo>
                      <a:pt x="139" y="38"/>
                      <a:pt x="145" y="42"/>
                      <a:pt x="151" y="47"/>
                    </a:cubicBezTo>
                    <a:cubicBezTo>
                      <a:pt x="146" y="48"/>
                      <a:pt x="141" y="49"/>
                      <a:pt x="136" y="50"/>
                    </a:cubicBezTo>
                    <a:cubicBezTo>
                      <a:pt x="113" y="44"/>
                      <a:pt x="88" y="47"/>
                      <a:pt x="64" y="43"/>
                    </a:cubicBezTo>
                    <a:cubicBezTo>
                      <a:pt x="61" y="35"/>
                      <a:pt x="52" y="40"/>
                      <a:pt x="46" y="35"/>
                    </a:cubicBezTo>
                    <a:cubicBezTo>
                      <a:pt x="56" y="32"/>
                      <a:pt x="65" y="28"/>
                      <a:pt x="74" y="36"/>
                    </a:cubicBezTo>
                    <a:cubicBezTo>
                      <a:pt x="75" y="37"/>
                      <a:pt x="80" y="37"/>
                      <a:pt x="81" y="36"/>
                    </a:cubicBezTo>
                    <a:cubicBezTo>
                      <a:pt x="90" y="16"/>
                      <a:pt x="91" y="41"/>
                      <a:pt x="98" y="39"/>
                    </a:cubicBezTo>
                    <a:cubicBezTo>
                      <a:pt x="98" y="36"/>
                      <a:pt x="99" y="32"/>
                      <a:pt x="100" y="28"/>
                    </a:cubicBezTo>
                    <a:cubicBezTo>
                      <a:pt x="105" y="16"/>
                      <a:pt x="90" y="9"/>
                      <a:pt x="89" y="11"/>
                    </a:cubicBezTo>
                    <a:cubicBezTo>
                      <a:pt x="79" y="24"/>
                      <a:pt x="67" y="13"/>
                      <a:pt x="56" y="15"/>
                    </a:cubicBezTo>
                    <a:cubicBezTo>
                      <a:pt x="40" y="17"/>
                      <a:pt x="23" y="9"/>
                      <a:pt x="7" y="21"/>
                    </a:cubicBezTo>
                    <a:cubicBezTo>
                      <a:pt x="1" y="25"/>
                      <a:pt x="6" y="10"/>
                      <a:pt x="0" y="6"/>
                    </a:cubicBezTo>
                    <a:close/>
                  </a:path>
                </a:pathLst>
              </a:custGeom>
              <a:solidFill>
                <a:srgbClr val="DE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703"/>
              <p:cNvSpPr/>
              <p:nvPr/>
            </p:nvSpPr>
            <p:spPr bwMode="auto">
              <a:xfrm>
                <a:off x="301" y="3918"/>
                <a:ext cx="54" cy="18"/>
              </a:xfrm>
              <a:custGeom>
                <a:avLst/>
                <a:gdLst>
                  <a:gd name="T0" fmla="*/ 0 w 48"/>
                  <a:gd name="T1" fmla="*/ 9 h 16"/>
                  <a:gd name="T2" fmla="*/ 28 w 48"/>
                  <a:gd name="T3" fmla="*/ 5 h 16"/>
                  <a:gd name="T4" fmla="*/ 48 w 48"/>
                  <a:gd name="T5" fmla="*/ 13 h 16"/>
                  <a:gd name="T6" fmla="*/ 0 w 48"/>
                  <a:gd name="T7" fmla="*/ 9 h 16"/>
                </a:gdLst>
                <a:ahLst/>
                <a:cxnLst>
                  <a:cxn ang="0">
                    <a:pos x="T0" y="T1"/>
                  </a:cxn>
                  <a:cxn ang="0">
                    <a:pos x="T2" y="T3"/>
                  </a:cxn>
                  <a:cxn ang="0">
                    <a:pos x="T4" y="T5"/>
                  </a:cxn>
                  <a:cxn ang="0">
                    <a:pos x="T6" y="T7"/>
                  </a:cxn>
                </a:cxnLst>
                <a:rect l="0" t="0" r="r" b="b"/>
                <a:pathLst>
                  <a:path w="48" h="16">
                    <a:moveTo>
                      <a:pt x="0" y="9"/>
                    </a:moveTo>
                    <a:cubicBezTo>
                      <a:pt x="9" y="8"/>
                      <a:pt x="19" y="10"/>
                      <a:pt x="28" y="5"/>
                    </a:cubicBezTo>
                    <a:cubicBezTo>
                      <a:pt x="38" y="0"/>
                      <a:pt x="42" y="9"/>
                      <a:pt x="48" y="13"/>
                    </a:cubicBezTo>
                    <a:cubicBezTo>
                      <a:pt x="32" y="12"/>
                      <a:pt x="15" y="16"/>
                      <a:pt x="0" y="9"/>
                    </a:cubicBezTo>
                    <a:close/>
                  </a:path>
                </a:pathLst>
              </a:custGeom>
              <a:solidFill>
                <a:srgbClr val="6CAB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704"/>
              <p:cNvSpPr/>
              <p:nvPr/>
            </p:nvSpPr>
            <p:spPr bwMode="auto">
              <a:xfrm>
                <a:off x="477" y="3971"/>
                <a:ext cx="44" cy="14"/>
              </a:xfrm>
              <a:custGeom>
                <a:avLst/>
                <a:gdLst>
                  <a:gd name="T0" fmla="*/ 40 w 40"/>
                  <a:gd name="T1" fmla="*/ 10 h 13"/>
                  <a:gd name="T2" fmla="*/ 0 w 40"/>
                  <a:gd name="T3" fmla="*/ 3 h 13"/>
                  <a:gd name="T4" fmla="*/ 40 w 40"/>
                  <a:gd name="T5" fmla="*/ 10 h 13"/>
                </a:gdLst>
                <a:ahLst/>
                <a:cxnLst>
                  <a:cxn ang="0">
                    <a:pos x="T0" y="T1"/>
                  </a:cxn>
                  <a:cxn ang="0">
                    <a:pos x="T2" y="T3"/>
                  </a:cxn>
                  <a:cxn ang="0">
                    <a:pos x="T4" y="T5"/>
                  </a:cxn>
                </a:cxnLst>
                <a:rect l="0" t="0" r="r" b="b"/>
                <a:pathLst>
                  <a:path w="40" h="13">
                    <a:moveTo>
                      <a:pt x="40" y="10"/>
                    </a:moveTo>
                    <a:cubicBezTo>
                      <a:pt x="26" y="13"/>
                      <a:pt x="13" y="7"/>
                      <a:pt x="0" y="3"/>
                    </a:cubicBezTo>
                    <a:cubicBezTo>
                      <a:pt x="14" y="2"/>
                      <a:pt x="28" y="0"/>
                      <a:pt x="40" y="10"/>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705"/>
              <p:cNvSpPr/>
              <p:nvPr/>
            </p:nvSpPr>
            <p:spPr bwMode="auto">
              <a:xfrm>
                <a:off x="1868" y="568"/>
                <a:ext cx="226" cy="488"/>
              </a:xfrm>
              <a:custGeom>
                <a:avLst/>
                <a:gdLst>
                  <a:gd name="T0" fmla="*/ 201 w 201"/>
                  <a:gd name="T1" fmla="*/ 11 h 435"/>
                  <a:gd name="T2" fmla="*/ 190 w 201"/>
                  <a:gd name="T3" fmla="*/ 63 h 435"/>
                  <a:gd name="T4" fmla="*/ 169 w 201"/>
                  <a:gd name="T5" fmla="*/ 127 h 435"/>
                  <a:gd name="T6" fmla="*/ 133 w 201"/>
                  <a:gd name="T7" fmla="*/ 238 h 435"/>
                  <a:gd name="T8" fmla="*/ 122 w 201"/>
                  <a:gd name="T9" fmla="*/ 269 h 435"/>
                  <a:gd name="T10" fmla="*/ 122 w 201"/>
                  <a:gd name="T11" fmla="*/ 269 h 435"/>
                  <a:gd name="T12" fmla="*/ 107 w 201"/>
                  <a:gd name="T13" fmla="*/ 286 h 435"/>
                  <a:gd name="T14" fmla="*/ 88 w 201"/>
                  <a:gd name="T15" fmla="*/ 332 h 435"/>
                  <a:gd name="T16" fmla="*/ 44 w 201"/>
                  <a:gd name="T17" fmla="*/ 410 h 435"/>
                  <a:gd name="T18" fmla="*/ 30 w 201"/>
                  <a:gd name="T19" fmla="*/ 431 h 435"/>
                  <a:gd name="T20" fmla="*/ 6 w 201"/>
                  <a:gd name="T21" fmla="*/ 431 h 435"/>
                  <a:gd name="T22" fmla="*/ 8 w 201"/>
                  <a:gd name="T23" fmla="*/ 412 h 435"/>
                  <a:gd name="T24" fmla="*/ 50 w 201"/>
                  <a:gd name="T25" fmla="*/ 332 h 435"/>
                  <a:gd name="T26" fmla="*/ 39 w 201"/>
                  <a:gd name="T27" fmla="*/ 352 h 435"/>
                  <a:gd name="T28" fmla="*/ 26 w 201"/>
                  <a:gd name="T29" fmla="*/ 358 h 435"/>
                  <a:gd name="T30" fmla="*/ 27 w 201"/>
                  <a:gd name="T31" fmla="*/ 346 h 435"/>
                  <a:gd name="T32" fmla="*/ 29 w 201"/>
                  <a:gd name="T33" fmla="*/ 340 h 435"/>
                  <a:gd name="T34" fmla="*/ 59 w 201"/>
                  <a:gd name="T35" fmla="*/ 211 h 435"/>
                  <a:gd name="T36" fmla="*/ 90 w 201"/>
                  <a:gd name="T37" fmla="*/ 102 h 435"/>
                  <a:gd name="T38" fmla="*/ 106 w 201"/>
                  <a:gd name="T39" fmla="*/ 99 h 435"/>
                  <a:gd name="T40" fmla="*/ 106 w 201"/>
                  <a:gd name="T41" fmla="*/ 99 h 435"/>
                  <a:gd name="T42" fmla="*/ 109 w 201"/>
                  <a:gd name="T43" fmla="*/ 114 h 435"/>
                  <a:gd name="T44" fmla="*/ 66 w 201"/>
                  <a:gd name="T45" fmla="*/ 253 h 435"/>
                  <a:gd name="T46" fmla="*/ 98 w 201"/>
                  <a:gd name="T47" fmla="*/ 143 h 435"/>
                  <a:gd name="T48" fmla="*/ 107 w 201"/>
                  <a:gd name="T49" fmla="*/ 126 h 435"/>
                  <a:gd name="T50" fmla="*/ 110 w 201"/>
                  <a:gd name="T51" fmla="*/ 158 h 435"/>
                  <a:gd name="T52" fmla="*/ 65 w 201"/>
                  <a:gd name="T53" fmla="*/ 299 h 435"/>
                  <a:gd name="T54" fmla="*/ 85 w 201"/>
                  <a:gd name="T55" fmla="*/ 251 h 435"/>
                  <a:gd name="T56" fmla="*/ 97 w 201"/>
                  <a:gd name="T57" fmla="*/ 269 h 435"/>
                  <a:gd name="T58" fmla="*/ 81 w 201"/>
                  <a:gd name="T59" fmla="*/ 312 h 435"/>
                  <a:gd name="T60" fmla="*/ 96 w 201"/>
                  <a:gd name="T61" fmla="*/ 272 h 435"/>
                  <a:gd name="T62" fmla="*/ 99 w 201"/>
                  <a:gd name="T63" fmla="*/ 264 h 435"/>
                  <a:gd name="T64" fmla="*/ 111 w 201"/>
                  <a:gd name="T65" fmla="*/ 240 h 435"/>
                  <a:gd name="T66" fmla="*/ 99 w 201"/>
                  <a:gd name="T67" fmla="*/ 256 h 435"/>
                  <a:gd name="T68" fmla="*/ 100 w 201"/>
                  <a:gd name="T69" fmla="*/ 228 h 435"/>
                  <a:gd name="T70" fmla="*/ 155 w 201"/>
                  <a:gd name="T71" fmla="*/ 88 h 435"/>
                  <a:gd name="T72" fmla="*/ 174 w 201"/>
                  <a:gd name="T73" fmla="*/ 51 h 435"/>
                  <a:gd name="T74" fmla="*/ 191 w 201"/>
                  <a:gd name="T75" fmla="*/ 0 h 435"/>
                  <a:gd name="T76" fmla="*/ 201 w 201"/>
                  <a:gd name="T77" fmla="*/ 1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435">
                    <a:moveTo>
                      <a:pt x="201" y="11"/>
                    </a:moveTo>
                    <a:cubicBezTo>
                      <a:pt x="197" y="29"/>
                      <a:pt x="194" y="46"/>
                      <a:pt x="190" y="63"/>
                    </a:cubicBezTo>
                    <a:cubicBezTo>
                      <a:pt x="190" y="87"/>
                      <a:pt x="178" y="106"/>
                      <a:pt x="169" y="127"/>
                    </a:cubicBezTo>
                    <a:cubicBezTo>
                      <a:pt x="155" y="163"/>
                      <a:pt x="136" y="197"/>
                      <a:pt x="133" y="238"/>
                    </a:cubicBezTo>
                    <a:cubicBezTo>
                      <a:pt x="133" y="249"/>
                      <a:pt x="125" y="258"/>
                      <a:pt x="122" y="269"/>
                    </a:cubicBezTo>
                    <a:cubicBezTo>
                      <a:pt x="122" y="269"/>
                      <a:pt x="122" y="269"/>
                      <a:pt x="122" y="269"/>
                    </a:cubicBezTo>
                    <a:cubicBezTo>
                      <a:pt x="108" y="266"/>
                      <a:pt x="111" y="279"/>
                      <a:pt x="107" y="286"/>
                    </a:cubicBezTo>
                    <a:cubicBezTo>
                      <a:pt x="97" y="300"/>
                      <a:pt x="103" y="320"/>
                      <a:pt x="88" y="332"/>
                    </a:cubicBezTo>
                    <a:cubicBezTo>
                      <a:pt x="69" y="355"/>
                      <a:pt x="52" y="380"/>
                      <a:pt x="44" y="410"/>
                    </a:cubicBezTo>
                    <a:cubicBezTo>
                      <a:pt x="42" y="418"/>
                      <a:pt x="37" y="425"/>
                      <a:pt x="30" y="431"/>
                    </a:cubicBezTo>
                    <a:cubicBezTo>
                      <a:pt x="22" y="435"/>
                      <a:pt x="14" y="431"/>
                      <a:pt x="6" y="431"/>
                    </a:cubicBezTo>
                    <a:cubicBezTo>
                      <a:pt x="0" y="424"/>
                      <a:pt x="6" y="418"/>
                      <a:pt x="8" y="412"/>
                    </a:cubicBezTo>
                    <a:cubicBezTo>
                      <a:pt x="17" y="383"/>
                      <a:pt x="34" y="358"/>
                      <a:pt x="50" y="332"/>
                    </a:cubicBezTo>
                    <a:cubicBezTo>
                      <a:pt x="46" y="338"/>
                      <a:pt x="43" y="346"/>
                      <a:pt x="39" y="352"/>
                    </a:cubicBezTo>
                    <a:cubicBezTo>
                      <a:pt x="36" y="356"/>
                      <a:pt x="32" y="361"/>
                      <a:pt x="26" y="358"/>
                    </a:cubicBezTo>
                    <a:cubicBezTo>
                      <a:pt x="22" y="355"/>
                      <a:pt x="24" y="350"/>
                      <a:pt x="27" y="346"/>
                    </a:cubicBezTo>
                    <a:cubicBezTo>
                      <a:pt x="28" y="344"/>
                      <a:pt x="28" y="342"/>
                      <a:pt x="29" y="340"/>
                    </a:cubicBezTo>
                    <a:cubicBezTo>
                      <a:pt x="46" y="299"/>
                      <a:pt x="52" y="255"/>
                      <a:pt x="59" y="211"/>
                    </a:cubicBezTo>
                    <a:cubicBezTo>
                      <a:pt x="65" y="174"/>
                      <a:pt x="78" y="138"/>
                      <a:pt x="90" y="102"/>
                    </a:cubicBezTo>
                    <a:cubicBezTo>
                      <a:pt x="93" y="92"/>
                      <a:pt x="99" y="94"/>
                      <a:pt x="106" y="99"/>
                    </a:cubicBezTo>
                    <a:cubicBezTo>
                      <a:pt x="106" y="99"/>
                      <a:pt x="106" y="99"/>
                      <a:pt x="106" y="99"/>
                    </a:cubicBezTo>
                    <a:cubicBezTo>
                      <a:pt x="110" y="103"/>
                      <a:pt x="111" y="109"/>
                      <a:pt x="109" y="114"/>
                    </a:cubicBezTo>
                    <a:cubicBezTo>
                      <a:pt x="89" y="158"/>
                      <a:pt x="80" y="206"/>
                      <a:pt x="66" y="253"/>
                    </a:cubicBezTo>
                    <a:cubicBezTo>
                      <a:pt x="78" y="217"/>
                      <a:pt x="85" y="179"/>
                      <a:pt x="98" y="143"/>
                    </a:cubicBezTo>
                    <a:cubicBezTo>
                      <a:pt x="100" y="137"/>
                      <a:pt x="99" y="129"/>
                      <a:pt x="107" y="126"/>
                    </a:cubicBezTo>
                    <a:cubicBezTo>
                      <a:pt x="122" y="135"/>
                      <a:pt x="110" y="147"/>
                      <a:pt x="110" y="158"/>
                    </a:cubicBezTo>
                    <a:cubicBezTo>
                      <a:pt x="104" y="207"/>
                      <a:pt x="80" y="252"/>
                      <a:pt x="65" y="299"/>
                    </a:cubicBezTo>
                    <a:cubicBezTo>
                      <a:pt x="70" y="282"/>
                      <a:pt x="75" y="265"/>
                      <a:pt x="85" y="251"/>
                    </a:cubicBezTo>
                    <a:cubicBezTo>
                      <a:pt x="97" y="252"/>
                      <a:pt x="96" y="261"/>
                      <a:pt x="97" y="269"/>
                    </a:cubicBezTo>
                    <a:cubicBezTo>
                      <a:pt x="93" y="283"/>
                      <a:pt x="84" y="296"/>
                      <a:pt x="81" y="312"/>
                    </a:cubicBezTo>
                    <a:cubicBezTo>
                      <a:pt x="85" y="297"/>
                      <a:pt x="91" y="285"/>
                      <a:pt x="96" y="272"/>
                    </a:cubicBezTo>
                    <a:cubicBezTo>
                      <a:pt x="97" y="270"/>
                      <a:pt x="98" y="267"/>
                      <a:pt x="99" y="264"/>
                    </a:cubicBezTo>
                    <a:cubicBezTo>
                      <a:pt x="103" y="256"/>
                      <a:pt x="106" y="248"/>
                      <a:pt x="111" y="240"/>
                    </a:cubicBezTo>
                    <a:cubicBezTo>
                      <a:pt x="106" y="244"/>
                      <a:pt x="108" y="254"/>
                      <a:pt x="99" y="256"/>
                    </a:cubicBezTo>
                    <a:cubicBezTo>
                      <a:pt x="90" y="246"/>
                      <a:pt x="95" y="235"/>
                      <a:pt x="100" y="228"/>
                    </a:cubicBezTo>
                    <a:cubicBezTo>
                      <a:pt x="132" y="186"/>
                      <a:pt x="134" y="133"/>
                      <a:pt x="155" y="88"/>
                    </a:cubicBezTo>
                    <a:cubicBezTo>
                      <a:pt x="161" y="75"/>
                      <a:pt x="163" y="61"/>
                      <a:pt x="174" y="51"/>
                    </a:cubicBezTo>
                    <a:cubicBezTo>
                      <a:pt x="186" y="36"/>
                      <a:pt x="186" y="17"/>
                      <a:pt x="191" y="0"/>
                    </a:cubicBezTo>
                    <a:cubicBezTo>
                      <a:pt x="194" y="4"/>
                      <a:pt x="198" y="7"/>
                      <a:pt x="201" y="11"/>
                    </a:cubicBezTo>
                    <a:close/>
                  </a:path>
                </a:pathLst>
              </a:custGeom>
              <a:solidFill>
                <a:srgbClr val="F0D8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706"/>
              <p:cNvSpPr/>
              <p:nvPr/>
            </p:nvSpPr>
            <p:spPr bwMode="auto">
              <a:xfrm>
                <a:off x="1596" y="1233"/>
                <a:ext cx="68" cy="210"/>
              </a:xfrm>
              <a:custGeom>
                <a:avLst/>
                <a:gdLst>
                  <a:gd name="T0" fmla="*/ 29 w 61"/>
                  <a:gd name="T1" fmla="*/ 11 h 187"/>
                  <a:gd name="T2" fmla="*/ 58 w 61"/>
                  <a:gd name="T3" fmla="*/ 146 h 187"/>
                  <a:gd name="T4" fmla="*/ 60 w 61"/>
                  <a:gd name="T5" fmla="*/ 187 h 187"/>
                  <a:gd name="T6" fmla="*/ 52 w 61"/>
                  <a:gd name="T7" fmla="*/ 176 h 187"/>
                  <a:gd name="T8" fmla="*/ 1 w 61"/>
                  <a:gd name="T9" fmla="*/ 12 h 187"/>
                  <a:gd name="T10" fmla="*/ 0 w 61"/>
                  <a:gd name="T11" fmla="*/ 0 h 187"/>
                  <a:gd name="T12" fmla="*/ 16 w 61"/>
                  <a:gd name="T13" fmla="*/ 7 h 187"/>
                  <a:gd name="T14" fmla="*/ 25 w 61"/>
                  <a:gd name="T15" fmla="*/ 50 h 187"/>
                  <a:gd name="T16" fmla="*/ 21 w 61"/>
                  <a:gd name="T17" fmla="*/ 8 h 187"/>
                  <a:gd name="T18" fmla="*/ 29 w 61"/>
                  <a:gd name="T19" fmla="*/ 1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7">
                    <a:moveTo>
                      <a:pt x="29" y="11"/>
                    </a:moveTo>
                    <a:cubicBezTo>
                      <a:pt x="33" y="57"/>
                      <a:pt x="52" y="100"/>
                      <a:pt x="58" y="146"/>
                    </a:cubicBezTo>
                    <a:cubicBezTo>
                      <a:pt x="59" y="160"/>
                      <a:pt x="61" y="173"/>
                      <a:pt x="60" y="187"/>
                    </a:cubicBezTo>
                    <a:cubicBezTo>
                      <a:pt x="55" y="185"/>
                      <a:pt x="53" y="181"/>
                      <a:pt x="52" y="176"/>
                    </a:cubicBezTo>
                    <a:cubicBezTo>
                      <a:pt x="38" y="120"/>
                      <a:pt x="17" y="67"/>
                      <a:pt x="1" y="12"/>
                    </a:cubicBezTo>
                    <a:cubicBezTo>
                      <a:pt x="0" y="8"/>
                      <a:pt x="0" y="4"/>
                      <a:pt x="0" y="0"/>
                    </a:cubicBezTo>
                    <a:cubicBezTo>
                      <a:pt x="6" y="0"/>
                      <a:pt x="12" y="2"/>
                      <a:pt x="16" y="7"/>
                    </a:cubicBezTo>
                    <a:cubicBezTo>
                      <a:pt x="20" y="22"/>
                      <a:pt x="24" y="37"/>
                      <a:pt x="25" y="50"/>
                    </a:cubicBezTo>
                    <a:cubicBezTo>
                      <a:pt x="28" y="37"/>
                      <a:pt x="14" y="23"/>
                      <a:pt x="21" y="8"/>
                    </a:cubicBezTo>
                    <a:cubicBezTo>
                      <a:pt x="24" y="9"/>
                      <a:pt x="26" y="10"/>
                      <a:pt x="29" y="11"/>
                    </a:cubicBezTo>
                    <a:close/>
                  </a:path>
                </a:pathLst>
              </a:custGeom>
              <a:solidFill>
                <a:srgbClr val="ECD9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707"/>
              <p:cNvSpPr/>
              <p:nvPr/>
            </p:nvSpPr>
            <p:spPr bwMode="auto">
              <a:xfrm>
                <a:off x="1588" y="1088"/>
                <a:ext cx="60" cy="130"/>
              </a:xfrm>
              <a:custGeom>
                <a:avLst/>
                <a:gdLst>
                  <a:gd name="T0" fmla="*/ 47 w 53"/>
                  <a:gd name="T1" fmla="*/ 116 h 116"/>
                  <a:gd name="T2" fmla="*/ 18 w 53"/>
                  <a:gd name="T3" fmla="*/ 81 h 116"/>
                  <a:gd name="T4" fmla="*/ 7 w 53"/>
                  <a:gd name="T5" fmla="*/ 84 h 116"/>
                  <a:gd name="T6" fmla="*/ 11 w 53"/>
                  <a:gd name="T7" fmla="*/ 72 h 116"/>
                  <a:gd name="T8" fmla="*/ 8 w 53"/>
                  <a:gd name="T9" fmla="*/ 40 h 116"/>
                  <a:gd name="T10" fmla="*/ 27 w 53"/>
                  <a:gd name="T11" fmla="*/ 0 h 116"/>
                  <a:gd name="T12" fmla="*/ 36 w 53"/>
                  <a:gd name="T13" fmla="*/ 19 h 116"/>
                  <a:gd name="T14" fmla="*/ 49 w 53"/>
                  <a:gd name="T15" fmla="*/ 94 h 116"/>
                  <a:gd name="T16" fmla="*/ 47 w 53"/>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16">
                    <a:moveTo>
                      <a:pt x="47" y="116"/>
                    </a:moveTo>
                    <a:cubicBezTo>
                      <a:pt x="29" y="111"/>
                      <a:pt x="20" y="99"/>
                      <a:pt x="18" y="81"/>
                    </a:cubicBezTo>
                    <a:cubicBezTo>
                      <a:pt x="14" y="79"/>
                      <a:pt x="16" y="101"/>
                      <a:pt x="7" y="84"/>
                    </a:cubicBezTo>
                    <a:cubicBezTo>
                      <a:pt x="7" y="80"/>
                      <a:pt x="7" y="75"/>
                      <a:pt x="11" y="72"/>
                    </a:cubicBezTo>
                    <a:cubicBezTo>
                      <a:pt x="18" y="60"/>
                      <a:pt x="12" y="49"/>
                      <a:pt x="8" y="40"/>
                    </a:cubicBezTo>
                    <a:cubicBezTo>
                      <a:pt x="0" y="22"/>
                      <a:pt x="7" y="5"/>
                      <a:pt x="27" y="0"/>
                    </a:cubicBezTo>
                    <a:cubicBezTo>
                      <a:pt x="39" y="2"/>
                      <a:pt x="35" y="12"/>
                      <a:pt x="36" y="19"/>
                    </a:cubicBezTo>
                    <a:cubicBezTo>
                      <a:pt x="35" y="45"/>
                      <a:pt x="44" y="69"/>
                      <a:pt x="49" y="94"/>
                    </a:cubicBezTo>
                    <a:cubicBezTo>
                      <a:pt x="49" y="101"/>
                      <a:pt x="53" y="109"/>
                      <a:pt x="47" y="116"/>
                    </a:cubicBezTo>
                    <a:close/>
                  </a:path>
                </a:pathLst>
              </a:custGeom>
              <a:solidFill>
                <a:srgbClr val="D6BA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708"/>
              <p:cNvSpPr/>
              <p:nvPr/>
            </p:nvSpPr>
            <p:spPr bwMode="auto">
              <a:xfrm>
                <a:off x="1687" y="1071"/>
                <a:ext cx="64" cy="121"/>
              </a:xfrm>
              <a:custGeom>
                <a:avLst/>
                <a:gdLst>
                  <a:gd name="T0" fmla="*/ 3 w 57"/>
                  <a:gd name="T1" fmla="*/ 11 h 108"/>
                  <a:gd name="T2" fmla="*/ 16 w 57"/>
                  <a:gd name="T3" fmla="*/ 6 h 108"/>
                  <a:gd name="T4" fmla="*/ 31 w 57"/>
                  <a:gd name="T5" fmla="*/ 108 h 108"/>
                  <a:gd name="T6" fmla="*/ 16 w 57"/>
                  <a:gd name="T7" fmla="*/ 67 h 108"/>
                  <a:gd name="T8" fmla="*/ 13 w 57"/>
                  <a:gd name="T9" fmla="*/ 45 h 108"/>
                  <a:gd name="T10" fmla="*/ 1 w 57"/>
                  <a:gd name="T11" fmla="*/ 19 h 108"/>
                  <a:gd name="T12" fmla="*/ 3 w 57"/>
                  <a:gd name="T13" fmla="*/ 11 h 108"/>
                </a:gdLst>
                <a:ahLst/>
                <a:cxnLst>
                  <a:cxn ang="0">
                    <a:pos x="T0" y="T1"/>
                  </a:cxn>
                  <a:cxn ang="0">
                    <a:pos x="T2" y="T3"/>
                  </a:cxn>
                  <a:cxn ang="0">
                    <a:pos x="T4" y="T5"/>
                  </a:cxn>
                  <a:cxn ang="0">
                    <a:pos x="T6" y="T7"/>
                  </a:cxn>
                  <a:cxn ang="0">
                    <a:pos x="T8" y="T9"/>
                  </a:cxn>
                  <a:cxn ang="0">
                    <a:pos x="T10" y="T11"/>
                  </a:cxn>
                  <a:cxn ang="0">
                    <a:pos x="T12" y="T13"/>
                  </a:cxn>
                </a:cxnLst>
                <a:rect l="0" t="0" r="r" b="b"/>
                <a:pathLst>
                  <a:path w="57" h="108">
                    <a:moveTo>
                      <a:pt x="3" y="11"/>
                    </a:moveTo>
                    <a:cubicBezTo>
                      <a:pt x="6" y="8"/>
                      <a:pt x="6" y="0"/>
                      <a:pt x="16" y="6"/>
                    </a:cubicBezTo>
                    <a:cubicBezTo>
                      <a:pt x="49" y="28"/>
                      <a:pt x="57" y="77"/>
                      <a:pt x="31" y="108"/>
                    </a:cubicBezTo>
                    <a:cubicBezTo>
                      <a:pt x="16" y="98"/>
                      <a:pt x="20" y="81"/>
                      <a:pt x="16" y="67"/>
                    </a:cubicBezTo>
                    <a:cubicBezTo>
                      <a:pt x="13" y="60"/>
                      <a:pt x="14" y="52"/>
                      <a:pt x="13" y="45"/>
                    </a:cubicBezTo>
                    <a:cubicBezTo>
                      <a:pt x="12" y="35"/>
                      <a:pt x="5" y="28"/>
                      <a:pt x="1" y="19"/>
                    </a:cubicBezTo>
                    <a:cubicBezTo>
                      <a:pt x="0" y="16"/>
                      <a:pt x="1" y="14"/>
                      <a:pt x="3" y="11"/>
                    </a:cubicBezTo>
                    <a:close/>
                  </a:path>
                </a:pathLst>
              </a:custGeom>
              <a:solidFill>
                <a:srgbClr val="E0C7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709"/>
              <p:cNvSpPr/>
              <p:nvPr/>
            </p:nvSpPr>
            <p:spPr bwMode="auto">
              <a:xfrm>
                <a:off x="1622" y="1091"/>
                <a:ext cx="85" cy="132"/>
              </a:xfrm>
              <a:custGeom>
                <a:avLst/>
                <a:gdLst>
                  <a:gd name="T0" fmla="*/ 61 w 76"/>
                  <a:gd name="T1" fmla="*/ 0 h 117"/>
                  <a:gd name="T2" fmla="*/ 76 w 76"/>
                  <a:gd name="T3" fmla="*/ 19 h 117"/>
                  <a:gd name="T4" fmla="*/ 53 w 76"/>
                  <a:gd name="T5" fmla="*/ 84 h 117"/>
                  <a:gd name="T6" fmla="*/ 52 w 76"/>
                  <a:gd name="T7" fmla="*/ 97 h 117"/>
                  <a:gd name="T8" fmla="*/ 53 w 76"/>
                  <a:gd name="T9" fmla="*/ 114 h 117"/>
                  <a:gd name="T10" fmla="*/ 43 w 76"/>
                  <a:gd name="T11" fmla="*/ 116 h 117"/>
                  <a:gd name="T12" fmla="*/ 35 w 76"/>
                  <a:gd name="T13" fmla="*/ 99 h 117"/>
                  <a:gd name="T14" fmla="*/ 21 w 76"/>
                  <a:gd name="T15" fmla="*/ 90 h 117"/>
                  <a:gd name="T16" fmla="*/ 14 w 76"/>
                  <a:gd name="T17" fmla="*/ 92 h 117"/>
                  <a:gd name="T18" fmla="*/ 1 w 76"/>
                  <a:gd name="T19" fmla="*/ 13 h 117"/>
                  <a:gd name="T20" fmla="*/ 15 w 76"/>
                  <a:gd name="T21" fmla="*/ 4 h 117"/>
                  <a:gd name="T22" fmla="*/ 19 w 76"/>
                  <a:gd name="T23" fmla="*/ 21 h 117"/>
                  <a:gd name="T24" fmla="*/ 30 w 76"/>
                  <a:gd name="T25" fmla="*/ 67 h 117"/>
                  <a:gd name="T26" fmla="*/ 38 w 76"/>
                  <a:gd name="T27" fmla="*/ 71 h 117"/>
                  <a:gd name="T28" fmla="*/ 51 w 76"/>
                  <a:gd name="T29" fmla="*/ 63 h 117"/>
                  <a:gd name="T30" fmla="*/ 57 w 76"/>
                  <a:gd name="T31" fmla="*/ 51 h 117"/>
                  <a:gd name="T32" fmla="*/ 57 w 76"/>
                  <a:gd name="T33" fmla="*/ 22 h 117"/>
                  <a:gd name="T34" fmla="*/ 61 w 76"/>
                  <a:gd name="T3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7">
                    <a:moveTo>
                      <a:pt x="61" y="0"/>
                    </a:moveTo>
                    <a:cubicBezTo>
                      <a:pt x="69" y="4"/>
                      <a:pt x="69" y="15"/>
                      <a:pt x="76" y="19"/>
                    </a:cubicBezTo>
                    <a:cubicBezTo>
                      <a:pt x="76" y="43"/>
                      <a:pt x="74" y="67"/>
                      <a:pt x="53" y="84"/>
                    </a:cubicBezTo>
                    <a:cubicBezTo>
                      <a:pt x="49" y="87"/>
                      <a:pt x="51" y="92"/>
                      <a:pt x="52" y="97"/>
                    </a:cubicBezTo>
                    <a:cubicBezTo>
                      <a:pt x="54" y="102"/>
                      <a:pt x="57" y="108"/>
                      <a:pt x="53" y="114"/>
                    </a:cubicBezTo>
                    <a:cubicBezTo>
                      <a:pt x="50" y="117"/>
                      <a:pt x="47" y="117"/>
                      <a:pt x="43" y="116"/>
                    </a:cubicBezTo>
                    <a:cubicBezTo>
                      <a:pt x="39" y="111"/>
                      <a:pt x="39" y="104"/>
                      <a:pt x="35" y="99"/>
                    </a:cubicBezTo>
                    <a:cubicBezTo>
                      <a:pt x="32" y="93"/>
                      <a:pt x="30" y="86"/>
                      <a:pt x="21" y="90"/>
                    </a:cubicBezTo>
                    <a:cubicBezTo>
                      <a:pt x="19" y="92"/>
                      <a:pt x="17" y="94"/>
                      <a:pt x="14" y="92"/>
                    </a:cubicBezTo>
                    <a:cubicBezTo>
                      <a:pt x="7" y="66"/>
                      <a:pt x="0" y="40"/>
                      <a:pt x="1" y="13"/>
                    </a:cubicBezTo>
                    <a:cubicBezTo>
                      <a:pt x="6" y="11"/>
                      <a:pt x="7" y="1"/>
                      <a:pt x="15" y="4"/>
                    </a:cubicBezTo>
                    <a:cubicBezTo>
                      <a:pt x="23" y="8"/>
                      <a:pt x="18" y="15"/>
                      <a:pt x="19" y="21"/>
                    </a:cubicBezTo>
                    <a:cubicBezTo>
                      <a:pt x="18" y="38"/>
                      <a:pt x="21" y="53"/>
                      <a:pt x="30" y="67"/>
                    </a:cubicBezTo>
                    <a:cubicBezTo>
                      <a:pt x="32" y="69"/>
                      <a:pt x="35" y="71"/>
                      <a:pt x="38" y="71"/>
                    </a:cubicBezTo>
                    <a:cubicBezTo>
                      <a:pt x="44" y="70"/>
                      <a:pt x="47" y="66"/>
                      <a:pt x="51" y="63"/>
                    </a:cubicBezTo>
                    <a:cubicBezTo>
                      <a:pt x="54" y="59"/>
                      <a:pt x="56" y="56"/>
                      <a:pt x="57" y="51"/>
                    </a:cubicBezTo>
                    <a:cubicBezTo>
                      <a:pt x="61" y="42"/>
                      <a:pt x="57" y="32"/>
                      <a:pt x="57" y="22"/>
                    </a:cubicBezTo>
                    <a:cubicBezTo>
                      <a:pt x="56" y="15"/>
                      <a:pt x="50" y="6"/>
                      <a:pt x="61" y="0"/>
                    </a:cubicBezTo>
                    <a:close/>
                  </a:path>
                </a:pathLst>
              </a:custGeom>
              <a:solidFill>
                <a:srgbClr val="4632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710"/>
              <p:cNvSpPr/>
              <p:nvPr/>
            </p:nvSpPr>
            <p:spPr bwMode="auto">
              <a:xfrm>
                <a:off x="1639" y="1067"/>
                <a:ext cx="46" cy="110"/>
              </a:xfrm>
              <a:custGeom>
                <a:avLst/>
                <a:gdLst>
                  <a:gd name="T0" fmla="*/ 38 w 41"/>
                  <a:gd name="T1" fmla="*/ 87 h 98"/>
                  <a:gd name="T2" fmla="*/ 23 w 41"/>
                  <a:gd name="T3" fmla="*/ 98 h 98"/>
                  <a:gd name="T4" fmla="*/ 2 w 41"/>
                  <a:gd name="T5" fmla="*/ 3 h 98"/>
                  <a:gd name="T6" fmla="*/ 25 w 41"/>
                  <a:gd name="T7" fmla="*/ 0 h 98"/>
                  <a:gd name="T8" fmla="*/ 32 w 41"/>
                  <a:gd name="T9" fmla="*/ 11 h 98"/>
                  <a:gd name="T10" fmla="*/ 38 w 41"/>
                  <a:gd name="T11" fmla="*/ 87 h 98"/>
                </a:gdLst>
                <a:ahLst/>
                <a:cxnLst>
                  <a:cxn ang="0">
                    <a:pos x="T0" y="T1"/>
                  </a:cxn>
                  <a:cxn ang="0">
                    <a:pos x="T2" y="T3"/>
                  </a:cxn>
                  <a:cxn ang="0">
                    <a:pos x="T4" y="T5"/>
                  </a:cxn>
                  <a:cxn ang="0">
                    <a:pos x="T6" y="T7"/>
                  </a:cxn>
                  <a:cxn ang="0">
                    <a:pos x="T8" y="T9"/>
                  </a:cxn>
                  <a:cxn ang="0">
                    <a:pos x="T10" y="T11"/>
                  </a:cxn>
                </a:cxnLst>
                <a:rect l="0" t="0" r="r" b="b"/>
                <a:pathLst>
                  <a:path w="41" h="98">
                    <a:moveTo>
                      <a:pt x="38" y="87"/>
                    </a:moveTo>
                    <a:cubicBezTo>
                      <a:pt x="35" y="93"/>
                      <a:pt x="30" y="98"/>
                      <a:pt x="23" y="98"/>
                    </a:cubicBezTo>
                    <a:cubicBezTo>
                      <a:pt x="5" y="69"/>
                      <a:pt x="0" y="37"/>
                      <a:pt x="2" y="3"/>
                    </a:cubicBezTo>
                    <a:cubicBezTo>
                      <a:pt x="10" y="2"/>
                      <a:pt x="17" y="1"/>
                      <a:pt x="25" y="0"/>
                    </a:cubicBezTo>
                    <a:cubicBezTo>
                      <a:pt x="29" y="3"/>
                      <a:pt x="32" y="7"/>
                      <a:pt x="32" y="11"/>
                    </a:cubicBezTo>
                    <a:cubicBezTo>
                      <a:pt x="33" y="37"/>
                      <a:pt x="41" y="61"/>
                      <a:pt x="38" y="87"/>
                    </a:cubicBezTo>
                    <a:close/>
                  </a:path>
                </a:pathLst>
              </a:custGeom>
              <a:solidFill>
                <a:srgbClr val="E8CD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711"/>
              <p:cNvSpPr/>
              <p:nvPr/>
            </p:nvSpPr>
            <p:spPr bwMode="auto">
              <a:xfrm>
                <a:off x="1661" y="1113"/>
                <a:ext cx="61" cy="106"/>
              </a:xfrm>
              <a:custGeom>
                <a:avLst/>
                <a:gdLst>
                  <a:gd name="T0" fmla="*/ 18 w 54"/>
                  <a:gd name="T1" fmla="*/ 95 h 95"/>
                  <a:gd name="T2" fmla="*/ 16 w 54"/>
                  <a:gd name="T3" fmla="*/ 89 h 95"/>
                  <a:gd name="T4" fmla="*/ 22 w 54"/>
                  <a:gd name="T5" fmla="*/ 53 h 95"/>
                  <a:gd name="T6" fmla="*/ 41 w 54"/>
                  <a:gd name="T7" fmla="*/ 0 h 95"/>
                  <a:gd name="T8" fmla="*/ 54 w 54"/>
                  <a:gd name="T9" fmla="*/ 71 h 95"/>
                  <a:gd name="T10" fmla="*/ 42 w 54"/>
                  <a:gd name="T11" fmla="*/ 84 h 95"/>
                  <a:gd name="T12" fmla="*/ 30 w 54"/>
                  <a:gd name="T13" fmla="*/ 74 h 95"/>
                  <a:gd name="T14" fmla="*/ 18 w 54"/>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95">
                    <a:moveTo>
                      <a:pt x="18" y="95"/>
                    </a:moveTo>
                    <a:cubicBezTo>
                      <a:pt x="17" y="93"/>
                      <a:pt x="17" y="91"/>
                      <a:pt x="16" y="89"/>
                    </a:cubicBezTo>
                    <a:cubicBezTo>
                      <a:pt x="12" y="77"/>
                      <a:pt x="0" y="66"/>
                      <a:pt x="22" y="53"/>
                    </a:cubicBezTo>
                    <a:cubicBezTo>
                      <a:pt x="38" y="44"/>
                      <a:pt x="39" y="20"/>
                      <a:pt x="41" y="0"/>
                    </a:cubicBezTo>
                    <a:cubicBezTo>
                      <a:pt x="42" y="25"/>
                      <a:pt x="46" y="48"/>
                      <a:pt x="54" y="71"/>
                    </a:cubicBezTo>
                    <a:cubicBezTo>
                      <a:pt x="50" y="75"/>
                      <a:pt x="47" y="80"/>
                      <a:pt x="42" y="84"/>
                    </a:cubicBezTo>
                    <a:cubicBezTo>
                      <a:pt x="34" y="91"/>
                      <a:pt x="29" y="90"/>
                      <a:pt x="30" y="74"/>
                    </a:cubicBezTo>
                    <a:cubicBezTo>
                      <a:pt x="24" y="83"/>
                      <a:pt x="30" y="95"/>
                      <a:pt x="18" y="95"/>
                    </a:cubicBezTo>
                    <a:close/>
                  </a:path>
                </a:pathLst>
              </a:custGeom>
              <a:solidFill>
                <a:srgbClr val="DBB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712"/>
              <p:cNvSpPr/>
              <p:nvPr/>
            </p:nvSpPr>
            <p:spPr bwMode="auto">
              <a:xfrm>
                <a:off x="1839" y="924"/>
                <a:ext cx="94" cy="131"/>
              </a:xfrm>
              <a:custGeom>
                <a:avLst/>
                <a:gdLst>
                  <a:gd name="T0" fmla="*/ 56 w 84"/>
                  <a:gd name="T1" fmla="*/ 26 h 117"/>
                  <a:gd name="T2" fmla="*/ 53 w 84"/>
                  <a:gd name="T3" fmla="*/ 42 h 117"/>
                  <a:gd name="T4" fmla="*/ 84 w 84"/>
                  <a:gd name="T5" fmla="*/ 0 h 117"/>
                  <a:gd name="T6" fmla="*/ 32 w 84"/>
                  <a:gd name="T7" fmla="*/ 114 h 117"/>
                  <a:gd name="T8" fmla="*/ 27 w 84"/>
                  <a:gd name="T9" fmla="*/ 113 h 117"/>
                  <a:gd name="T10" fmla="*/ 41 w 84"/>
                  <a:gd name="T11" fmla="*/ 63 h 117"/>
                  <a:gd name="T12" fmla="*/ 16 w 84"/>
                  <a:gd name="T13" fmla="*/ 113 h 117"/>
                  <a:gd name="T14" fmla="*/ 0 w 84"/>
                  <a:gd name="T15" fmla="*/ 110 h 117"/>
                  <a:gd name="T16" fmla="*/ 14 w 84"/>
                  <a:gd name="T17" fmla="*/ 99 h 117"/>
                  <a:gd name="T18" fmla="*/ 51 w 84"/>
                  <a:gd name="T19" fmla="*/ 26 h 117"/>
                  <a:gd name="T20" fmla="*/ 56 w 84"/>
                  <a:gd name="T21" fmla="*/ 2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117">
                    <a:moveTo>
                      <a:pt x="56" y="26"/>
                    </a:moveTo>
                    <a:cubicBezTo>
                      <a:pt x="55" y="30"/>
                      <a:pt x="54" y="35"/>
                      <a:pt x="53" y="42"/>
                    </a:cubicBezTo>
                    <a:cubicBezTo>
                      <a:pt x="68" y="29"/>
                      <a:pt x="71" y="11"/>
                      <a:pt x="84" y="0"/>
                    </a:cubicBezTo>
                    <a:cubicBezTo>
                      <a:pt x="69" y="39"/>
                      <a:pt x="44" y="73"/>
                      <a:pt x="32" y="114"/>
                    </a:cubicBezTo>
                    <a:cubicBezTo>
                      <a:pt x="31" y="113"/>
                      <a:pt x="29" y="113"/>
                      <a:pt x="27" y="113"/>
                    </a:cubicBezTo>
                    <a:cubicBezTo>
                      <a:pt x="22" y="93"/>
                      <a:pt x="38" y="79"/>
                      <a:pt x="41" y="63"/>
                    </a:cubicBezTo>
                    <a:cubicBezTo>
                      <a:pt x="31" y="77"/>
                      <a:pt x="29" y="98"/>
                      <a:pt x="16" y="113"/>
                    </a:cubicBezTo>
                    <a:cubicBezTo>
                      <a:pt x="11" y="113"/>
                      <a:pt x="4" y="117"/>
                      <a:pt x="0" y="110"/>
                    </a:cubicBezTo>
                    <a:cubicBezTo>
                      <a:pt x="10" y="113"/>
                      <a:pt x="11" y="105"/>
                      <a:pt x="14" y="99"/>
                    </a:cubicBezTo>
                    <a:cubicBezTo>
                      <a:pt x="23" y="73"/>
                      <a:pt x="32" y="47"/>
                      <a:pt x="51" y="26"/>
                    </a:cubicBezTo>
                    <a:cubicBezTo>
                      <a:pt x="53" y="24"/>
                      <a:pt x="55" y="24"/>
                      <a:pt x="56" y="26"/>
                    </a:cubicBezTo>
                    <a:close/>
                  </a:path>
                </a:pathLst>
              </a:custGeom>
              <a:solidFill>
                <a:srgbClr val="916E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713"/>
              <p:cNvSpPr/>
              <p:nvPr/>
            </p:nvSpPr>
            <p:spPr bwMode="auto">
              <a:xfrm>
                <a:off x="1931" y="1261"/>
                <a:ext cx="29" cy="97"/>
              </a:xfrm>
              <a:custGeom>
                <a:avLst/>
                <a:gdLst>
                  <a:gd name="T0" fmla="*/ 23 w 26"/>
                  <a:gd name="T1" fmla="*/ 73 h 86"/>
                  <a:gd name="T2" fmla="*/ 18 w 26"/>
                  <a:gd name="T3" fmla="*/ 86 h 86"/>
                  <a:gd name="T4" fmla="*/ 7 w 26"/>
                  <a:gd name="T5" fmla="*/ 38 h 86"/>
                  <a:gd name="T6" fmla="*/ 4 w 26"/>
                  <a:gd name="T7" fmla="*/ 16 h 86"/>
                  <a:gd name="T8" fmla="*/ 18 w 26"/>
                  <a:gd name="T9" fmla="*/ 3 h 86"/>
                  <a:gd name="T10" fmla="*/ 18 w 26"/>
                  <a:gd name="T11" fmla="*/ 5 h 86"/>
                  <a:gd name="T12" fmla="*/ 23 w 26"/>
                  <a:gd name="T13" fmla="*/ 73 h 86"/>
                </a:gdLst>
                <a:ahLst/>
                <a:cxnLst>
                  <a:cxn ang="0">
                    <a:pos x="T0" y="T1"/>
                  </a:cxn>
                  <a:cxn ang="0">
                    <a:pos x="T2" y="T3"/>
                  </a:cxn>
                  <a:cxn ang="0">
                    <a:pos x="T4" y="T5"/>
                  </a:cxn>
                  <a:cxn ang="0">
                    <a:pos x="T6" y="T7"/>
                  </a:cxn>
                  <a:cxn ang="0">
                    <a:pos x="T8" y="T9"/>
                  </a:cxn>
                  <a:cxn ang="0">
                    <a:pos x="T10" y="T11"/>
                  </a:cxn>
                  <a:cxn ang="0">
                    <a:pos x="T12" y="T13"/>
                  </a:cxn>
                </a:cxnLst>
                <a:rect l="0" t="0" r="r" b="b"/>
                <a:pathLst>
                  <a:path w="26" h="86">
                    <a:moveTo>
                      <a:pt x="23" y="73"/>
                    </a:moveTo>
                    <a:cubicBezTo>
                      <a:pt x="21" y="77"/>
                      <a:pt x="20" y="82"/>
                      <a:pt x="18" y="86"/>
                    </a:cubicBezTo>
                    <a:cubicBezTo>
                      <a:pt x="3" y="73"/>
                      <a:pt x="12" y="53"/>
                      <a:pt x="7" y="38"/>
                    </a:cubicBezTo>
                    <a:cubicBezTo>
                      <a:pt x="4" y="31"/>
                      <a:pt x="6" y="23"/>
                      <a:pt x="4" y="16"/>
                    </a:cubicBezTo>
                    <a:cubicBezTo>
                      <a:pt x="0" y="2"/>
                      <a:pt x="6" y="0"/>
                      <a:pt x="18" y="3"/>
                    </a:cubicBezTo>
                    <a:cubicBezTo>
                      <a:pt x="18" y="4"/>
                      <a:pt x="18" y="5"/>
                      <a:pt x="18" y="5"/>
                    </a:cubicBezTo>
                    <a:cubicBezTo>
                      <a:pt x="24" y="28"/>
                      <a:pt x="26" y="50"/>
                      <a:pt x="23" y="73"/>
                    </a:cubicBezTo>
                    <a:close/>
                  </a:path>
                </a:pathLst>
              </a:custGeom>
              <a:solidFill>
                <a:srgbClr val="F2D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714"/>
              <p:cNvSpPr/>
              <p:nvPr/>
            </p:nvSpPr>
            <p:spPr bwMode="auto">
              <a:xfrm>
                <a:off x="1951" y="1267"/>
                <a:ext cx="32" cy="149"/>
              </a:xfrm>
              <a:custGeom>
                <a:avLst/>
                <a:gdLst>
                  <a:gd name="T0" fmla="*/ 5 w 28"/>
                  <a:gd name="T1" fmla="*/ 68 h 133"/>
                  <a:gd name="T2" fmla="*/ 0 w 28"/>
                  <a:gd name="T3" fmla="*/ 0 h 133"/>
                  <a:gd name="T4" fmla="*/ 4 w 28"/>
                  <a:gd name="T5" fmla="*/ 1 h 133"/>
                  <a:gd name="T6" fmla="*/ 28 w 28"/>
                  <a:gd name="T7" fmla="*/ 125 h 133"/>
                  <a:gd name="T8" fmla="*/ 25 w 28"/>
                  <a:gd name="T9" fmla="*/ 133 h 133"/>
                  <a:gd name="T10" fmla="*/ 16 w 28"/>
                  <a:gd name="T11" fmla="*/ 85 h 133"/>
                  <a:gd name="T12" fmla="*/ 5 w 28"/>
                  <a:gd name="T13" fmla="*/ 68 h 133"/>
                </a:gdLst>
                <a:ahLst/>
                <a:cxnLst>
                  <a:cxn ang="0">
                    <a:pos x="T0" y="T1"/>
                  </a:cxn>
                  <a:cxn ang="0">
                    <a:pos x="T2" y="T3"/>
                  </a:cxn>
                  <a:cxn ang="0">
                    <a:pos x="T4" y="T5"/>
                  </a:cxn>
                  <a:cxn ang="0">
                    <a:pos x="T6" y="T7"/>
                  </a:cxn>
                  <a:cxn ang="0">
                    <a:pos x="T8" y="T9"/>
                  </a:cxn>
                  <a:cxn ang="0">
                    <a:pos x="T10" y="T11"/>
                  </a:cxn>
                  <a:cxn ang="0">
                    <a:pos x="T12" y="T13"/>
                  </a:cxn>
                </a:cxnLst>
                <a:rect l="0" t="0" r="r" b="b"/>
                <a:pathLst>
                  <a:path w="28" h="133">
                    <a:moveTo>
                      <a:pt x="5" y="68"/>
                    </a:moveTo>
                    <a:cubicBezTo>
                      <a:pt x="3" y="45"/>
                      <a:pt x="2" y="23"/>
                      <a:pt x="0" y="0"/>
                    </a:cubicBezTo>
                    <a:cubicBezTo>
                      <a:pt x="1" y="1"/>
                      <a:pt x="3" y="1"/>
                      <a:pt x="4" y="1"/>
                    </a:cubicBezTo>
                    <a:cubicBezTo>
                      <a:pt x="5" y="44"/>
                      <a:pt x="27" y="82"/>
                      <a:pt x="28" y="125"/>
                    </a:cubicBezTo>
                    <a:cubicBezTo>
                      <a:pt x="28" y="128"/>
                      <a:pt x="28" y="130"/>
                      <a:pt x="25" y="133"/>
                    </a:cubicBezTo>
                    <a:cubicBezTo>
                      <a:pt x="22" y="117"/>
                      <a:pt x="18" y="101"/>
                      <a:pt x="16" y="85"/>
                    </a:cubicBezTo>
                    <a:cubicBezTo>
                      <a:pt x="15" y="77"/>
                      <a:pt x="13" y="71"/>
                      <a:pt x="5" y="68"/>
                    </a:cubicBezTo>
                    <a:close/>
                  </a:path>
                </a:pathLst>
              </a:custGeom>
              <a:solidFill>
                <a:srgbClr val="977A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715"/>
              <p:cNvSpPr/>
              <p:nvPr/>
            </p:nvSpPr>
            <p:spPr bwMode="auto">
              <a:xfrm>
                <a:off x="1768" y="1267"/>
                <a:ext cx="23" cy="101"/>
              </a:xfrm>
              <a:custGeom>
                <a:avLst/>
                <a:gdLst>
                  <a:gd name="T0" fmla="*/ 11 w 21"/>
                  <a:gd name="T1" fmla="*/ 4 h 90"/>
                  <a:gd name="T2" fmla="*/ 10 w 21"/>
                  <a:gd name="T3" fmla="*/ 90 h 90"/>
                  <a:gd name="T4" fmla="*/ 0 w 21"/>
                  <a:gd name="T5" fmla="*/ 2 h 90"/>
                  <a:gd name="T6" fmla="*/ 11 w 21"/>
                  <a:gd name="T7" fmla="*/ 4 h 90"/>
                </a:gdLst>
                <a:ahLst/>
                <a:cxnLst>
                  <a:cxn ang="0">
                    <a:pos x="T0" y="T1"/>
                  </a:cxn>
                  <a:cxn ang="0">
                    <a:pos x="T2" y="T3"/>
                  </a:cxn>
                  <a:cxn ang="0">
                    <a:pos x="T4" y="T5"/>
                  </a:cxn>
                  <a:cxn ang="0">
                    <a:pos x="T6" y="T7"/>
                  </a:cxn>
                </a:cxnLst>
                <a:rect l="0" t="0" r="r" b="b"/>
                <a:pathLst>
                  <a:path w="21" h="90">
                    <a:moveTo>
                      <a:pt x="11" y="4"/>
                    </a:moveTo>
                    <a:cubicBezTo>
                      <a:pt x="10" y="33"/>
                      <a:pt x="21" y="61"/>
                      <a:pt x="10" y="90"/>
                    </a:cubicBezTo>
                    <a:cubicBezTo>
                      <a:pt x="7" y="61"/>
                      <a:pt x="3" y="31"/>
                      <a:pt x="0" y="2"/>
                    </a:cubicBezTo>
                    <a:cubicBezTo>
                      <a:pt x="4" y="1"/>
                      <a:pt x="8" y="0"/>
                      <a:pt x="11" y="4"/>
                    </a:cubicBezTo>
                    <a:close/>
                  </a:path>
                </a:pathLst>
              </a:custGeom>
              <a:solidFill>
                <a:srgbClr val="F3D4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716"/>
              <p:cNvSpPr/>
              <p:nvPr/>
            </p:nvSpPr>
            <p:spPr bwMode="auto">
              <a:xfrm>
                <a:off x="1902" y="935"/>
                <a:ext cx="74" cy="118"/>
              </a:xfrm>
              <a:custGeom>
                <a:avLst/>
                <a:gdLst>
                  <a:gd name="T0" fmla="*/ 0 w 66"/>
                  <a:gd name="T1" fmla="*/ 104 h 105"/>
                  <a:gd name="T2" fmla="*/ 56 w 66"/>
                  <a:gd name="T3" fmla="*/ 0 h 105"/>
                  <a:gd name="T4" fmla="*/ 64 w 66"/>
                  <a:gd name="T5" fmla="*/ 8 h 105"/>
                  <a:gd name="T6" fmla="*/ 20 w 66"/>
                  <a:gd name="T7" fmla="*/ 80 h 105"/>
                  <a:gd name="T8" fmla="*/ 20 w 66"/>
                  <a:gd name="T9" fmla="*/ 83 h 105"/>
                  <a:gd name="T10" fmla="*/ 4 w 66"/>
                  <a:gd name="T11" fmla="*/ 104 h 105"/>
                  <a:gd name="T12" fmla="*/ 2 w 66"/>
                  <a:gd name="T13" fmla="*/ 105 h 105"/>
                  <a:gd name="T14" fmla="*/ 0 w 66"/>
                  <a:gd name="T15" fmla="*/ 104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05">
                    <a:moveTo>
                      <a:pt x="0" y="104"/>
                    </a:moveTo>
                    <a:cubicBezTo>
                      <a:pt x="14" y="67"/>
                      <a:pt x="32" y="32"/>
                      <a:pt x="56" y="0"/>
                    </a:cubicBezTo>
                    <a:cubicBezTo>
                      <a:pt x="58" y="3"/>
                      <a:pt x="66" y="1"/>
                      <a:pt x="64" y="8"/>
                    </a:cubicBezTo>
                    <a:cubicBezTo>
                      <a:pt x="42" y="28"/>
                      <a:pt x="27" y="51"/>
                      <a:pt x="20" y="80"/>
                    </a:cubicBezTo>
                    <a:cubicBezTo>
                      <a:pt x="20" y="81"/>
                      <a:pt x="20" y="82"/>
                      <a:pt x="20" y="83"/>
                    </a:cubicBezTo>
                    <a:cubicBezTo>
                      <a:pt x="17" y="91"/>
                      <a:pt x="16" y="102"/>
                      <a:pt x="4" y="104"/>
                    </a:cubicBezTo>
                    <a:cubicBezTo>
                      <a:pt x="2" y="105"/>
                      <a:pt x="2" y="105"/>
                      <a:pt x="2" y="105"/>
                    </a:cubicBezTo>
                    <a:lnTo>
                      <a:pt x="0" y="104"/>
                    </a:lnTo>
                    <a:close/>
                  </a:path>
                </a:pathLst>
              </a:custGeom>
              <a:solidFill>
                <a:srgbClr val="755B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717"/>
              <p:cNvSpPr/>
              <p:nvPr/>
            </p:nvSpPr>
            <p:spPr bwMode="auto">
              <a:xfrm>
                <a:off x="1857" y="978"/>
                <a:ext cx="35" cy="73"/>
              </a:xfrm>
              <a:custGeom>
                <a:avLst/>
                <a:gdLst>
                  <a:gd name="T0" fmla="*/ 0 w 31"/>
                  <a:gd name="T1" fmla="*/ 65 h 65"/>
                  <a:gd name="T2" fmla="*/ 30 w 31"/>
                  <a:gd name="T3" fmla="*/ 0 h 65"/>
                  <a:gd name="T4" fmla="*/ 11 w 31"/>
                  <a:gd name="T5" fmla="*/ 65 h 65"/>
                  <a:gd name="T6" fmla="*/ 0 w 31"/>
                  <a:gd name="T7" fmla="*/ 65 h 65"/>
                </a:gdLst>
                <a:ahLst/>
                <a:cxnLst>
                  <a:cxn ang="0">
                    <a:pos x="T0" y="T1"/>
                  </a:cxn>
                  <a:cxn ang="0">
                    <a:pos x="T2" y="T3"/>
                  </a:cxn>
                  <a:cxn ang="0">
                    <a:pos x="T4" y="T5"/>
                  </a:cxn>
                  <a:cxn ang="0">
                    <a:pos x="T6" y="T7"/>
                  </a:cxn>
                </a:cxnLst>
                <a:rect l="0" t="0" r="r" b="b"/>
                <a:pathLst>
                  <a:path w="31" h="65">
                    <a:moveTo>
                      <a:pt x="0" y="65"/>
                    </a:moveTo>
                    <a:cubicBezTo>
                      <a:pt x="4" y="41"/>
                      <a:pt x="17" y="20"/>
                      <a:pt x="30" y="0"/>
                    </a:cubicBezTo>
                    <a:cubicBezTo>
                      <a:pt x="31" y="24"/>
                      <a:pt x="16" y="43"/>
                      <a:pt x="11" y="65"/>
                    </a:cubicBezTo>
                    <a:cubicBezTo>
                      <a:pt x="7" y="65"/>
                      <a:pt x="4" y="65"/>
                      <a:pt x="0" y="65"/>
                    </a:cubicBezTo>
                    <a:close/>
                  </a:path>
                </a:pathLst>
              </a:custGeom>
              <a:solidFill>
                <a:srgbClr val="F5DA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718"/>
              <p:cNvSpPr/>
              <p:nvPr/>
            </p:nvSpPr>
            <p:spPr bwMode="auto">
              <a:xfrm>
                <a:off x="1670" y="1065"/>
                <a:ext cx="33" cy="89"/>
              </a:xfrm>
              <a:custGeom>
                <a:avLst/>
                <a:gdLst>
                  <a:gd name="T0" fmla="*/ 18 w 29"/>
                  <a:gd name="T1" fmla="*/ 23 h 79"/>
                  <a:gd name="T2" fmla="*/ 17 w 29"/>
                  <a:gd name="T3" fmla="*/ 79 h 79"/>
                  <a:gd name="T4" fmla="*/ 7 w 29"/>
                  <a:gd name="T5" fmla="*/ 56 h 79"/>
                  <a:gd name="T6" fmla="*/ 2 w 29"/>
                  <a:gd name="T7" fmla="*/ 11 h 79"/>
                  <a:gd name="T8" fmla="*/ 13 w 29"/>
                  <a:gd name="T9" fmla="*/ 4 h 79"/>
                  <a:gd name="T10" fmla="*/ 18 w 29"/>
                  <a:gd name="T11" fmla="*/ 16 h 79"/>
                  <a:gd name="T12" fmla="*/ 18 w 29"/>
                  <a:gd name="T13" fmla="*/ 23 h 79"/>
                </a:gdLst>
                <a:ahLst/>
                <a:cxnLst>
                  <a:cxn ang="0">
                    <a:pos x="T0" y="T1"/>
                  </a:cxn>
                  <a:cxn ang="0">
                    <a:pos x="T2" y="T3"/>
                  </a:cxn>
                  <a:cxn ang="0">
                    <a:pos x="T4" y="T5"/>
                  </a:cxn>
                  <a:cxn ang="0">
                    <a:pos x="T6" y="T7"/>
                  </a:cxn>
                  <a:cxn ang="0">
                    <a:pos x="T8" y="T9"/>
                  </a:cxn>
                  <a:cxn ang="0">
                    <a:pos x="T10" y="T11"/>
                  </a:cxn>
                  <a:cxn ang="0">
                    <a:pos x="T12" y="T13"/>
                  </a:cxn>
                </a:cxnLst>
                <a:rect l="0" t="0" r="r" b="b"/>
                <a:pathLst>
                  <a:path w="29" h="79">
                    <a:moveTo>
                      <a:pt x="18" y="23"/>
                    </a:moveTo>
                    <a:cubicBezTo>
                      <a:pt x="15" y="42"/>
                      <a:pt x="29" y="61"/>
                      <a:pt x="17" y="79"/>
                    </a:cubicBezTo>
                    <a:cubicBezTo>
                      <a:pt x="5" y="76"/>
                      <a:pt x="9" y="64"/>
                      <a:pt x="7" y="56"/>
                    </a:cubicBezTo>
                    <a:cubicBezTo>
                      <a:pt x="4" y="42"/>
                      <a:pt x="5" y="26"/>
                      <a:pt x="2" y="11"/>
                    </a:cubicBezTo>
                    <a:cubicBezTo>
                      <a:pt x="0" y="1"/>
                      <a:pt x="6" y="0"/>
                      <a:pt x="13" y="4"/>
                    </a:cubicBezTo>
                    <a:cubicBezTo>
                      <a:pt x="15" y="8"/>
                      <a:pt x="16" y="12"/>
                      <a:pt x="18" y="16"/>
                    </a:cubicBezTo>
                    <a:cubicBezTo>
                      <a:pt x="18" y="19"/>
                      <a:pt x="18" y="21"/>
                      <a:pt x="18" y="23"/>
                    </a:cubicBezTo>
                    <a:close/>
                  </a:path>
                </a:pathLst>
              </a:custGeom>
              <a:solidFill>
                <a:srgbClr val="EFD0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719"/>
              <p:cNvSpPr/>
              <p:nvPr/>
            </p:nvSpPr>
            <p:spPr bwMode="auto">
              <a:xfrm>
                <a:off x="1667" y="1063"/>
                <a:ext cx="22" cy="101"/>
              </a:xfrm>
              <a:custGeom>
                <a:avLst/>
                <a:gdLst>
                  <a:gd name="T0" fmla="*/ 16 w 20"/>
                  <a:gd name="T1" fmla="*/ 6 h 90"/>
                  <a:gd name="T2" fmla="*/ 8 w 20"/>
                  <a:gd name="T3" fmla="*/ 9 h 90"/>
                  <a:gd name="T4" fmla="*/ 20 w 20"/>
                  <a:gd name="T5" fmla="*/ 81 h 90"/>
                  <a:gd name="T6" fmla="*/ 13 w 20"/>
                  <a:gd name="T7" fmla="*/ 90 h 90"/>
                  <a:gd name="T8" fmla="*/ 0 w 20"/>
                  <a:gd name="T9" fmla="*/ 3 h 90"/>
                  <a:gd name="T10" fmla="*/ 16 w 20"/>
                  <a:gd name="T11" fmla="*/ 6 h 90"/>
                </a:gdLst>
                <a:ahLst/>
                <a:cxnLst>
                  <a:cxn ang="0">
                    <a:pos x="T0" y="T1"/>
                  </a:cxn>
                  <a:cxn ang="0">
                    <a:pos x="T2" y="T3"/>
                  </a:cxn>
                  <a:cxn ang="0">
                    <a:pos x="T4" y="T5"/>
                  </a:cxn>
                  <a:cxn ang="0">
                    <a:pos x="T6" y="T7"/>
                  </a:cxn>
                  <a:cxn ang="0">
                    <a:pos x="T8" y="T9"/>
                  </a:cxn>
                  <a:cxn ang="0">
                    <a:pos x="T10" y="T11"/>
                  </a:cxn>
                </a:cxnLst>
                <a:rect l="0" t="0" r="r" b="b"/>
                <a:pathLst>
                  <a:path w="20" h="90">
                    <a:moveTo>
                      <a:pt x="16" y="6"/>
                    </a:moveTo>
                    <a:cubicBezTo>
                      <a:pt x="13" y="6"/>
                      <a:pt x="8" y="5"/>
                      <a:pt x="8" y="9"/>
                    </a:cubicBezTo>
                    <a:cubicBezTo>
                      <a:pt x="13" y="33"/>
                      <a:pt x="9" y="58"/>
                      <a:pt x="20" y="81"/>
                    </a:cubicBezTo>
                    <a:cubicBezTo>
                      <a:pt x="18" y="84"/>
                      <a:pt x="15" y="87"/>
                      <a:pt x="13" y="90"/>
                    </a:cubicBezTo>
                    <a:cubicBezTo>
                      <a:pt x="2" y="62"/>
                      <a:pt x="6" y="32"/>
                      <a:pt x="0" y="3"/>
                    </a:cubicBezTo>
                    <a:cubicBezTo>
                      <a:pt x="6" y="3"/>
                      <a:pt x="12" y="0"/>
                      <a:pt x="16" y="6"/>
                    </a:cubicBezTo>
                    <a:close/>
                  </a:path>
                </a:pathLst>
              </a:custGeom>
              <a:solidFill>
                <a:srgbClr val="9372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720"/>
              <p:cNvSpPr/>
              <p:nvPr/>
            </p:nvSpPr>
            <p:spPr bwMode="auto">
              <a:xfrm>
                <a:off x="1629" y="1070"/>
                <a:ext cx="35" cy="107"/>
              </a:xfrm>
              <a:custGeom>
                <a:avLst/>
                <a:gdLst>
                  <a:gd name="T0" fmla="*/ 11 w 32"/>
                  <a:gd name="T1" fmla="*/ 0 h 95"/>
                  <a:gd name="T2" fmla="*/ 32 w 32"/>
                  <a:gd name="T3" fmla="*/ 95 h 95"/>
                  <a:gd name="T4" fmla="*/ 23 w 32"/>
                  <a:gd name="T5" fmla="*/ 91 h 95"/>
                  <a:gd name="T6" fmla="*/ 8 w 32"/>
                  <a:gd name="T7" fmla="*/ 41 h 95"/>
                  <a:gd name="T8" fmla="*/ 7 w 32"/>
                  <a:gd name="T9" fmla="*/ 24 h 95"/>
                  <a:gd name="T10" fmla="*/ 3 w 32"/>
                  <a:gd name="T11" fmla="*/ 4 h 95"/>
                  <a:gd name="T12" fmla="*/ 11 w 32"/>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11" y="0"/>
                    </a:moveTo>
                    <a:cubicBezTo>
                      <a:pt x="13" y="33"/>
                      <a:pt x="24" y="64"/>
                      <a:pt x="32" y="95"/>
                    </a:cubicBezTo>
                    <a:cubicBezTo>
                      <a:pt x="29" y="94"/>
                      <a:pt x="26" y="93"/>
                      <a:pt x="23" y="91"/>
                    </a:cubicBezTo>
                    <a:cubicBezTo>
                      <a:pt x="14" y="76"/>
                      <a:pt x="15" y="57"/>
                      <a:pt x="8" y="41"/>
                    </a:cubicBezTo>
                    <a:cubicBezTo>
                      <a:pt x="5" y="35"/>
                      <a:pt x="16" y="29"/>
                      <a:pt x="7" y="24"/>
                    </a:cubicBezTo>
                    <a:cubicBezTo>
                      <a:pt x="2" y="18"/>
                      <a:pt x="0" y="11"/>
                      <a:pt x="3" y="4"/>
                    </a:cubicBezTo>
                    <a:cubicBezTo>
                      <a:pt x="6" y="3"/>
                      <a:pt x="8" y="1"/>
                      <a:pt x="11" y="0"/>
                    </a:cubicBezTo>
                    <a:close/>
                  </a:path>
                </a:pathLst>
              </a:custGeom>
              <a:solidFill>
                <a:srgbClr val="8E6E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721"/>
              <p:cNvSpPr/>
              <p:nvPr/>
            </p:nvSpPr>
            <p:spPr bwMode="auto">
              <a:xfrm>
                <a:off x="1641" y="1181"/>
                <a:ext cx="34" cy="42"/>
              </a:xfrm>
              <a:custGeom>
                <a:avLst/>
                <a:gdLst>
                  <a:gd name="T0" fmla="*/ 0 w 30"/>
                  <a:gd name="T1" fmla="*/ 9 h 37"/>
                  <a:gd name="T2" fmla="*/ 20 w 30"/>
                  <a:gd name="T3" fmla="*/ 9 h 37"/>
                  <a:gd name="T4" fmla="*/ 26 w 30"/>
                  <a:gd name="T5" fmla="*/ 36 h 37"/>
                  <a:gd name="T6" fmla="*/ 12 w 30"/>
                  <a:gd name="T7" fmla="*/ 30 h 37"/>
                  <a:gd name="T8" fmla="*/ 0 w 30"/>
                  <a:gd name="T9" fmla="*/ 9 h 37"/>
                </a:gdLst>
                <a:ahLst/>
                <a:cxnLst>
                  <a:cxn ang="0">
                    <a:pos x="T0" y="T1"/>
                  </a:cxn>
                  <a:cxn ang="0">
                    <a:pos x="T2" y="T3"/>
                  </a:cxn>
                  <a:cxn ang="0">
                    <a:pos x="T4" y="T5"/>
                  </a:cxn>
                  <a:cxn ang="0">
                    <a:pos x="T6" y="T7"/>
                  </a:cxn>
                  <a:cxn ang="0">
                    <a:pos x="T8" y="T9"/>
                  </a:cxn>
                </a:cxnLst>
                <a:rect l="0" t="0" r="r" b="b"/>
                <a:pathLst>
                  <a:path w="30" h="37">
                    <a:moveTo>
                      <a:pt x="0" y="9"/>
                    </a:moveTo>
                    <a:cubicBezTo>
                      <a:pt x="6" y="0"/>
                      <a:pt x="15" y="0"/>
                      <a:pt x="20" y="9"/>
                    </a:cubicBezTo>
                    <a:cubicBezTo>
                      <a:pt x="24" y="17"/>
                      <a:pt x="30" y="26"/>
                      <a:pt x="26" y="36"/>
                    </a:cubicBezTo>
                    <a:cubicBezTo>
                      <a:pt x="21" y="36"/>
                      <a:pt x="14" y="37"/>
                      <a:pt x="12" y="30"/>
                    </a:cubicBezTo>
                    <a:cubicBezTo>
                      <a:pt x="6" y="24"/>
                      <a:pt x="3" y="16"/>
                      <a:pt x="0" y="9"/>
                    </a:cubicBezTo>
                    <a:close/>
                  </a:path>
                </a:pathLst>
              </a:custGeom>
              <a:solidFill>
                <a:srgbClr val="E2C0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722"/>
              <p:cNvSpPr/>
              <p:nvPr/>
            </p:nvSpPr>
            <p:spPr bwMode="auto">
              <a:xfrm>
                <a:off x="1618" y="1074"/>
                <a:ext cx="21" cy="41"/>
              </a:xfrm>
              <a:custGeom>
                <a:avLst/>
                <a:gdLst>
                  <a:gd name="T0" fmla="*/ 12 w 18"/>
                  <a:gd name="T1" fmla="*/ 0 h 36"/>
                  <a:gd name="T2" fmla="*/ 16 w 18"/>
                  <a:gd name="T3" fmla="*/ 20 h 36"/>
                  <a:gd name="T4" fmla="*/ 4 w 18"/>
                  <a:gd name="T5" fmla="*/ 28 h 36"/>
                  <a:gd name="T6" fmla="*/ 0 w 18"/>
                  <a:gd name="T7" fmla="*/ 12 h 36"/>
                  <a:gd name="T8" fmla="*/ 12 w 18"/>
                  <a:gd name="T9" fmla="*/ 0 h 36"/>
                </a:gdLst>
                <a:ahLst/>
                <a:cxnLst>
                  <a:cxn ang="0">
                    <a:pos x="T0" y="T1"/>
                  </a:cxn>
                  <a:cxn ang="0">
                    <a:pos x="T2" y="T3"/>
                  </a:cxn>
                  <a:cxn ang="0">
                    <a:pos x="T4" y="T5"/>
                  </a:cxn>
                  <a:cxn ang="0">
                    <a:pos x="T6" y="T7"/>
                  </a:cxn>
                  <a:cxn ang="0">
                    <a:pos x="T8" y="T9"/>
                  </a:cxn>
                </a:cxnLst>
                <a:rect l="0" t="0" r="r" b="b"/>
                <a:pathLst>
                  <a:path w="18" h="36">
                    <a:moveTo>
                      <a:pt x="12" y="0"/>
                    </a:moveTo>
                    <a:cubicBezTo>
                      <a:pt x="16" y="6"/>
                      <a:pt x="18" y="13"/>
                      <a:pt x="16" y="20"/>
                    </a:cubicBezTo>
                    <a:cubicBezTo>
                      <a:pt x="10" y="20"/>
                      <a:pt x="15" y="36"/>
                      <a:pt x="4" y="28"/>
                    </a:cubicBezTo>
                    <a:cubicBezTo>
                      <a:pt x="4" y="22"/>
                      <a:pt x="6" y="16"/>
                      <a:pt x="0" y="12"/>
                    </a:cubicBezTo>
                    <a:cubicBezTo>
                      <a:pt x="0" y="4"/>
                      <a:pt x="5" y="1"/>
                      <a:pt x="12" y="0"/>
                    </a:cubicBezTo>
                    <a:close/>
                  </a:path>
                </a:pathLst>
              </a:custGeom>
              <a:solidFill>
                <a:srgbClr val="E8D1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723"/>
              <p:cNvSpPr/>
              <p:nvPr/>
            </p:nvSpPr>
            <p:spPr bwMode="auto">
              <a:xfrm>
                <a:off x="1912" y="1021"/>
                <a:ext cx="23" cy="53"/>
              </a:xfrm>
              <a:custGeom>
                <a:avLst/>
                <a:gdLst>
                  <a:gd name="T0" fmla="*/ 11 w 21"/>
                  <a:gd name="T1" fmla="*/ 4 h 48"/>
                  <a:gd name="T2" fmla="*/ 19 w 21"/>
                  <a:gd name="T3" fmla="*/ 13 h 48"/>
                  <a:gd name="T4" fmla="*/ 7 w 21"/>
                  <a:gd name="T5" fmla="*/ 48 h 48"/>
                  <a:gd name="T6" fmla="*/ 0 w 21"/>
                  <a:gd name="T7" fmla="*/ 36 h 48"/>
                  <a:gd name="T8" fmla="*/ 11 w 21"/>
                  <a:gd name="T9" fmla="*/ 4 h 48"/>
                </a:gdLst>
                <a:ahLst/>
                <a:cxnLst>
                  <a:cxn ang="0">
                    <a:pos x="T0" y="T1"/>
                  </a:cxn>
                  <a:cxn ang="0">
                    <a:pos x="T2" y="T3"/>
                  </a:cxn>
                  <a:cxn ang="0">
                    <a:pos x="T4" y="T5"/>
                  </a:cxn>
                  <a:cxn ang="0">
                    <a:pos x="T6" y="T7"/>
                  </a:cxn>
                  <a:cxn ang="0">
                    <a:pos x="T8" y="T9"/>
                  </a:cxn>
                </a:cxnLst>
                <a:rect l="0" t="0" r="r" b="b"/>
                <a:pathLst>
                  <a:path w="21" h="48">
                    <a:moveTo>
                      <a:pt x="11" y="4"/>
                    </a:moveTo>
                    <a:cubicBezTo>
                      <a:pt x="21" y="0"/>
                      <a:pt x="21" y="7"/>
                      <a:pt x="19" y="13"/>
                    </a:cubicBezTo>
                    <a:cubicBezTo>
                      <a:pt x="15" y="25"/>
                      <a:pt x="11" y="37"/>
                      <a:pt x="7" y="48"/>
                    </a:cubicBezTo>
                    <a:cubicBezTo>
                      <a:pt x="4" y="44"/>
                      <a:pt x="2" y="40"/>
                      <a:pt x="0" y="36"/>
                    </a:cubicBezTo>
                    <a:cubicBezTo>
                      <a:pt x="4" y="26"/>
                      <a:pt x="7" y="15"/>
                      <a:pt x="11" y="4"/>
                    </a:cubicBezTo>
                    <a:close/>
                  </a:path>
                </a:pathLst>
              </a:custGeom>
              <a:solidFill>
                <a:srgbClr val="A1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724"/>
              <p:cNvSpPr/>
              <p:nvPr/>
            </p:nvSpPr>
            <p:spPr bwMode="auto">
              <a:xfrm>
                <a:off x="1613" y="1241"/>
                <a:ext cx="14" cy="55"/>
              </a:xfrm>
              <a:custGeom>
                <a:avLst/>
                <a:gdLst>
                  <a:gd name="T0" fmla="*/ 6 w 13"/>
                  <a:gd name="T1" fmla="*/ 1 h 49"/>
                  <a:gd name="T2" fmla="*/ 12 w 13"/>
                  <a:gd name="T3" fmla="*/ 49 h 49"/>
                  <a:gd name="T4" fmla="*/ 1 w 13"/>
                  <a:gd name="T5" fmla="*/ 0 h 49"/>
                  <a:gd name="T6" fmla="*/ 6 w 13"/>
                  <a:gd name="T7" fmla="*/ 1 h 49"/>
                </a:gdLst>
                <a:ahLst/>
                <a:cxnLst>
                  <a:cxn ang="0">
                    <a:pos x="T0" y="T1"/>
                  </a:cxn>
                  <a:cxn ang="0">
                    <a:pos x="T2" y="T3"/>
                  </a:cxn>
                  <a:cxn ang="0">
                    <a:pos x="T4" y="T5"/>
                  </a:cxn>
                  <a:cxn ang="0">
                    <a:pos x="T6" y="T7"/>
                  </a:cxn>
                </a:cxnLst>
                <a:rect l="0" t="0" r="r" b="b"/>
                <a:pathLst>
                  <a:path w="13" h="49">
                    <a:moveTo>
                      <a:pt x="6" y="1"/>
                    </a:moveTo>
                    <a:cubicBezTo>
                      <a:pt x="8" y="16"/>
                      <a:pt x="13" y="30"/>
                      <a:pt x="12" y="49"/>
                    </a:cubicBezTo>
                    <a:cubicBezTo>
                      <a:pt x="4" y="31"/>
                      <a:pt x="0" y="16"/>
                      <a:pt x="1" y="0"/>
                    </a:cubicBezTo>
                    <a:cubicBezTo>
                      <a:pt x="3" y="0"/>
                      <a:pt x="4" y="0"/>
                      <a:pt x="6" y="1"/>
                    </a:cubicBezTo>
                    <a:close/>
                  </a:path>
                </a:pathLst>
              </a:custGeom>
              <a:solidFill>
                <a:srgbClr val="8F71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725"/>
              <p:cNvSpPr/>
              <p:nvPr/>
            </p:nvSpPr>
            <p:spPr bwMode="auto">
              <a:xfrm>
                <a:off x="1687" y="1264"/>
                <a:ext cx="16" cy="40"/>
              </a:xfrm>
              <a:custGeom>
                <a:avLst/>
                <a:gdLst>
                  <a:gd name="T0" fmla="*/ 7 w 14"/>
                  <a:gd name="T1" fmla="*/ 3 h 35"/>
                  <a:gd name="T2" fmla="*/ 14 w 14"/>
                  <a:gd name="T3" fmla="*/ 35 h 35"/>
                  <a:gd name="T4" fmla="*/ 0 w 14"/>
                  <a:gd name="T5" fmla="*/ 0 h 35"/>
                  <a:gd name="T6" fmla="*/ 7 w 14"/>
                  <a:gd name="T7" fmla="*/ 3 h 35"/>
                </a:gdLst>
                <a:ahLst/>
                <a:cxnLst>
                  <a:cxn ang="0">
                    <a:pos x="T0" y="T1"/>
                  </a:cxn>
                  <a:cxn ang="0">
                    <a:pos x="T2" y="T3"/>
                  </a:cxn>
                  <a:cxn ang="0">
                    <a:pos x="T4" y="T5"/>
                  </a:cxn>
                  <a:cxn ang="0">
                    <a:pos x="T6" y="T7"/>
                  </a:cxn>
                </a:cxnLst>
                <a:rect l="0" t="0" r="r" b="b"/>
                <a:pathLst>
                  <a:path w="14" h="35">
                    <a:moveTo>
                      <a:pt x="7" y="3"/>
                    </a:moveTo>
                    <a:cubicBezTo>
                      <a:pt x="9" y="13"/>
                      <a:pt x="12" y="24"/>
                      <a:pt x="14" y="35"/>
                    </a:cubicBezTo>
                    <a:cubicBezTo>
                      <a:pt x="1" y="26"/>
                      <a:pt x="3" y="12"/>
                      <a:pt x="0" y="0"/>
                    </a:cubicBezTo>
                    <a:cubicBezTo>
                      <a:pt x="2" y="1"/>
                      <a:pt x="5" y="2"/>
                      <a:pt x="7" y="3"/>
                    </a:cubicBezTo>
                    <a:close/>
                  </a:path>
                </a:pathLst>
              </a:custGeom>
              <a:solidFill>
                <a:srgbClr val="E9D2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726"/>
              <p:cNvSpPr/>
              <p:nvPr/>
            </p:nvSpPr>
            <p:spPr bwMode="auto">
              <a:xfrm>
                <a:off x="1638" y="1191"/>
                <a:ext cx="19" cy="27"/>
              </a:xfrm>
              <a:custGeom>
                <a:avLst/>
                <a:gdLst>
                  <a:gd name="T0" fmla="*/ 3 w 17"/>
                  <a:gd name="T1" fmla="*/ 0 h 24"/>
                  <a:gd name="T2" fmla="*/ 15 w 17"/>
                  <a:gd name="T3" fmla="*/ 21 h 24"/>
                  <a:gd name="T4" fmla="*/ 3 w 17"/>
                  <a:gd name="T5" fmla="*/ 24 h 24"/>
                  <a:gd name="T6" fmla="*/ 0 w 17"/>
                  <a:gd name="T7" fmla="*/ 3 h 24"/>
                  <a:gd name="T8" fmla="*/ 3 w 17"/>
                  <a:gd name="T9" fmla="*/ 0 h 24"/>
                </a:gdLst>
                <a:ahLst/>
                <a:cxnLst>
                  <a:cxn ang="0">
                    <a:pos x="T0" y="T1"/>
                  </a:cxn>
                  <a:cxn ang="0">
                    <a:pos x="T2" y="T3"/>
                  </a:cxn>
                  <a:cxn ang="0">
                    <a:pos x="T4" y="T5"/>
                  </a:cxn>
                  <a:cxn ang="0">
                    <a:pos x="T6" y="T7"/>
                  </a:cxn>
                  <a:cxn ang="0">
                    <a:pos x="T8" y="T9"/>
                  </a:cxn>
                </a:cxnLst>
                <a:rect l="0" t="0" r="r" b="b"/>
                <a:pathLst>
                  <a:path w="17" h="24">
                    <a:moveTo>
                      <a:pt x="3" y="0"/>
                    </a:moveTo>
                    <a:cubicBezTo>
                      <a:pt x="10" y="5"/>
                      <a:pt x="17" y="10"/>
                      <a:pt x="15" y="21"/>
                    </a:cubicBezTo>
                    <a:cubicBezTo>
                      <a:pt x="11" y="22"/>
                      <a:pt x="7" y="23"/>
                      <a:pt x="3" y="24"/>
                    </a:cubicBezTo>
                    <a:cubicBezTo>
                      <a:pt x="2" y="17"/>
                      <a:pt x="1" y="10"/>
                      <a:pt x="0" y="3"/>
                    </a:cubicBezTo>
                    <a:cubicBezTo>
                      <a:pt x="1" y="2"/>
                      <a:pt x="2" y="1"/>
                      <a:pt x="3" y="0"/>
                    </a:cubicBezTo>
                    <a:close/>
                  </a:path>
                </a:pathLst>
              </a:custGeom>
              <a:solidFill>
                <a:srgbClr val="A884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727"/>
              <p:cNvSpPr/>
              <p:nvPr/>
            </p:nvSpPr>
            <p:spPr bwMode="auto">
              <a:xfrm>
                <a:off x="1906" y="1025"/>
                <a:ext cx="20" cy="36"/>
              </a:xfrm>
              <a:custGeom>
                <a:avLst/>
                <a:gdLst>
                  <a:gd name="T0" fmla="*/ 16 w 18"/>
                  <a:gd name="T1" fmla="*/ 0 h 32"/>
                  <a:gd name="T2" fmla="*/ 5 w 18"/>
                  <a:gd name="T3" fmla="*/ 32 h 32"/>
                  <a:gd name="T4" fmla="*/ 0 w 18"/>
                  <a:gd name="T5" fmla="*/ 24 h 32"/>
                  <a:gd name="T6" fmla="*/ 16 w 18"/>
                  <a:gd name="T7" fmla="*/ 0 h 32"/>
                </a:gdLst>
                <a:ahLst/>
                <a:cxnLst>
                  <a:cxn ang="0">
                    <a:pos x="T0" y="T1"/>
                  </a:cxn>
                  <a:cxn ang="0">
                    <a:pos x="T2" y="T3"/>
                  </a:cxn>
                  <a:cxn ang="0">
                    <a:pos x="T4" y="T5"/>
                  </a:cxn>
                  <a:cxn ang="0">
                    <a:pos x="T6" y="T7"/>
                  </a:cxn>
                </a:cxnLst>
                <a:rect l="0" t="0" r="r" b="b"/>
                <a:pathLst>
                  <a:path w="18" h="32">
                    <a:moveTo>
                      <a:pt x="16" y="0"/>
                    </a:moveTo>
                    <a:cubicBezTo>
                      <a:pt x="16" y="12"/>
                      <a:pt x="18" y="25"/>
                      <a:pt x="5" y="32"/>
                    </a:cubicBezTo>
                    <a:cubicBezTo>
                      <a:pt x="3" y="29"/>
                      <a:pt x="2" y="27"/>
                      <a:pt x="0" y="24"/>
                    </a:cubicBezTo>
                    <a:cubicBezTo>
                      <a:pt x="8" y="18"/>
                      <a:pt x="7" y="6"/>
                      <a:pt x="16" y="0"/>
                    </a:cubicBezTo>
                    <a:close/>
                  </a:path>
                </a:pathLst>
              </a:custGeom>
              <a:solidFill>
                <a:srgbClr val="F3D8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728"/>
              <p:cNvSpPr/>
              <p:nvPr/>
            </p:nvSpPr>
            <p:spPr bwMode="auto">
              <a:xfrm>
                <a:off x="1585" y="1136"/>
                <a:ext cx="17" cy="46"/>
              </a:xfrm>
              <a:custGeom>
                <a:avLst/>
                <a:gdLst>
                  <a:gd name="T0" fmla="*/ 14 w 15"/>
                  <a:gd name="T1" fmla="*/ 29 h 41"/>
                  <a:gd name="T2" fmla="*/ 10 w 15"/>
                  <a:gd name="T3" fmla="*/ 41 h 41"/>
                  <a:gd name="T4" fmla="*/ 3 w 15"/>
                  <a:gd name="T5" fmla="*/ 0 h 41"/>
                  <a:gd name="T6" fmla="*/ 14 w 15"/>
                  <a:gd name="T7" fmla="*/ 29 h 41"/>
                </a:gdLst>
                <a:ahLst/>
                <a:cxnLst>
                  <a:cxn ang="0">
                    <a:pos x="T0" y="T1"/>
                  </a:cxn>
                  <a:cxn ang="0">
                    <a:pos x="T2" y="T3"/>
                  </a:cxn>
                  <a:cxn ang="0">
                    <a:pos x="T4" y="T5"/>
                  </a:cxn>
                  <a:cxn ang="0">
                    <a:pos x="T6" y="T7"/>
                  </a:cxn>
                </a:cxnLst>
                <a:rect l="0" t="0" r="r" b="b"/>
                <a:pathLst>
                  <a:path w="15" h="41">
                    <a:moveTo>
                      <a:pt x="14" y="29"/>
                    </a:moveTo>
                    <a:cubicBezTo>
                      <a:pt x="14" y="33"/>
                      <a:pt x="15" y="38"/>
                      <a:pt x="10" y="41"/>
                    </a:cubicBezTo>
                    <a:cubicBezTo>
                      <a:pt x="4" y="29"/>
                      <a:pt x="0" y="17"/>
                      <a:pt x="3" y="0"/>
                    </a:cubicBezTo>
                    <a:cubicBezTo>
                      <a:pt x="7" y="12"/>
                      <a:pt x="11" y="20"/>
                      <a:pt x="14" y="29"/>
                    </a:cubicBezTo>
                    <a:close/>
                  </a:path>
                </a:pathLst>
              </a:custGeom>
              <a:solidFill>
                <a:srgbClr val="D9C8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729"/>
              <p:cNvSpPr/>
              <p:nvPr/>
            </p:nvSpPr>
            <p:spPr bwMode="auto">
              <a:xfrm>
                <a:off x="1107" y="3253"/>
                <a:ext cx="489" cy="54"/>
              </a:xfrm>
              <a:custGeom>
                <a:avLst/>
                <a:gdLst>
                  <a:gd name="T0" fmla="*/ 14 w 435"/>
                  <a:gd name="T1" fmla="*/ 34 h 48"/>
                  <a:gd name="T2" fmla="*/ 0 w 435"/>
                  <a:gd name="T3" fmla="*/ 1 h 48"/>
                  <a:gd name="T4" fmla="*/ 110 w 435"/>
                  <a:gd name="T5" fmla="*/ 6 h 48"/>
                  <a:gd name="T6" fmla="*/ 252 w 435"/>
                  <a:gd name="T7" fmla="*/ 5 h 48"/>
                  <a:gd name="T8" fmla="*/ 379 w 435"/>
                  <a:gd name="T9" fmla="*/ 5 h 48"/>
                  <a:gd name="T10" fmla="*/ 419 w 435"/>
                  <a:gd name="T11" fmla="*/ 26 h 48"/>
                  <a:gd name="T12" fmla="*/ 435 w 435"/>
                  <a:gd name="T13" fmla="*/ 33 h 48"/>
                  <a:gd name="T14" fmla="*/ 371 w 435"/>
                  <a:gd name="T15" fmla="*/ 32 h 48"/>
                  <a:gd name="T16" fmla="*/ 333 w 435"/>
                  <a:gd name="T17" fmla="*/ 40 h 48"/>
                  <a:gd name="T18" fmla="*/ 246 w 435"/>
                  <a:gd name="T19" fmla="*/ 33 h 48"/>
                  <a:gd name="T20" fmla="*/ 225 w 435"/>
                  <a:gd name="T21" fmla="*/ 37 h 48"/>
                  <a:gd name="T22" fmla="*/ 126 w 435"/>
                  <a:gd name="T23" fmla="*/ 37 h 48"/>
                  <a:gd name="T24" fmla="*/ 19 w 435"/>
                  <a:gd name="T25" fmla="*/ 30 h 48"/>
                  <a:gd name="T26" fmla="*/ 14 w 435"/>
                  <a:gd name="T2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5" h="48">
                    <a:moveTo>
                      <a:pt x="14" y="34"/>
                    </a:moveTo>
                    <a:cubicBezTo>
                      <a:pt x="9" y="23"/>
                      <a:pt x="5" y="12"/>
                      <a:pt x="0" y="1"/>
                    </a:cubicBezTo>
                    <a:cubicBezTo>
                      <a:pt x="37" y="0"/>
                      <a:pt x="74" y="6"/>
                      <a:pt x="110" y="6"/>
                    </a:cubicBezTo>
                    <a:cubicBezTo>
                      <a:pt x="157" y="6"/>
                      <a:pt x="205" y="6"/>
                      <a:pt x="252" y="5"/>
                    </a:cubicBezTo>
                    <a:cubicBezTo>
                      <a:pt x="294" y="5"/>
                      <a:pt x="337" y="5"/>
                      <a:pt x="379" y="5"/>
                    </a:cubicBezTo>
                    <a:cubicBezTo>
                      <a:pt x="390" y="17"/>
                      <a:pt x="402" y="26"/>
                      <a:pt x="419" y="26"/>
                    </a:cubicBezTo>
                    <a:cubicBezTo>
                      <a:pt x="425" y="26"/>
                      <a:pt x="433" y="22"/>
                      <a:pt x="435" y="33"/>
                    </a:cubicBezTo>
                    <a:cubicBezTo>
                      <a:pt x="414" y="38"/>
                      <a:pt x="392" y="48"/>
                      <a:pt x="371" y="32"/>
                    </a:cubicBezTo>
                    <a:cubicBezTo>
                      <a:pt x="360" y="42"/>
                      <a:pt x="346" y="37"/>
                      <a:pt x="333" y="40"/>
                    </a:cubicBezTo>
                    <a:cubicBezTo>
                      <a:pt x="303" y="45"/>
                      <a:pt x="275" y="39"/>
                      <a:pt x="246" y="33"/>
                    </a:cubicBezTo>
                    <a:cubicBezTo>
                      <a:pt x="237" y="31"/>
                      <a:pt x="232" y="36"/>
                      <a:pt x="225" y="37"/>
                    </a:cubicBezTo>
                    <a:cubicBezTo>
                      <a:pt x="192" y="41"/>
                      <a:pt x="158" y="40"/>
                      <a:pt x="126" y="37"/>
                    </a:cubicBezTo>
                    <a:cubicBezTo>
                      <a:pt x="90" y="35"/>
                      <a:pt x="54" y="38"/>
                      <a:pt x="19" y="30"/>
                    </a:cubicBezTo>
                    <a:cubicBezTo>
                      <a:pt x="17" y="30"/>
                      <a:pt x="16" y="32"/>
                      <a:pt x="14" y="34"/>
                    </a:cubicBezTo>
                    <a:close/>
                  </a:path>
                </a:pathLst>
              </a:custGeom>
              <a:solidFill>
                <a:srgbClr val="9F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730"/>
              <p:cNvSpPr/>
              <p:nvPr/>
            </p:nvSpPr>
            <p:spPr bwMode="auto">
              <a:xfrm>
                <a:off x="1668" y="3247"/>
                <a:ext cx="297" cy="51"/>
              </a:xfrm>
              <a:custGeom>
                <a:avLst/>
                <a:gdLst>
                  <a:gd name="T0" fmla="*/ 264 w 264"/>
                  <a:gd name="T1" fmla="*/ 6 h 45"/>
                  <a:gd name="T2" fmla="*/ 232 w 264"/>
                  <a:gd name="T3" fmla="*/ 34 h 45"/>
                  <a:gd name="T4" fmla="*/ 113 w 264"/>
                  <a:gd name="T5" fmla="*/ 37 h 45"/>
                  <a:gd name="T6" fmla="*/ 49 w 264"/>
                  <a:gd name="T7" fmla="*/ 34 h 45"/>
                  <a:gd name="T8" fmla="*/ 16 w 264"/>
                  <a:gd name="T9" fmla="*/ 34 h 45"/>
                  <a:gd name="T10" fmla="*/ 0 w 264"/>
                  <a:gd name="T11" fmla="*/ 10 h 45"/>
                  <a:gd name="T12" fmla="*/ 58 w 264"/>
                  <a:gd name="T13" fmla="*/ 7 h 45"/>
                  <a:gd name="T14" fmla="*/ 156 w 264"/>
                  <a:gd name="T15" fmla="*/ 5 h 45"/>
                  <a:gd name="T16" fmla="*/ 264 w 264"/>
                  <a:gd name="T1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45">
                    <a:moveTo>
                      <a:pt x="264" y="6"/>
                    </a:moveTo>
                    <a:cubicBezTo>
                      <a:pt x="258" y="20"/>
                      <a:pt x="249" y="31"/>
                      <a:pt x="232" y="34"/>
                    </a:cubicBezTo>
                    <a:cubicBezTo>
                      <a:pt x="192" y="33"/>
                      <a:pt x="152" y="34"/>
                      <a:pt x="113" y="37"/>
                    </a:cubicBezTo>
                    <a:cubicBezTo>
                      <a:pt x="91" y="39"/>
                      <a:pt x="70" y="36"/>
                      <a:pt x="49" y="34"/>
                    </a:cubicBezTo>
                    <a:cubicBezTo>
                      <a:pt x="38" y="34"/>
                      <a:pt x="27" y="45"/>
                      <a:pt x="16" y="34"/>
                    </a:cubicBezTo>
                    <a:cubicBezTo>
                      <a:pt x="17" y="21"/>
                      <a:pt x="5" y="18"/>
                      <a:pt x="0" y="10"/>
                    </a:cubicBezTo>
                    <a:cubicBezTo>
                      <a:pt x="19" y="0"/>
                      <a:pt x="39" y="9"/>
                      <a:pt x="58" y="7"/>
                    </a:cubicBezTo>
                    <a:cubicBezTo>
                      <a:pt x="91" y="5"/>
                      <a:pt x="124" y="5"/>
                      <a:pt x="156" y="5"/>
                    </a:cubicBezTo>
                    <a:cubicBezTo>
                      <a:pt x="192" y="5"/>
                      <a:pt x="228" y="6"/>
                      <a:pt x="264" y="6"/>
                    </a:cubicBezTo>
                    <a:close/>
                  </a:path>
                </a:pathLst>
              </a:custGeom>
              <a:solidFill>
                <a:srgbClr val="A2CB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731"/>
              <p:cNvSpPr/>
              <p:nvPr/>
            </p:nvSpPr>
            <p:spPr bwMode="auto">
              <a:xfrm>
                <a:off x="1522" y="3258"/>
                <a:ext cx="176" cy="39"/>
              </a:xfrm>
              <a:custGeom>
                <a:avLst/>
                <a:gdLst>
                  <a:gd name="T0" fmla="*/ 130 w 157"/>
                  <a:gd name="T1" fmla="*/ 0 h 34"/>
                  <a:gd name="T2" fmla="*/ 146 w 157"/>
                  <a:gd name="T3" fmla="*/ 24 h 34"/>
                  <a:gd name="T4" fmla="*/ 71 w 157"/>
                  <a:gd name="T5" fmla="*/ 31 h 34"/>
                  <a:gd name="T6" fmla="*/ 66 w 157"/>
                  <a:gd name="T7" fmla="*/ 28 h 34"/>
                  <a:gd name="T8" fmla="*/ 50 w 157"/>
                  <a:gd name="T9" fmla="*/ 25 h 34"/>
                  <a:gd name="T10" fmla="*/ 25 w 157"/>
                  <a:gd name="T11" fmla="*/ 16 h 34"/>
                  <a:gd name="T12" fmla="*/ 16 w 157"/>
                  <a:gd name="T13" fmla="*/ 15 h 34"/>
                  <a:gd name="T14" fmla="*/ 4 w 157"/>
                  <a:gd name="T15" fmla="*/ 13 h 34"/>
                  <a:gd name="T16" fmla="*/ 10 w 157"/>
                  <a:gd name="T17" fmla="*/ 0 h 34"/>
                  <a:gd name="T18" fmla="*/ 130 w 157"/>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34">
                    <a:moveTo>
                      <a:pt x="130" y="0"/>
                    </a:moveTo>
                    <a:cubicBezTo>
                      <a:pt x="145" y="1"/>
                      <a:pt x="157" y="5"/>
                      <a:pt x="146" y="24"/>
                    </a:cubicBezTo>
                    <a:cubicBezTo>
                      <a:pt x="122" y="34"/>
                      <a:pt x="95" y="25"/>
                      <a:pt x="71" y="31"/>
                    </a:cubicBezTo>
                    <a:cubicBezTo>
                      <a:pt x="69" y="31"/>
                      <a:pt x="68" y="29"/>
                      <a:pt x="66" y="28"/>
                    </a:cubicBezTo>
                    <a:cubicBezTo>
                      <a:pt x="61" y="22"/>
                      <a:pt x="55" y="26"/>
                      <a:pt x="50" y="25"/>
                    </a:cubicBezTo>
                    <a:cubicBezTo>
                      <a:pt x="41" y="24"/>
                      <a:pt x="28" y="33"/>
                      <a:pt x="25" y="16"/>
                    </a:cubicBezTo>
                    <a:cubicBezTo>
                      <a:pt x="24" y="12"/>
                      <a:pt x="19" y="14"/>
                      <a:pt x="16" y="15"/>
                    </a:cubicBezTo>
                    <a:cubicBezTo>
                      <a:pt x="12" y="16"/>
                      <a:pt x="6" y="18"/>
                      <a:pt x="4" y="13"/>
                    </a:cubicBezTo>
                    <a:cubicBezTo>
                      <a:pt x="0" y="6"/>
                      <a:pt x="8" y="4"/>
                      <a:pt x="10" y="0"/>
                    </a:cubicBezTo>
                    <a:cubicBezTo>
                      <a:pt x="50" y="0"/>
                      <a:pt x="90" y="0"/>
                      <a:pt x="130" y="0"/>
                    </a:cubicBezTo>
                    <a:close/>
                  </a:path>
                </a:pathLst>
              </a:custGeom>
              <a:solidFill>
                <a:srgbClr val="8BC0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732"/>
              <p:cNvSpPr/>
              <p:nvPr/>
            </p:nvSpPr>
            <p:spPr bwMode="auto">
              <a:xfrm>
                <a:off x="1744" y="3339"/>
                <a:ext cx="24" cy="17"/>
              </a:xfrm>
              <a:custGeom>
                <a:avLst/>
                <a:gdLst>
                  <a:gd name="T0" fmla="*/ 16 w 21"/>
                  <a:gd name="T1" fmla="*/ 0 h 15"/>
                  <a:gd name="T2" fmla="*/ 16 w 21"/>
                  <a:gd name="T3" fmla="*/ 15 h 15"/>
                  <a:gd name="T4" fmla="*/ 0 w 21"/>
                  <a:gd name="T5" fmla="*/ 0 h 15"/>
                  <a:gd name="T6" fmla="*/ 16 w 21"/>
                  <a:gd name="T7" fmla="*/ 0 h 15"/>
                </a:gdLst>
                <a:ahLst/>
                <a:cxnLst>
                  <a:cxn ang="0">
                    <a:pos x="T0" y="T1"/>
                  </a:cxn>
                  <a:cxn ang="0">
                    <a:pos x="T2" y="T3"/>
                  </a:cxn>
                  <a:cxn ang="0">
                    <a:pos x="T4" y="T5"/>
                  </a:cxn>
                  <a:cxn ang="0">
                    <a:pos x="T6" y="T7"/>
                  </a:cxn>
                </a:cxnLst>
                <a:rect l="0" t="0" r="r" b="b"/>
                <a:pathLst>
                  <a:path w="21" h="15">
                    <a:moveTo>
                      <a:pt x="16" y="0"/>
                    </a:moveTo>
                    <a:cubicBezTo>
                      <a:pt x="15" y="5"/>
                      <a:pt x="21" y="9"/>
                      <a:pt x="16" y="15"/>
                    </a:cubicBezTo>
                    <a:cubicBezTo>
                      <a:pt x="9" y="13"/>
                      <a:pt x="6" y="4"/>
                      <a:pt x="0" y="0"/>
                    </a:cubicBezTo>
                    <a:cubicBezTo>
                      <a:pt x="5" y="0"/>
                      <a:pt x="11" y="0"/>
                      <a:pt x="16" y="0"/>
                    </a:cubicBezTo>
                    <a:close/>
                  </a:path>
                </a:pathLst>
              </a:custGeom>
              <a:solidFill>
                <a:srgbClr val="73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733"/>
              <p:cNvSpPr/>
              <p:nvPr/>
            </p:nvSpPr>
            <p:spPr bwMode="auto">
              <a:xfrm>
                <a:off x="1531" y="3074"/>
                <a:ext cx="537" cy="69"/>
              </a:xfrm>
              <a:custGeom>
                <a:avLst/>
                <a:gdLst>
                  <a:gd name="T0" fmla="*/ 474 w 478"/>
                  <a:gd name="T1" fmla="*/ 16 h 61"/>
                  <a:gd name="T2" fmla="*/ 437 w 478"/>
                  <a:gd name="T3" fmla="*/ 19 h 61"/>
                  <a:gd name="T4" fmla="*/ 429 w 478"/>
                  <a:gd name="T5" fmla="*/ 23 h 61"/>
                  <a:gd name="T6" fmla="*/ 411 w 478"/>
                  <a:gd name="T7" fmla="*/ 26 h 61"/>
                  <a:gd name="T8" fmla="*/ 366 w 478"/>
                  <a:gd name="T9" fmla="*/ 45 h 61"/>
                  <a:gd name="T10" fmla="*/ 231 w 478"/>
                  <a:gd name="T11" fmla="*/ 45 h 61"/>
                  <a:gd name="T12" fmla="*/ 226 w 478"/>
                  <a:gd name="T13" fmla="*/ 44 h 61"/>
                  <a:gd name="T14" fmla="*/ 140 w 478"/>
                  <a:gd name="T15" fmla="*/ 52 h 61"/>
                  <a:gd name="T16" fmla="*/ 6 w 478"/>
                  <a:gd name="T17" fmla="*/ 52 h 61"/>
                  <a:gd name="T18" fmla="*/ 17 w 478"/>
                  <a:gd name="T19" fmla="*/ 26 h 61"/>
                  <a:gd name="T20" fmla="*/ 38 w 478"/>
                  <a:gd name="T21" fmla="*/ 20 h 61"/>
                  <a:gd name="T22" fmla="*/ 63 w 478"/>
                  <a:gd name="T23" fmla="*/ 20 h 61"/>
                  <a:gd name="T24" fmla="*/ 86 w 478"/>
                  <a:gd name="T25" fmla="*/ 23 h 61"/>
                  <a:gd name="T26" fmla="*/ 122 w 478"/>
                  <a:gd name="T27" fmla="*/ 21 h 61"/>
                  <a:gd name="T28" fmla="*/ 222 w 478"/>
                  <a:gd name="T29" fmla="*/ 21 h 61"/>
                  <a:gd name="T30" fmla="*/ 287 w 478"/>
                  <a:gd name="T31" fmla="*/ 19 h 61"/>
                  <a:gd name="T32" fmla="*/ 304 w 478"/>
                  <a:gd name="T33" fmla="*/ 20 h 61"/>
                  <a:gd name="T34" fmla="*/ 354 w 478"/>
                  <a:gd name="T35" fmla="*/ 15 h 61"/>
                  <a:gd name="T36" fmla="*/ 389 w 478"/>
                  <a:gd name="T37" fmla="*/ 14 h 61"/>
                  <a:gd name="T38" fmla="*/ 443 w 478"/>
                  <a:gd name="T39" fmla="*/ 9 h 61"/>
                  <a:gd name="T40" fmla="*/ 464 w 478"/>
                  <a:gd name="T41" fmla="*/ 5 h 61"/>
                  <a:gd name="T42" fmla="*/ 474 w 478"/>
                  <a:gd name="T43" fmla="*/ 1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8" h="61">
                    <a:moveTo>
                      <a:pt x="474" y="16"/>
                    </a:moveTo>
                    <a:cubicBezTo>
                      <a:pt x="462" y="15"/>
                      <a:pt x="450" y="30"/>
                      <a:pt x="437" y="19"/>
                    </a:cubicBezTo>
                    <a:cubicBezTo>
                      <a:pt x="436" y="18"/>
                      <a:pt x="431" y="21"/>
                      <a:pt x="429" y="23"/>
                    </a:cubicBezTo>
                    <a:cubicBezTo>
                      <a:pt x="423" y="29"/>
                      <a:pt x="419" y="30"/>
                      <a:pt x="411" y="26"/>
                    </a:cubicBezTo>
                    <a:cubicBezTo>
                      <a:pt x="395" y="17"/>
                      <a:pt x="371" y="29"/>
                      <a:pt x="366" y="45"/>
                    </a:cubicBezTo>
                    <a:cubicBezTo>
                      <a:pt x="321" y="56"/>
                      <a:pt x="276" y="55"/>
                      <a:pt x="231" y="45"/>
                    </a:cubicBezTo>
                    <a:cubicBezTo>
                      <a:pt x="229" y="45"/>
                      <a:pt x="227" y="43"/>
                      <a:pt x="226" y="44"/>
                    </a:cubicBezTo>
                    <a:cubicBezTo>
                      <a:pt x="199" y="61"/>
                      <a:pt x="169" y="56"/>
                      <a:pt x="140" y="52"/>
                    </a:cubicBezTo>
                    <a:cubicBezTo>
                      <a:pt x="95" y="46"/>
                      <a:pt x="51" y="53"/>
                      <a:pt x="6" y="52"/>
                    </a:cubicBezTo>
                    <a:cubicBezTo>
                      <a:pt x="0" y="39"/>
                      <a:pt x="4" y="29"/>
                      <a:pt x="17" y="26"/>
                    </a:cubicBezTo>
                    <a:cubicBezTo>
                      <a:pt x="24" y="24"/>
                      <a:pt x="31" y="20"/>
                      <a:pt x="38" y="20"/>
                    </a:cubicBezTo>
                    <a:cubicBezTo>
                      <a:pt x="46" y="27"/>
                      <a:pt x="55" y="21"/>
                      <a:pt x="63" y="20"/>
                    </a:cubicBezTo>
                    <a:cubicBezTo>
                      <a:pt x="71" y="19"/>
                      <a:pt x="77" y="16"/>
                      <a:pt x="86" y="23"/>
                    </a:cubicBezTo>
                    <a:cubicBezTo>
                      <a:pt x="95" y="31"/>
                      <a:pt x="109" y="20"/>
                      <a:pt x="122" y="21"/>
                    </a:cubicBezTo>
                    <a:cubicBezTo>
                      <a:pt x="155" y="23"/>
                      <a:pt x="189" y="21"/>
                      <a:pt x="222" y="21"/>
                    </a:cubicBezTo>
                    <a:cubicBezTo>
                      <a:pt x="243" y="21"/>
                      <a:pt x="266" y="24"/>
                      <a:pt x="287" y="19"/>
                    </a:cubicBezTo>
                    <a:cubicBezTo>
                      <a:pt x="293" y="17"/>
                      <a:pt x="298" y="17"/>
                      <a:pt x="304" y="20"/>
                    </a:cubicBezTo>
                    <a:cubicBezTo>
                      <a:pt x="321" y="30"/>
                      <a:pt x="338" y="18"/>
                      <a:pt x="354" y="15"/>
                    </a:cubicBezTo>
                    <a:cubicBezTo>
                      <a:pt x="366" y="12"/>
                      <a:pt x="377" y="12"/>
                      <a:pt x="389" y="14"/>
                    </a:cubicBezTo>
                    <a:cubicBezTo>
                      <a:pt x="407" y="17"/>
                      <a:pt x="424" y="7"/>
                      <a:pt x="443" y="9"/>
                    </a:cubicBezTo>
                    <a:cubicBezTo>
                      <a:pt x="450" y="9"/>
                      <a:pt x="458" y="7"/>
                      <a:pt x="464" y="5"/>
                    </a:cubicBezTo>
                    <a:cubicBezTo>
                      <a:pt x="478" y="0"/>
                      <a:pt x="470" y="13"/>
                      <a:pt x="474" y="16"/>
                    </a:cubicBezTo>
                    <a:close/>
                  </a:path>
                </a:pathLst>
              </a:custGeom>
              <a:solidFill>
                <a:srgbClr val="98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734"/>
              <p:cNvSpPr/>
              <p:nvPr/>
            </p:nvSpPr>
            <p:spPr bwMode="auto">
              <a:xfrm>
                <a:off x="946" y="2824"/>
                <a:ext cx="103" cy="288"/>
              </a:xfrm>
              <a:custGeom>
                <a:avLst/>
                <a:gdLst>
                  <a:gd name="T0" fmla="*/ 30 w 91"/>
                  <a:gd name="T1" fmla="*/ 19 h 257"/>
                  <a:gd name="T2" fmla="*/ 50 w 91"/>
                  <a:gd name="T3" fmla="*/ 27 h 257"/>
                  <a:gd name="T4" fmla="*/ 58 w 91"/>
                  <a:gd name="T5" fmla="*/ 31 h 257"/>
                  <a:gd name="T6" fmla="*/ 62 w 91"/>
                  <a:gd name="T7" fmla="*/ 39 h 257"/>
                  <a:gd name="T8" fmla="*/ 65 w 91"/>
                  <a:gd name="T9" fmla="*/ 66 h 257"/>
                  <a:gd name="T10" fmla="*/ 71 w 91"/>
                  <a:gd name="T11" fmla="*/ 107 h 257"/>
                  <a:gd name="T12" fmla="*/ 77 w 91"/>
                  <a:gd name="T13" fmla="*/ 116 h 257"/>
                  <a:gd name="T14" fmla="*/ 77 w 91"/>
                  <a:gd name="T15" fmla="*/ 138 h 257"/>
                  <a:gd name="T16" fmla="*/ 82 w 91"/>
                  <a:gd name="T17" fmla="*/ 159 h 257"/>
                  <a:gd name="T18" fmla="*/ 90 w 91"/>
                  <a:gd name="T19" fmla="*/ 181 h 257"/>
                  <a:gd name="T20" fmla="*/ 89 w 91"/>
                  <a:gd name="T21" fmla="*/ 195 h 257"/>
                  <a:gd name="T22" fmla="*/ 90 w 91"/>
                  <a:gd name="T23" fmla="*/ 207 h 257"/>
                  <a:gd name="T24" fmla="*/ 53 w 91"/>
                  <a:gd name="T25" fmla="*/ 224 h 257"/>
                  <a:gd name="T26" fmla="*/ 67 w 91"/>
                  <a:gd name="T27" fmla="*/ 257 h 257"/>
                  <a:gd name="T28" fmla="*/ 20 w 91"/>
                  <a:gd name="T29" fmla="*/ 214 h 257"/>
                  <a:gd name="T30" fmla="*/ 39 w 91"/>
                  <a:gd name="T31" fmla="*/ 217 h 257"/>
                  <a:gd name="T32" fmla="*/ 22 w 91"/>
                  <a:gd name="T33" fmla="*/ 174 h 257"/>
                  <a:gd name="T34" fmla="*/ 13 w 91"/>
                  <a:gd name="T35" fmla="*/ 149 h 257"/>
                  <a:gd name="T36" fmla="*/ 10 w 91"/>
                  <a:gd name="T37" fmla="*/ 138 h 257"/>
                  <a:gd name="T38" fmla="*/ 12 w 91"/>
                  <a:gd name="T39" fmla="*/ 114 h 257"/>
                  <a:gd name="T40" fmla="*/ 8 w 91"/>
                  <a:gd name="T41" fmla="*/ 106 h 257"/>
                  <a:gd name="T42" fmla="*/ 3 w 91"/>
                  <a:gd name="T43" fmla="*/ 88 h 257"/>
                  <a:gd name="T44" fmla="*/ 18 w 91"/>
                  <a:gd name="T45" fmla="*/ 87 h 257"/>
                  <a:gd name="T46" fmla="*/ 18 w 91"/>
                  <a:gd name="T47" fmla="*/ 87 h 257"/>
                  <a:gd name="T48" fmla="*/ 37 w 91"/>
                  <a:gd name="T49" fmla="*/ 113 h 257"/>
                  <a:gd name="T50" fmla="*/ 56 w 91"/>
                  <a:gd name="T51" fmla="*/ 94 h 257"/>
                  <a:gd name="T52" fmla="*/ 47 w 91"/>
                  <a:gd name="T53" fmla="*/ 96 h 257"/>
                  <a:gd name="T54" fmla="*/ 36 w 91"/>
                  <a:gd name="T55" fmla="*/ 98 h 257"/>
                  <a:gd name="T56" fmla="*/ 35 w 91"/>
                  <a:gd name="T57" fmla="*/ 84 h 257"/>
                  <a:gd name="T58" fmla="*/ 59 w 91"/>
                  <a:gd name="T59" fmla="*/ 64 h 257"/>
                  <a:gd name="T60" fmla="*/ 46 w 91"/>
                  <a:gd name="T61" fmla="*/ 65 h 257"/>
                  <a:gd name="T62" fmla="*/ 32 w 91"/>
                  <a:gd name="T63" fmla="*/ 72 h 257"/>
                  <a:gd name="T64" fmla="*/ 35 w 91"/>
                  <a:gd name="T65" fmla="*/ 56 h 257"/>
                  <a:gd name="T66" fmla="*/ 42 w 91"/>
                  <a:gd name="T67" fmla="*/ 48 h 257"/>
                  <a:gd name="T68" fmla="*/ 30 w 91"/>
                  <a:gd name="T69" fmla="*/ 1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1" h="257">
                    <a:moveTo>
                      <a:pt x="30" y="19"/>
                    </a:moveTo>
                    <a:cubicBezTo>
                      <a:pt x="41" y="10"/>
                      <a:pt x="53" y="0"/>
                      <a:pt x="50" y="27"/>
                    </a:cubicBezTo>
                    <a:cubicBezTo>
                      <a:pt x="50" y="32"/>
                      <a:pt x="52" y="37"/>
                      <a:pt x="58" y="31"/>
                    </a:cubicBezTo>
                    <a:cubicBezTo>
                      <a:pt x="60" y="33"/>
                      <a:pt x="61" y="36"/>
                      <a:pt x="62" y="39"/>
                    </a:cubicBezTo>
                    <a:cubicBezTo>
                      <a:pt x="68" y="47"/>
                      <a:pt x="68" y="57"/>
                      <a:pt x="65" y="66"/>
                    </a:cubicBezTo>
                    <a:cubicBezTo>
                      <a:pt x="67" y="80"/>
                      <a:pt x="69" y="93"/>
                      <a:pt x="71" y="107"/>
                    </a:cubicBezTo>
                    <a:cubicBezTo>
                      <a:pt x="73" y="110"/>
                      <a:pt x="76" y="112"/>
                      <a:pt x="77" y="116"/>
                    </a:cubicBezTo>
                    <a:cubicBezTo>
                      <a:pt x="80" y="124"/>
                      <a:pt x="78" y="131"/>
                      <a:pt x="77" y="138"/>
                    </a:cubicBezTo>
                    <a:cubicBezTo>
                      <a:pt x="78" y="145"/>
                      <a:pt x="80" y="152"/>
                      <a:pt x="82" y="159"/>
                    </a:cubicBezTo>
                    <a:cubicBezTo>
                      <a:pt x="84" y="167"/>
                      <a:pt x="89" y="173"/>
                      <a:pt x="90" y="181"/>
                    </a:cubicBezTo>
                    <a:cubicBezTo>
                      <a:pt x="91" y="186"/>
                      <a:pt x="88" y="190"/>
                      <a:pt x="89" y="195"/>
                    </a:cubicBezTo>
                    <a:cubicBezTo>
                      <a:pt x="89" y="199"/>
                      <a:pt x="90" y="203"/>
                      <a:pt x="90" y="207"/>
                    </a:cubicBezTo>
                    <a:cubicBezTo>
                      <a:pt x="82" y="218"/>
                      <a:pt x="79" y="236"/>
                      <a:pt x="53" y="224"/>
                    </a:cubicBezTo>
                    <a:cubicBezTo>
                      <a:pt x="65" y="237"/>
                      <a:pt x="67" y="246"/>
                      <a:pt x="67" y="257"/>
                    </a:cubicBezTo>
                    <a:cubicBezTo>
                      <a:pt x="32" y="247"/>
                      <a:pt x="24" y="241"/>
                      <a:pt x="20" y="214"/>
                    </a:cubicBezTo>
                    <a:cubicBezTo>
                      <a:pt x="27" y="209"/>
                      <a:pt x="30" y="222"/>
                      <a:pt x="39" y="217"/>
                    </a:cubicBezTo>
                    <a:cubicBezTo>
                      <a:pt x="29" y="205"/>
                      <a:pt x="0" y="199"/>
                      <a:pt x="22" y="174"/>
                    </a:cubicBezTo>
                    <a:cubicBezTo>
                      <a:pt x="10" y="170"/>
                      <a:pt x="5" y="161"/>
                      <a:pt x="13" y="149"/>
                    </a:cubicBezTo>
                    <a:cubicBezTo>
                      <a:pt x="16" y="143"/>
                      <a:pt x="12" y="142"/>
                      <a:pt x="10" y="138"/>
                    </a:cubicBezTo>
                    <a:cubicBezTo>
                      <a:pt x="6" y="130"/>
                      <a:pt x="0" y="121"/>
                      <a:pt x="12" y="114"/>
                    </a:cubicBezTo>
                    <a:cubicBezTo>
                      <a:pt x="14" y="112"/>
                      <a:pt x="14" y="111"/>
                      <a:pt x="8" y="106"/>
                    </a:cubicBezTo>
                    <a:cubicBezTo>
                      <a:pt x="2" y="101"/>
                      <a:pt x="0" y="95"/>
                      <a:pt x="3" y="88"/>
                    </a:cubicBezTo>
                    <a:cubicBezTo>
                      <a:pt x="6" y="79"/>
                      <a:pt x="13" y="89"/>
                      <a:pt x="18" y="87"/>
                    </a:cubicBezTo>
                    <a:cubicBezTo>
                      <a:pt x="18" y="87"/>
                      <a:pt x="18" y="87"/>
                      <a:pt x="18" y="87"/>
                    </a:cubicBezTo>
                    <a:cubicBezTo>
                      <a:pt x="24" y="95"/>
                      <a:pt x="30" y="104"/>
                      <a:pt x="37" y="113"/>
                    </a:cubicBezTo>
                    <a:cubicBezTo>
                      <a:pt x="44" y="108"/>
                      <a:pt x="51" y="102"/>
                      <a:pt x="56" y="94"/>
                    </a:cubicBezTo>
                    <a:cubicBezTo>
                      <a:pt x="51" y="91"/>
                      <a:pt x="49" y="94"/>
                      <a:pt x="47" y="96"/>
                    </a:cubicBezTo>
                    <a:cubicBezTo>
                      <a:pt x="43" y="99"/>
                      <a:pt x="40" y="104"/>
                      <a:pt x="36" y="98"/>
                    </a:cubicBezTo>
                    <a:cubicBezTo>
                      <a:pt x="33" y="93"/>
                      <a:pt x="30" y="88"/>
                      <a:pt x="35" y="84"/>
                    </a:cubicBezTo>
                    <a:cubicBezTo>
                      <a:pt x="43" y="77"/>
                      <a:pt x="51" y="71"/>
                      <a:pt x="59" y="64"/>
                    </a:cubicBezTo>
                    <a:cubicBezTo>
                      <a:pt x="50" y="58"/>
                      <a:pt x="49" y="63"/>
                      <a:pt x="46" y="65"/>
                    </a:cubicBezTo>
                    <a:cubicBezTo>
                      <a:pt x="41" y="68"/>
                      <a:pt x="38" y="77"/>
                      <a:pt x="32" y="72"/>
                    </a:cubicBezTo>
                    <a:cubicBezTo>
                      <a:pt x="27" y="67"/>
                      <a:pt x="31" y="61"/>
                      <a:pt x="35" y="56"/>
                    </a:cubicBezTo>
                    <a:cubicBezTo>
                      <a:pt x="37" y="53"/>
                      <a:pt x="39" y="51"/>
                      <a:pt x="42" y="48"/>
                    </a:cubicBezTo>
                    <a:cubicBezTo>
                      <a:pt x="24" y="50"/>
                      <a:pt x="22" y="43"/>
                      <a:pt x="30" y="1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735"/>
              <p:cNvSpPr/>
              <p:nvPr/>
            </p:nvSpPr>
            <p:spPr bwMode="auto">
              <a:xfrm>
                <a:off x="1053" y="3079"/>
                <a:ext cx="409" cy="58"/>
              </a:xfrm>
              <a:custGeom>
                <a:avLst/>
                <a:gdLst>
                  <a:gd name="T0" fmla="*/ 11 w 364"/>
                  <a:gd name="T1" fmla="*/ 40 h 52"/>
                  <a:gd name="T2" fmla="*/ 8 w 364"/>
                  <a:gd name="T3" fmla="*/ 39 h 52"/>
                  <a:gd name="T4" fmla="*/ 4 w 364"/>
                  <a:gd name="T5" fmla="*/ 23 h 52"/>
                  <a:gd name="T6" fmla="*/ 2 w 364"/>
                  <a:gd name="T7" fmla="*/ 16 h 52"/>
                  <a:gd name="T8" fmla="*/ 4 w 364"/>
                  <a:gd name="T9" fmla="*/ 12 h 52"/>
                  <a:gd name="T10" fmla="*/ 19 w 364"/>
                  <a:gd name="T11" fmla="*/ 8 h 52"/>
                  <a:gd name="T12" fmla="*/ 115 w 364"/>
                  <a:gd name="T13" fmla="*/ 8 h 52"/>
                  <a:gd name="T14" fmla="*/ 137 w 364"/>
                  <a:gd name="T15" fmla="*/ 12 h 52"/>
                  <a:gd name="T16" fmla="*/ 187 w 364"/>
                  <a:gd name="T17" fmla="*/ 16 h 52"/>
                  <a:gd name="T18" fmla="*/ 191 w 364"/>
                  <a:gd name="T19" fmla="*/ 16 h 52"/>
                  <a:gd name="T20" fmla="*/ 278 w 364"/>
                  <a:gd name="T21" fmla="*/ 19 h 52"/>
                  <a:gd name="T22" fmla="*/ 299 w 364"/>
                  <a:gd name="T23" fmla="*/ 24 h 52"/>
                  <a:gd name="T24" fmla="*/ 307 w 364"/>
                  <a:gd name="T25" fmla="*/ 28 h 52"/>
                  <a:gd name="T26" fmla="*/ 353 w 364"/>
                  <a:gd name="T27" fmla="*/ 29 h 52"/>
                  <a:gd name="T28" fmla="*/ 363 w 364"/>
                  <a:gd name="T29" fmla="*/ 39 h 52"/>
                  <a:gd name="T30" fmla="*/ 350 w 364"/>
                  <a:gd name="T31" fmla="*/ 50 h 52"/>
                  <a:gd name="T32" fmla="*/ 319 w 364"/>
                  <a:gd name="T33" fmla="*/ 49 h 52"/>
                  <a:gd name="T34" fmla="*/ 199 w 364"/>
                  <a:gd name="T35" fmla="*/ 45 h 52"/>
                  <a:gd name="T36" fmla="*/ 115 w 364"/>
                  <a:gd name="T37" fmla="*/ 44 h 52"/>
                  <a:gd name="T38" fmla="*/ 29 w 364"/>
                  <a:gd name="T39" fmla="*/ 45 h 52"/>
                  <a:gd name="T40" fmla="*/ 11 w 364"/>
                  <a:gd name="T4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52">
                    <a:moveTo>
                      <a:pt x="11" y="40"/>
                    </a:moveTo>
                    <a:cubicBezTo>
                      <a:pt x="10" y="40"/>
                      <a:pt x="9" y="40"/>
                      <a:pt x="8" y="39"/>
                    </a:cubicBezTo>
                    <a:cubicBezTo>
                      <a:pt x="0" y="35"/>
                      <a:pt x="6" y="28"/>
                      <a:pt x="4" y="23"/>
                    </a:cubicBezTo>
                    <a:cubicBezTo>
                      <a:pt x="3" y="21"/>
                      <a:pt x="3" y="18"/>
                      <a:pt x="2" y="16"/>
                    </a:cubicBezTo>
                    <a:cubicBezTo>
                      <a:pt x="2" y="14"/>
                      <a:pt x="2" y="13"/>
                      <a:pt x="4" y="12"/>
                    </a:cubicBezTo>
                    <a:cubicBezTo>
                      <a:pt x="8" y="9"/>
                      <a:pt x="13" y="8"/>
                      <a:pt x="19" y="8"/>
                    </a:cubicBezTo>
                    <a:cubicBezTo>
                      <a:pt x="51" y="12"/>
                      <a:pt x="83" y="0"/>
                      <a:pt x="115" y="8"/>
                    </a:cubicBezTo>
                    <a:cubicBezTo>
                      <a:pt x="122" y="11"/>
                      <a:pt x="128" y="13"/>
                      <a:pt x="137" y="12"/>
                    </a:cubicBezTo>
                    <a:cubicBezTo>
                      <a:pt x="153" y="10"/>
                      <a:pt x="171" y="12"/>
                      <a:pt x="187" y="16"/>
                    </a:cubicBezTo>
                    <a:cubicBezTo>
                      <a:pt x="188" y="16"/>
                      <a:pt x="190" y="16"/>
                      <a:pt x="191" y="16"/>
                    </a:cubicBezTo>
                    <a:cubicBezTo>
                      <a:pt x="220" y="15"/>
                      <a:pt x="249" y="23"/>
                      <a:pt x="278" y="19"/>
                    </a:cubicBezTo>
                    <a:cubicBezTo>
                      <a:pt x="285" y="18"/>
                      <a:pt x="292" y="20"/>
                      <a:pt x="299" y="24"/>
                    </a:cubicBezTo>
                    <a:cubicBezTo>
                      <a:pt x="302" y="26"/>
                      <a:pt x="304" y="27"/>
                      <a:pt x="307" y="28"/>
                    </a:cubicBezTo>
                    <a:cubicBezTo>
                      <a:pt x="322" y="25"/>
                      <a:pt x="337" y="33"/>
                      <a:pt x="353" y="29"/>
                    </a:cubicBezTo>
                    <a:cubicBezTo>
                      <a:pt x="358" y="28"/>
                      <a:pt x="364" y="32"/>
                      <a:pt x="363" y="39"/>
                    </a:cubicBezTo>
                    <a:cubicBezTo>
                      <a:pt x="362" y="45"/>
                      <a:pt x="357" y="50"/>
                      <a:pt x="350" y="50"/>
                    </a:cubicBezTo>
                    <a:cubicBezTo>
                      <a:pt x="340" y="50"/>
                      <a:pt x="329" y="52"/>
                      <a:pt x="319" y="49"/>
                    </a:cubicBezTo>
                    <a:cubicBezTo>
                      <a:pt x="279" y="48"/>
                      <a:pt x="239" y="47"/>
                      <a:pt x="199" y="45"/>
                    </a:cubicBezTo>
                    <a:cubicBezTo>
                      <a:pt x="172" y="44"/>
                      <a:pt x="143" y="45"/>
                      <a:pt x="115" y="44"/>
                    </a:cubicBezTo>
                    <a:cubicBezTo>
                      <a:pt x="86" y="42"/>
                      <a:pt x="58" y="48"/>
                      <a:pt x="29" y="45"/>
                    </a:cubicBezTo>
                    <a:cubicBezTo>
                      <a:pt x="22" y="45"/>
                      <a:pt x="18" y="38"/>
                      <a:pt x="11" y="40"/>
                    </a:cubicBezTo>
                    <a:close/>
                  </a:path>
                </a:pathLst>
              </a:custGeom>
              <a:solidFill>
                <a:srgbClr val="83BF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736"/>
              <p:cNvSpPr/>
              <p:nvPr/>
            </p:nvSpPr>
            <p:spPr bwMode="auto">
              <a:xfrm>
                <a:off x="1169" y="3011"/>
                <a:ext cx="501" cy="49"/>
              </a:xfrm>
              <a:custGeom>
                <a:avLst/>
                <a:gdLst>
                  <a:gd name="T0" fmla="*/ 136 w 446"/>
                  <a:gd name="T1" fmla="*/ 8 h 43"/>
                  <a:gd name="T2" fmla="*/ 152 w 446"/>
                  <a:gd name="T3" fmla="*/ 7 h 43"/>
                  <a:gd name="T4" fmla="*/ 167 w 446"/>
                  <a:gd name="T5" fmla="*/ 7 h 43"/>
                  <a:gd name="T6" fmla="*/ 237 w 446"/>
                  <a:gd name="T7" fmla="*/ 11 h 43"/>
                  <a:gd name="T8" fmla="*/ 247 w 446"/>
                  <a:gd name="T9" fmla="*/ 10 h 43"/>
                  <a:gd name="T10" fmla="*/ 305 w 446"/>
                  <a:gd name="T11" fmla="*/ 11 h 43"/>
                  <a:gd name="T12" fmla="*/ 330 w 446"/>
                  <a:gd name="T13" fmla="*/ 25 h 43"/>
                  <a:gd name="T14" fmla="*/ 350 w 446"/>
                  <a:gd name="T15" fmla="*/ 5 h 43"/>
                  <a:gd name="T16" fmla="*/ 383 w 446"/>
                  <a:gd name="T17" fmla="*/ 9 h 43"/>
                  <a:gd name="T18" fmla="*/ 435 w 446"/>
                  <a:gd name="T19" fmla="*/ 8 h 43"/>
                  <a:gd name="T20" fmla="*/ 445 w 446"/>
                  <a:gd name="T21" fmla="*/ 14 h 43"/>
                  <a:gd name="T22" fmla="*/ 437 w 446"/>
                  <a:gd name="T23" fmla="*/ 32 h 43"/>
                  <a:gd name="T24" fmla="*/ 419 w 446"/>
                  <a:gd name="T25" fmla="*/ 36 h 43"/>
                  <a:gd name="T26" fmla="*/ 171 w 446"/>
                  <a:gd name="T27" fmla="*/ 39 h 43"/>
                  <a:gd name="T28" fmla="*/ 78 w 446"/>
                  <a:gd name="T29" fmla="*/ 33 h 43"/>
                  <a:gd name="T30" fmla="*/ 12 w 446"/>
                  <a:gd name="T31" fmla="*/ 32 h 43"/>
                  <a:gd name="T32" fmla="*/ 4 w 446"/>
                  <a:gd name="T33" fmla="*/ 15 h 43"/>
                  <a:gd name="T34" fmla="*/ 20 w 446"/>
                  <a:gd name="T35" fmla="*/ 14 h 43"/>
                  <a:gd name="T36" fmla="*/ 71 w 446"/>
                  <a:gd name="T37" fmla="*/ 6 h 43"/>
                  <a:gd name="T38" fmla="*/ 84 w 446"/>
                  <a:gd name="T39" fmla="*/ 4 h 43"/>
                  <a:gd name="T40" fmla="*/ 84 w 446"/>
                  <a:gd name="T41" fmla="*/ 4 h 43"/>
                  <a:gd name="T42" fmla="*/ 136 w 446"/>
                  <a:gd name="T43"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6" h="43">
                    <a:moveTo>
                      <a:pt x="136" y="8"/>
                    </a:moveTo>
                    <a:cubicBezTo>
                      <a:pt x="141" y="8"/>
                      <a:pt x="146" y="8"/>
                      <a:pt x="152" y="7"/>
                    </a:cubicBezTo>
                    <a:cubicBezTo>
                      <a:pt x="156" y="4"/>
                      <a:pt x="163" y="4"/>
                      <a:pt x="167" y="7"/>
                    </a:cubicBezTo>
                    <a:cubicBezTo>
                      <a:pt x="189" y="25"/>
                      <a:pt x="214" y="11"/>
                      <a:pt x="237" y="11"/>
                    </a:cubicBezTo>
                    <a:cubicBezTo>
                      <a:pt x="240" y="11"/>
                      <a:pt x="244" y="8"/>
                      <a:pt x="247" y="10"/>
                    </a:cubicBezTo>
                    <a:cubicBezTo>
                      <a:pt x="266" y="25"/>
                      <a:pt x="286" y="13"/>
                      <a:pt x="305" y="11"/>
                    </a:cubicBezTo>
                    <a:cubicBezTo>
                      <a:pt x="316" y="10"/>
                      <a:pt x="324" y="10"/>
                      <a:pt x="330" y="25"/>
                    </a:cubicBezTo>
                    <a:cubicBezTo>
                      <a:pt x="329" y="8"/>
                      <a:pt x="336" y="1"/>
                      <a:pt x="350" y="5"/>
                    </a:cubicBezTo>
                    <a:cubicBezTo>
                      <a:pt x="361" y="8"/>
                      <a:pt x="372" y="8"/>
                      <a:pt x="383" y="9"/>
                    </a:cubicBezTo>
                    <a:cubicBezTo>
                      <a:pt x="400" y="10"/>
                      <a:pt x="418" y="2"/>
                      <a:pt x="435" y="8"/>
                    </a:cubicBezTo>
                    <a:cubicBezTo>
                      <a:pt x="439" y="9"/>
                      <a:pt x="443" y="9"/>
                      <a:pt x="445" y="14"/>
                    </a:cubicBezTo>
                    <a:cubicBezTo>
                      <a:pt x="446" y="22"/>
                      <a:pt x="435" y="24"/>
                      <a:pt x="437" y="32"/>
                    </a:cubicBezTo>
                    <a:cubicBezTo>
                      <a:pt x="431" y="37"/>
                      <a:pt x="425" y="36"/>
                      <a:pt x="419" y="36"/>
                    </a:cubicBezTo>
                    <a:cubicBezTo>
                      <a:pt x="337" y="36"/>
                      <a:pt x="254" y="43"/>
                      <a:pt x="171" y="39"/>
                    </a:cubicBezTo>
                    <a:cubicBezTo>
                      <a:pt x="140" y="37"/>
                      <a:pt x="109" y="35"/>
                      <a:pt x="78" y="33"/>
                    </a:cubicBezTo>
                    <a:cubicBezTo>
                      <a:pt x="57" y="32"/>
                      <a:pt x="34" y="35"/>
                      <a:pt x="12" y="32"/>
                    </a:cubicBezTo>
                    <a:cubicBezTo>
                      <a:pt x="8" y="27"/>
                      <a:pt x="0" y="23"/>
                      <a:pt x="4" y="15"/>
                    </a:cubicBezTo>
                    <a:cubicBezTo>
                      <a:pt x="8" y="8"/>
                      <a:pt x="15" y="13"/>
                      <a:pt x="20" y="14"/>
                    </a:cubicBezTo>
                    <a:cubicBezTo>
                      <a:pt x="38" y="19"/>
                      <a:pt x="55" y="12"/>
                      <a:pt x="71" y="6"/>
                    </a:cubicBezTo>
                    <a:cubicBezTo>
                      <a:pt x="75" y="4"/>
                      <a:pt x="79" y="0"/>
                      <a:pt x="84" y="4"/>
                    </a:cubicBezTo>
                    <a:cubicBezTo>
                      <a:pt x="84" y="4"/>
                      <a:pt x="84" y="4"/>
                      <a:pt x="84" y="4"/>
                    </a:cubicBezTo>
                    <a:cubicBezTo>
                      <a:pt x="101" y="10"/>
                      <a:pt x="118" y="12"/>
                      <a:pt x="136" y="8"/>
                    </a:cubicBezTo>
                    <a:close/>
                  </a:path>
                </a:pathLst>
              </a:custGeom>
              <a:solidFill>
                <a:srgbClr val="7AB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737"/>
              <p:cNvSpPr/>
              <p:nvPr/>
            </p:nvSpPr>
            <p:spPr bwMode="auto">
              <a:xfrm>
                <a:off x="1398" y="3083"/>
                <a:ext cx="175" cy="61"/>
              </a:xfrm>
              <a:custGeom>
                <a:avLst/>
                <a:gdLst>
                  <a:gd name="T0" fmla="*/ 12 w 156"/>
                  <a:gd name="T1" fmla="*/ 45 h 54"/>
                  <a:gd name="T2" fmla="*/ 55 w 156"/>
                  <a:gd name="T3" fmla="*/ 30 h 54"/>
                  <a:gd name="T4" fmla="*/ 0 w 156"/>
                  <a:gd name="T5" fmla="*/ 24 h 54"/>
                  <a:gd name="T6" fmla="*/ 32 w 156"/>
                  <a:gd name="T7" fmla="*/ 21 h 54"/>
                  <a:gd name="T8" fmla="*/ 53 w 156"/>
                  <a:gd name="T9" fmla="*/ 15 h 54"/>
                  <a:gd name="T10" fmla="*/ 104 w 156"/>
                  <a:gd name="T11" fmla="*/ 14 h 54"/>
                  <a:gd name="T12" fmla="*/ 125 w 156"/>
                  <a:gd name="T13" fmla="*/ 10 h 54"/>
                  <a:gd name="T14" fmla="*/ 156 w 156"/>
                  <a:gd name="T15" fmla="*/ 12 h 54"/>
                  <a:gd name="T16" fmla="*/ 144 w 156"/>
                  <a:gd name="T17" fmla="*/ 22 h 54"/>
                  <a:gd name="T18" fmla="*/ 124 w 156"/>
                  <a:gd name="T19" fmla="*/ 44 h 54"/>
                  <a:gd name="T20" fmla="*/ 58 w 156"/>
                  <a:gd name="T21" fmla="*/ 47 h 54"/>
                  <a:gd name="T22" fmla="*/ 12 w 156"/>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54">
                    <a:moveTo>
                      <a:pt x="12" y="45"/>
                    </a:moveTo>
                    <a:cubicBezTo>
                      <a:pt x="26" y="41"/>
                      <a:pt x="44" y="51"/>
                      <a:pt x="55" y="30"/>
                    </a:cubicBezTo>
                    <a:cubicBezTo>
                      <a:pt x="35" y="30"/>
                      <a:pt x="17" y="32"/>
                      <a:pt x="0" y="24"/>
                    </a:cubicBezTo>
                    <a:cubicBezTo>
                      <a:pt x="10" y="16"/>
                      <a:pt x="19" y="3"/>
                      <a:pt x="32" y="21"/>
                    </a:cubicBezTo>
                    <a:cubicBezTo>
                      <a:pt x="33" y="23"/>
                      <a:pt x="44" y="14"/>
                      <a:pt x="53" y="15"/>
                    </a:cubicBezTo>
                    <a:cubicBezTo>
                      <a:pt x="70" y="16"/>
                      <a:pt x="87" y="9"/>
                      <a:pt x="104" y="14"/>
                    </a:cubicBezTo>
                    <a:cubicBezTo>
                      <a:pt x="111" y="15"/>
                      <a:pt x="118" y="12"/>
                      <a:pt x="125" y="10"/>
                    </a:cubicBezTo>
                    <a:cubicBezTo>
                      <a:pt x="135" y="7"/>
                      <a:pt x="147" y="0"/>
                      <a:pt x="156" y="12"/>
                    </a:cubicBezTo>
                    <a:cubicBezTo>
                      <a:pt x="153" y="16"/>
                      <a:pt x="155" y="25"/>
                      <a:pt x="144" y="22"/>
                    </a:cubicBezTo>
                    <a:cubicBezTo>
                      <a:pt x="127" y="19"/>
                      <a:pt x="123" y="29"/>
                      <a:pt x="124" y="44"/>
                    </a:cubicBezTo>
                    <a:cubicBezTo>
                      <a:pt x="103" y="54"/>
                      <a:pt x="80" y="45"/>
                      <a:pt x="58" y="47"/>
                    </a:cubicBezTo>
                    <a:cubicBezTo>
                      <a:pt x="43" y="48"/>
                      <a:pt x="27" y="52"/>
                      <a:pt x="12" y="45"/>
                    </a:cubicBezTo>
                    <a:close/>
                  </a:path>
                </a:pathLst>
              </a:custGeom>
              <a:solidFill>
                <a:srgbClr val="AD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738"/>
              <p:cNvSpPr/>
              <p:nvPr/>
            </p:nvSpPr>
            <p:spPr bwMode="auto">
              <a:xfrm>
                <a:off x="1038" y="2999"/>
                <a:ext cx="225" cy="48"/>
              </a:xfrm>
              <a:custGeom>
                <a:avLst/>
                <a:gdLst>
                  <a:gd name="T0" fmla="*/ 200 w 200"/>
                  <a:gd name="T1" fmla="*/ 15 h 43"/>
                  <a:gd name="T2" fmla="*/ 167 w 200"/>
                  <a:gd name="T3" fmla="*/ 34 h 43"/>
                  <a:gd name="T4" fmla="*/ 125 w 200"/>
                  <a:gd name="T5" fmla="*/ 25 h 43"/>
                  <a:gd name="T6" fmla="*/ 128 w 200"/>
                  <a:gd name="T7" fmla="*/ 43 h 43"/>
                  <a:gd name="T8" fmla="*/ 124 w 200"/>
                  <a:gd name="T9" fmla="*/ 43 h 43"/>
                  <a:gd name="T10" fmla="*/ 61 w 200"/>
                  <a:gd name="T11" fmla="*/ 30 h 43"/>
                  <a:gd name="T12" fmla="*/ 32 w 200"/>
                  <a:gd name="T13" fmla="*/ 31 h 43"/>
                  <a:gd name="T14" fmla="*/ 5 w 200"/>
                  <a:gd name="T15" fmla="*/ 27 h 43"/>
                  <a:gd name="T16" fmla="*/ 0 w 200"/>
                  <a:gd name="T17" fmla="*/ 3 h 43"/>
                  <a:gd name="T18" fmla="*/ 8 w 200"/>
                  <a:gd name="T19" fmla="*/ 9 h 43"/>
                  <a:gd name="T20" fmla="*/ 93 w 200"/>
                  <a:gd name="T21" fmla="*/ 9 h 43"/>
                  <a:gd name="T22" fmla="*/ 136 w 200"/>
                  <a:gd name="T23" fmla="*/ 20 h 43"/>
                  <a:gd name="T24" fmla="*/ 171 w 200"/>
                  <a:gd name="T25" fmla="*/ 16 h 43"/>
                  <a:gd name="T26" fmla="*/ 200 w 200"/>
                  <a:gd name="T27"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43">
                    <a:moveTo>
                      <a:pt x="200" y="15"/>
                    </a:moveTo>
                    <a:cubicBezTo>
                      <a:pt x="192" y="26"/>
                      <a:pt x="173" y="19"/>
                      <a:pt x="167" y="34"/>
                    </a:cubicBezTo>
                    <a:cubicBezTo>
                      <a:pt x="154" y="28"/>
                      <a:pt x="138" y="34"/>
                      <a:pt x="125" y="25"/>
                    </a:cubicBezTo>
                    <a:cubicBezTo>
                      <a:pt x="118" y="33"/>
                      <a:pt x="130" y="36"/>
                      <a:pt x="128" y="43"/>
                    </a:cubicBezTo>
                    <a:cubicBezTo>
                      <a:pt x="127" y="43"/>
                      <a:pt x="125" y="43"/>
                      <a:pt x="124" y="43"/>
                    </a:cubicBezTo>
                    <a:cubicBezTo>
                      <a:pt x="102" y="41"/>
                      <a:pt x="83" y="30"/>
                      <a:pt x="61" y="30"/>
                    </a:cubicBezTo>
                    <a:cubicBezTo>
                      <a:pt x="52" y="31"/>
                      <a:pt x="43" y="21"/>
                      <a:pt x="32" y="31"/>
                    </a:cubicBezTo>
                    <a:cubicBezTo>
                      <a:pt x="25" y="37"/>
                      <a:pt x="13" y="32"/>
                      <a:pt x="5" y="27"/>
                    </a:cubicBezTo>
                    <a:cubicBezTo>
                      <a:pt x="3" y="19"/>
                      <a:pt x="1" y="11"/>
                      <a:pt x="0" y="3"/>
                    </a:cubicBezTo>
                    <a:cubicBezTo>
                      <a:pt x="3" y="5"/>
                      <a:pt x="6" y="9"/>
                      <a:pt x="8" y="9"/>
                    </a:cubicBezTo>
                    <a:cubicBezTo>
                      <a:pt x="36" y="0"/>
                      <a:pt x="64" y="16"/>
                      <a:pt x="93" y="9"/>
                    </a:cubicBezTo>
                    <a:cubicBezTo>
                      <a:pt x="107" y="6"/>
                      <a:pt x="126" y="0"/>
                      <a:pt x="136" y="20"/>
                    </a:cubicBezTo>
                    <a:cubicBezTo>
                      <a:pt x="147" y="11"/>
                      <a:pt x="160" y="26"/>
                      <a:pt x="171" y="16"/>
                    </a:cubicBezTo>
                    <a:cubicBezTo>
                      <a:pt x="180" y="8"/>
                      <a:pt x="190" y="9"/>
                      <a:pt x="200" y="15"/>
                    </a:cubicBezTo>
                    <a:close/>
                  </a:path>
                </a:pathLst>
              </a:custGeom>
              <a:solidFill>
                <a:srgbClr val="A8D0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739"/>
              <p:cNvSpPr/>
              <p:nvPr/>
            </p:nvSpPr>
            <p:spPr bwMode="auto">
              <a:xfrm>
                <a:off x="1043" y="3011"/>
                <a:ext cx="135" cy="40"/>
              </a:xfrm>
              <a:custGeom>
                <a:avLst/>
                <a:gdLst>
                  <a:gd name="T0" fmla="*/ 1 w 120"/>
                  <a:gd name="T1" fmla="*/ 16 h 35"/>
                  <a:gd name="T2" fmla="*/ 17 w 120"/>
                  <a:gd name="T3" fmla="*/ 16 h 35"/>
                  <a:gd name="T4" fmla="*/ 31 w 120"/>
                  <a:gd name="T5" fmla="*/ 7 h 35"/>
                  <a:gd name="T6" fmla="*/ 36 w 120"/>
                  <a:gd name="T7" fmla="*/ 2 h 35"/>
                  <a:gd name="T8" fmla="*/ 41 w 120"/>
                  <a:gd name="T9" fmla="*/ 5 h 35"/>
                  <a:gd name="T10" fmla="*/ 55 w 120"/>
                  <a:gd name="T11" fmla="*/ 15 h 35"/>
                  <a:gd name="T12" fmla="*/ 111 w 120"/>
                  <a:gd name="T13" fmla="*/ 25 h 35"/>
                  <a:gd name="T14" fmla="*/ 120 w 120"/>
                  <a:gd name="T15" fmla="*/ 32 h 35"/>
                  <a:gd name="T16" fmla="*/ 3 w 120"/>
                  <a:gd name="T17" fmla="*/ 28 h 35"/>
                  <a:gd name="T18" fmla="*/ 1 w 120"/>
                  <a:gd name="T19"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5">
                    <a:moveTo>
                      <a:pt x="1" y="16"/>
                    </a:moveTo>
                    <a:cubicBezTo>
                      <a:pt x="6" y="17"/>
                      <a:pt x="10" y="11"/>
                      <a:pt x="17" y="16"/>
                    </a:cubicBezTo>
                    <a:cubicBezTo>
                      <a:pt x="22" y="20"/>
                      <a:pt x="29" y="14"/>
                      <a:pt x="31" y="7"/>
                    </a:cubicBezTo>
                    <a:cubicBezTo>
                      <a:pt x="31" y="5"/>
                      <a:pt x="34" y="3"/>
                      <a:pt x="36" y="2"/>
                    </a:cubicBezTo>
                    <a:cubicBezTo>
                      <a:pt x="39" y="0"/>
                      <a:pt x="42" y="1"/>
                      <a:pt x="41" y="5"/>
                    </a:cubicBezTo>
                    <a:cubicBezTo>
                      <a:pt x="41" y="15"/>
                      <a:pt x="53" y="15"/>
                      <a:pt x="55" y="15"/>
                    </a:cubicBezTo>
                    <a:cubicBezTo>
                      <a:pt x="76" y="6"/>
                      <a:pt x="91" y="30"/>
                      <a:pt x="111" y="25"/>
                    </a:cubicBezTo>
                    <a:cubicBezTo>
                      <a:pt x="115" y="24"/>
                      <a:pt x="118" y="28"/>
                      <a:pt x="120" y="32"/>
                    </a:cubicBezTo>
                    <a:cubicBezTo>
                      <a:pt x="81" y="35"/>
                      <a:pt x="42" y="24"/>
                      <a:pt x="3" y="28"/>
                    </a:cubicBezTo>
                    <a:cubicBezTo>
                      <a:pt x="0" y="25"/>
                      <a:pt x="0" y="20"/>
                      <a:pt x="1" y="16"/>
                    </a:cubicBezTo>
                    <a:close/>
                  </a:path>
                </a:pathLst>
              </a:custGeom>
              <a:solidFill>
                <a:srgbClr val="7B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740"/>
              <p:cNvSpPr/>
              <p:nvPr/>
            </p:nvSpPr>
            <p:spPr bwMode="auto">
              <a:xfrm>
                <a:off x="1652" y="3024"/>
                <a:ext cx="142" cy="23"/>
              </a:xfrm>
              <a:custGeom>
                <a:avLst/>
                <a:gdLst>
                  <a:gd name="T0" fmla="*/ 7 w 126"/>
                  <a:gd name="T1" fmla="*/ 21 h 21"/>
                  <a:gd name="T2" fmla="*/ 14 w 126"/>
                  <a:gd name="T3" fmla="*/ 5 h 21"/>
                  <a:gd name="T4" fmla="*/ 32 w 126"/>
                  <a:gd name="T5" fmla="*/ 2 h 21"/>
                  <a:gd name="T6" fmla="*/ 77 w 126"/>
                  <a:gd name="T7" fmla="*/ 4 h 21"/>
                  <a:gd name="T8" fmla="*/ 82 w 126"/>
                  <a:gd name="T9" fmla="*/ 6 h 21"/>
                  <a:gd name="T10" fmla="*/ 126 w 126"/>
                  <a:gd name="T11" fmla="*/ 21 h 21"/>
                  <a:gd name="T12" fmla="*/ 41 w 126"/>
                  <a:gd name="T13" fmla="*/ 21 h 21"/>
                  <a:gd name="T14" fmla="*/ 7 w 126"/>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21">
                    <a:moveTo>
                      <a:pt x="7" y="21"/>
                    </a:moveTo>
                    <a:cubicBezTo>
                      <a:pt x="0" y="16"/>
                      <a:pt x="0" y="16"/>
                      <a:pt x="14" y="5"/>
                    </a:cubicBezTo>
                    <a:cubicBezTo>
                      <a:pt x="19" y="0"/>
                      <a:pt x="25" y="0"/>
                      <a:pt x="32" y="2"/>
                    </a:cubicBezTo>
                    <a:cubicBezTo>
                      <a:pt x="46" y="19"/>
                      <a:pt x="61" y="7"/>
                      <a:pt x="77" y="4"/>
                    </a:cubicBezTo>
                    <a:cubicBezTo>
                      <a:pt x="79" y="4"/>
                      <a:pt x="80" y="4"/>
                      <a:pt x="82" y="6"/>
                    </a:cubicBezTo>
                    <a:cubicBezTo>
                      <a:pt x="96" y="12"/>
                      <a:pt x="110" y="17"/>
                      <a:pt x="126" y="21"/>
                    </a:cubicBezTo>
                    <a:cubicBezTo>
                      <a:pt x="98" y="21"/>
                      <a:pt x="69" y="21"/>
                      <a:pt x="41" y="21"/>
                    </a:cubicBezTo>
                    <a:cubicBezTo>
                      <a:pt x="30" y="21"/>
                      <a:pt x="18" y="21"/>
                      <a:pt x="7" y="21"/>
                    </a:cubicBezTo>
                    <a:close/>
                  </a:path>
                </a:pathLst>
              </a:custGeom>
              <a:solidFill>
                <a:srgbClr val="579F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741"/>
              <p:cNvSpPr/>
              <p:nvPr/>
            </p:nvSpPr>
            <p:spPr bwMode="auto">
              <a:xfrm>
                <a:off x="1268" y="3090"/>
                <a:ext cx="122" cy="25"/>
              </a:xfrm>
              <a:custGeom>
                <a:avLst/>
                <a:gdLst>
                  <a:gd name="T0" fmla="*/ 108 w 109"/>
                  <a:gd name="T1" fmla="*/ 14 h 22"/>
                  <a:gd name="T2" fmla="*/ 52 w 109"/>
                  <a:gd name="T3" fmla="*/ 12 h 22"/>
                  <a:gd name="T4" fmla="*/ 15 w 109"/>
                  <a:gd name="T5" fmla="*/ 11 h 22"/>
                  <a:gd name="T6" fmla="*/ 0 w 109"/>
                  <a:gd name="T7" fmla="*/ 6 h 22"/>
                  <a:gd name="T8" fmla="*/ 7 w 109"/>
                  <a:gd name="T9" fmla="*/ 0 h 22"/>
                  <a:gd name="T10" fmla="*/ 95 w 109"/>
                  <a:gd name="T11" fmla="*/ 3 h 22"/>
                  <a:gd name="T12" fmla="*/ 108 w 109"/>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109" h="22">
                    <a:moveTo>
                      <a:pt x="108" y="14"/>
                    </a:moveTo>
                    <a:cubicBezTo>
                      <a:pt x="89" y="12"/>
                      <a:pt x="71" y="22"/>
                      <a:pt x="52" y="12"/>
                    </a:cubicBezTo>
                    <a:cubicBezTo>
                      <a:pt x="42" y="8"/>
                      <a:pt x="28" y="8"/>
                      <a:pt x="15" y="11"/>
                    </a:cubicBezTo>
                    <a:cubicBezTo>
                      <a:pt x="11" y="12"/>
                      <a:pt x="1" y="18"/>
                      <a:pt x="0" y="6"/>
                    </a:cubicBezTo>
                    <a:cubicBezTo>
                      <a:pt x="1" y="3"/>
                      <a:pt x="3" y="0"/>
                      <a:pt x="7" y="0"/>
                    </a:cubicBezTo>
                    <a:cubicBezTo>
                      <a:pt x="36" y="5"/>
                      <a:pt x="66" y="7"/>
                      <a:pt x="95" y="3"/>
                    </a:cubicBezTo>
                    <a:cubicBezTo>
                      <a:pt x="105" y="1"/>
                      <a:pt x="109" y="4"/>
                      <a:pt x="108" y="14"/>
                    </a:cubicBezTo>
                    <a:close/>
                  </a:path>
                </a:pathLst>
              </a:custGeom>
              <a:solidFill>
                <a:srgbClr val="AD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742"/>
              <p:cNvSpPr/>
              <p:nvPr/>
            </p:nvSpPr>
            <p:spPr bwMode="auto">
              <a:xfrm>
                <a:off x="1025" y="3060"/>
                <a:ext cx="33" cy="61"/>
              </a:xfrm>
              <a:custGeom>
                <a:avLst/>
                <a:gdLst>
                  <a:gd name="T0" fmla="*/ 29 w 29"/>
                  <a:gd name="T1" fmla="*/ 29 h 55"/>
                  <a:gd name="T2" fmla="*/ 27 w 29"/>
                  <a:gd name="T3" fmla="*/ 33 h 55"/>
                  <a:gd name="T4" fmla="*/ 9 w 29"/>
                  <a:gd name="T5" fmla="*/ 55 h 55"/>
                  <a:gd name="T6" fmla="*/ 8 w 29"/>
                  <a:gd name="T7" fmla="*/ 24 h 55"/>
                  <a:gd name="T8" fmla="*/ 20 w 29"/>
                  <a:gd name="T9" fmla="*/ 0 h 55"/>
                  <a:gd name="T10" fmla="*/ 29 w 29"/>
                  <a:gd name="T11" fmla="*/ 29 h 55"/>
                </a:gdLst>
                <a:ahLst/>
                <a:cxnLst>
                  <a:cxn ang="0">
                    <a:pos x="T0" y="T1"/>
                  </a:cxn>
                  <a:cxn ang="0">
                    <a:pos x="T2" y="T3"/>
                  </a:cxn>
                  <a:cxn ang="0">
                    <a:pos x="T4" y="T5"/>
                  </a:cxn>
                  <a:cxn ang="0">
                    <a:pos x="T6" y="T7"/>
                  </a:cxn>
                  <a:cxn ang="0">
                    <a:pos x="T8" y="T9"/>
                  </a:cxn>
                  <a:cxn ang="0">
                    <a:pos x="T10" y="T11"/>
                  </a:cxn>
                </a:cxnLst>
                <a:rect l="0" t="0" r="r" b="b"/>
                <a:pathLst>
                  <a:path w="29" h="55">
                    <a:moveTo>
                      <a:pt x="29" y="29"/>
                    </a:moveTo>
                    <a:cubicBezTo>
                      <a:pt x="28" y="30"/>
                      <a:pt x="28" y="32"/>
                      <a:pt x="27" y="33"/>
                    </a:cubicBezTo>
                    <a:cubicBezTo>
                      <a:pt x="22" y="40"/>
                      <a:pt x="16" y="47"/>
                      <a:pt x="9" y="55"/>
                    </a:cubicBezTo>
                    <a:cubicBezTo>
                      <a:pt x="0" y="45"/>
                      <a:pt x="0" y="35"/>
                      <a:pt x="8" y="24"/>
                    </a:cubicBezTo>
                    <a:cubicBezTo>
                      <a:pt x="14" y="17"/>
                      <a:pt x="22" y="11"/>
                      <a:pt x="20" y="0"/>
                    </a:cubicBezTo>
                    <a:cubicBezTo>
                      <a:pt x="23" y="10"/>
                      <a:pt x="26" y="19"/>
                      <a:pt x="29" y="2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743"/>
              <p:cNvSpPr/>
              <p:nvPr/>
            </p:nvSpPr>
            <p:spPr bwMode="auto">
              <a:xfrm>
                <a:off x="1182" y="3083"/>
                <a:ext cx="81" cy="19"/>
              </a:xfrm>
              <a:custGeom>
                <a:avLst/>
                <a:gdLst>
                  <a:gd name="T0" fmla="*/ 72 w 72"/>
                  <a:gd name="T1" fmla="*/ 12 h 17"/>
                  <a:gd name="T2" fmla="*/ 70 w 72"/>
                  <a:gd name="T3" fmla="*/ 17 h 17"/>
                  <a:gd name="T4" fmla="*/ 8 w 72"/>
                  <a:gd name="T5" fmla="*/ 12 h 17"/>
                  <a:gd name="T6" fmla="*/ 0 w 72"/>
                  <a:gd name="T7" fmla="*/ 4 h 17"/>
                  <a:gd name="T8" fmla="*/ 47 w 72"/>
                  <a:gd name="T9" fmla="*/ 2 h 17"/>
                  <a:gd name="T10" fmla="*/ 72 w 72"/>
                  <a:gd name="T11" fmla="*/ 12 h 17"/>
                </a:gdLst>
                <a:ahLst/>
                <a:cxnLst>
                  <a:cxn ang="0">
                    <a:pos x="T0" y="T1"/>
                  </a:cxn>
                  <a:cxn ang="0">
                    <a:pos x="T2" y="T3"/>
                  </a:cxn>
                  <a:cxn ang="0">
                    <a:pos x="T4" y="T5"/>
                  </a:cxn>
                  <a:cxn ang="0">
                    <a:pos x="T6" y="T7"/>
                  </a:cxn>
                  <a:cxn ang="0">
                    <a:pos x="T8" y="T9"/>
                  </a:cxn>
                  <a:cxn ang="0">
                    <a:pos x="T10" y="T11"/>
                  </a:cxn>
                </a:cxnLst>
                <a:rect l="0" t="0" r="r" b="b"/>
                <a:pathLst>
                  <a:path w="72" h="17">
                    <a:moveTo>
                      <a:pt x="72" y="12"/>
                    </a:moveTo>
                    <a:cubicBezTo>
                      <a:pt x="71" y="14"/>
                      <a:pt x="70" y="17"/>
                      <a:pt x="70" y="17"/>
                    </a:cubicBezTo>
                    <a:cubicBezTo>
                      <a:pt x="50" y="11"/>
                      <a:pt x="29" y="13"/>
                      <a:pt x="8" y="12"/>
                    </a:cubicBezTo>
                    <a:cubicBezTo>
                      <a:pt x="5" y="12"/>
                      <a:pt x="3" y="7"/>
                      <a:pt x="0" y="4"/>
                    </a:cubicBezTo>
                    <a:cubicBezTo>
                      <a:pt x="16" y="8"/>
                      <a:pt x="31" y="0"/>
                      <a:pt x="47" y="2"/>
                    </a:cubicBezTo>
                    <a:cubicBezTo>
                      <a:pt x="58" y="3"/>
                      <a:pt x="64" y="8"/>
                      <a:pt x="72" y="12"/>
                    </a:cubicBezTo>
                    <a:close/>
                  </a:path>
                </a:pathLst>
              </a:custGeom>
              <a:solidFill>
                <a:srgbClr val="AD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744"/>
              <p:cNvSpPr/>
              <p:nvPr/>
            </p:nvSpPr>
            <p:spPr bwMode="auto">
              <a:xfrm>
                <a:off x="2063" y="3073"/>
                <a:ext cx="65" cy="24"/>
              </a:xfrm>
              <a:custGeom>
                <a:avLst/>
                <a:gdLst>
                  <a:gd name="T0" fmla="*/ 56 w 57"/>
                  <a:gd name="T1" fmla="*/ 5 h 21"/>
                  <a:gd name="T2" fmla="*/ 46 w 57"/>
                  <a:gd name="T3" fmla="*/ 16 h 21"/>
                  <a:gd name="T4" fmla="*/ 11 w 57"/>
                  <a:gd name="T5" fmla="*/ 19 h 21"/>
                  <a:gd name="T6" fmla="*/ 0 w 57"/>
                  <a:gd name="T7" fmla="*/ 17 h 21"/>
                  <a:gd name="T8" fmla="*/ 56 w 57"/>
                  <a:gd name="T9" fmla="*/ 5 h 21"/>
                </a:gdLst>
                <a:ahLst/>
                <a:cxnLst>
                  <a:cxn ang="0">
                    <a:pos x="T0" y="T1"/>
                  </a:cxn>
                  <a:cxn ang="0">
                    <a:pos x="T2" y="T3"/>
                  </a:cxn>
                  <a:cxn ang="0">
                    <a:pos x="T4" y="T5"/>
                  </a:cxn>
                  <a:cxn ang="0">
                    <a:pos x="T6" y="T7"/>
                  </a:cxn>
                  <a:cxn ang="0">
                    <a:pos x="T8" y="T9"/>
                  </a:cxn>
                </a:cxnLst>
                <a:rect l="0" t="0" r="r" b="b"/>
                <a:pathLst>
                  <a:path w="57" h="21">
                    <a:moveTo>
                      <a:pt x="56" y="5"/>
                    </a:moveTo>
                    <a:cubicBezTo>
                      <a:pt x="57" y="12"/>
                      <a:pt x="53" y="20"/>
                      <a:pt x="46" y="16"/>
                    </a:cubicBezTo>
                    <a:cubicBezTo>
                      <a:pt x="32" y="9"/>
                      <a:pt x="22" y="13"/>
                      <a:pt x="11" y="19"/>
                    </a:cubicBezTo>
                    <a:cubicBezTo>
                      <a:pt x="8" y="21"/>
                      <a:pt x="4" y="18"/>
                      <a:pt x="0" y="17"/>
                    </a:cubicBezTo>
                    <a:cubicBezTo>
                      <a:pt x="17" y="4"/>
                      <a:pt x="36" y="0"/>
                      <a:pt x="56" y="5"/>
                    </a:cubicBezTo>
                    <a:close/>
                  </a:path>
                </a:pathLst>
              </a:custGeom>
              <a:solidFill>
                <a:srgbClr val="98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745"/>
              <p:cNvSpPr/>
              <p:nvPr/>
            </p:nvSpPr>
            <p:spPr bwMode="auto">
              <a:xfrm>
                <a:off x="1079" y="3164"/>
                <a:ext cx="919" cy="66"/>
              </a:xfrm>
              <a:custGeom>
                <a:avLst/>
                <a:gdLst>
                  <a:gd name="T0" fmla="*/ 12 w 818"/>
                  <a:gd name="T1" fmla="*/ 48 h 59"/>
                  <a:gd name="T2" fmla="*/ 0 w 818"/>
                  <a:gd name="T3" fmla="*/ 8 h 59"/>
                  <a:gd name="T4" fmla="*/ 40 w 818"/>
                  <a:gd name="T5" fmla="*/ 8 h 59"/>
                  <a:gd name="T6" fmla="*/ 92 w 818"/>
                  <a:gd name="T7" fmla="*/ 6 h 59"/>
                  <a:gd name="T8" fmla="*/ 184 w 818"/>
                  <a:gd name="T9" fmla="*/ 6 h 59"/>
                  <a:gd name="T10" fmla="*/ 280 w 818"/>
                  <a:gd name="T11" fmla="*/ 3 h 59"/>
                  <a:gd name="T12" fmla="*/ 311 w 818"/>
                  <a:gd name="T13" fmla="*/ 7 h 59"/>
                  <a:gd name="T14" fmla="*/ 422 w 818"/>
                  <a:gd name="T15" fmla="*/ 9 h 59"/>
                  <a:gd name="T16" fmla="*/ 470 w 818"/>
                  <a:gd name="T17" fmla="*/ 14 h 59"/>
                  <a:gd name="T18" fmla="*/ 500 w 818"/>
                  <a:gd name="T19" fmla="*/ 10 h 59"/>
                  <a:gd name="T20" fmla="*/ 624 w 818"/>
                  <a:gd name="T21" fmla="*/ 11 h 59"/>
                  <a:gd name="T22" fmla="*/ 717 w 818"/>
                  <a:gd name="T23" fmla="*/ 15 h 59"/>
                  <a:gd name="T24" fmla="*/ 751 w 818"/>
                  <a:gd name="T25" fmla="*/ 7 h 59"/>
                  <a:gd name="T26" fmla="*/ 760 w 818"/>
                  <a:gd name="T27" fmla="*/ 12 h 59"/>
                  <a:gd name="T28" fmla="*/ 756 w 818"/>
                  <a:gd name="T29" fmla="*/ 21 h 59"/>
                  <a:gd name="T30" fmla="*/ 747 w 818"/>
                  <a:gd name="T31" fmla="*/ 25 h 59"/>
                  <a:gd name="T32" fmla="*/ 797 w 818"/>
                  <a:gd name="T33" fmla="*/ 24 h 59"/>
                  <a:gd name="T34" fmla="*/ 812 w 818"/>
                  <a:gd name="T35" fmla="*/ 40 h 59"/>
                  <a:gd name="T36" fmla="*/ 752 w 818"/>
                  <a:gd name="T37" fmla="*/ 45 h 59"/>
                  <a:gd name="T38" fmla="*/ 678 w 818"/>
                  <a:gd name="T39" fmla="*/ 53 h 59"/>
                  <a:gd name="T40" fmla="*/ 649 w 818"/>
                  <a:gd name="T41" fmla="*/ 52 h 59"/>
                  <a:gd name="T42" fmla="*/ 540 w 818"/>
                  <a:gd name="T43" fmla="*/ 51 h 59"/>
                  <a:gd name="T44" fmla="*/ 400 w 818"/>
                  <a:gd name="T45" fmla="*/ 48 h 59"/>
                  <a:gd name="T46" fmla="*/ 314 w 818"/>
                  <a:gd name="T47" fmla="*/ 47 h 59"/>
                  <a:gd name="T48" fmla="*/ 288 w 818"/>
                  <a:gd name="T49" fmla="*/ 45 h 59"/>
                  <a:gd name="T50" fmla="*/ 233 w 818"/>
                  <a:gd name="T51" fmla="*/ 46 h 59"/>
                  <a:gd name="T52" fmla="*/ 180 w 818"/>
                  <a:gd name="T53" fmla="*/ 43 h 59"/>
                  <a:gd name="T54" fmla="*/ 72 w 818"/>
                  <a:gd name="T55" fmla="*/ 47 h 59"/>
                  <a:gd name="T56" fmla="*/ 21 w 818"/>
                  <a:gd name="T57" fmla="*/ 43 h 59"/>
                  <a:gd name="T58" fmla="*/ 12 w 818"/>
                  <a:gd name="T59" fmla="*/ 4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8" h="59">
                    <a:moveTo>
                      <a:pt x="12" y="48"/>
                    </a:moveTo>
                    <a:cubicBezTo>
                      <a:pt x="6" y="35"/>
                      <a:pt x="2" y="22"/>
                      <a:pt x="0" y="8"/>
                    </a:cubicBezTo>
                    <a:cubicBezTo>
                      <a:pt x="13" y="6"/>
                      <a:pt x="27" y="4"/>
                      <a:pt x="40" y="8"/>
                    </a:cubicBezTo>
                    <a:cubicBezTo>
                      <a:pt x="57" y="14"/>
                      <a:pt x="74" y="4"/>
                      <a:pt x="92" y="6"/>
                    </a:cubicBezTo>
                    <a:cubicBezTo>
                      <a:pt x="122" y="9"/>
                      <a:pt x="153" y="7"/>
                      <a:pt x="184" y="6"/>
                    </a:cubicBezTo>
                    <a:cubicBezTo>
                      <a:pt x="216" y="6"/>
                      <a:pt x="248" y="2"/>
                      <a:pt x="280" y="3"/>
                    </a:cubicBezTo>
                    <a:cubicBezTo>
                      <a:pt x="291" y="3"/>
                      <a:pt x="301" y="6"/>
                      <a:pt x="311" y="7"/>
                    </a:cubicBezTo>
                    <a:cubicBezTo>
                      <a:pt x="348" y="12"/>
                      <a:pt x="385" y="12"/>
                      <a:pt x="422" y="9"/>
                    </a:cubicBezTo>
                    <a:cubicBezTo>
                      <a:pt x="438" y="8"/>
                      <a:pt x="455" y="9"/>
                      <a:pt x="470" y="14"/>
                    </a:cubicBezTo>
                    <a:cubicBezTo>
                      <a:pt x="482" y="18"/>
                      <a:pt x="489" y="10"/>
                      <a:pt x="500" y="10"/>
                    </a:cubicBezTo>
                    <a:cubicBezTo>
                      <a:pt x="541" y="14"/>
                      <a:pt x="583" y="12"/>
                      <a:pt x="624" y="11"/>
                    </a:cubicBezTo>
                    <a:cubicBezTo>
                      <a:pt x="655" y="10"/>
                      <a:pt x="686" y="0"/>
                      <a:pt x="717" y="15"/>
                    </a:cubicBezTo>
                    <a:cubicBezTo>
                      <a:pt x="724" y="18"/>
                      <a:pt x="739" y="8"/>
                      <a:pt x="751" y="7"/>
                    </a:cubicBezTo>
                    <a:cubicBezTo>
                      <a:pt x="756" y="7"/>
                      <a:pt x="756" y="11"/>
                      <a:pt x="760" y="12"/>
                    </a:cubicBezTo>
                    <a:cubicBezTo>
                      <a:pt x="761" y="16"/>
                      <a:pt x="759" y="19"/>
                      <a:pt x="756" y="21"/>
                    </a:cubicBezTo>
                    <a:cubicBezTo>
                      <a:pt x="753" y="23"/>
                      <a:pt x="750" y="26"/>
                      <a:pt x="747" y="25"/>
                    </a:cubicBezTo>
                    <a:cubicBezTo>
                      <a:pt x="763" y="25"/>
                      <a:pt x="779" y="28"/>
                      <a:pt x="797" y="24"/>
                    </a:cubicBezTo>
                    <a:cubicBezTo>
                      <a:pt x="806" y="23"/>
                      <a:pt x="818" y="23"/>
                      <a:pt x="812" y="40"/>
                    </a:cubicBezTo>
                    <a:cubicBezTo>
                      <a:pt x="792" y="44"/>
                      <a:pt x="772" y="44"/>
                      <a:pt x="752" y="45"/>
                    </a:cubicBezTo>
                    <a:cubicBezTo>
                      <a:pt x="727" y="46"/>
                      <a:pt x="701" y="41"/>
                      <a:pt x="678" y="53"/>
                    </a:cubicBezTo>
                    <a:cubicBezTo>
                      <a:pt x="668" y="59"/>
                      <a:pt x="659" y="52"/>
                      <a:pt x="649" y="52"/>
                    </a:cubicBezTo>
                    <a:cubicBezTo>
                      <a:pt x="613" y="51"/>
                      <a:pt x="576" y="49"/>
                      <a:pt x="540" y="51"/>
                    </a:cubicBezTo>
                    <a:cubicBezTo>
                      <a:pt x="493" y="53"/>
                      <a:pt x="447" y="49"/>
                      <a:pt x="400" y="48"/>
                    </a:cubicBezTo>
                    <a:cubicBezTo>
                      <a:pt x="371" y="47"/>
                      <a:pt x="343" y="47"/>
                      <a:pt x="314" y="47"/>
                    </a:cubicBezTo>
                    <a:cubicBezTo>
                      <a:pt x="305" y="47"/>
                      <a:pt x="297" y="46"/>
                      <a:pt x="288" y="45"/>
                    </a:cubicBezTo>
                    <a:cubicBezTo>
                      <a:pt x="270" y="43"/>
                      <a:pt x="252" y="36"/>
                      <a:pt x="233" y="46"/>
                    </a:cubicBezTo>
                    <a:cubicBezTo>
                      <a:pt x="217" y="54"/>
                      <a:pt x="197" y="46"/>
                      <a:pt x="180" y="43"/>
                    </a:cubicBezTo>
                    <a:cubicBezTo>
                      <a:pt x="143" y="37"/>
                      <a:pt x="108" y="44"/>
                      <a:pt x="72" y="47"/>
                    </a:cubicBezTo>
                    <a:cubicBezTo>
                      <a:pt x="55" y="49"/>
                      <a:pt x="38" y="45"/>
                      <a:pt x="21" y="43"/>
                    </a:cubicBezTo>
                    <a:cubicBezTo>
                      <a:pt x="17" y="43"/>
                      <a:pt x="13" y="42"/>
                      <a:pt x="12" y="48"/>
                    </a:cubicBezTo>
                    <a:close/>
                  </a:path>
                </a:pathLst>
              </a:custGeom>
              <a:solidFill>
                <a:srgbClr val="96C6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746"/>
              <p:cNvSpPr/>
              <p:nvPr/>
            </p:nvSpPr>
            <p:spPr bwMode="auto">
              <a:xfrm>
                <a:off x="1914" y="3160"/>
                <a:ext cx="352" cy="55"/>
              </a:xfrm>
              <a:custGeom>
                <a:avLst/>
                <a:gdLst>
                  <a:gd name="T0" fmla="*/ 69 w 313"/>
                  <a:gd name="T1" fmla="*/ 44 h 49"/>
                  <a:gd name="T2" fmla="*/ 54 w 313"/>
                  <a:gd name="T3" fmla="*/ 32 h 49"/>
                  <a:gd name="T4" fmla="*/ 0 w 313"/>
                  <a:gd name="T5" fmla="*/ 31 h 49"/>
                  <a:gd name="T6" fmla="*/ 17 w 313"/>
                  <a:gd name="T7" fmla="*/ 16 h 49"/>
                  <a:gd name="T8" fmla="*/ 120 w 313"/>
                  <a:gd name="T9" fmla="*/ 11 h 49"/>
                  <a:gd name="T10" fmla="*/ 153 w 313"/>
                  <a:gd name="T11" fmla="*/ 9 h 49"/>
                  <a:gd name="T12" fmla="*/ 184 w 313"/>
                  <a:gd name="T13" fmla="*/ 12 h 49"/>
                  <a:gd name="T14" fmla="*/ 225 w 313"/>
                  <a:gd name="T15" fmla="*/ 13 h 49"/>
                  <a:gd name="T16" fmla="*/ 224 w 313"/>
                  <a:gd name="T17" fmla="*/ 22 h 49"/>
                  <a:gd name="T18" fmla="*/ 241 w 313"/>
                  <a:gd name="T19" fmla="*/ 12 h 49"/>
                  <a:gd name="T20" fmla="*/ 253 w 313"/>
                  <a:gd name="T21" fmla="*/ 8 h 49"/>
                  <a:gd name="T22" fmla="*/ 249 w 313"/>
                  <a:gd name="T23" fmla="*/ 28 h 49"/>
                  <a:gd name="T24" fmla="*/ 277 w 313"/>
                  <a:gd name="T25" fmla="*/ 27 h 49"/>
                  <a:gd name="T26" fmla="*/ 313 w 313"/>
                  <a:gd name="T27" fmla="*/ 32 h 49"/>
                  <a:gd name="T28" fmla="*/ 226 w 313"/>
                  <a:gd name="T29" fmla="*/ 37 h 49"/>
                  <a:gd name="T30" fmla="*/ 203 w 313"/>
                  <a:gd name="T31" fmla="*/ 47 h 49"/>
                  <a:gd name="T32" fmla="*/ 69 w 313"/>
                  <a:gd name="T33"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3" h="49">
                    <a:moveTo>
                      <a:pt x="69" y="44"/>
                    </a:moveTo>
                    <a:cubicBezTo>
                      <a:pt x="70" y="32"/>
                      <a:pt x="61" y="30"/>
                      <a:pt x="54" y="32"/>
                    </a:cubicBezTo>
                    <a:cubicBezTo>
                      <a:pt x="36" y="39"/>
                      <a:pt x="19" y="35"/>
                      <a:pt x="0" y="31"/>
                    </a:cubicBezTo>
                    <a:cubicBezTo>
                      <a:pt x="4" y="23"/>
                      <a:pt x="13" y="22"/>
                      <a:pt x="17" y="16"/>
                    </a:cubicBezTo>
                    <a:cubicBezTo>
                      <a:pt x="51" y="8"/>
                      <a:pt x="85" y="6"/>
                      <a:pt x="120" y="11"/>
                    </a:cubicBezTo>
                    <a:cubicBezTo>
                      <a:pt x="131" y="12"/>
                      <a:pt x="142" y="12"/>
                      <a:pt x="153" y="9"/>
                    </a:cubicBezTo>
                    <a:cubicBezTo>
                      <a:pt x="163" y="6"/>
                      <a:pt x="172" y="0"/>
                      <a:pt x="184" y="12"/>
                    </a:cubicBezTo>
                    <a:cubicBezTo>
                      <a:pt x="192" y="20"/>
                      <a:pt x="211" y="9"/>
                      <a:pt x="225" y="13"/>
                    </a:cubicBezTo>
                    <a:cubicBezTo>
                      <a:pt x="227" y="16"/>
                      <a:pt x="220" y="21"/>
                      <a:pt x="224" y="22"/>
                    </a:cubicBezTo>
                    <a:cubicBezTo>
                      <a:pt x="232" y="24"/>
                      <a:pt x="238" y="20"/>
                      <a:pt x="241" y="12"/>
                    </a:cubicBezTo>
                    <a:cubicBezTo>
                      <a:pt x="245" y="10"/>
                      <a:pt x="248" y="7"/>
                      <a:pt x="253" y="8"/>
                    </a:cubicBezTo>
                    <a:cubicBezTo>
                      <a:pt x="258" y="16"/>
                      <a:pt x="246" y="20"/>
                      <a:pt x="249" y="28"/>
                    </a:cubicBezTo>
                    <a:cubicBezTo>
                      <a:pt x="258" y="33"/>
                      <a:pt x="267" y="28"/>
                      <a:pt x="277" y="27"/>
                    </a:cubicBezTo>
                    <a:cubicBezTo>
                      <a:pt x="289" y="26"/>
                      <a:pt x="302" y="19"/>
                      <a:pt x="313" y="32"/>
                    </a:cubicBezTo>
                    <a:cubicBezTo>
                      <a:pt x="284" y="34"/>
                      <a:pt x="256" y="49"/>
                      <a:pt x="226" y="37"/>
                    </a:cubicBezTo>
                    <a:cubicBezTo>
                      <a:pt x="217" y="34"/>
                      <a:pt x="213" y="49"/>
                      <a:pt x="203" y="47"/>
                    </a:cubicBezTo>
                    <a:cubicBezTo>
                      <a:pt x="159" y="34"/>
                      <a:pt x="114" y="43"/>
                      <a:pt x="69" y="44"/>
                    </a:cubicBezTo>
                    <a:close/>
                  </a:path>
                </a:pathLst>
              </a:custGeom>
              <a:solidFill>
                <a:srgbClr val="86BF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747"/>
              <p:cNvSpPr/>
              <p:nvPr/>
            </p:nvSpPr>
            <p:spPr bwMode="auto">
              <a:xfrm>
                <a:off x="2072" y="3107"/>
                <a:ext cx="165" cy="35"/>
              </a:xfrm>
              <a:custGeom>
                <a:avLst/>
                <a:gdLst>
                  <a:gd name="T0" fmla="*/ 0 w 146"/>
                  <a:gd name="T1" fmla="*/ 19 h 31"/>
                  <a:gd name="T2" fmla="*/ 31 w 146"/>
                  <a:gd name="T3" fmla="*/ 8 h 31"/>
                  <a:gd name="T4" fmla="*/ 89 w 146"/>
                  <a:gd name="T5" fmla="*/ 2 h 31"/>
                  <a:gd name="T6" fmla="*/ 101 w 146"/>
                  <a:gd name="T7" fmla="*/ 4 h 31"/>
                  <a:gd name="T8" fmla="*/ 128 w 146"/>
                  <a:gd name="T9" fmla="*/ 4 h 31"/>
                  <a:gd name="T10" fmla="*/ 138 w 146"/>
                  <a:gd name="T11" fmla="*/ 2 h 31"/>
                  <a:gd name="T12" fmla="*/ 140 w 146"/>
                  <a:gd name="T13" fmla="*/ 15 h 31"/>
                  <a:gd name="T14" fmla="*/ 139 w 146"/>
                  <a:gd name="T15" fmla="*/ 17 h 31"/>
                  <a:gd name="T16" fmla="*/ 33 w 146"/>
                  <a:gd name="T17" fmla="*/ 18 h 31"/>
                  <a:gd name="T18" fmla="*/ 0 w 146"/>
                  <a:gd name="T19"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1">
                    <a:moveTo>
                      <a:pt x="0" y="19"/>
                    </a:moveTo>
                    <a:cubicBezTo>
                      <a:pt x="7" y="5"/>
                      <a:pt x="16" y="7"/>
                      <a:pt x="31" y="8"/>
                    </a:cubicBezTo>
                    <a:cubicBezTo>
                      <a:pt x="49" y="10"/>
                      <a:pt x="70" y="4"/>
                      <a:pt x="89" y="2"/>
                    </a:cubicBezTo>
                    <a:cubicBezTo>
                      <a:pt x="93" y="2"/>
                      <a:pt x="97" y="0"/>
                      <a:pt x="101" y="4"/>
                    </a:cubicBezTo>
                    <a:cubicBezTo>
                      <a:pt x="109" y="14"/>
                      <a:pt x="119" y="14"/>
                      <a:pt x="128" y="4"/>
                    </a:cubicBezTo>
                    <a:cubicBezTo>
                      <a:pt x="131" y="0"/>
                      <a:pt x="134" y="0"/>
                      <a:pt x="138" y="2"/>
                    </a:cubicBezTo>
                    <a:cubicBezTo>
                      <a:pt x="146" y="6"/>
                      <a:pt x="142" y="10"/>
                      <a:pt x="140" y="15"/>
                    </a:cubicBezTo>
                    <a:cubicBezTo>
                      <a:pt x="139" y="16"/>
                      <a:pt x="139" y="17"/>
                      <a:pt x="139" y="17"/>
                    </a:cubicBezTo>
                    <a:cubicBezTo>
                      <a:pt x="103" y="12"/>
                      <a:pt x="67" y="26"/>
                      <a:pt x="33" y="18"/>
                    </a:cubicBezTo>
                    <a:cubicBezTo>
                      <a:pt x="20" y="15"/>
                      <a:pt x="11" y="31"/>
                      <a:pt x="0" y="19"/>
                    </a:cubicBezTo>
                    <a:close/>
                  </a:path>
                </a:pathLst>
              </a:custGeom>
              <a:solidFill>
                <a:srgbClr val="AAC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748"/>
              <p:cNvSpPr/>
              <p:nvPr/>
            </p:nvSpPr>
            <p:spPr bwMode="auto">
              <a:xfrm>
                <a:off x="1050" y="3140"/>
                <a:ext cx="26" cy="51"/>
              </a:xfrm>
              <a:custGeom>
                <a:avLst/>
                <a:gdLst>
                  <a:gd name="T0" fmla="*/ 23 w 23"/>
                  <a:gd name="T1" fmla="*/ 28 h 45"/>
                  <a:gd name="T2" fmla="*/ 5 w 23"/>
                  <a:gd name="T3" fmla="*/ 36 h 45"/>
                  <a:gd name="T4" fmla="*/ 8 w 23"/>
                  <a:gd name="T5" fmla="*/ 11 h 45"/>
                  <a:gd name="T6" fmla="*/ 15 w 23"/>
                  <a:gd name="T7" fmla="*/ 0 h 45"/>
                  <a:gd name="T8" fmla="*/ 23 w 23"/>
                  <a:gd name="T9" fmla="*/ 28 h 45"/>
                </a:gdLst>
                <a:ahLst/>
                <a:cxnLst>
                  <a:cxn ang="0">
                    <a:pos x="T0" y="T1"/>
                  </a:cxn>
                  <a:cxn ang="0">
                    <a:pos x="T2" y="T3"/>
                  </a:cxn>
                  <a:cxn ang="0">
                    <a:pos x="T4" y="T5"/>
                  </a:cxn>
                  <a:cxn ang="0">
                    <a:pos x="T6" y="T7"/>
                  </a:cxn>
                  <a:cxn ang="0">
                    <a:pos x="T8" y="T9"/>
                  </a:cxn>
                </a:cxnLst>
                <a:rect l="0" t="0" r="r" b="b"/>
                <a:pathLst>
                  <a:path w="23" h="45">
                    <a:moveTo>
                      <a:pt x="23" y="28"/>
                    </a:moveTo>
                    <a:cubicBezTo>
                      <a:pt x="16" y="29"/>
                      <a:pt x="13" y="45"/>
                      <a:pt x="5" y="36"/>
                    </a:cubicBezTo>
                    <a:cubicBezTo>
                      <a:pt x="0" y="31"/>
                      <a:pt x="1" y="18"/>
                      <a:pt x="8" y="11"/>
                    </a:cubicBezTo>
                    <a:cubicBezTo>
                      <a:pt x="11" y="8"/>
                      <a:pt x="14" y="5"/>
                      <a:pt x="15" y="0"/>
                    </a:cubicBezTo>
                    <a:cubicBezTo>
                      <a:pt x="19" y="9"/>
                      <a:pt x="22" y="18"/>
                      <a:pt x="23" y="2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749"/>
              <p:cNvSpPr/>
              <p:nvPr/>
            </p:nvSpPr>
            <p:spPr bwMode="auto">
              <a:xfrm>
                <a:off x="2152" y="3173"/>
                <a:ext cx="38" cy="18"/>
              </a:xfrm>
              <a:custGeom>
                <a:avLst/>
                <a:gdLst>
                  <a:gd name="T0" fmla="*/ 29 w 34"/>
                  <a:gd name="T1" fmla="*/ 0 h 16"/>
                  <a:gd name="T2" fmla="*/ 23 w 34"/>
                  <a:gd name="T3" fmla="*/ 15 h 16"/>
                  <a:gd name="T4" fmla="*/ 0 w 34"/>
                  <a:gd name="T5" fmla="*/ 16 h 16"/>
                  <a:gd name="T6" fmla="*/ 13 w 34"/>
                  <a:gd name="T7" fmla="*/ 1 h 16"/>
                  <a:gd name="T8" fmla="*/ 29 w 34"/>
                  <a:gd name="T9" fmla="*/ 0 h 16"/>
                </a:gdLst>
                <a:ahLst/>
                <a:cxnLst>
                  <a:cxn ang="0">
                    <a:pos x="T0" y="T1"/>
                  </a:cxn>
                  <a:cxn ang="0">
                    <a:pos x="T2" y="T3"/>
                  </a:cxn>
                  <a:cxn ang="0">
                    <a:pos x="T4" y="T5"/>
                  </a:cxn>
                  <a:cxn ang="0">
                    <a:pos x="T6" y="T7"/>
                  </a:cxn>
                  <a:cxn ang="0">
                    <a:pos x="T8" y="T9"/>
                  </a:cxn>
                </a:cxnLst>
                <a:rect l="0" t="0" r="r" b="b"/>
                <a:pathLst>
                  <a:path w="34" h="16">
                    <a:moveTo>
                      <a:pt x="29" y="0"/>
                    </a:moveTo>
                    <a:cubicBezTo>
                      <a:pt x="34" y="8"/>
                      <a:pt x="33" y="14"/>
                      <a:pt x="23" y="15"/>
                    </a:cubicBezTo>
                    <a:cubicBezTo>
                      <a:pt x="15" y="16"/>
                      <a:pt x="7" y="16"/>
                      <a:pt x="0" y="16"/>
                    </a:cubicBezTo>
                    <a:cubicBezTo>
                      <a:pt x="1" y="6"/>
                      <a:pt x="9" y="6"/>
                      <a:pt x="13" y="1"/>
                    </a:cubicBezTo>
                    <a:cubicBezTo>
                      <a:pt x="18" y="0"/>
                      <a:pt x="24" y="0"/>
                      <a:pt x="29" y="0"/>
                    </a:cubicBezTo>
                    <a:close/>
                  </a:path>
                </a:pathLst>
              </a:custGeom>
              <a:solidFill>
                <a:srgbClr val="69AD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750"/>
              <p:cNvSpPr/>
              <p:nvPr/>
            </p:nvSpPr>
            <p:spPr bwMode="auto">
              <a:xfrm>
                <a:off x="1231" y="2939"/>
                <a:ext cx="311" cy="40"/>
              </a:xfrm>
              <a:custGeom>
                <a:avLst/>
                <a:gdLst>
                  <a:gd name="T0" fmla="*/ 277 w 277"/>
                  <a:gd name="T1" fmla="*/ 20 h 35"/>
                  <a:gd name="T2" fmla="*/ 277 w 277"/>
                  <a:gd name="T3" fmla="*/ 27 h 35"/>
                  <a:gd name="T4" fmla="*/ 175 w 277"/>
                  <a:gd name="T5" fmla="*/ 33 h 35"/>
                  <a:gd name="T6" fmla="*/ 66 w 277"/>
                  <a:gd name="T7" fmla="*/ 35 h 35"/>
                  <a:gd name="T8" fmla="*/ 29 w 277"/>
                  <a:gd name="T9" fmla="*/ 32 h 35"/>
                  <a:gd name="T10" fmla="*/ 15 w 277"/>
                  <a:gd name="T11" fmla="*/ 27 h 35"/>
                  <a:gd name="T12" fmla="*/ 7 w 277"/>
                  <a:gd name="T13" fmla="*/ 11 h 35"/>
                  <a:gd name="T14" fmla="*/ 37 w 277"/>
                  <a:gd name="T15" fmla="*/ 4 h 35"/>
                  <a:gd name="T16" fmla="*/ 41 w 277"/>
                  <a:gd name="T17" fmla="*/ 4 h 35"/>
                  <a:gd name="T18" fmla="*/ 123 w 277"/>
                  <a:gd name="T19" fmla="*/ 5 h 35"/>
                  <a:gd name="T20" fmla="*/ 194 w 277"/>
                  <a:gd name="T21" fmla="*/ 8 h 35"/>
                  <a:gd name="T22" fmla="*/ 217 w 277"/>
                  <a:gd name="T23" fmla="*/ 0 h 35"/>
                  <a:gd name="T24" fmla="*/ 225 w 277"/>
                  <a:gd name="T25" fmla="*/ 0 h 35"/>
                  <a:gd name="T26" fmla="*/ 233 w 277"/>
                  <a:gd name="T27" fmla="*/ 9 h 35"/>
                  <a:gd name="T28" fmla="*/ 258 w 277"/>
                  <a:gd name="T29" fmla="*/ 7 h 35"/>
                  <a:gd name="T30" fmla="*/ 277 w 277"/>
                  <a:gd name="T31"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35">
                    <a:moveTo>
                      <a:pt x="277" y="20"/>
                    </a:moveTo>
                    <a:cubicBezTo>
                      <a:pt x="277" y="22"/>
                      <a:pt x="277" y="24"/>
                      <a:pt x="277" y="27"/>
                    </a:cubicBezTo>
                    <a:cubicBezTo>
                      <a:pt x="243" y="27"/>
                      <a:pt x="210" y="34"/>
                      <a:pt x="175" y="33"/>
                    </a:cubicBezTo>
                    <a:cubicBezTo>
                      <a:pt x="139" y="33"/>
                      <a:pt x="103" y="35"/>
                      <a:pt x="66" y="35"/>
                    </a:cubicBezTo>
                    <a:cubicBezTo>
                      <a:pt x="54" y="35"/>
                      <a:pt x="41" y="33"/>
                      <a:pt x="29" y="32"/>
                    </a:cubicBezTo>
                    <a:cubicBezTo>
                      <a:pt x="25" y="28"/>
                      <a:pt x="19" y="29"/>
                      <a:pt x="15" y="27"/>
                    </a:cubicBezTo>
                    <a:cubicBezTo>
                      <a:pt x="8" y="23"/>
                      <a:pt x="0" y="21"/>
                      <a:pt x="7" y="11"/>
                    </a:cubicBezTo>
                    <a:cubicBezTo>
                      <a:pt x="16" y="3"/>
                      <a:pt x="26" y="1"/>
                      <a:pt x="37" y="4"/>
                    </a:cubicBezTo>
                    <a:cubicBezTo>
                      <a:pt x="38" y="4"/>
                      <a:pt x="40" y="4"/>
                      <a:pt x="41" y="4"/>
                    </a:cubicBezTo>
                    <a:cubicBezTo>
                      <a:pt x="68" y="13"/>
                      <a:pt x="95" y="1"/>
                      <a:pt x="123" y="5"/>
                    </a:cubicBezTo>
                    <a:cubicBezTo>
                      <a:pt x="146" y="9"/>
                      <a:pt x="170" y="7"/>
                      <a:pt x="194" y="8"/>
                    </a:cubicBezTo>
                    <a:cubicBezTo>
                      <a:pt x="203" y="8"/>
                      <a:pt x="211" y="7"/>
                      <a:pt x="217" y="0"/>
                    </a:cubicBezTo>
                    <a:cubicBezTo>
                      <a:pt x="220" y="0"/>
                      <a:pt x="222" y="0"/>
                      <a:pt x="225" y="0"/>
                    </a:cubicBezTo>
                    <a:cubicBezTo>
                      <a:pt x="227" y="4"/>
                      <a:pt x="224" y="12"/>
                      <a:pt x="233" y="9"/>
                    </a:cubicBezTo>
                    <a:cubicBezTo>
                      <a:pt x="241" y="6"/>
                      <a:pt x="250" y="9"/>
                      <a:pt x="258" y="7"/>
                    </a:cubicBezTo>
                    <a:cubicBezTo>
                      <a:pt x="270" y="4"/>
                      <a:pt x="275" y="10"/>
                      <a:pt x="277" y="20"/>
                    </a:cubicBezTo>
                    <a:close/>
                  </a:path>
                </a:pathLst>
              </a:custGeom>
              <a:solidFill>
                <a:srgbClr val="6DB1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751"/>
              <p:cNvSpPr/>
              <p:nvPr/>
            </p:nvSpPr>
            <p:spPr bwMode="auto">
              <a:xfrm>
                <a:off x="1028" y="2940"/>
                <a:ext cx="222" cy="39"/>
              </a:xfrm>
              <a:custGeom>
                <a:avLst/>
                <a:gdLst>
                  <a:gd name="T0" fmla="*/ 189 w 197"/>
                  <a:gd name="T1" fmla="*/ 11 h 34"/>
                  <a:gd name="T2" fmla="*/ 197 w 197"/>
                  <a:gd name="T3" fmla="*/ 23 h 34"/>
                  <a:gd name="T4" fmla="*/ 173 w 197"/>
                  <a:gd name="T5" fmla="*/ 27 h 34"/>
                  <a:gd name="T6" fmla="*/ 169 w 197"/>
                  <a:gd name="T7" fmla="*/ 31 h 34"/>
                  <a:gd name="T8" fmla="*/ 48 w 197"/>
                  <a:gd name="T9" fmla="*/ 28 h 34"/>
                  <a:gd name="T10" fmla="*/ 4 w 197"/>
                  <a:gd name="T11" fmla="*/ 34 h 34"/>
                  <a:gd name="T12" fmla="*/ 0 w 197"/>
                  <a:gd name="T13" fmla="*/ 12 h 34"/>
                  <a:gd name="T14" fmla="*/ 37 w 197"/>
                  <a:gd name="T15" fmla="*/ 4 h 34"/>
                  <a:gd name="T16" fmla="*/ 45 w 197"/>
                  <a:gd name="T17" fmla="*/ 7 h 34"/>
                  <a:gd name="T18" fmla="*/ 167 w 197"/>
                  <a:gd name="T19" fmla="*/ 5 h 34"/>
                  <a:gd name="T20" fmla="*/ 189 w 197"/>
                  <a:gd name="T21"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34">
                    <a:moveTo>
                      <a:pt x="189" y="11"/>
                    </a:moveTo>
                    <a:cubicBezTo>
                      <a:pt x="183" y="21"/>
                      <a:pt x="196" y="18"/>
                      <a:pt x="197" y="23"/>
                    </a:cubicBezTo>
                    <a:cubicBezTo>
                      <a:pt x="191" y="33"/>
                      <a:pt x="181" y="29"/>
                      <a:pt x="173" y="27"/>
                    </a:cubicBezTo>
                    <a:cubicBezTo>
                      <a:pt x="167" y="24"/>
                      <a:pt x="172" y="32"/>
                      <a:pt x="169" y="31"/>
                    </a:cubicBezTo>
                    <a:cubicBezTo>
                      <a:pt x="128" y="30"/>
                      <a:pt x="88" y="28"/>
                      <a:pt x="48" y="28"/>
                    </a:cubicBezTo>
                    <a:cubicBezTo>
                      <a:pt x="33" y="27"/>
                      <a:pt x="17" y="25"/>
                      <a:pt x="4" y="34"/>
                    </a:cubicBezTo>
                    <a:cubicBezTo>
                      <a:pt x="3" y="27"/>
                      <a:pt x="1" y="19"/>
                      <a:pt x="0" y="12"/>
                    </a:cubicBezTo>
                    <a:cubicBezTo>
                      <a:pt x="11" y="2"/>
                      <a:pt x="23" y="0"/>
                      <a:pt x="37" y="4"/>
                    </a:cubicBezTo>
                    <a:cubicBezTo>
                      <a:pt x="39" y="5"/>
                      <a:pt x="42" y="6"/>
                      <a:pt x="45" y="7"/>
                    </a:cubicBezTo>
                    <a:cubicBezTo>
                      <a:pt x="85" y="7"/>
                      <a:pt x="126" y="7"/>
                      <a:pt x="167" y="5"/>
                    </a:cubicBezTo>
                    <a:cubicBezTo>
                      <a:pt x="174" y="4"/>
                      <a:pt x="183" y="5"/>
                      <a:pt x="189" y="11"/>
                    </a:cubicBezTo>
                    <a:close/>
                  </a:path>
                </a:pathLst>
              </a:custGeom>
              <a:solidFill>
                <a:srgbClr val="60A5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752"/>
              <p:cNvSpPr/>
              <p:nvPr/>
            </p:nvSpPr>
            <p:spPr bwMode="auto">
              <a:xfrm>
                <a:off x="1340" y="2998"/>
                <a:ext cx="263" cy="45"/>
              </a:xfrm>
              <a:custGeom>
                <a:avLst/>
                <a:gdLst>
                  <a:gd name="T0" fmla="*/ 232 w 234"/>
                  <a:gd name="T1" fmla="*/ 24 h 40"/>
                  <a:gd name="T2" fmla="*/ 179 w 234"/>
                  <a:gd name="T3" fmla="*/ 22 h 40"/>
                  <a:gd name="T4" fmla="*/ 190 w 234"/>
                  <a:gd name="T5" fmla="*/ 32 h 40"/>
                  <a:gd name="T6" fmla="*/ 181 w 234"/>
                  <a:gd name="T7" fmla="*/ 39 h 40"/>
                  <a:gd name="T8" fmla="*/ 170 w 234"/>
                  <a:gd name="T9" fmla="*/ 32 h 40"/>
                  <a:gd name="T10" fmla="*/ 157 w 234"/>
                  <a:gd name="T11" fmla="*/ 26 h 40"/>
                  <a:gd name="T12" fmla="*/ 119 w 234"/>
                  <a:gd name="T13" fmla="*/ 29 h 40"/>
                  <a:gd name="T14" fmla="*/ 114 w 234"/>
                  <a:gd name="T15" fmla="*/ 31 h 40"/>
                  <a:gd name="T16" fmla="*/ 100 w 234"/>
                  <a:gd name="T17" fmla="*/ 32 h 40"/>
                  <a:gd name="T18" fmla="*/ 93 w 234"/>
                  <a:gd name="T19" fmla="*/ 25 h 40"/>
                  <a:gd name="T20" fmla="*/ 50 w 234"/>
                  <a:gd name="T21" fmla="*/ 32 h 40"/>
                  <a:gd name="T22" fmla="*/ 24 w 234"/>
                  <a:gd name="T23" fmla="*/ 30 h 40"/>
                  <a:gd name="T24" fmla="*/ 0 w 234"/>
                  <a:gd name="T25" fmla="*/ 19 h 40"/>
                  <a:gd name="T26" fmla="*/ 2 w 234"/>
                  <a:gd name="T27" fmla="*/ 14 h 40"/>
                  <a:gd name="T28" fmla="*/ 52 w 234"/>
                  <a:gd name="T29" fmla="*/ 17 h 40"/>
                  <a:gd name="T30" fmla="*/ 64 w 234"/>
                  <a:gd name="T31" fmla="*/ 19 h 40"/>
                  <a:gd name="T32" fmla="*/ 127 w 234"/>
                  <a:gd name="T33" fmla="*/ 19 h 40"/>
                  <a:gd name="T34" fmla="*/ 189 w 234"/>
                  <a:gd name="T35" fmla="*/ 13 h 40"/>
                  <a:gd name="T36" fmla="*/ 232 w 234"/>
                  <a:gd name="T37" fmla="*/ 16 h 40"/>
                  <a:gd name="T38" fmla="*/ 232 w 234"/>
                  <a:gd name="T3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40">
                    <a:moveTo>
                      <a:pt x="232" y="24"/>
                    </a:moveTo>
                    <a:cubicBezTo>
                      <a:pt x="214" y="32"/>
                      <a:pt x="197" y="14"/>
                      <a:pt x="179" y="22"/>
                    </a:cubicBezTo>
                    <a:cubicBezTo>
                      <a:pt x="179" y="31"/>
                      <a:pt x="190" y="25"/>
                      <a:pt x="190" y="32"/>
                    </a:cubicBezTo>
                    <a:cubicBezTo>
                      <a:pt x="190" y="37"/>
                      <a:pt x="185" y="38"/>
                      <a:pt x="181" y="39"/>
                    </a:cubicBezTo>
                    <a:cubicBezTo>
                      <a:pt x="176" y="40"/>
                      <a:pt x="171" y="39"/>
                      <a:pt x="170" y="32"/>
                    </a:cubicBezTo>
                    <a:cubicBezTo>
                      <a:pt x="169" y="23"/>
                      <a:pt x="163" y="25"/>
                      <a:pt x="157" y="26"/>
                    </a:cubicBezTo>
                    <a:cubicBezTo>
                      <a:pt x="144" y="26"/>
                      <a:pt x="132" y="40"/>
                      <a:pt x="119" y="29"/>
                    </a:cubicBezTo>
                    <a:cubicBezTo>
                      <a:pt x="117" y="28"/>
                      <a:pt x="115" y="28"/>
                      <a:pt x="114" y="31"/>
                    </a:cubicBezTo>
                    <a:cubicBezTo>
                      <a:pt x="111" y="39"/>
                      <a:pt x="105" y="40"/>
                      <a:pt x="100" y="32"/>
                    </a:cubicBezTo>
                    <a:cubicBezTo>
                      <a:pt x="98" y="29"/>
                      <a:pt x="96" y="22"/>
                      <a:pt x="93" y="25"/>
                    </a:cubicBezTo>
                    <a:cubicBezTo>
                      <a:pt x="80" y="37"/>
                      <a:pt x="64" y="23"/>
                      <a:pt x="50" y="32"/>
                    </a:cubicBezTo>
                    <a:cubicBezTo>
                      <a:pt x="42" y="37"/>
                      <a:pt x="31" y="37"/>
                      <a:pt x="24" y="30"/>
                    </a:cubicBezTo>
                    <a:cubicBezTo>
                      <a:pt x="17" y="22"/>
                      <a:pt x="8" y="22"/>
                      <a:pt x="0" y="19"/>
                    </a:cubicBezTo>
                    <a:cubicBezTo>
                      <a:pt x="0" y="18"/>
                      <a:pt x="2" y="14"/>
                      <a:pt x="2" y="14"/>
                    </a:cubicBezTo>
                    <a:cubicBezTo>
                      <a:pt x="18" y="20"/>
                      <a:pt x="36" y="0"/>
                      <a:pt x="52" y="17"/>
                    </a:cubicBezTo>
                    <a:cubicBezTo>
                      <a:pt x="55" y="20"/>
                      <a:pt x="60" y="21"/>
                      <a:pt x="64" y="19"/>
                    </a:cubicBezTo>
                    <a:cubicBezTo>
                      <a:pt x="85" y="11"/>
                      <a:pt x="105" y="13"/>
                      <a:pt x="127" y="19"/>
                    </a:cubicBezTo>
                    <a:cubicBezTo>
                      <a:pt x="147" y="24"/>
                      <a:pt x="169" y="18"/>
                      <a:pt x="189" y="13"/>
                    </a:cubicBezTo>
                    <a:cubicBezTo>
                      <a:pt x="204" y="10"/>
                      <a:pt x="218" y="11"/>
                      <a:pt x="232" y="16"/>
                    </a:cubicBezTo>
                    <a:cubicBezTo>
                      <a:pt x="234" y="19"/>
                      <a:pt x="234" y="21"/>
                      <a:pt x="232" y="24"/>
                    </a:cubicBezTo>
                    <a:close/>
                  </a:path>
                </a:pathLst>
              </a:custGeom>
              <a:solidFill>
                <a:srgbClr val="A8D0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753"/>
              <p:cNvSpPr/>
              <p:nvPr/>
            </p:nvSpPr>
            <p:spPr bwMode="auto">
              <a:xfrm>
                <a:off x="1910" y="2989"/>
                <a:ext cx="225" cy="44"/>
              </a:xfrm>
              <a:custGeom>
                <a:avLst/>
                <a:gdLst>
                  <a:gd name="T0" fmla="*/ 201 w 201"/>
                  <a:gd name="T1" fmla="*/ 0 h 39"/>
                  <a:gd name="T2" fmla="*/ 162 w 201"/>
                  <a:gd name="T3" fmla="*/ 14 h 39"/>
                  <a:gd name="T4" fmla="*/ 137 w 201"/>
                  <a:gd name="T5" fmla="*/ 19 h 39"/>
                  <a:gd name="T6" fmla="*/ 104 w 201"/>
                  <a:gd name="T7" fmla="*/ 18 h 39"/>
                  <a:gd name="T8" fmla="*/ 63 w 201"/>
                  <a:gd name="T9" fmla="*/ 33 h 39"/>
                  <a:gd name="T10" fmla="*/ 50 w 201"/>
                  <a:gd name="T11" fmla="*/ 37 h 39"/>
                  <a:gd name="T12" fmla="*/ 15 w 201"/>
                  <a:gd name="T13" fmla="*/ 32 h 39"/>
                  <a:gd name="T14" fmla="*/ 1 w 201"/>
                  <a:gd name="T15" fmla="*/ 16 h 39"/>
                  <a:gd name="T16" fmla="*/ 49 w 201"/>
                  <a:gd name="T17" fmla="*/ 8 h 39"/>
                  <a:gd name="T18" fmla="*/ 175 w 201"/>
                  <a:gd name="T19" fmla="*/ 2 h 39"/>
                  <a:gd name="T20" fmla="*/ 201 w 201"/>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
                    <a:moveTo>
                      <a:pt x="201" y="0"/>
                    </a:moveTo>
                    <a:cubicBezTo>
                      <a:pt x="187" y="3"/>
                      <a:pt x="173" y="8"/>
                      <a:pt x="162" y="14"/>
                    </a:cubicBezTo>
                    <a:cubicBezTo>
                      <a:pt x="152" y="19"/>
                      <a:pt x="144" y="16"/>
                      <a:pt x="137" y="19"/>
                    </a:cubicBezTo>
                    <a:cubicBezTo>
                      <a:pt x="124" y="23"/>
                      <a:pt x="115" y="17"/>
                      <a:pt x="104" y="18"/>
                    </a:cubicBezTo>
                    <a:cubicBezTo>
                      <a:pt x="90" y="19"/>
                      <a:pt x="73" y="18"/>
                      <a:pt x="63" y="33"/>
                    </a:cubicBezTo>
                    <a:cubicBezTo>
                      <a:pt x="60" y="38"/>
                      <a:pt x="56" y="39"/>
                      <a:pt x="50" y="37"/>
                    </a:cubicBezTo>
                    <a:cubicBezTo>
                      <a:pt x="38" y="35"/>
                      <a:pt x="26" y="32"/>
                      <a:pt x="15" y="32"/>
                    </a:cubicBezTo>
                    <a:cubicBezTo>
                      <a:pt x="3" y="32"/>
                      <a:pt x="0" y="27"/>
                      <a:pt x="1" y="16"/>
                    </a:cubicBezTo>
                    <a:cubicBezTo>
                      <a:pt x="17" y="10"/>
                      <a:pt x="33" y="7"/>
                      <a:pt x="49" y="8"/>
                    </a:cubicBezTo>
                    <a:cubicBezTo>
                      <a:pt x="92" y="12"/>
                      <a:pt x="134" y="9"/>
                      <a:pt x="175" y="2"/>
                    </a:cubicBezTo>
                    <a:cubicBezTo>
                      <a:pt x="184" y="1"/>
                      <a:pt x="192" y="0"/>
                      <a:pt x="201" y="0"/>
                    </a:cubicBezTo>
                    <a:close/>
                  </a:path>
                </a:pathLst>
              </a:custGeom>
              <a:solidFill>
                <a:srgbClr val="A2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754"/>
              <p:cNvSpPr/>
              <p:nvPr/>
            </p:nvSpPr>
            <p:spPr bwMode="auto">
              <a:xfrm>
                <a:off x="1731" y="3000"/>
                <a:ext cx="175" cy="46"/>
              </a:xfrm>
              <a:custGeom>
                <a:avLst/>
                <a:gdLst>
                  <a:gd name="T0" fmla="*/ 12 w 156"/>
                  <a:gd name="T1" fmla="*/ 27 h 41"/>
                  <a:gd name="T2" fmla="*/ 10 w 156"/>
                  <a:gd name="T3" fmla="*/ 26 h 41"/>
                  <a:gd name="T4" fmla="*/ 8 w 156"/>
                  <a:gd name="T5" fmla="*/ 27 h 41"/>
                  <a:gd name="T6" fmla="*/ 0 w 156"/>
                  <a:gd name="T7" fmla="*/ 22 h 41"/>
                  <a:gd name="T8" fmla="*/ 75 w 156"/>
                  <a:gd name="T9" fmla="*/ 12 h 41"/>
                  <a:gd name="T10" fmla="*/ 124 w 156"/>
                  <a:gd name="T11" fmla="*/ 6 h 41"/>
                  <a:gd name="T12" fmla="*/ 156 w 156"/>
                  <a:gd name="T13" fmla="*/ 6 h 41"/>
                  <a:gd name="T14" fmla="*/ 132 w 156"/>
                  <a:gd name="T15" fmla="*/ 21 h 41"/>
                  <a:gd name="T16" fmla="*/ 76 w 156"/>
                  <a:gd name="T17" fmla="*/ 20 h 41"/>
                  <a:gd name="T18" fmla="*/ 12 w 156"/>
                  <a:gd name="T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1">
                    <a:moveTo>
                      <a:pt x="12" y="27"/>
                    </a:moveTo>
                    <a:cubicBezTo>
                      <a:pt x="10" y="26"/>
                      <a:pt x="10" y="26"/>
                      <a:pt x="10" y="26"/>
                    </a:cubicBezTo>
                    <a:cubicBezTo>
                      <a:pt x="8" y="27"/>
                      <a:pt x="8" y="27"/>
                      <a:pt x="8" y="27"/>
                    </a:cubicBezTo>
                    <a:cubicBezTo>
                      <a:pt x="5" y="26"/>
                      <a:pt x="2" y="25"/>
                      <a:pt x="0" y="22"/>
                    </a:cubicBezTo>
                    <a:cubicBezTo>
                      <a:pt x="24" y="8"/>
                      <a:pt x="50" y="12"/>
                      <a:pt x="75" y="12"/>
                    </a:cubicBezTo>
                    <a:cubicBezTo>
                      <a:pt x="92" y="12"/>
                      <a:pt x="108" y="14"/>
                      <a:pt x="124" y="6"/>
                    </a:cubicBezTo>
                    <a:cubicBezTo>
                      <a:pt x="134" y="0"/>
                      <a:pt x="146" y="2"/>
                      <a:pt x="156" y="6"/>
                    </a:cubicBezTo>
                    <a:cubicBezTo>
                      <a:pt x="152" y="19"/>
                      <a:pt x="146" y="25"/>
                      <a:pt x="132" y="21"/>
                    </a:cubicBezTo>
                    <a:cubicBezTo>
                      <a:pt x="114" y="15"/>
                      <a:pt x="94" y="29"/>
                      <a:pt x="76" y="20"/>
                    </a:cubicBezTo>
                    <a:cubicBezTo>
                      <a:pt x="57" y="41"/>
                      <a:pt x="32" y="19"/>
                      <a:pt x="12" y="27"/>
                    </a:cubicBezTo>
                    <a:close/>
                  </a:path>
                </a:pathLst>
              </a:custGeom>
              <a:solidFill>
                <a:srgbClr val="A2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55"/>
              <p:cNvSpPr/>
              <p:nvPr/>
            </p:nvSpPr>
            <p:spPr bwMode="auto">
              <a:xfrm>
                <a:off x="1600" y="3002"/>
                <a:ext cx="117" cy="37"/>
              </a:xfrm>
              <a:custGeom>
                <a:avLst/>
                <a:gdLst>
                  <a:gd name="T0" fmla="*/ 0 w 104"/>
                  <a:gd name="T1" fmla="*/ 20 h 33"/>
                  <a:gd name="T2" fmla="*/ 0 w 104"/>
                  <a:gd name="T3" fmla="*/ 12 h 33"/>
                  <a:gd name="T4" fmla="*/ 72 w 104"/>
                  <a:gd name="T5" fmla="*/ 7 h 33"/>
                  <a:gd name="T6" fmla="*/ 104 w 104"/>
                  <a:gd name="T7" fmla="*/ 16 h 33"/>
                  <a:gd name="T8" fmla="*/ 80 w 104"/>
                  <a:gd name="T9" fmla="*/ 24 h 33"/>
                  <a:gd name="T10" fmla="*/ 60 w 104"/>
                  <a:gd name="T11" fmla="*/ 24 h 33"/>
                  <a:gd name="T12" fmla="*/ 10 w 104"/>
                  <a:gd name="T13" fmla="*/ 22 h 33"/>
                  <a:gd name="T14" fmla="*/ 0 w 104"/>
                  <a:gd name="T15" fmla="*/ 2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33">
                    <a:moveTo>
                      <a:pt x="0" y="20"/>
                    </a:moveTo>
                    <a:cubicBezTo>
                      <a:pt x="0" y="17"/>
                      <a:pt x="0" y="15"/>
                      <a:pt x="0" y="12"/>
                    </a:cubicBezTo>
                    <a:cubicBezTo>
                      <a:pt x="23" y="4"/>
                      <a:pt x="48" y="14"/>
                      <a:pt x="72" y="7"/>
                    </a:cubicBezTo>
                    <a:cubicBezTo>
                      <a:pt x="83" y="4"/>
                      <a:pt x="97" y="0"/>
                      <a:pt x="104" y="16"/>
                    </a:cubicBezTo>
                    <a:cubicBezTo>
                      <a:pt x="97" y="23"/>
                      <a:pt x="92" y="33"/>
                      <a:pt x="80" y="24"/>
                    </a:cubicBezTo>
                    <a:cubicBezTo>
                      <a:pt x="73" y="24"/>
                      <a:pt x="67" y="24"/>
                      <a:pt x="60" y="24"/>
                    </a:cubicBezTo>
                    <a:cubicBezTo>
                      <a:pt x="44" y="19"/>
                      <a:pt x="27" y="13"/>
                      <a:pt x="10" y="22"/>
                    </a:cubicBezTo>
                    <a:cubicBezTo>
                      <a:pt x="4" y="26"/>
                      <a:pt x="2" y="25"/>
                      <a:pt x="0" y="20"/>
                    </a:cubicBezTo>
                    <a:close/>
                  </a:path>
                </a:pathLst>
              </a:custGeom>
              <a:solidFill>
                <a:srgbClr val="A2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756"/>
              <p:cNvSpPr/>
              <p:nvPr/>
            </p:nvSpPr>
            <p:spPr bwMode="auto">
              <a:xfrm>
                <a:off x="1689" y="3018"/>
                <a:ext cx="51" cy="26"/>
              </a:xfrm>
              <a:custGeom>
                <a:avLst/>
                <a:gdLst>
                  <a:gd name="T0" fmla="*/ 1 w 45"/>
                  <a:gd name="T1" fmla="*/ 10 h 23"/>
                  <a:gd name="T2" fmla="*/ 25 w 45"/>
                  <a:gd name="T3" fmla="*/ 2 h 23"/>
                  <a:gd name="T4" fmla="*/ 37 w 45"/>
                  <a:gd name="T5" fmla="*/ 6 h 23"/>
                  <a:gd name="T6" fmla="*/ 45 w 45"/>
                  <a:gd name="T7" fmla="*/ 11 h 23"/>
                  <a:gd name="T8" fmla="*/ 14 w 45"/>
                  <a:gd name="T9" fmla="*/ 22 h 23"/>
                  <a:gd name="T10" fmla="*/ 1 w 45"/>
                  <a:gd name="T11" fmla="*/ 10 h 23"/>
                </a:gdLst>
                <a:ahLst/>
                <a:cxnLst>
                  <a:cxn ang="0">
                    <a:pos x="T0" y="T1"/>
                  </a:cxn>
                  <a:cxn ang="0">
                    <a:pos x="T2" y="T3"/>
                  </a:cxn>
                  <a:cxn ang="0">
                    <a:pos x="T4" y="T5"/>
                  </a:cxn>
                  <a:cxn ang="0">
                    <a:pos x="T6" y="T7"/>
                  </a:cxn>
                  <a:cxn ang="0">
                    <a:pos x="T8" y="T9"/>
                  </a:cxn>
                  <a:cxn ang="0">
                    <a:pos x="T10" y="T11"/>
                  </a:cxn>
                </a:cxnLst>
                <a:rect l="0" t="0" r="r" b="b"/>
                <a:pathLst>
                  <a:path w="45" h="23">
                    <a:moveTo>
                      <a:pt x="1" y="10"/>
                    </a:moveTo>
                    <a:cubicBezTo>
                      <a:pt x="11" y="14"/>
                      <a:pt x="15" y="0"/>
                      <a:pt x="25" y="2"/>
                    </a:cubicBezTo>
                    <a:cubicBezTo>
                      <a:pt x="28" y="6"/>
                      <a:pt x="33" y="6"/>
                      <a:pt x="37" y="6"/>
                    </a:cubicBezTo>
                    <a:cubicBezTo>
                      <a:pt x="40" y="6"/>
                      <a:pt x="44" y="7"/>
                      <a:pt x="45" y="11"/>
                    </a:cubicBezTo>
                    <a:cubicBezTo>
                      <a:pt x="36" y="18"/>
                      <a:pt x="25" y="20"/>
                      <a:pt x="14" y="22"/>
                    </a:cubicBezTo>
                    <a:cubicBezTo>
                      <a:pt x="6" y="23"/>
                      <a:pt x="0" y="20"/>
                      <a:pt x="1" y="10"/>
                    </a:cubicBezTo>
                    <a:close/>
                  </a:path>
                </a:pathLst>
              </a:custGeom>
              <a:solidFill>
                <a:srgbClr val="7AB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757"/>
              <p:cNvSpPr/>
              <p:nvPr/>
            </p:nvSpPr>
            <p:spPr bwMode="auto">
              <a:xfrm>
                <a:off x="1263" y="3008"/>
                <a:ext cx="59" cy="29"/>
              </a:xfrm>
              <a:custGeom>
                <a:avLst/>
                <a:gdLst>
                  <a:gd name="T0" fmla="*/ 52 w 52"/>
                  <a:gd name="T1" fmla="*/ 11 h 26"/>
                  <a:gd name="T2" fmla="*/ 31 w 52"/>
                  <a:gd name="T3" fmla="*/ 16 h 26"/>
                  <a:gd name="T4" fmla="*/ 0 w 52"/>
                  <a:gd name="T5" fmla="*/ 7 h 26"/>
                  <a:gd name="T6" fmla="*/ 42 w 52"/>
                  <a:gd name="T7" fmla="*/ 2 h 26"/>
                  <a:gd name="T8" fmla="*/ 52 w 52"/>
                  <a:gd name="T9" fmla="*/ 11 h 26"/>
                </a:gdLst>
                <a:ahLst/>
                <a:cxnLst>
                  <a:cxn ang="0">
                    <a:pos x="T0" y="T1"/>
                  </a:cxn>
                  <a:cxn ang="0">
                    <a:pos x="T2" y="T3"/>
                  </a:cxn>
                  <a:cxn ang="0">
                    <a:pos x="T4" y="T5"/>
                  </a:cxn>
                  <a:cxn ang="0">
                    <a:pos x="T6" y="T7"/>
                  </a:cxn>
                  <a:cxn ang="0">
                    <a:pos x="T8" y="T9"/>
                  </a:cxn>
                </a:cxnLst>
                <a:rect l="0" t="0" r="r" b="b"/>
                <a:pathLst>
                  <a:path w="52" h="26">
                    <a:moveTo>
                      <a:pt x="52" y="11"/>
                    </a:moveTo>
                    <a:cubicBezTo>
                      <a:pt x="46" y="17"/>
                      <a:pt x="43" y="26"/>
                      <a:pt x="31" y="16"/>
                    </a:cubicBezTo>
                    <a:cubicBezTo>
                      <a:pt x="23" y="10"/>
                      <a:pt x="8" y="20"/>
                      <a:pt x="0" y="7"/>
                    </a:cubicBezTo>
                    <a:cubicBezTo>
                      <a:pt x="13" y="1"/>
                      <a:pt x="29" y="17"/>
                      <a:pt x="42" y="2"/>
                    </a:cubicBezTo>
                    <a:cubicBezTo>
                      <a:pt x="44" y="0"/>
                      <a:pt x="52" y="4"/>
                      <a:pt x="52" y="11"/>
                    </a:cubicBezTo>
                    <a:close/>
                  </a:path>
                </a:pathLst>
              </a:custGeom>
              <a:solidFill>
                <a:srgbClr val="A8D0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758"/>
              <p:cNvSpPr/>
              <p:nvPr/>
            </p:nvSpPr>
            <p:spPr bwMode="auto">
              <a:xfrm>
                <a:off x="1210" y="2961"/>
                <a:ext cx="53" cy="14"/>
              </a:xfrm>
              <a:custGeom>
                <a:avLst/>
                <a:gdLst>
                  <a:gd name="T0" fmla="*/ 7 w 47"/>
                  <a:gd name="T1" fmla="*/ 13 h 13"/>
                  <a:gd name="T2" fmla="*/ 11 w 47"/>
                  <a:gd name="T3" fmla="*/ 5 h 13"/>
                  <a:gd name="T4" fmla="*/ 35 w 47"/>
                  <a:gd name="T5" fmla="*/ 5 h 13"/>
                  <a:gd name="T6" fmla="*/ 47 w 47"/>
                  <a:gd name="T7" fmla="*/ 13 h 13"/>
                  <a:gd name="T8" fmla="*/ 7 w 47"/>
                  <a:gd name="T9" fmla="*/ 13 h 13"/>
                </a:gdLst>
                <a:ahLst/>
                <a:cxnLst>
                  <a:cxn ang="0">
                    <a:pos x="T0" y="T1"/>
                  </a:cxn>
                  <a:cxn ang="0">
                    <a:pos x="T2" y="T3"/>
                  </a:cxn>
                  <a:cxn ang="0">
                    <a:pos x="T4" y="T5"/>
                  </a:cxn>
                  <a:cxn ang="0">
                    <a:pos x="T6" y="T7"/>
                  </a:cxn>
                  <a:cxn ang="0">
                    <a:pos x="T8" y="T9"/>
                  </a:cxn>
                </a:cxnLst>
                <a:rect l="0" t="0" r="r" b="b"/>
                <a:pathLst>
                  <a:path w="47" h="13">
                    <a:moveTo>
                      <a:pt x="7" y="13"/>
                    </a:moveTo>
                    <a:cubicBezTo>
                      <a:pt x="10" y="11"/>
                      <a:pt x="0" y="0"/>
                      <a:pt x="11" y="5"/>
                    </a:cubicBezTo>
                    <a:cubicBezTo>
                      <a:pt x="20" y="10"/>
                      <a:pt x="27" y="8"/>
                      <a:pt x="35" y="5"/>
                    </a:cubicBezTo>
                    <a:cubicBezTo>
                      <a:pt x="39" y="8"/>
                      <a:pt x="43" y="10"/>
                      <a:pt x="47" y="13"/>
                    </a:cubicBezTo>
                    <a:cubicBezTo>
                      <a:pt x="33" y="13"/>
                      <a:pt x="20" y="13"/>
                      <a:pt x="7" y="13"/>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759"/>
              <p:cNvSpPr/>
              <p:nvPr/>
            </p:nvSpPr>
            <p:spPr bwMode="auto">
              <a:xfrm>
                <a:off x="2184" y="3177"/>
                <a:ext cx="83" cy="23"/>
              </a:xfrm>
              <a:custGeom>
                <a:avLst/>
                <a:gdLst>
                  <a:gd name="T0" fmla="*/ 73 w 74"/>
                  <a:gd name="T1" fmla="*/ 16 h 20"/>
                  <a:gd name="T2" fmla="*/ 34 w 74"/>
                  <a:gd name="T3" fmla="*/ 17 h 20"/>
                  <a:gd name="T4" fmla="*/ 7 w 74"/>
                  <a:gd name="T5" fmla="*/ 19 h 20"/>
                  <a:gd name="T6" fmla="*/ 9 w 74"/>
                  <a:gd name="T7" fmla="*/ 12 h 20"/>
                  <a:gd name="T8" fmla="*/ 71 w 74"/>
                  <a:gd name="T9" fmla="*/ 4 h 20"/>
                  <a:gd name="T10" fmla="*/ 73 w 74"/>
                  <a:gd name="T11" fmla="*/ 16 h 20"/>
                </a:gdLst>
                <a:ahLst/>
                <a:cxnLst>
                  <a:cxn ang="0">
                    <a:pos x="T0" y="T1"/>
                  </a:cxn>
                  <a:cxn ang="0">
                    <a:pos x="T2" y="T3"/>
                  </a:cxn>
                  <a:cxn ang="0">
                    <a:pos x="T4" y="T5"/>
                  </a:cxn>
                  <a:cxn ang="0">
                    <a:pos x="T6" y="T7"/>
                  </a:cxn>
                  <a:cxn ang="0">
                    <a:pos x="T8" y="T9"/>
                  </a:cxn>
                  <a:cxn ang="0">
                    <a:pos x="T10" y="T11"/>
                  </a:cxn>
                </a:cxnLst>
                <a:rect l="0" t="0" r="r" b="b"/>
                <a:pathLst>
                  <a:path w="74" h="20">
                    <a:moveTo>
                      <a:pt x="73" y="16"/>
                    </a:moveTo>
                    <a:cubicBezTo>
                      <a:pt x="59" y="10"/>
                      <a:pt x="46" y="12"/>
                      <a:pt x="34" y="17"/>
                    </a:cubicBezTo>
                    <a:cubicBezTo>
                      <a:pt x="25" y="20"/>
                      <a:pt x="16" y="19"/>
                      <a:pt x="7" y="19"/>
                    </a:cubicBezTo>
                    <a:cubicBezTo>
                      <a:pt x="0" y="19"/>
                      <a:pt x="10" y="15"/>
                      <a:pt x="9" y="12"/>
                    </a:cubicBezTo>
                    <a:cubicBezTo>
                      <a:pt x="33" y="0"/>
                      <a:pt x="35" y="0"/>
                      <a:pt x="71" y="4"/>
                    </a:cubicBezTo>
                    <a:cubicBezTo>
                      <a:pt x="74" y="8"/>
                      <a:pt x="74" y="12"/>
                      <a:pt x="73" y="16"/>
                    </a:cubicBezTo>
                    <a:close/>
                  </a:path>
                </a:pathLst>
              </a:custGeom>
              <a:solidFill>
                <a:srgbClr val="69AD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760"/>
              <p:cNvSpPr/>
              <p:nvPr/>
            </p:nvSpPr>
            <p:spPr bwMode="auto">
              <a:xfrm>
                <a:off x="1259" y="2854"/>
                <a:ext cx="795" cy="47"/>
              </a:xfrm>
              <a:custGeom>
                <a:avLst/>
                <a:gdLst>
                  <a:gd name="T0" fmla="*/ 368 w 708"/>
                  <a:gd name="T1" fmla="*/ 12 h 42"/>
                  <a:gd name="T2" fmla="*/ 373 w 708"/>
                  <a:gd name="T3" fmla="*/ 27 h 42"/>
                  <a:gd name="T4" fmla="*/ 474 w 708"/>
                  <a:gd name="T5" fmla="*/ 30 h 42"/>
                  <a:gd name="T6" fmla="*/ 548 w 708"/>
                  <a:gd name="T7" fmla="*/ 17 h 42"/>
                  <a:gd name="T8" fmla="*/ 659 w 708"/>
                  <a:gd name="T9" fmla="*/ 19 h 42"/>
                  <a:gd name="T10" fmla="*/ 701 w 708"/>
                  <a:gd name="T11" fmla="*/ 17 h 42"/>
                  <a:gd name="T12" fmla="*/ 704 w 708"/>
                  <a:gd name="T13" fmla="*/ 23 h 42"/>
                  <a:gd name="T14" fmla="*/ 561 w 708"/>
                  <a:gd name="T15" fmla="*/ 27 h 42"/>
                  <a:gd name="T16" fmla="*/ 402 w 708"/>
                  <a:gd name="T17" fmla="*/ 35 h 42"/>
                  <a:gd name="T18" fmla="*/ 240 w 708"/>
                  <a:gd name="T19" fmla="*/ 36 h 42"/>
                  <a:gd name="T20" fmla="*/ 100 w 708"/>
                  <a:gd name="T21" fmla="*/ 38 h 42"/>
                  <a:gd name="T22" fmla="*/ 84 w 708"/>
                  <a:gd name="T23" fmla="*/ 36 h 42"/>
                  <a:gd name="T24" fmla="*/ 14 w 708"/>
                  <a:gd name="T25" fmla="*/ 27 h 42"/>
                  <a:gd name="T26" fmla="*/ 3 w 708"/>
                  <a:gd name="T27" fmla="*/ 24 h 42"/>
                  <a:gd name="T28" fmla="*/ 0 w 708"/>
                  <a:gd name="T29" fmla="*/ 19 h 42"/>
                  <a:gd name="T30" fmla="*/ 42 w 708"/>
                  <a:gd name="T31" fmla="*/ 13 h 42"/>
                  <a:gd name="T32" fmla="*/ 155 w 708"/>
                  <a:gd name="T33" fmla="*/ 13 h 42"/>
                  <a:gd name="T34" fmla="*/ 260 w 708"/>
                  <a:gd name="T35" fmla="*/ 14 h 42"/>
                  <a:gd name="T36" fmla="*/ 305 w 708"/>
                  <a:gd name="T37" fmla="*/ 7 h 42"/>
                  <a:gd name="T38" fmla="*/ 368 w 708"/>
                  <a:gd name="T39"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8" h="42">
                    <a:moveTo>
                      <a:pt x="368" y="12"/>
                    </a:moveTo>
                    <a:cubicBezTo>
                      <a:pt x="365" y="19"/>
                      <a:pt x="366" y="26"/>
                      <a:pt x="373" y="27"/>
                    </a:cubicBezTo>
                    <a:cubicBezTo>
                      <a:pt x="406" y="30"/>
                      <a:pt x="440" y="38"/>
                      <a:pt x="474" y="30"/>
                    </a:cubicBezTo>
                    <a:cubicBezTo>
                      <a:pt x="498" y="25"/>
                      <a:pt x="525" y="29"/>
                      <a:pt x="548" y="17"/>
                    </a:cubicBezTo>
                    <a:cubicBezTo>
                      <a:pt x="585" y="33"/>
                      <a:pt x="622" y="14"/>
                      <a:pt x="659" y="19"/>
                    </a:cubicBezTo>
                    <a:cubicBezTo>
                      <a:pt x="673" y="21"/>
                      <a:pt x="687" y="18"/>
                      <a:pt x="701" y="17"/>
                    </a:cubicBezTo>
                    <a:cubicBezTo>
                      <a:pt x="708" y="17"/>
                      <a:pt x="705" y="21"/>
                      <a:pt x="704" y="23"/>
                    </a:cubicBezTo>
                    <a:cubicBezTo>
                      <a:pt x="657" y="26"/>
                      <a:pt x="609" y="23"/>
                      <a:pt x="561" y="27"/>
                    </a:cubicBezTo>
                    <a:cubicBezTo>
                      <a:pt x="508" y="31"/>
                      <a:pt x="455" y="42"/>
                      <a:pt x="402" y="35"/>
                    </a:cubicBezTo>
                    <a:cubicBezTo>
                      <a:pt x="347" y="28"/>
                      <a:pt x="294" y="37"/>
                      <a:pt x="240" y="36"/>
                    </a:cubicBezTo>
                    <a:cubicBezTo>
                      <a:pt x="193" y="36"/>
                      <a:pt x="146" y="35"/>
                      <a:pt x="100" y="38"/>
                    </a:cubicBezTo>
                    <a:cubicBezTo>
                      <a:pt x="95" y="39"/>
                      <a:pt x="89" y="37"/>
                      <a:pt x="84" y="36"/>
                    </a:cubicBezTo>
                    <a:cubicBezTo>
                      <a:pt x="61" y="30"/>
                      <a:pt x="38" y="25"/>
                      <a:pt x="14" y="27"/>
                    </a:cubicBezTo>
                    <a:cubicBezTo>
                      <a:pt x="10" y="27"/>
                      <a:pt x="6" y="26"/>
                      <a:pt x="3" y="24"/>
                    </a:cubicBezTo>
                    <a:cubicBezTo>
                      <a:pt x="1" y="22"/>
                      <a:pt x="0" y="21"/>
                      <a:pt x="0" y="19"/>
                    </a:cubicBezTo>
                    <a:cubicBezTo>
                      <a:pt x="11" y="3"/>
                      <a:pt x="29" y="11"/>
                      <a:pt x="42" y="13"/>
                    </a:cubicBezTo>
                    <a:cubicBezTo>
                      <a:pt x="80" y="16"/>
                      <a:pt x="117" y="8"/>
                      <a:pt x="155" y="13"/>
                    </a:cubicBezTo>
                    <a:cubicBezTo>
                      <a:pt x="190" y="17"/>
                      <a:pt x="226" y="10"/>
                      <a:pt x="260" y="14"/>
                    </a:cubicBezTo>
                    <a:cubicBezTo>
                      <a:pt x="278" y="16"/>
                      <a:pt x="291" y="11"/>
                      <a:pt x="305" y="7"/>
                    </a:cubicBezTo>
                    <a:cubicBezTo>
                      <a:pt x="327" y="0"/>
                      <a:pt x="347" y="13"/>
                      <a:pt x="368" y="12"/>
                    </a:cubicBezTo>
                    <a:close/>
                  </a:path>
                </a:pathLst>
              </a:custGeom>
              <a:solidFill>
                <a:srgbClr val="5BA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761"/>
              <p:cNvSpPr/>
              <p:nvPr/>
            </p:nvSpPr>
            <p:spPr bwMode="auto">
              <a:xfrm>
                <a:off x="1591" y="2919"/>
                <a:ext cx="266" cy="33"/>
              </a:xfrm>
              <a:custGeom>
                <a:avLst/>
                <a:gdLst>
                  <a:gd name="T0" fmla="*/ 236 w 236"/>
                  <a:gd name="T1" fmla="*/ 10 h 29"/>
                  <a:gd name="T2" fmla="*/ 226 w 236"/>
                  <a:gd name="T3" fmla="*/ 19 h 29"/>
                  <a:gd name="T4" fmla="*/ 215 w 236"/>
                  <a:gd name="T5" fmla="*/ 23 h 29"/>
                  <a:gd name="T6" fmla="*/ 179 w 236"/>
                  <a:gd name="T7" fmla="*/ 24 h 29"/>
                  <a:gd name="T8" fmla="*/ 116 w 236"/>
                  <a:gd name="T9" fmla="*/ 27 h 29"/>
                  <a:gd name="T10" fmla="*/ 24 w 236"/>
                  <a:gd name="T11" fmla="*/ 22 h 29"/>
                  <a:gd name="T12" fmla="*/ 0 w 236"/>
                  <a:gd name="T13" fmla="*/ 22 h 29"/>
                  <a:gd name="T14" fmla="*/ 16 w 236"/>
                  <a:gd name="T15" fmla="*/ 14 h 29"/>
                  <a:gd name="T16" fmla="*/ 107 w 236"/>
                  <a:gd name="T17" fmla="*/ 6 h 29"/>
                  <a:gd name="T18" fmla="*/ 111 w 236"/>
                  <a:gd name="T19" fmla="*/ 5 h 29"/>
                  <a:gd name="T20" fmla="*/ 143 w 236"/>
                  <a:gd name="T21" fmla="*/ 3 h 29"/>
                  <a:gd name="T22" fmla="*/ 189 w 236"/>
                  <a:gd name="T23" fmla="*/ 3 h 29"/>
                  <a:gd name="T24" fmla="*/ 236 w 236"/>
                  <a:gd name="T2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29">
                    <a:moveTo>
                      <a:pt x="236" y="10"/>
                    </a:moveTo>
                    <a:cubicBezTo>
                      <a:pt x="230" y="11"/>
                      <a:pt x="230" y="11"/>
                      <a:pt x="226" y="19"/>
                    </a:cubicBezTo>
                    <a:cubicBezTo>
                      <a:pt x="224" y="23"/>
                      <a:pt x="219" y="25"/>
                      <a:pt x="215" y="23"/>
                    </a:cubicBezTo>
                    <a:cubicBezTo>
                      <a:pt x="203" y="16"/>
                      <a:pt x="191" y="23"/>
                      <a:pt x="179" y="24"/>
                    </a:cubicBezTo>
                    <a:cubicBezTo>
                      <a:pt x="158" y="25"/>
                      <a:pt x="137" y="29"/>
                      <a:pt x="116" y="27"/>
                    </a:cubicBezTo>
                    <a:cubicBezTo>
                      <a:pt x="85" y="25"/>
                      <a:pt x="55" y="24"/>
                      <a:pt x="24" y="22"/>
                    </a:cubicBezTo>
                    <a:cubicBezTo>
                      <a:pt x="16" y="22"/>
                      <a:pt x="8" y="25"/>
                      <a:pt x="0" y="22"/>
                    </a:cubicBezTo>
                    <a:cubicBezTo>
                      <a:pt x="2" y="12"/>
                      <a:pt x="9" y="15"/>
                      <a:pt x="16" y="14"/>
                    </a:cubicBezTo>
                    <a:cubicBezTo>
                      <a:pt x="46" y="11"/>
                      <a:pt x="76" y="9"/>
                      <a:pt x="107" y="6"/>
                    </a:cubicBezTo>
                    <a:cubicBezTo>
                      <a:pt x="108" y="6"/>
                      <a:pt x="110" y="5"/>
                      <a:pt x="111" y="5"/>
                    </a:cubicBezTo>
                    <a:cubicBezTo>
                      <a:pt x="122" y="19"/>
                      <a:pt x="133" y="5"/>
                      <a:pt x="143" y="3"/>
                    </a:cubicBezTo>
                    <a:cubicBezTo>
                      <a:pt x="159" y="0"/>
                      <a:pt x="174" y="4"/>
                      <a:pt x="189" y="3"/>
                    </a:cubicBezTo>
                    <a:cubicBezTo>
                      <a:pt x="204" y="2"/>
                      <a:pt x="221" y="1"/>
                      <a:pt x="236" y="10"/>
                    </a:cubicBezTo>
                    <a:close/>
                  </a:path>
                </a:pathLst>
              </a:custGeom>
              <a:solidFill>
                <a:srgbClr val="A9CE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762"/>
              <p:cNvSpPr/>
              <p:nvPr/>
            </p:nvSpPr>
            <p:spPr bwMode="auto">
              <a:xfrm>
                <a:off x="1014" y="2863"/>
                <a:ext cx="140" cy="38"/>
              </a:xfrm>
              <a:custGeom>
                <a:avLst/>
                <a:gdLst>
                  <a:gd name="T0" fmla="*/ 5 w 125"/>
                  <a:gd name="T1" fmla="*/ 31 h 34"/>
                  <a:gd name="T2" fmla="*/ 2 w 125"/>
                  <a:gd name="T3" fmla="*/ 4 h 34"/>
                  <a:gd name="T4" fmla="*/ 122 w 125"/>
                  <a:gd name="T5" fmla="*/ 3 h 34"/>
                  <a:gd name="T6" fmla="*/ 108 w 125"/>
                  <a:gd name="T7" fmla="*/ 22 h 34"/>
                  <a:gd name="T8" fmla="*/ 89 w 125"/>
                  <a:gd name="T9" fmla="*/ 30 h 34"/>
                  <a:gd name="T10" fmla="*/ 62 w 125"/>
                  <a:gd name="T11" fmla="*/ 32 h 34"/>
                  <a:gd name="T12" fmla="*/ 10 w 125"/>
                  <a:gd name="T13" fmla="*/ 32 h 34"/>
                  <a:gd name="T14" fmla="*/ 5 w 125"/>
                  <a:gd name="T15" fmla="*/ 31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34">
                    <a:moveTo>
                      <a:pt x="5" y="31"/>
                    </a:moveTo>
                    <a:cubicBezTo>
                      <a:pt x="0" y="23"/>
                      <a:pt x="2" y="13"/>
                      <a:pt x="2" y="4"/>
                    </a:cubicBezTo>
                    <a:cubicBezTo>
                      <a:pt x="42" y="0"/>
                      <a:pt x="82" y="3"/>
                      <a:pt x="122" y="3"/>
                    </a:cubicBezTo>
                    <a:cubicBezTo>
                      <a:pt x="125" y="16"/>
                      <a:pt x="120" y="22"/>
                      <a:pt x="108" y="22"/>
                    </a:cubicBezTo>
                    <a:cubicBezTo>
                      <a:pt x="100" y="22"/>
                      <a:pt x="94" y="23"/>
                      <a:pt x="89" y="30"/>
                    </a:cubicBezTo>
                    <a:cubicBezTo>
                      <a:pt x="80" y="30"/>
                      <a:pt x="71" y="31"/>
                      <a:pt x="62" y="32"/>
                    </a:cubicBezTo>
                    <a:cubicBezTo>
                      <a:pt x="45" y="27"/>
                      <a:pt x="27" y="34"/>
                      <a:pt x="10" y="32"/>
                    </a:cubicBezTo>
                    <a:cubicBezTo>
                      <a:pt x="8" y="32"/>
                      <a:pt x="7" y="31"/>
                      <a:pt x="5" y="31"/>
                    </a:cubicBezTo>
                    <a:close/>
                  </a:path>
                </a:pathLst>
              </a:custGeom>
              <a:solidFill>
                <a:srgbClr val="479C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763"/>
              <p:cNvSpPr/>
              <p:nvPr/>
            </p:nvSpPr>
            <p:spPr bwMode="auto">
              <a:xfrm>
                <a:off x="1108" y="2862"/>
                <a:ext cx="151" cy="38"/>
              </a:xfrm>
              <a:custGeom>
                <a:avLst/>
                <a:gdLst>
                  <a:gd name="T0" fmla="*/ 5 w 134"/>
                  <a:gd name="T1" fmla="*/ 31 h 34"/>
                  <a:gd name="T2" fmla="*/ 18 w 134"/>
                  <a:gd name="T3" fmla="*/ 18 h 34"/>
                  <a:gd name="T4" fmla="*/ 38 w 134"/>
                  <a:gd name="T5" fmla="*/ 4 h 34"/>
                  <a:gd name="T6" fmla="*/ 55 w 134"/>
                  <a:gd name="T7" fmla="*/ 3 h 34"/>
                  <a:gd name="T8" fmla="*/ 119 w 134"/>
                  <a:gd name="T9" fmla="*/ 5 h 34"/>
                  <a:gd name="T10" fmla="*/ 134 w 134"/>
                  <a:gd name="T11" fmla="*/ 12 h 34"/>
                  <a:gd name="T12" fmla="*/ 134 w 134"/>
                  <a:gd name="T13" fmla="*/ 13 h 34"/>
                  <a:gd name="T14" fmla="*/ 117 w 134"/>
                  <a:gd name="T15" fmla="*/ 21 h 34"/>
                  <a:gd name="T16" fmla="*/ 81 w 134"/>
                  <a:gd name="T17" fmla="*/ 25 h 34"/>
                  <a:gd name="T18" fmla="*/ 115 w 134"/>
                  <a:gd name="T19" fmla="*/ 30 h 34"/>
                  <a:gd name="T20" fmla="*/ 67 w 134"/>
                  <a:gd name="T21" fmla="*/ 33 h 34"/>
                  <a:gd name="T22" fmla="*/ 10 w 134"/>
                  <a:gd name="T23" fmla="*/ 33 h 34"/>
                  <a:gd name="T24" fmla="*/ 5 w 134"/>
                  <a:gd name="T25"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34">
                    <a:moveTo>
                      <a:pt x="5" y="31"/>
                    </a:moveTo>
                    <a:cubicBezTo>
                      <a:pt x="0" y="17"/>
                      <a:pt x="13" y="17"/>
                      <a:pt x="18" y="18"/>
                    </a:cubicBezTo>
                    <a:cubicBezTo>
                      <a:pt x="32" y="22"/>
                      <a:pt x="35" y="14"/>
                      <a:pt x="38" y="4"/>
                    </a:cubicBezTo>
                    <a:cubicBezTo>
                      <a:pt x="43" y="0"/>
                      <a:pt x="49" y="2"/>
                      <a:pt x="55" y="3"/>
                    </a:cubicBezTo>
                    <a:cubicBezTo>
                      <a:pt x="76" y="7"/>
                      <a:pt x="97" y="12"/>
                      <a:pt x="119" y="5"/>
                    </a:cubicBezTo>
                    <a:cubicBezTo>
                      <a:pt x="126" y="3"/>
                      <a:pt x="130" y="8"/>
                      <a:pt x="134" y="12"/>
                    </a:cubicBezTo>
                    <a:cubicBezTo>
                      <a:pt x="134" y="12"/>
                      <a:pt x="134" y="13"/>
                      <a:pt x="134" y="13"/>
                    </a:cubicBezTo>
                    <a:cubicBezTo>
                      <a:pt x="132" y="24"/>
                      <a:pt x="124" y="21"/>
                      <a:pt x="117" y="21"/>
                    </a:cubicBezTo>
                    <a:cubicBezTo>
                      <a:pt x="105" y="21"/>
                      <a:pt x="92" y="23"/>
                      <a:pt x="81" y="25"/>
                    </a:cubicBezTo>
                    <a:cubicBezTo>
                      <a:pt x="92" y="26"/>
                      <a:pt x="105" y="19"/>
                      <a:pt x="115" y="30"/>
                    </a:cubicBezTo>
                    <a:cubicBezTo>
                      <a:pt x="99" y="34"/>
                      <a:pt x="83" y="32"/>
                      <a:pt x="67" y="33"/>
                    </a:cubicBezTo>
                    <a:cubicBezTo>
                      <a:pt x="48" y="26"/>
                      <a:pt x="29" y="32"/>
                      <a:pt x="10" y="33"/>
                    </a:cubicBezTo>
                    <a:cubicBezTo>
                      <a:pt x="8" y="32"/>
                      <a:pt x="7" y="31"/>
                      <a:pt x="5" y="31"/>
                    </a:cubicBezTo>
                    <a:close/>
                  </a:path>
                </a:pathLst>
              </a:custGeom>
              <a:solidFill>
                <a:srgbClr val="5BA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764"/>
              <p:cNvSpPr/>
              <p:nvPr/>
            </p:nvSpPr>
            <p:spPr bwMode="auto">
              <a:xfrm>
                <a:off x="1277" y="2935"/>
                <a:ext cx="198" cy="22"/>
              </a:xfrm>
              <a:custGeom>
                <a:avLst/>
                <a:gdLst>
                  <a:gd name="T0" fmla="*/ 176 w 176"/>
                  <a:gd name="T1" fmla="*/ 4 h 20"/>
                  <a:gd name="T2" fmla="*/ 159 w 176"/>
                  <a:gd name="T3" fmla="*/ 18 h 20"/>
                  <a:gd name="T4" fmla="*/ 48 w 176"/>
                  <a:gd name="T5" fmla="*/ 13 h 20"/>
                  <a:gd name="T6" fmla="*/ 0 w 176"/>
                  <a:gd name="T7" fmla="*/ 8 h 20"/>
                  <a:gd name="T8" fmla="*/ 91 w 176"/>
                  <a:gd name="T9" fmla="*/ 5 h 20"/>
                  <a:gd name="T10" fmla="*/ 157 w 176"/>
                  <a:gd name="T11" fmla="*/ 3 h 20"/>
                  <a:gd name="T12" fmla="*/ 176 w 176"/>
                  <a:gd name="T13" fmla="*/ 4 h 20"/>
                </a:gdLst>
                <a:ahLst/>
                <a:cxnLst>
                  <a:cxn ang="0">
                    <a:pos x="T0" y="T1"/>
                  </a:cxn>
                  <a:cxn ang="0">
                    <a:pos x="T2" y="T3"/>
                  </a:cxn>
                  <a:cxn ang="0">
                    <a:pos x="T4" y="T5"/>
                  </a:cxn>
                  <a:cxn ang="0">
                    <a:pos x="T6" y="T7"/>
                  </a:cxn>
                  <a:cxn ang="0">
                    <a:pos x="T8" y="T9"/>
                  </a:cxn>
                  <a:cxn ang="0">
                    <a:pos x="T10" y="T11"/>
                  </a:cxn>
                  <a:cxn ang="0">
                    <a:pos x="T12" y="T13"/>
                  </a:cxn>
                </a:cxnLst>
                <a:rect l="0" t="0" r="r" b="b"/>
                <a:pathLst>
                  <a:path w="176" h="20">
                    <a:moveTo>
                      <a:pt x="176" y="4"/>
                    </a:moveTo>
                    <a:cubicBezTo>
                      <a:pt x="176" y="16"/>
                      <a:pt x="172" y="19"/>
                      <a:pt x="159" y="18"/>
                    </a:cubicBezTo>
                    <a:cubicBezTo>
                      <a:pt x="122" y="14"/>
                      <a:pt x="85" y="11"/>
                      <a:pt x="48" y="13"/>
                    </a:cubicBezTo>
                    <a:cubicBezTo>
                      <a:pt x="31" y="14"/>
                      <a:pt x="15" y="20"/>
                      <a:pt x="0" y="8"/>
                    </a:cubicBezTo>
                    <a:cubicBezTo>
                      <a:pt x="30" y="1"/>
                      <a:pt x="61" y="3"/>
                      <a:pt x="91" y="5"/>
                    </a:cubicBezTo>
                    <a:cubicBezTo>
                      <a:pt x="113" y="7"/>
                      <a:pt x="135" y="4"/>
                      <a:pt x="157" y="3"/>
                    </a:cubicBezTo>
                    <a:cubicBezTo>
                      <a:pt x="164" y="3"/>
                      <a:pt x="170" y="0"/>
                      <a:pt x="176" y="4"/>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765"/>
              <p:cNvSpPr/>
              <p:nvPr/>
            </p:nvSpPr>
            <p:spPr bwMode="auto">
              <a:xfrm>
                <a:off x="1195" y="2876"/>
                <a:ext cx="158" cy="20"/>
              </a:xfrm>
              <a:custGeom>
                <a:avLst/>
                <a:gdLst>
                  <a:gd name="T0" fmla="*/ 38 w 141"/>
                  <a:gd name="T1" fmla="*/ 17 h 17"/>
                  <a:gd name="T2" fmla="*/ 0 w 141"/>
                  <a:gd name="T3" fmla="*/ 14 h 17"/>
                  <a:gd name="T4" fmla="*/ 32 w 141"/>
                  <a:gd name="T5" fmla="*/ 3 h 17"/>
                  <a:gd name="T6" fmla="*/ 57 w 141"/>
                  <a:gd name="T7" fmla="*/ 0 h 17"/>
                  <a:gd name="T8" fmla="*/ 109 w 141"/>
                  <a:gd name="T9" fmla="*/ 4 h 17"/>
                  <a:gd name="T10" fmla="*/ 141 w 141"/>
                  <a:gd name="T11" fmla="*/ 16 h 17"/>
                  <a:gd name="T12" fmla="*/ 38 w 14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41" h="17">
                    <a:moveTo>
                      <a:pt x="38" y="17"/>
                    </a:moveTo>
                    <a:cubicBezTo>
                      <a:pt x="26" y="16"/>
                      <a:pt x="13" y="15"/>
                      <a:pt x="0" y="14"/>
                    </a:cubicBezTo>
                    <a:cubicBezTo>
                      <a:pt x="9" y="4"/>
                      <a:pt x="21" y="4"/>
                      <a:pt x="32" y="3"/>
                    </a:cubicBezTo>
                    <a:cubicBezTo>
                      <a:pt x="41" y="3"/>
                      <a:pt x="50" y="7"/>
                      <a:pt x="57" y="0"/>
                    </a:cubicBezTo>
                    <a:cubicBezTo>
                      <a:pt x="75" y="2"/>
                      <a:pt x="92" y="2"/>
                      <a:pt x="109" y="4"/>
                    </a:cubicBezTo>
                    <a:cubicBezTo>
                      <a:pt x="120" y="6"/>
                      <a:pt x="133" y="6"/>
                      <a:pt x="141" y="16"/>
                    </a:cubicBezTo>
                    <a:cubicBezTo>
                      <a:pt x="107" y="16"/>
                      <a:pt x="73" y="17"/>
                      <a:pt x="38" y="17"/>
                    </a:cubicBezTo>
                    <a:close/>
                  </a:path>
                </a:pathLst>
              </a:custGeom>
              <a:solidFill>
                <a:srgbClr val="479C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766"/>
              <p:cNvSpPr/>
              <p:nvPr/>
            </p:nvSpPr>
            <p:spPr bwMode="auto">
              <a:xfrm>
                <a:off x="1480" y="2929"/>
                <a:ext cx="138" cy="33"/>
              </a:xfrm>
              <a:custGeom>
                <a:avLst/>
                <a:gdLst>
                  <a:gd name="T0" fmla="*/ 99 w 123"/>
                  <a:gd name="T1" fmla="*/ 13 h 29"/>
                  <a:gd name="T2" fmla="*/ 123 w 123"/>
                  <a:gd name="T3" fmla="*/ 13 h 29"/>
                  <a:gd name="T4" fmla="*/ 108 w 123"/>
                  <a:gd name="T5" fmla="*/ 19 h 29"/>
                  <a:gd name="T6" fmla="*/ 55 w 123"/>
                  <a:gd name="T7" fmla="*/ 29 h 29"/>
                  <a:gd name="T8" fmla="*/ 13 w 123"/>
                  <a:gd name="T9" fmla="*/ 22 h 29"/>
                  <a:gd name="T10" fmla="*/ 3 w 123"/>
                  <a:gd name="T11" fmla="*/ 9 h 29"/>
                  <a:gd name="T12" fmla="*/ 18 w 123"/>
                  <a:gd name="T13" fmla="*/ 12 h 29"/>
                  <a:gd name="T14" fmla="*/ 75 w 123"/>
                  <a:gd name="T15" fmla="*/ 7 h 29"/>
                  <a:gd name="T16" fmla="*/ 99 w 123"/>
                  <a:gd name="T17"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9">
                    <a:moveTo>
                      <a:pt x="99" y="13"/>
                    </a:moveTo>
                    <a:cubicBezTo>
                      <a:pt x="107" y="10"/>
                      <a:pt x="115" y="5"/>
                      <a:pt x="123" y="13"/>
                    </a:cubicBezTo>
                    <a:cubicBezTo>
                      <a:pt x="119" y="18"/>
                      <a:pt x="114" y="20"/>
                      <a:pt x="108" y="19"/>
                    </a:cubicBezTo>
                    <a:cubicBezTo>
                      <a:pt x="89" y="17"/>
                      <a:pt x="72" y="22"/>
                      <a:pt x="55" y="29"/>
                    </a:cubicBezTo>
                    <a:cubicBezTo>
                      <a:pt x="44" y="10"/>
                      <a:pt x="27" y="25"/>
                      <a:pt x="13" y="22"/>
                    </a:cubicBezTo>
                    <a:cubicBezTo>
                      <a:pt x="4" y="19"/>
                      <a:pt x="0" y="19"/>
                      <a:pt x="3" y="9"/>
                    </a:cubicBezTo>
                    <a:cubicBezTo>
                      <a:pt x="8" y="10"/>
                      <a:pt x="11" y="18"/>
                      <a:pt x="18" y="12"/>
                    </a:cubicBezTo>
                    <a:cubicBezTo>
                      <a:pt x="36" y="0"/>
                      <a:pt x="56" y="6"/>
                      <a:pt x="75" y="7"/>
                    </a:cubicBezTo>
                    <a:cubicBezTo>
                      <a:pt x="83" y="7"/>
                      <a:pt x="91" y="11"/>
                      <a:pt x="99" y="13"/>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767"/>
              <p:cNvSpPr/>
              <p:nvPr/>
            </p:nvSpPr>
            <p:spPr bwMode="auto">
              <a:xfrm>
                <a:off x="1079" y="2934"/>
                <a:ext cx="193" cy="23"/>
              </a:xfrm>
              <a:custGeom>
                <a:avLst/>
                <a:gdLst>
                  <a:gd name="T0" fmla="*/ 144 w 172"/>
                  <a:gd name="T1" fmla="*/ 17 h 21"/>
                  <a:gd name="T2" fmla="*/ 73 w 172"/>
                  <a:gd name="T3" fmla="*/ 15 h 21"/>
                  <a:gd name="T4" fmla="*/ 17 w 172"/>
                  <a:gd name="T5" fmla="*/ 19 h 21"/>
                  <a:gd name="T6" fmla="*/ 0 w 172"/>
                  <a:gd name="T7" fmla="*/ 13 h 21"/>
                  <a:gd name="T8" fmla="*/ 14 w 172"/>
                  <a:gd name="T9" fmla="*/ 8 h 21"/>
                  <a:gd name="T10" fmla="*/ 116 w 172"/>
                  <a:gd name="T11" fmla="*/ 7 h 21"/>
                  <a:gd name="T12" fmla="*/ 159 w 172"/>
                  <a:gd name="T13" fmla="*/ 2 h 21"/>
                  <a:gd name="T14" fmla="*/ 172 w 172"/>
                  <a:gd name="T15" fmla="*/ 9 h 21"/>
                  <a:gd name="T16" fmla="*/ 144 w 172"/>
                  <a:gd name="T1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1">
                    <a:moveTo>
                      <a:pt x="144" y="17"/>
                    </a:moveTo>
                    <a:cubicBezTo>
                      <a:pt x="121" y="13"/>
                      <a:pt x="97" y="16"/>
                      <a:pt x="73" y="15"/>
                    </a:cubicBezTo>
                    <a:cubicBezTo>
                      <a:pt x="55" y="14"/>
                      <a:pt x="36" y="14"/>
                      <a:pt x="17" y="19"/>
                    </a:cubicBezTo>
                    <a:cubicBezTo>
                      <a:pt x="9" y="21"/>
                      <a:pt x="6" y="12"/>
                      <a:pt x="0" y="13"/>
                    </a:cubicBezTo>
                    <a:cubicBezTo>
                      <a:pt x="4" y="8"/>
                      <a:pt x="8" y="7"/>
                      <a:pt x="14" y="8"/>
                    </a:cubicBezTo>
                    <a:cubicBezTo>
                      <a:pt x="48" y="11"/>
                      <a:pt x="82" y="8"/>
                      <a:pt x="116" y="7"/>
                    </a:cubicBezTo>
                    <a:cubicBezTo>
                      <a:pt x="131" y="6"/>
                      <a:pt x="145" y="8"/>
                      <a:pt x="159" y="2"/>
                    </a:cubicBezTo>
                    <a:cubicBezTo>
                      <a:pt x="165" y="0"/>
                      <a:pt x="171" y="0"/>
                      <a:pt x="172" y="9"/>
                    </a:cubicBezTo>
                    <a:cubicBezTo>
                      <a:pt x="163" y="12"/>
                      <a:pt x="153" y="15"/>
                      <a:pt x="144" y="17"/>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768"/>
              <p:cNvSpPr/>
              <p:nvPr/>
            </p:nvSpPr>
            <p:spPr bwMode="auto">
              <a:xfrm>
                <a:off x="1857" y="2919"/>
                <a:ext cx="49" cy="23"/>
              </a:xfrm>
              <a:custGeom>
                <a:avLst/>
                <a:gdLst>
                  <a:gd name="T0" fmla="*/ 44 w 44"/>
                  <a:gd name="T1" fmla="*/ 6 h 20"/>
                  <a:gd name="T2" fmla="*/ 11 w 44"/>
                  <a:gd name="T3" fmla="*/ 17 h 20"/>
                  <a:gd name="T4" fmla="*/ 0 w 44"/>
                  <a:gd name="T5" fmla="*/ 10 h 20"/>
                  <a:gd name="T6" fmla="*/ 44 w 44"/>
                  <a:gd name="T7" fmla="*/ 6 h 20"/>
                </a:gdLst>
                <a:ahLst/>
                <a:cxnLst>
                  <a:cxn ang="0">
                    <a:pos x="T0" y="T1"/>
                  </a:cxn>
                  <a:cxn ang="0">
                    <a:pos x="T2" y="T3"/>
                  </a:cxn>
                  <a:cxn ang="0">
                    <a:pos x="T4" y="T5"/>
                  </a:cxn>
                  <a:cxn ang="0">
                    <a:pos x="T6" y="T7"/>
                  </a:cxn>
                </a:cxnLst>
                <a:rect l="0" t="0" r="r" b="b"/>
                <a:pathLst>
                  <a:path w="44" h="20">
                    <a:moveTo>
                      <a:pt x="44" y="6"/>
                    </a:moveTo>
                    <a:cubicBezTo>
                      <a:pt x="32" y="9"/>
                      <a:pt x="24" y="20"/>
                      <a:pt x="11" y="17"/>
                    </a:cubicBezTo>
                    <a:cubicBezTo>
                      <a:pt x="6" y="16"/>
                      <a:pt x="2" y="14"/>
                      <a:pt x="0" y="10"/>
                    </a:cubicBezTo>
                    <a:cubicBezTo>
                      <a:pt x="15" y="9"/>
                      <a:pt x="28" y="0"/>
                      <a:pt x="44" y="6"/>
                    </a:cubicBezTo>
                    <a:close/>
                  </a:path>
                </a:pathLst>
              </a:custGeom>
              <a:solidFill>
                <a:srgbClr val="A9CE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769"/>
              <p:cNvSpPr/>
              <p:nvPr/>
            </p:nvSpPr>
            <p:spPr bwMode="auto">
              <a:xfrm>
                <a:off x="1119" y="2888"/>
                <a:ext cx="64" cy="15"/>
              </a:xfrm>
              <a:custGeom>
                <a:avLst/>
                <a:gdLst>
                  <a:gd name="T0" fmla="*/ 0 w 57"/>
                  <a:gd name="T1" fmla="*/ 10 h 14"/>
                  <a:gd name="T2" fmla="*/ 57 w 57"/>
                  <a:gd name="T3" fmla="*/ 10 h 14"/>
                  <a:gd name="T4" fmla="*/ 0 w 57"/>
                  <a:gd name="T5" fmla="*/ 10 h 14"/>
                </a:gdLst>
                <a:ahLst/>
                <a:cxnLst>
                  <a:cxn ang="0">
                    <a:pos x="T0" y="T1"/>
                  </a:cxn>
                  <a:cxn ang="0">
                    <a:pos x="T2" y="T3"/>
                  </a:cxn>
                  <a:cxn ang="0">
                    <a:pos x="T4" y="T5"/>
                  </a:cxn>
                </a:cxnLst>
                <a:rect l="0" t="0" r="r" b="b"/>
                <a:pathLst>
                  <a:path w="57" h="14">
                    <a:moveTo>
                      <a:pt x="0" y="10"/>
                    </a:moveTo>
                    <a:cubicBezTo>
                      <a:pt x="19" y="2"/>
                      <a:pt x="38" y="0"/>
                      <a:pt x="57" y="10"/>
                    </a:cubicBezTo>
                    <a:cubicBezTo>
                      <a:pt x="38" y="8"/>
                      <a:pt x="19" y="14"/>
                      <a:pt x="0" y="10"/>
                    </a:cubicBezTo>
                    <a:close/>
                  </a:path>
                </a:pathLst>
              </a:custGeom>
              <a:solidFill>
                <a:srgbClr val="DB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770"/>
              <p:cNvSpPr/>
              <p:nvPr/>
            </p:nvSpPr>
            <p:spPr bwMode="auto">
              <a:xfrm>
                <a:off x="1025" y="2887"/>
                <a:ext cx="58" cy="19"/>
              </a:xfrm>
              <a:custGeom>
                <a:avLst/>
                <a:gdLst>
                  <a:gd name="T0" fmla="*/ 0 w 52"/>
                  <a:gd name="T1" fmla="*/ 11 h 17"/>
                  <a:gd name="T2" fmla="*/ 52 w 52"/>
                  <a:gd name="T3" fmla="*/ 11 h 17"/>
                  <a:gd name="T4" fmla="*/ 0 w 52"/>
                  <a:gd name="T5" fmla="*/ 11 h 17"/>
                </a:gdLst>
                <a:ahLst/>
                <a:cxnLst>
                  <a:cxn ang="0">
                    <a:pos x="T0" y="T1"/>
                  </a:cxn>
                  <a:cxn ang="0">
                    <a:pos x="T2" y="T3"/>
                  </a:cxn>
                  <a:cxn ang="0">
                    <a:pos x="T4" y="T5"/>
                  </a:cxn>
                </a:cxnLst>
                <a:rect l="0" t="0" r="r" b="b"/>
                <a:pathLst>
                  <a:path w="52" h="17">
                    <a:moveTo>
                      <a:pt x="0" y="11"/>
                    </a:moveTo>
                    <a:cubicBezTo>
                      <a:pt x="17" y="9"/>
                      <a:pt x="35" y="0"/>
                      <a:pt x="52" y="11"/>
                    </a:cubicBezTo>
                    <a:cubicBezTo>
                      <a:pt x="35" y="11"/>
                      <a:pt x="17" y="17"/>
                      <a:pt x="0" y="11"/>
                    </a:cubicBezTo>
                    <a:close/>
                  </a:path>
                </a:pathLst>
              </a:custGeom>
              <a:solidFill>
                <a:srgbClr val="DB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771"/>
              <p:cNvSpPr/>
              <p:nvPr/>
            </p:nvSpPr>
            <p:spPr bwMode="auto">
              <a:xfrm>
                <a:off x="1025" y="2931"/>
                <a:ext cx="45" cy="23"/>
              </a:xfrm>
              <a:custGeom>
                <a:avLst/>
                <a:gdLst>
                  <a:gd name="T0" fmla="*/ 40 w 40"/>
                  <a:gd name="T1" fmla="*/ 12 h 20"/>
                  <a:gd name="T2" fmla="*/ 3 w 40"/>
                  <a:gd name="T3" fmla="*/ 20 h 20"/>
                  <a:gd name="T4" fmla="*/ 1 w 40"/>
                  <a:gd name="T5" fmla="*/ 11 h 20"/>
                  <a:gd name="T6" fmla="*/ 40 w 40"/>
                  <a:gd name="T7" fmla="*/ 12 h 20"/>
                </a:gdLst>
                <a:ahLst/>
                <a:cxnLst>
                  <a:cxn ang="0">
                    <a:pos x="T0" y="T1"/>
                  </a:cxn>
                  <a:cxn ang="0">
                    <a:pos x="T2" y="T3"/>
                  </a:cxn>
                  <a:cxn ang="0">
                    <a:pos x="T4" y="T5"/>
                  </a:cxn>
                  <a:cxn ang="0">
                    <a:pos x="T6" y="T7"/>
                  </a:cxn>
                </a:cxnLst>
                <a:rect l="0" t="0" r="r" b="b"/>
                <a:pathLst>
                  <a:path w="40" h="20">
                    <a:moveTo>
                      <a:pt x="40" y="12"/>
                    </a:moveTo>
                    <a:cubicBezTo>
                      <a:pt x="27" y="14"/>
                      <a:pt x="15" y="17"/>
                      <a:pt x="3" y="20"/>
                    </a:cubicBezTo>
                    <a:cubicBezTo>
                      <a:pt x="0" y="17"/>
                      <a:pt x="0" y="14"/>
                      <a:pt x="1" y="11"/>
                    </a:cubicBezTo>
                    <a:cubicBezTo>
                      <a:pt x="14" y="10"/>
                      <a:pt x="27" y="0"/>
                      <a:pt x="40" y="12"/>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772"/>
              <p:cNvSpPr/>
              <p:nvPr/>
            </p:nvSpPr>
            <p:spPr bwMode="auto">
              <a:xfrm>
                <a:off x="1676" y="2844"/>
                <a:ext cx="428" cy="35"/>
              </a:xfrm>
              <a:custGeom>
                <a:avLst/>
                <a:gdLst>
                  <a:gd name="T0" fmla="*/ 381 w 381"/>
                  <a:gd name="T1" fmla="*/ 9 h 31"/>
                  <a:gd name="T2" fmla="*/ 299 w 381"/>
                  <a:gd name="T3" fmla="*/ 14 h 31"/>
                  <a:gd name="T4" fmla="*/ 198 w 381"/>
                  <a:gd name="T5" fmla="*/ 19 h 31"/>
                  <a:gd name="T6" fmla="*/ 88 w 381"/>
                  <a:gd name="T7" fmla="*/ 25 h 31"/>
                  <a:gd name="T8" fmla="*/ 9 w 381"/>
                  <a:gd name="T9" fmla="*/ 29 h 31"/>
                  <a:gd name="T10" fmla="*/ 0 w 381"/>
                  <a:gd name="T11" fmla="*/ 20 h 31"/>
                  <a:gd name="T12" fmla="*/ 47 w 381"/>
                  <a:gd name="T13" fmla="*/ 18 h 31"/>
                  <a:gd name="T14" fmla="*/ 149 w 381"/>
                  <a:gd name="T15" fmla="*/ 12 h 31"/>
                  <a:gd name="T16" fmla="*/ 223 w 381"/>
                  <a:gd name="T17" fmla="*/ 11 h 31"/>
                  <a:gd name="T18" fmla="*/ 312 w 381"/>
                  <a:gd name="T19" fmla="*/ 4 h 31"/>
                  <a:gd name="T20" fmla="*/ 381 w 381"/>
                  <a:gd name="T2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 h="31">
                    <a:moveTo>
                      <a:pt x="381" y="9"/>
                    </a:moveTo>
                    <a:cubicBezTo>
                      <a:pt x="354" y="11"/>
                      <a:pt x="327" y="15"/>
                      <a:pt x="299" y="14"/>
                    </a:cubicBezTo>
                    <a:cubicBezTo>
                      <a:pt x="265" y="13"/>
                      <a:pt x="231" y="22"/>
                      <a:pt x="198" y="19"/>
                    </a:cubicBezTo>
                    <a:cubicBezTo>
                      <a:pt x="161" y="15"/>
                      <a:pt x="124" y="17"/>
                      <a:pt x="88" y="25"/>
                    </a:cubicBezTo>
                    <a:cubicBezTo>
                      <a:pt x="62" y="31"/>
                      <a:pt x="35" y="25"/>
                      <a:pt x="9" y="29"/>
                    </a:cubicBezTo>
                    <a:cubicBezTo>
                      <a:pt x="2" y="30"/>
                      <a:pt x="4" y="22"/>
                      <a:pt x="0" y="20"/>
                    </a:cubicBezTo>
                    <a:cubicBezTo>
                      <a:pt x="15" y="13"/>
                      <a:pt x="32" y="16"/>
                      <a:pt x="47" y="18"/>
                    </a:cubicBezTo>
                    <a:cubicBezTo>
                      <a:pt x="82" y="22"/>
                      <a:pt x="115" y="10"/>
                      <a:pt x="149" y="12"/>
                    </a:cubicBezTo>
                    <a:cubicBezTo>
                      <a:pt x="174" y="13"/>
                      <a:pt x="198" y="8"/>
                      <a:pt x="223" y="11"/>
                    </a:cubicBezTo>
                    <a:cubicBezTo>
                      <a:pt x="252" y="14"/>
                      <a:pt x="282" y="8"/>
                      <a:pt x="312" y="4"/>
                    </a:cubicBezTo>
                    <a:cubicBezTo>
                      <a:pt x="336" y="0"/>
                      <a:pt x="358" y="6"/>
                      <a:pt x="381" y="9"/>
                    </a:cubicBezTo>
                    <a:close/>
                  </a:path>
                </a:pathLst>
              </a:custGeom>
              <a:solidFill>
                <a:srgbClr val="5BA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773"/>
              <p:cNvSpPr/>
              <p:nvPr/>
            </p:nvSpPr>
            <p:spPr bwMode="auto">
              <a:xfrm>
                <a:off x="521" y="3235"/>
                <a:ext cx="347" cy="53"/>
              </a:xfrm>
              <a:custGeom>
                <a:avLst/>
                <a:gdLst>
                  <a:gd name="T0" fmla="*/ 0 w 308"/>
                  <a:gd name="T1" fmla="*/ 25 h 47"/>
                  <a:gd name="T2" fmla="*/ 4 w 308"/>
                  <a:gd name="T3" fmla="*/ 1 h 47"/>
                  <a:gd name="T4" fmla="*/ 93 w 308"/>
                  <a:gd name="T5" fmla="*/ 7 h 47"/>
                  <a:gd name="T6" fmla="*/ 158 w 308"/>
                  <a:gd name="T7" fmla="*/ 9 h 47"/>
                  <a:gd name="T8" fmla="*/ 304 w 308"/>
                  <a:gd name="T9" fmla="*/ 13 h 47"/>
                  <a:gd name="T10" fmla="*/ 306 w 308"/>
                  <a:gd name="T11" fmla="*/ 30 h 47"/>
                  <a:gd name="T12" fmla="*/ 303 w 308"/>
                  <a:gd name="T13" fmla="*/ 34 h 47"/>
                  <a:gd name="T14" fmla="*/ 248 w 308"/>
                  <a:gd name="T15" fmla="*/ 40 h 47"/>
                  <a:gd name="T16" fmla="*/ 185 w 308"/>
                  <a:gd name="T17" fmla="*/ 42 h 47"/>
                  <a:gd name="T18" fmla="*/ 156 w 308"/>
                  <a:gd name="T19" fmla="*/ 45 h 47"/>
                  <a:gd name="T20" fmla="*/ 117 w 308"/>
                  <a:gd name="T21" fmla="*/ 40 h 47"/>
                  <a:gd name="T22" fmla="*/ 88 w 308"/>
                  <a:gd name="T23" fmla="*/ 37 h 47"/>
                  <a:gd name="T24" fmla="*/ 88 w 308"/>
                  <a:gd name="T25" fmla="*/ 37 h 47"/>
                  <a:gd name="T26" fmla="*/ 31 w 308"/>
                  <a:gd name="T27" fmla="*/ 29 h 47"/>
                  <a:gd name="T28" fmla="*/ 25 w 308"/>
                  <a:gd name="T29" fmla="*/ 31 h 47"/>
                  <a:gd name="T30" fmla="*/ 0 w 308"/>
                  <a:gd name="T31"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47">
                    <a:moveTo>
                      <a:pt x="0" y="25"/>
                    </a:moveTo>
                    <a:cubicBezTo>
                      <a:pt x="7" y="18"/>
                      <a:pt x="7" y="10"/>
                      <a:pt x="4" y="1"/>
                    </a:cubicBezTo>
                    <a:cubicBezTo>
                      <a:pt x="34" y="0"/>
                      <a:pt x="64" y="5"/>
                      <a:pt x="93" y="7"/>
                    </a:cubicBezTo>
                    <a:cubicBezTo>
                      <a:pt x="115" y="8"/>
                      <a:pt x="137" y="7"/>
                      <a:pt x="158" y="9"/>
                    </a:cubicBezTo>
                    <a:cubicBezTo>
                      <a:pt x="207" y="16"/>
                      <a:pt x="255" y="11"/>
                      <a:pt x="304" y="13"/>
                    </a:cubicBezTo>
                    <a:cubicBezTo>
                      <a:pt x="308" y="18"/>
                      <a:pt x="305" y="24"/>
                      <a:pt x="306" y="30"/>
                    </a:cubicBezTo>
                    <a:cubicBezTo>
                      <a:pt x="306" y="32"/>
                      <a:pt x="305" y="33"/>
                      <a:pt x="303" y="34"/>
                    </a:cubicBezTo>
                    <a:cubicBezTo>
                      <a:pt x="285" y="37"/>
                      <a:pt x="267" y="34"/>
                      <a:pt x="248" y="40"/>
                    </a:cubicBezTo>
                    <a:cubicBezTo>
                      <a:pt x="229" y="47"/>
                      <a:pt x="206" y="40"/>
                      <a:pt x="185" y="42"/>
                    </a:cubicBezTo>
                    <a:cubicBezTo>
                      <a:pt x="176" y="44"/>
                      <a:pt x="166" y="47"/>
                      <a:pt x="156" y="45"/>
                    </a:cubicBezTo>
                    <a:cubicBezTo>
                      <a:pt x="144" y="40"/>
                      <a:pt x="130" y="39"/>
                      <a:pt x="117" y="40"/>
                    </a:cubicBezTo>
                    <a:cubicBezTo>
                      <a:pt x="107" y="40"/>
                      <a:pt x="97" y="40"/>
                      <a:pt x="88" y="37"/>
                    </a:cubicBezTo>
                    <a:cubicBezTo>
                      <a:pt x="88" y="37"/>
                      <a:pt x="88" y="37"/>
                      <a:pt x="88" y="37"/>
                    </a:cubicBezTo>
                    <a:cubicBezTo>
                      <a:pt x="69" y="36"/>
                      <a:pt x="49" y="39"/>
                      <a:pt x="31" y="29"/>
                    </a:cubicBezTo>
                    <a:cubicBezTo>
                      <a:pt x="28" y="28"/>
                      <a:pt x="27" y="28"/>
                      <a:pt x="25" y="31"/>
                    </a:cubicBezTo>
                    <a:cubicBezTo>
                      <a:pt x="14" y="40"/>
                      <a:pt x="7" y="34"/>
                      <a:pt x="0" y="25"/>
                    </a:cubicBezTo>
                    <a:close/>
                  </a:path>
                </a:pathLst>
              </a:custGeom>
              <a:solidFill>
                <a:srgbClr val="90C2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774"/>
              <p:cNvSpPr/>
              <p:nvPr/>
            </p:nvSpPr>
            <p:spPr bwMode="auto">
              <a:xfrm>
                <a:off x="868" y="3238"/>
                <a:ext cx="38" cy="102"/>
              </a:xfrm>
              <a:custGeom>
                <a:avLst/>
                <a:gdLst>
                  <a:gd name="T0" fmla="*/ 0 w 34"/>
                  <a:gd name="T1" fmla="*/ 50 h 91"/>
                  <a:gd name="T2" fmla="*/ 5 w 34"/>
                  <a:gd name="T3" fmla="*/ 39 h 91"/>
                  <a:gd name="T4" fmla="*/ 9 w 34"/>
                  <a:gd name="T5" fmla="*/ 18 h 91"/>
                  <a:gd name="T6" fmla="*/ 25 w 34"/>
                  <a:gd name="T7" fmla="*/ 5 h 91"/>
                  <a:gd name="T8" fmla="*/ 20 w 34"/>
                  <a:gd name="T9" fmla="*/ 25 h 91"/>
                  <a:gd name="T10" fmla="*/ 22 w 34"/>
                  <a:gd name="T11" fmla="*/ 32 h 91"/>
                  <a:gd name="T12" fmla="*/ 13 w 34"/>
                  <a:gd name="T13" fmla="*/ 74 h 91"/>
                  <a:gd name="T14" fmla="*/ 5 w 34"/>
                  <a:gd name="T15" fmla="*/ 66 h 91"/>
                  <a:gd name="T16" fmla="*/ 3 w 34"/>
                  <a:gd name="T17" fmla="*/ 91 h 91"/>
                  <a:gd name="T18" fmla="*/ 1 w 34"/>
                  <a:gd name="T19" fmla="*/ 90 h 91"/>
                  <a:gd name="T20" fmla="*/ 0 w 34"/>
                  <a:gd name="T21"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91">
                    <a:moveTo>
                      <a:pt x="0" y="50"/>
                    </a:moveTo>
                    <a:cubicBezTo>
                      <a:pt x="6" y="48"/>
                      <a:pt x="7" y="44"/>
                      <a:pt x="5" y="39"/>
                    </a:cubicBezTo>
                    <a:cubicBezTo>
                      <a:pt x="3" y="31"/>
                      <a:pt x="4" y="24"/>
                      <a:pt x="9" y="18"/>
                    </a:cubicBezTo>
                    <a:cubicBezTo>
                      <a:pt x="14" y="13"/>
                      <a:pt x="17" y="0"/>
                      <a:pt x="25" y="5"/>
                    </a:cubicBezTo>
                    <a:cubicBezTo>
                      <a:pt x="32" y="9"/>
                      <a:pt x="28" y="19"/>
                      <a:pt x="20" y="25"/>
                    </a:cubicBezTo>
                    <a:cubicBezTo>
                      <a:pt x="17" y="27"/>
                      <a:pt x="17" y="28"/>
                      <a:pt x="22" y="32"/>
                    </a:cubicBezTo>
                    <a:cubicBezTo>
                      <a:pt x="34" y="41"/>
                      <a:pt x="28" y="69"/>
                      <a:pt x="13" y="74"/>
                    </a:cubicBezTo>
                    <a:cubicBezTo>
                      <a:pt x="5" y="77"/>
                      <a:pt x="10" y="67"/>
                      <a:pt x="5" y="66"/>
                    </a:cubicBezTo>
                    <a:cubicBezTo>
                      <a:pt x="4" y="74"/>
                      <a:pt x="4" y="83"/>
                      <a:pt x="3" y="91"/>
                    </a:cubicBezTo>
                    <a:cubicBezTo>
                      <a:pt x="3" y="90"/>
                      <a:pt x="2" y="90"/>
                      <a:pt x="1" y="90"/>
                    </a:cubicBezTo>
                    <a:cubicBezTo>
                      <a:pt x="1" y="76"/>
                      <a:pt x="1" y="63"/>
                      <a:pt x="0" y="5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775"/>
              <p:cNvSpPr/>
              <p:nvPr/>
            </p:nvSpPr>
            <p:spPr bwMode="auto">
              <a:xfrm>
                <a:off x="520" y="3249"/>
                <a:ext cx="100" cy="39"/>
              </a:xfrm>
              <a:custGeom>
                <a:avLst/>
                <a:gdLst>
                  <a:gd name="T0" fmla="*/ 1 w 89"/>
                  <a:gd name="T1" fmla="*/ 12 h 34"/>
                  <a:gd name="T2" fmla="*/ 21 w 89"/>
                  <a:gd name="T3" fmla="*/ 20 h 34"/>
                  <a:gd name="T4" fmla="*/ 32 w 89"/>
                  <a:gd name="T5" fmla="*/ 10 h 34"/>
                  <a:gd name="T6" fmla="*/ 81 w 89"/>
                  <a:gd name="T7" fmla="*/ 19 h 34"/>
                  <a:gd name="T8" fmla="*/ 89 w 89"/>
                  <a:gd name="T9" fmla="*/ 24 h 34"/>
                  <a:gd name="T10" fmla="*/ 1 w 89"/>
                  <a:gd name="T11" fmla="*/ 24 h 34"/>
                  <a:gd name="T12" fmla="*/ 0 w 89"/>
                  <a:gd name="T13" fmla="*/ 22 h 34"/>
                  <a:gd name="T14" fmla="*/ 1 w 89"/>
                  <a:gd name="T15" fmla="*/ 20 h 34"/>
                  <a:gd name="T16" fmla="*/ 1 w 89"/>
                  <a:gd name="T1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34">
                    <a:moveTo>
                      <a:pt x="1" y="12"/>
                    </a:moveTo>
                    <a:cubicBezTo>
                      <a:pt x="7" y="15"/>
                      <a:pt x="14" y="17"/>
                      <a:pt x="21" y="20"/>
                    </a:cubicBezTo>
                    <a:cubicBezTo>
                      <a:pt x="20" y="10"/>
                      <a:pt x="17" y="0"/>
                      <a:pt x="32" y="10"/>
                    </a:cubicBezTo>
                    <a:cubicBezTo>
                      <a:pt x="47" y="20"/>
                      <a:pt x="64" y="22"/>
                      <a:pt x="81" y="19"/>
                    </a:cubicBezTo>
                    <a:cubicBezTo>
                      <a:pt x="86" y="19"/>
                      <a:pt x="89" y="18"/>
                      <a:pt x="89" y="24"/>
                    </a:cubicBezTo>
                    <a:cubicBezTo>
                      <a:pt x="60" y="34"/>
                      <a:pt x="31" y="27"/>
                      <a:pt x="1" y="24"/>
                    </a:cubicBezTo>
                    <a:cubicBezTo>
                      <a:pt x="1" y="24"/>
                      <a:pt x="0" y="23"/>
                      <a:pt x="0" y="22"/>
                    </a:cubicBezTo>
                    <a:cubicBezTo>
                      <a:pt x="0" y="21"/>
                      <a:pt x="1" y="21"/>
                      <a:pt x="1" y="20"/>
                    </a:cubicBezTo>
                    <a:cubicBezTo>
                      <a:pt x="1" y="17"/>
                      <a:pt x="1" y="15"/>
                      <a:pt x="1" y="12"/>
                    </a:cubicBezTo>
                    <a:close/>
                  </a:path>
                </a:pathLst>
              </a:custGeom>
              <a:solidFill>
                <a:srgbClr val="B7D5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776"/>
              <p:cNvSpPr/>
              <p:nvPr/>
            </p:nvSpPr>
            <p:spPr bwMode="auto">
              <a:xfrm>
                <a:off x="620" y="3271"/>
                <a:ext cx="78" cy="21"/>
              </a:xfrm>
              <a:custGeom>
                <a:avLst/>
                <a:gdLst>
                  <a:gd name="T0" fmla="*/ 0 w 69"/>
                  <a:gd name="T1" fmla="*/ 5 h 19"/>
                  <a:gd name="T2" fmla="*/ 62 w 69"/>
                  <a:gd name="T3" fmla="*/ 3 h 19"/>
                  <a:gd name="T4" fmla="*/ 68 w 69"/>
                  <a:gd name="T5" fmla="*/ 13 h 19"/>
                  <a:gd name="T6" fmla="*/ 0 w 69"/>
                  <a:gd name="T7" fmla="*/ 5 h 19"/>
                </a:gdLst>
                <a:ahLst/>
                <a:cxnLst>
                  <a:cxn ang="0">
                    <a:pos x="T0" y="T1"/>
                  </a:cxn>
                  <a:cxn ang="0">
                    <a:pos x="T2" y="T3"/>
                  </a:cxn>
                  <a:cxn ang="0">
                    <a:pos x="T4" y="T5"/>
                  </a:cxn>
                  <a:cxn ang="0">
                    <a:pos x="T6" y="T7"/>
                  </a:cxn>
                </a:cxnLst>
                <a:rect l="0" t="0" r="r" b="b"/>
                <a:pathLst>
                  <a:path w="69" h="19">
                    <a:moveTo>
                      <a:pt x="0" y="5"/>
                    </a:moveTo>
                    <a:cubicBezTo>
                      <a:pt x="21" y="0"/>
                      <a:pt x="42" y="7"/>
                      <a:pt x="62" y="3"/>
                    </a:cubicBezTo>
                    <a:cubicBezTo>
                      <a:pt x="69" y="1"/>
                      <a:pt x="67" y="9"/>
                      <a:pt x="68" y="13"/>
                    </a:cubicBezTo>
                    <a:cubicBezTo>
                      <a:pt x="46" y="9"/>
                      <a:pt x="21" y="19"/>
                      <a:pt x="0" y="5"/>
                    </a:cubicBezTo>
                    <a:close/>
                  </a:path>
                </a:pathLst>
              </a:custGeom>
              <a:solidFill>
                <a:srgbClr val="B7D5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777"/>
              <p:cNvSpPr/>
              <p:nvPr/>
            </p:nvSpPr>
            <p:spPr bwMode="auto">
              <a:xfrm>
                <a:off x="825" y="3270"/>
                <a:ext cx="42" cy="24"/>
              </a:xfrm>
              <a:custGeom>
                <a:avLst/>
                <a:gdLst>
                  <a:gd name="T0" fmla="*/ 37 w 37"/>
                  <a:gd name="T1" fmla="*/ 3 h 22"/>
                  <a:gd name="T2" fmla="*/ 37 w 37"/>
                  <a:gd name="T3" fmla="*/ 22 h 22"/>
                  <a:gd name="T4" fmla="*/ 25 w 37"/>
                  <a:gd name="T5" fmla="*/ 16 h 22"/>
                  <a:gd name="T6" fmla="*/ 0 w 37"/>
                  <a:gd name="T7" fmla="*/ 11 h 22"/>
                  <a:gd name="T8" fmla="*/ 33 w 37"/>
                  <a:gd name="T9" fmla="*/ 3 h 22"/>
                  <a:gd name="T10" fmla="*/ 34 w 37"/>
                  <a:gd name="T11" fmla="*/ 2 h 22"/>
                  <a:gd name="T12" fmla="*/ 37 w 37"/>
                  <a:gd name="T13" fmla="*/ 3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37" y="3"/>
                    </a:moveTo>
                    <a:cubicBezTo>
                      <a:pt x="37" y="9"/>
                      <a:pt x="37" y="16"/>
                      <a:pt x="37" y="22"/>
                    </a:cubicBezTo>
                    <a:cubicBezTo>
                      <a:pt x="34" y="18"/>
                      <a:pt x="32" y="13"/>
                      <a:pt x="25" y="16"/>
                    </a:cubicBezTo>
                    <a:cubicBezTo>
                      <a:pt x="18" y="19"/>
                      <a:pt x="11" y="19"/>
                      <a:pt x="0" y="11"/>
                    </a:cubicBezTo>
                    <a:cubicBezTo>
                      <a:pt x="16" y="14"/>
                      <a:pt x="24" y="8"/>
                      <a:pt x="33" y="3"/>
                    </a:cubicBezTo>
                    <a:cubicBezTo>
                      <a:pt x="33" y="3"/>
                      <a:pt x="34" y="2"/>
                      <a:pt x="34" y="2"/>
                    </a:cubicBezTo>
                    <a:cubicBezTo>
                      <a:pt x="36" y="0"/>
                      <a:pt x="37" y="1"/>
                      <a:pt x="37" y="3"/>
                    </a:cubicBezTo>
                    <a:close/>
                  </a:path>
                </a:pathLst>
              </a:custGeom>
              <a:solidFill>
                <a:srgbClr val="90C2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778"/>
              <p:cNvSpPr/>
              <p:nvPr/>
            </p:nvSpPr>
            <p:spPr bwMode="auto">
              <a:xfrm>
                <a:off x="472" y="3270"/>
                <a:ext cx="49" cy="13"/>
              </a:xfrm>
              <a:custGeom>
                <a:avLst/>
                <a:gdLst>
                  <a:gd name="T0" fmla="*/ 0 w 44"/>
                  <a:gd name="T1" fmla="*/ 6 h 12"/>
                  <a:gd name="T2" fmla="*/ 16 w 44"/>
                  <a:gd name="T3" fmla="*/ 6 h 12"/>
                  <a:gd name="T4" fmla="*/ 44 w 44"/>
                  <a:gd name="T5" fmla="*/ 6 h 12"/>
                  <a:gd name="T6" fmla="*/ 44 w 44"/>
                  <a:gd name="T7" fmla="*/ 6 h 12"/>
                  <a:gd name="T8" fmla="*/ 0 w 44"/>
                  <a:gd name="T9" fmla="*/ 6 h 12"/>
                </a:gdLst>
                <a:ahLst/>
                <a:cxnLst>
                  <a:cxn ang="0">
                    <a:pos x="T0" y="T1"/>
                  </a:cxn>
                  <a:cxn ang="0">
                    <a:pos x="T2" y="T3"/>
                  </a:cxn>
                  <a:cxn ang="0">
                    <a:pos x="T4" y="T5"/>
                  </a:cxn>
                  <a:cxn ang="0">
                    <a:pos x="T6" y="T7"/>
                  </a:cxn>
                  <a:cxn ang="0">
                    <a:pos x="T8" y="T9"/>
                  </a:cxn>
                </a:cxnLst>
                <a:rect l="0" t="0" r="r" b="b"/>
                <a:pathLst>
                  <a:path w="44" h="12">
                    <a:moveTo>
                      <a:pt x="0" y="6"/>
                    </a:moveTo>
                    <a:cubicBezTo>
                      <a:pt x="5" y="6"/>
                      <a:pt x="11" y="6"/>
                      <a:pt x="16" y="6"/>
                    </a:cubicBezTo>
                    <a:cubicBezTo>
                      <a:pt x="25" y="0"/>
                      <a:pt x="35" y="4"/>
                      <a:pt x="44" y="6"/>
                    </a:cubicBezTo>
                    <a:cubicBezTo>
                      <a:pt x="44" y="6"/>
                      <a:pt x="44" y="6"/>
                      <a:pt x="44" y="6"/>
                    </a:cubicBezTo>
                    <a:cubicBezTo>
                      <a:pt x="29" y="12"/>
                      <a:pt x="15" y="12"/>
                      <a:pt x="0" y="6"/>
                    </a:cubicBezTo>
                    <a:close/>
                  </a:path>
                </a:pathLst>
              </a:custGeom>
              <a:solidFill>
                <a:srgbClr val="B7D5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779"/>
              <p:cNvSpPr/>
              <p:nvPr/>
            </p:nvSpPr>
            <p:spPr bwMode="auto">
              <a:xfrm>
                <a:off x="936" y="614"/>
                <a:ext cx="194" cy="214"/>
              </a:xfrm>
              <a:custGeom>
                <a:avLst/>
                <a:gdLst>
                  <a:gd name="T0" fmla="*/ 19 w 172"/>
                  <a:gd name="T1" fmla="*/ 10 h 191"/>
                  <a:gd name="T2" fmla="*/ 108 w 172"/>
                  <a:gd name="T3" fmla="*/ 106 h 191"/>
                  <a:gd name="T4" fmla="*/ 171 w 172"/>
                  <a:gd name="T5" fmla="*/ 186 h 191"/>
                  <a:gd name="T6" fmla="*/ 167 w 172"/>
                  <a:gd name="T7" fmla="*/ 190 h 191"/>
                  <a:gd name="T8" fmla="*/ 28 w 172"/>
                  <a:gd name="T9" fmla="*/ 43 h 191"/>
                  <a:gd name="T10" fmla="*/ 18 w 172"/>
                  <a:gd name="T11" fmla="*/ 20 h 191"/>
                  <a:gd name="T12" fmla="*/ 0 w 172"/>
                  <a:gd name="T13" fmla="*/ 4 h 191"/>
                  <a:gd name="T14" fmla="*/ 19 w 172"/>
                  <a:gd name="T15" fmla="*/ 10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191">
                    <a:moveTo>
                      <a:pt x="19" y="10"/>
                    </a:moveTo>
                    <a:cubicBezTo>
                      <a:pt x="40" y="50"/>
                      <a:pt x="74" y="78"/>
                      <a:pt x="108" y="106"/>
                    </a:cubicBezTo>
                    <a:cubicBezTo>
                      <a:pt x="134" y="128"/>
                      <a:pt x="153" y="157"/>
                      <a:pt x="171" y="186"/>
                    </a:cubicBezTo>
                    <a:cubicBezTo>
                      <a:pt x="172" y="190"/>
                      <a:pt x="171" y="191"/>
                      <a:pt x="167" y="190"/>
                    </a:cubicBezTo>
                    <a:cubicBezTo>
                      <a:pt x="133" y="130"/>
                      <a:pt x="76" y="91"/>
                      <a:pt x="28" y="43"/>
                    </a:cubicBezTo>
                    <a:cubicBezTo>
                      <a:pt x="23" y="38"/>
                      <a:pt x="4" y="35"/>
                      <a:pt x="18" y="20"/>
                    </a:cubicBezTo>
                    <a:cubicBezTo>
                      <a:pt x="13" y="15"/>
                      <a:pt x="7" y="10"/>
                      <a:pt x="0" y="4"/>
                    </a:cubicBezTo>
                    <a:cubicBezTo>
                      <a:pt x="11" y="0"/>
                      <a:pt x="13" y="10"/>
                      <a:pt x="19" y="10"/>
                    </a:cubicBezTo>
                    <a:close/>
                  </a:path>
                </a:pathLst>
              </a:custGeom>
              <a:solidFill>
                <a:srgbClr val="7C5D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780"/>
              <p:cNvSpPr/>
              <p:nvPr/>
            </p:nvSpPr>
            <p:spPr bwMode="auto">
              <a:xfrm>
                <a:off x="780" y="612"/>
                <a:ext cx="189" cy="164"/>
              </a:xfrm>
              <a:custGeom>
                <a:avLst/>
                <a:gdLst>
                  <a:gd name="T0" fmla="*/ 4 w 168"/>
                  <a:gd name="T1" fmla="*/ 0 h 146"/>
                  <a:gd name="T2" fmla="*/ 98 w 168"/>
                  <a:gd name="T3" fmla="*/ 73 h 146"/>
                  <a:gd name="T4" fmla="*/ 78 w 168"/>
                  <a:gd name="T5" fmla="*/ 43 h 146"/>
                  <a:gd name="T6" fmla="*/ 168 w 168"/>
                  <a:gd name="T7" fmla="*/ 146 h 146"/>
                  <a:gd name="T8" fmla="*/ 129 w 168"/>
                  <a:gd name="T9" fmla="*/ 104 h 146"/>
                  <a:gd name="T10" fmla="*/ 96 w 168"/>
                  <a:gd name="T11" fmla="*/ 81 h 146"/>
                  <a:gd name="T12" fmla="*/ 59 w 168"/>
                  <a:gd name="T13" fmla="*/ 56 h 146"/>
                  <a:gd name="T14" fmla="*/ 0 w 168"/>
                  <a:gd name="T15" fmla="*/ 4 h 146"/>
                  <a:gd name="T16" fmla="*/ 4 w 168"/>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46">
                    <a:moveTo>
                      <a:pt x="4" y="0"/>
                    </a:moveTo>
                    <a:cubicBezTo>
                      <a:pt x="36" y="22"/>
                      <a:pt x="59" y="55"/>
                      <a:pt x="98" y="73"/>
                    </a:cubicBezTo>
                    <a:cubicBezTo>
                      <a:pt x="93" y="61"/>
                      <a:pt x="79" y="57"/>
                      <a:pt x="78" y="43"/>
                    </a:cubicBezTo>
                    <a:cubicBezTo>
                      <a:pt x="112" y="76"/>
                      <a:pt x="145" y="107"/>
                      <a:pt x="168" y="146"/>
                    </a:cubicBezTo>
                    <a:cubicBezTo>
                      <a:pt x="155" y="132"/>
                      <a:pt x="143" y="116"/>
                      <a:pt x="129" y="104"/>
                    </a:cubicBezTo>
                    <a:cubicBezTo>
                      <a:pt x="120" y="95"/>
                      <a:pt x="117" y="79"/>
                      <a:pt x="96" y="81"/>
                    </a:cubicBezTo>
                    <a:cubicBezTo>
                      <a:pt x="84" y="82"/>
                      <a:pt x="71" y="65"/>
                      <a:pt x="59" y="56"/>
                    </a:cubicBezTo>
                    <a:cubicBezTo>
                      <a:pt x="39" y="39"/>
                      <a:pt x="20" y="21"/>
                      <a:pt x="0" y="4"/>
                    </a:cubicBezTo>
                    <a:cubicBezTo>
                      <a:pt x="2" y="3"/>
                      <a:pt x="3" y="1"/>
                      <a:pt x="4" y="0"/>
                    </a:cubicBezTo>
                    <a:close/>
                  </a:path>
                </a:pathLst>
              </a:custGeom>
              <a:solidFill>
                <a:srgbClr val="7053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781"/>
              <p:cNvSpPr/>
              <p:nvPr/>
            </p:nvSpPr>
            <p:spPr bwMode="auto">
              <a:xfrm>
                <a:off x="953" y="717"/>
                <a:ext cx="150" cy="208"/>
              </a:xfrm>
              <a:custGeom>
                <a:avLst/>
                <a:gdLst>
                  <a:gd name="T0" fmla="*/ 0 w 133"/>
                  <a:gd name="T1" fmla="*/ 6 h 185"/>
                  <a:gd name="T2" fmla="*/ 0 w 133"/>
                  <a:gd name="T3" fmla="*/ 0 h 185"/>
                  <a:gd name="T4" fmla="*/ 82 w 133"/>
                  <a:gd name="T5" fmla="*/ 89 h 185"/>
                  <a:gd name="T6" fmla="*/ 131 w 133"/>
                  <a:gd name="T7" fmla="*/ 175 h 185"/>
                  <a:gd name="T8" fmla="*/ 130 w 133"/>
                  <a:gd name="T9" fmla="*/ 185 h 185"/>
                  <a:gd name="T10" fmla="*/ 108 w 133"/>
                  <a:gd name="T11" fmla="*/ 140 h 185"/>
                  <a:gd name="T12" fmla="*/ 68 w 133"/>
                  <a:gd name="T13" fmla="*/ 84 h 185"/>
                  <a:gd name="T14" fmla="*/ 0 w 133"/>
                  <a:gd name="T15" fmla="*/ 6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85">
                    <a:moveTo>
                      <a:pt x="0" y="6"/>
                    </a:moveTo>
                    <a:cubicBezTo>
                      <a:pt x="0" y="4"/>
                      <a:pt x="0" y="2"/>
                      <a:pt x="0" y="0"/>
                    </a:cubicBezTo>
                    <a:cubicBezTo>
                      <a:pt x="32" y="25"/>
                      <a:pt x="52" y="62"/>
                      <a:pt x="82" y="89"/>
                    </a:cubicBezTo>
                    <a:cubicBezTo>
                      <a:pt x="108" y="113"/>
                      <a:pt x="115" y="146"/>
                      <a:pt x="131" y="175"/>
                    </a:cubicBezTo>
                    <a:cubicBezTo>
                      <a:pt x="132" y="178"/>
                      <a:pt x="133" y="182"/>
                      <a:pt x="130" y="185"/>
                    </a:cubicBezTo>
                    <a:cubicBezTo>
                      <a:pt x="122" y="170"/>
                      <a:pt x="114" y="155"/>
                      <a:pt x="108" y="140"/>
                    </a:cubicBezTo>
                    <a:cubicBezTo>
                      <a:pt x="98" y="118"/>
                      <a:pt x="83" y="101"/>
                      <a:pt x="68" y="84"/>
                    </a:cubicBezTo>
                    <a:cubicBezTo>
                      <a:pt x="46" y="57"/>
                      <a:pt x="23" y="32"/>
                      <a:pt x="0" y="6"/>
                    </a:cubicBezTo>
                    <a:close/>
                  </a:path>
                </a:pathLst>
              </a:custGeom>
              <a:solidFill>
                <a:srgbClr val="574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782"/>
              <p:cNvSpPr/>
              <p:nvPr/>
            </p:nvSpPr>
            <p:spPr bwMode="auto">
              <a:xfrm>
                <a:off x="959" y="675"/>
                <a:ext cx="167" cy="187"/>
              </a:xfrm>
              <a:custGeom>
                <a:avLst/>
                <a:gdLst>
                  <a:gd name="T0" fmla="*/ 0 w 149"/>
                  <a:gd name="T1" fmla="*/ 0 h 167"/>
                  <a:gd name="T2" fmla="*/ 149 w 149"/>
                  <a:gd name="T3" fmla="*/ 167 h 167"/>
                  <a:gd name="T4" fmla="*/ 0 w 149"/>
                  <a:gd name="T5" fmla="*/ 0 h 167"/>
                </a:gdLst>
                <a:ahLst/>
                <a:cxnLst>
                  <a:cxn ang="0">
                    <a:pos x="T0" y="T1"/>
                  </a:cxn>
                  <a:cxn ang="0">
                    <a:pos x="T2" y="T3"/>
                  </a:cxn>
                  <a:cxn ang="0">
                    <a:pos x="T4" y="T5"/>
                  </a:cxn>
                </a:cxnLst>
                <a:rect l="0" t="0" r="r" b="b"/>
                <a:pathLst>
                  <a:path w="149" h="167">
                    <a:moveTo>
                      <a:pt x="0" y="0"/>
                    </a:moveTo>
                    <a:cubicBezTo>
                      <a:pt x="63" y="44"/>
                      <a:pt x="110" y="102"/>
                      <a:pt x="149" y="167"/>
                    </a:cubicBezTo>
                    <a:cubicBezTo>
                      <a:pt x="104" y="107"/>
                      <a:pt x="59" y="47"/>
                      <a:pt x="0" y="0"/>
                    </a:cubicBezTo>
                    <a:close/>
                  </a:path>
                </a:pathLst>
              </a:custGeom>
              <a:solidFill>
                <a:srgbClr val="5E43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783"/>
              <p:cNvSpPr/>
              <p:nvPr/>
            </p:nvSpPr>
            <p:spPr bwMode="auto">
              <a:xfrm>
                <a:off x="1116" y="823"/>
                <a:ext cx="45" cy="54"/>
              </a:xfrm>
              <a:custGeom>
                <a:avLst/>
                <a:gdLst>
                  <a:gd name="T0" fmla="*/ 7 w 40"/>
                  <a:gd name="T1" fmla="*/ 4 h 48"/>
                  <a:gd name="T2" fmla="*/ 11 w 40"/>
                  <a:gd name="T3" fmla="*/ 0 h 48"/>
                  <a:gd name="T4" fmla="*/ 35 w 40"/>
                  <a:gd name="T5" fmla="*/ 48 h 48"/>
                  <a:gd name="T6" fmla="*/ 21 w 40"/>
                  <a:gd name="T7" fmla="*/ 36 h 48"/>
                  <a:gd name="T8" fmla="*/ 7 w 40"/>
                  <a:gd name="T9" fmla="*/ 4 h 48"/>
                </a:gdLst>
                <a:ahLst/>
                <a:cxnLst>
                  <a:cxn ang="0">
                    <a:pos x="T0" y="T1"/>
                  </a:cxn>
                  <a:cxn ang="0">
                    <a:pos x="T2" y="T3"/>
                  </a:cxn>
                  <a:cxn ang="0">
                    <a:pos x="T4" y="T5"/>
                  </a:cxn>
                  <a:cxn ang="0">
                    <a:pos x="T6" y="T7"/>
                  </a:cxn>
                  <a:cxn ang="0">
                    <a:pos x="T8" y="T9"/>
                  </a:cxn>
                </a:cxnLst>
                <a:rect l="0" t="0" r="r" b="b"/>
                <a:pathLst>
                  <a:path w="40" h="48">
                    <a:moveTo>
                      <a:pt x="7" y="4"/>
                    </a:moveTo>
                    <a:cubicBezTo>
                      <a:pt x="8" y="3"/>
                      <a:pt x="10" y="1"/>
                      <a:pt x="11" y="0"/>
                    </a:cubicBezTo>
                    <a:cubicBezTo>
                      <a:pt x="22" y="15"/>
                      <a:pt x="40" y="26"/>
                      <a:pt x="35" y="48"/>
                    </a:cubicBezTo>
                    <a:cubicBezTo>
                      <a:pt x="30" y="44"/>
                      <a:pt x="29" y="36"/>
                      <a:pt x="21" y="36"/>
                    </a:cubicBezTo>
                    <a:cubicBezTo>
                      <a:pt x="16" y="25"/>
                      <a:pt x="0" y="19"/>
                      <a:pt x="7" y="4"/>
                    </a:cubicBezTo>
                    <a:close/>
                  </a:path>
                </a:pathLst>
              </a:custGeom>
              <a:solidFill>
                <a:srgbClr val="9D7D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784"/>
              <p:cNvSpPr/>
              <p:nvPr/>
            </p:nvSpPr>
            <p:spPr bwMode="auto">
              <a:xfrm>
                <a:off x="910" y="641"/>
                <a:ext cx="41" cy="45"/>
              </a:xfrm>
              <a:custGeom>
                <a:avLst/>
                <a:gdLst>
                  <a:gd name="T0" fmla="*/ 33 w 36"/>
                  <a:gd name="T1" fmla="*/ 39 h 40"/>
                  <a:gd name="T2" fmla="*/ 1 w 36"/>
                  <a:gd name="T3" fmla="*/ 3 h 40"/>
                  <a:gd name="T4" fmla="*/ 4 w 36"/>
                  <a:gd name="T5" fmla="*/ 1 h 40"/>
                  <a:gd name="T6" fmla="*/ 35 w 36"/>
                  <a:gd name="T7" fmla="*/ 37 h 40"/>
                  <a:gd name="T8" fmla="*/ 33 w 36"/>
                  <a:gd name="T9" fmla="*/ 39 h 40"/>
                </a:gdLst>
                <a:ahLst/>
                <a:cxnLst>
                  <a:cxn ang="0">
                    <a:pos x="T0" y="T1"/>
                  </a:cxn>
                  <a:cxn ang="0">
                    <a:pos x="T2" y="T3"/>
                  </a:cxn>
                  <a:cxn ang="0">
                    <a:pos x="T4" y="T5"/>
                  </a:cxn>
                  <a:cxn ang="0">
                    <a:pos x="T6" y="T7"/>
                  </a:cxn>
                  <a:cxn ang="0">
                    <a:pos x="T8" y="T9"/>
                  </a:cxn>
                </a:cxnLst>
                <a:rect l="0" t="0" r="r" b="b"/>
                <a:pathLst>
                  <a:path w="36" h="40">
                    <a:moveTo>
                      <a:pt x="33" y="39"/>
                    </a:moveTo>
                    <a:cubicBezTo>
                      <a:pt x="21" y="28"/>
                      <a:pt x="9" y="18"/>
                      <a:pt x="1" y="3"/>
                    </a:cubicBezTo>
                    <a:cubicBezTo>
                      <a:pt x="0" y="1"/>
                      <a:pt x="1" y="0"/>
                      <a:pt x="4" y="1"/>
                    </a:cubicBezTo>
                    <a:cubicBezTo>
                      <a:pt x="14" y="13"/>
                      <a:pt x="25" y="25"/>
                      <a:pt x="35" y="37"/>
                    </a:cubicBezTo>
                    <a:cubicBezTo>
                      <a:pt x="36" y="39"/>
                      <a:pt x="35" y="40"/>
                      <a:pt x="33" y="39"/>
                    </a:cubicBezTo>
                    <a:close/>
                  </a:path>
                </a:pathLst>
              </a:custGeom>
              <a:solidFill>
                <a:srgbClr val="695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785"/>
              <p:cNvSpPr/>
              <p:nvPr/>
            </p:nvSpPr>
            <p:spPr bwMode="auto">
              <a:xfrm>
                <a:off x="891" y="617"/>
                <a:ext cx="24" cy="27"/>
              </a:xfrm>
              <a:custGeom>
                <a:avLst/>
                <a:gdLst>
                  <a:gd name="T0" fmla="*/ 18 w 21"/>
                  <a:gd name="T1" fmla="*/ 24 h 24"/>
                  <a:gd name="T2" fmla="*/ 0 w 21"/>
                  <a:gd name="T3" fmla="*/ 0 h 24"/>
                  <a:gd name="T4" fmla="*/ 21 w 21"/>
                  <a:gd name="T5" fmla="*/ 22 h 24"/>
                  <a:gd name="T6" fmla="*/ 18 w 21"/>
                  <a:gd name="T7" fmla="*/ 24 h 24"/>
                </a:gdLst>
                <a:ahLst/>
                <a:cxnLst>
                  <a:cxn ang="0">
                    <a:pos x="T0" y="T1"/>
                  </a:cxn>
                  <a:cxn ang="0">
                    <a:pos x="T2" y="T3"/>
                  </a:cxn>
                  <a:cxn ang="0">
                    <a:pos x="T4" y="T5"/>
                  </a:cxn>
                  <a:cxn ang="0">
                    <a:pos x="T6" y="T7"/>
                  </a:cxn>
                </a:cxnLst>
                <a:rect l="0" t="0" r="r" b="b"/>
                <a:pathLst>
                  <a:path w="21" h="24">
                    <a:moveTo>
                      <a:pt x="18" y="24"/>
                    </a:moveTo>
                    <a:cubicBezTo>
                      <a:pt x="10" y="17"/>
                      <a:pt x="3" y="10"/>
                      <a:pt x="0" y="0"/>
                    </a:cubicBezTo>
                    <a:cubicBezTo>
                      <a:pt x="9" y="5"/>
                      <a:pt x="15" y="13"/>
                      <a:pt x="21" y="22"/>
                    </a:cubicBezTo>
                    <a:cubicBezTo>
                      <a:pt x="20" y="23"/>
                      <a:pt x="19" y="23"/>
                      <a:pt x="18" y="24"/>
                    </a:cubicBezTo>
                    <a:close/>
                  </a:path>
                </a:pathLst>
              </a:custGeom>
              <a:solidFill>
                <a:srgbClr val="65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786"/>
              <p:cNvSpPr/>
              <p:nvPr/>
            </p:nvSpPr>
            <p:spPr bwMode="auto">
              <a:xfrm>
                <a:off x="947" y="682"/>
                <a:ext cx="25" cy="30"/>
              </a:xfrm>
              <a:custGeom>
                <a:avLst/>
                <a:gdLst>
                  <a:gd name="T0" fmla="*/ 2 w 22"/>
                  <a:gd name="T1" fmla="*/ 0 h 26"/>
                  <a:gd name="T2" fmla="*/ 22 w 22"/>
                  <a:gd name="T3" fmla="*/ 26 h 26"/>
                  <a:gd name="T4" fmla="*/ 0 w 22"/>
                  <a:gd name="T5" fmla="*/ 2 h 26"/>
                  <a:gd name="T6" fmla="*/ 2 w 22"/>
                  <a:gd name="T7" fmla="*/ 0 h 26"/>
                </a:gdLst>
                <a:ahLst/>
                <a:cxnLst>
                  <a:cxn ang="0">
                    <a:pos x="T0" y="T1"/>
                  </a:cxn>
                  <a:cxn ang="0">
                    <a:pos x="T2" y="T3"/>
                  </a:cxn>
                  <a:cxn ang="0">
                    <a:pos x="T4" y="T5"/>
                  </a:cxn>
                  <a:cxn ang="0">
                    <a:pos x="T6" y="T7"/>
                  </a:cxn>
                </a:cxnLst>
                <a:rect l="0" t="0" r="r" b="b"/>
                <a:pathLst>
                  <a:path w="22" h="26">
                    <a:moveTo>
                      <a:pt x="2" y="0"/>
                    </a:moveTo>
                    <a:cubicBezTo>
                      <a:pt x="9" y="6"/>
                      <a:pt x="17" y="12"/>
                      <a:pt x="22" y="26"/>
                    </a:cubicBezTo>
                    <a:cubicBezTo>
                      <a:pt x="10" y="18"/>
                      <a:pt x="5" y="10"/>
                      <a:pt x="0" y="2"/>
                    </a:cubicBezTo>
                    <a:cubicBezTo>
                      <a:pt x="1" y="1"/>
                      <a:pt x="1" y="0"/>
                      <a:pt x="2" y="0"/>
                    </a:cubicBezTo>
                    <a:close/>
                  </a:path>
                </a:pathLst>
              </a:custGeom>
              <a:solidFill>
                <a:srgbClr val="695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787"/>
              <p:cNvSpPr/>
              <p:nvPr/>
            </p:nvSpPr>
            <p:spPr bwMode="auto">
              <a:xfrm>
                <a:off x="1788" y="539"/>
                <a:ext cx="84" cy="337"/>
              </a:xfrm>
              <a:custGeom>
                <a:avLst/>
                <a:gdLst>
                  <a:gd name="T0" fmla="*/ 68 w 75"/>
                  <a:gd name="T1" fmla="*/ 0 h 300"/>
                  <a:gd name="T2" fmla="*/ 72 w 75"/>
                  <a:gd name="T3" fmla="*/ 1 h 300"/>
                  <a:gd name="T4" fmla="*/ 73 w 75"/>
                  <a:gd name="T5" fmla="*/ 29 h 300"/>
                  <a:gd name="T6" fmla="*/ 41 w 75"/>
                  <a:gd name="T7" fmla="*/ 142 h 300"/>
                  <a:gd name="T8" fmla="*/ 21 w 75"/>
                  <a:gd name="T9" fmla="*/ 213 h 300"/>
                  <a:gd name="T10" fmla="*/ 9 w 75"/>
                  <a:gd name="T11" fmla="*/ 279 h 300"/>
                  <a:gd name="T12" fmla="*/ 2 w 75"/>
                  <a:gd name="T13" fmla="*/ 300 h 300"/>
                  <a:gd name="T14" fmla="*/ 11 w 75"/>
                  <a:gd name="T15" fmla="*/ 222 h 300"/>
                  <a:gd name="T16" fmla="*/ 33 w 75"/>
                  <a:gd name="T17" fmla="*/ 125 h 300"/>
                  <a:gd name="T18" fmla="*/ 63 w 75"/>
                  <a:gd name="T19" fmla="*/ 46 h 300"/>
                  <a:gd name="T20" fmla="*/ 62 w 75"/>
                  <a:gd name="T21" fmla="*/ 30 h 300"/>
                  <a:gd name="T22" fmla="*/ 65 w 75"/>
                  <a:gd name="T23" fmla="*/ 1 h 300"/>
                  <a:gd name="T24" fmla="*/ 68 w 75"/>
                  <a:gd name="T2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00">
                    <a:moveTo>
                      <a:pt x="68" y="0"/>
                    </a:moveTo>
                    <a:cubicBezTo>
                      <a:pt x="69" y="1"/>
                      <a:pt x="71" y="1"/>
                      <a:pt x="72" y="1"/>
                    </a:cubicBezTo>
                    <a:cubicBezTo>
                      <a:pt x="75" y="10"/>
                      <a:pt x="65" y="20"/>
                      <a:pt x="73" y="29"/>
                    </a:cubicBezTo>
                    <a:cubicBezTo>
                      <a:pt x="65" y="68"/>
                      <a:pt x="52" y="105"/>
                      <a:pt x="41" y="142"/>
                    </a:cubicBezTo>
                    <a:cubicBezTo>
                      <a:pt x="33" y="165"/>
                      <a:pt x="29" y="189"/>
                      <a:pt x="21" y="213"/>
                    </a:cubicBezTo>
                    <a:cubicBezTo>
                      <a:pt x="15" y="234"/>
                      <a:pt x="9" y="256"/>
                      <a:pt x="9" y="279"/>
                    </a:cubicBezTo>
                    <a:cubicBezTo>
                      <a:pt x="9" y="286"/>
                      <a:pt x="6" y="293"/>
                      <a:pt x="2" y="300"/>
                    </a:cubicBezTo>
                    <a:cubicBezTo>
                      <a:pt x="0" y="273"/>
                      <a:pt x="4" y="248"/>
                      <a:pt x="11" y="222"/>
                    </a:cubicBezTo>
                    <a:cubicBezTo>
                      <a:pt x="21" y="190"/>
                      <a:pt x="26" y="157"/>
                      <a:pt x="33" y="125"/>
                    </a:cubicBezTo>
                    <a:cubicBezTo>
                      <a:pt x="40" y="98"/>
                      <a:pt x="60" y="75"/>
                      <a:pt x="63" y="46"/>
                    </a:cubicBezTo>
                    <a:cubicBezTo>
                      <a:pt x="64" y="40"/>
                      <a:pt x="66" y="35"/>
                      <a:pt x="62" y="30"/>
                    </a:cubicBezTo>
                    <a:cubicBezTo>
                      <a:pt x="61" y="20"/>
                      <a:pt x="61" y="10"/>
                      <a:pt x="65" y="1"/>
                    </a:cubicBezTo>
                    <a:cubicBezTo>
                      <a:pt x="66" y="1"/>
                      <a:pt x="67" y="0"/>
                      <a:pt x="68" y="0"/>
                    </a:cubicBezTo>
                    <a:close/>
                  </a:path>
                </a:pathLst>
              </a:custGeom>
              <a:solidFill>
                <a:srgbClr val="7155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788"/>
              <p:cNvSpPr/>
              <p:nvPr/>
            </p:nvSpPr>
            <p:spPr bwMode="auto">
              <a:xfrm>
                <a:off x="1804" y="531"/>
                <a:ext cx="94" cy="321"/>
              </a:xfrm>
              <a:custGeom>
                <a:avLst/>
                <a:gdLst>
                  <a:gd name="T0" fmla="*/ 83 w 84"/>
                  <a:gd name="T1" fmla="*/ 8 h 286"/>
                  <a:gd name="T2" fmla="*/ 80 w 84"/>
                  <a:gd name="T3" fmla="*/ 21 h 286"/>
                  <a:gd name="T4" fmla="*/ 60 w 84"/>
                  <a:gd name="T5" fmla="*/ 104 h 286"/>
                  <a:gd name="T6" fmla="*/ 21 w 84"/>
                  <a:gd name="T7" fmla="*/ 238 h 286"/>
                  <a:gd name="T8" fmla="*/ 0 w 84"/>
                  <a:gd name="T9" fmla="*/ 286 h 286"/>
                  <a:gd name="T10" fmla="*/ 29 w 84"/>
                  <a:gd name="T11" fmla="*/ 185 h 286"/>
                  <a:gd name="T12" fmla="*/ 69 w 84"/>
                  <a:gd name="T13" fmla="*/ 46 h 286"/>
                  <a:gd name="T14" fmla="*/ 76 w 84"/>
                  <a:gd name="T15" fmla="*/ 6 h 286"/>
                  <a:gd name="T16" fmla="*/ 83 w 84"/>
                  <a:gd name="T17" fmla="*/ 2 h 286"/>
                  <a:gd name="T18" fmla="*/ 83 w 84"/>
                  <a:gd name="T19" fmla="*/ 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286">
                    <a:moveTo>
                      <a:pt x="83" y="8"/>
                    </a:moveTo>
                    <a:cubicBezTo>
                      <a:pt x="78" y="11"/>
                      <a:pt x="79" y="16"/>
                      <a:pt x="80" y="21"/>
                    </a:cubicBezTo>
                    <a:cubicBezTo>
                      <a:pt x="76" y="49"/>
                      <a:pt x="70" y="77"/>
                      <a:pt x="60" y="104"/>
                    </a:cubicBezTo>
                    <a:cubicBezTo>
                      <a:pt x="44" y="148"/>
                      <a:pt x="37" y="194"/>
                      <a:pt x="21" y="238"/>
                    </a:cubicBezTo>
                    <a:cubicBezTo>
                      <a:pt x="15" y="254"/>
                      <a:pt x="18" y="273"/>
                      <a:pt x="0" y="286"/>
                    </a:cubicBezTo>
                    <a:cubicBezTo>
                      <a:pt x="6" y="251"/>
                      <a:pt x="21" y="219"/>
                      <a:pt x="29" y="185"/>
                    </a:cubicBezTo>
                    <a:cubicBezTo>
                      <a:pt x="39" y="138"/>
                      <a:pt x="60" y="93"/>
                      <a:pt x="69" y="46"/>
                    </a:cubicBezTo>
                    <a:cubicBezTo>
                      <a:pt x="72" y="33"/>
                      <a:pt x="73" y="19"/>
                      <a:pt x="76" y="6"/>
                    </a:cubicBezTo>
                    <a:cubicBezTo>
                      <a:pt x="76" y="3"/>
                      <a:pt x="78" y="0"/>
                      <a:pt x="83" y="2"/>
                    </a:cubicBezTo>
                    <a:cubicBezTo>
                      <a:pt x="84" y="3"/>
                      <a:pt x="83" y="6"/>
                      <a:pt x="83" y="8"/>
                    </a:cubicBezTo>
                    <a:close/>
                  </a:path>
                </a:pathLst>
              </a:custGeom>
              <a:solidFill>
                <a:srgbClr val="664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789"/>
              <p:cNvSpPr/>
              <p:nvPr/>
            </p:nvSpPr>
            <p:spPr bwMode="auto">
              <a:xfrm>
                <a:off x="1815" y="748"/>
                <a:ext cx="82" cy="179"/>
              </a:xfrm>
              <a:custGeom>
                <a:avLst/>
                <a:gdLst>
                  <a:gd name="T0" fmla="*/ 25 w 73"/>
                  <a:gd name="T1" fmla="*/ 84 h 160"/>
                  <a:gd name="T2" fmla="*/ 69 w 73"/>
                  <a:gd name="T3" fmla="*/ 0 h 160"/>
                  <a:gd name="T4" fmla="*/ 73 w 73"/>
                  <a:gd name="T5" fmla="*/ 2 h 160"/>
                  <a:gd name="T6" fmla="*/ 3 w 73"/>
                  <a:gd name="T7" fmla="*/ 160 h 160"/>
                  <a:gd name="T8" fmla="*/ 25 w 73"/>
                  <a:gd name="T9" fmla="*/ 83 h 160"/>
                  <a:gd name="T10" fmla="*/ 25 w 73"/>
                  <a:gd name="T11" fmla="*/ 84 h 160"/>
                </a:gdLst>
                <a:ahLst/>
                <a:cxnLst>
                  <a:cxn ang="0">
                    <a:pos x="T0" y="T1"/>
                  </a:cxn>
                  <a:cxn ang="0">
                    <a:pos x="T2" y="T3"/>
                  </a:cxn>
                  <a:cxn ang="0">
                    <a:pos x="T4" y="T5"/>
                  </a:cxn>
                  <a:cxn ang="0">
                    <a:pos x="T6" y="T7"/>
                  </a:cxn>
                  <a:cxn ang="0">
                    <a:pos x="T8" y="T9"/>
                  </a:cxn>
                  <a:cxn ang="0">
                    <a:pos x="T10" y="T11"/>
                  </a:cxn>
                </a:cxnLst>
                <a:rect l="0" t="0" r="r" b="b"/>
                <a:pathLst>
                  <a:path w="73" h="160">
                    <a:moveTo>
                      <a:pt x="25" y="84"/>
                    </a:moveTo>
                    <a:cubicBezTo>
                      <a:pt x="40" y="56"/>
                      <a:pt x="54" y="28"/>
                      <a:pt x="69" y="0"/>
                    </a:cubicBezTo>
                    <a:cubicBezTo>
                      <a:pt x="70" y="0"/>
                      <a:pt x="71" y="1"/>
                      <a:pt x="73" y="2"/>
                    </a:cubicBezTo>
                    <a:cubicBezTo>
                      <a:pt x="50" y="54"/>
                      <a:pt x="27" y="106"/>
                      <a:pt x="3" y="160"/>
                    </a:cubicBezTo>
                    <a:cubicBezTo>
                      <a:pt x="0" y="129"/>
                      <a:pt x="22" y="109"/>
                      <a:pt x="25" y="83"/>
                    </a:cubicBezTo>
                    <a:cubicBezTo>
                      <a:pt x="25" y="83"/>
                      <a:pt x="25" y="84"/>
                      <a:pt x="25" y="84"/>
                    </a:cubicBezTo>
                    <a:close/>
                  </a:path>
                </a:pathLst>
              </a:custGeom>
              <a:solidFill>
                <a:srgbClr val="7F5C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790"/>
              <p:cNvSpPr/>
              <p:nvPr/>
            </p:nvSpPr>
            <p:spPr bwMode="auto">
              <a:xfrm>
                <a:off x="1766" y="608"/>
                <a:ext cx="68" cy="214"/>
              </a:xfrm>
              <a:custGeom>
                <a:avLst/>
                <a:gdLst>
                  <a:gd name="T0" fmla="*/ 9 w 61"/>
                  <a:gd name="T1" fmla="*/ 183 h 190"/>
                  <a:gd name="T2" fmla="*/ 3 w 61"/>
                  <a:gd name="T3" fmla="*/ 180 h 190"/>
                  <a:gd name="T4" fmla="*/ 13 w 61"/>
                  <a:gd name="T5" fmla="*/ 151 h 190"/>
                  <a:gd name="T6" fmla="*/ 13 w 61"/>
                  <a:gd name="T7" fmla="*/ 151 h 190"/>
                  <a:gd name="T8" fmla="*/ 35 w 61"/>
                  <a:gd name="T9" fmla="*/ 66 h 190"/>
                  <a:gd name="T10" fmla="*/ 41 w 61"/>
                  <a:gd name="T11" fmla="*/ 52 h 190"/>
                  <a:gd name="T12" fmla="*/ 45 w 61"/>
                  <a:gd name="T13" fmla="*/ 31 h 190"/>
                  <a:gd name="T14" fmla="*/ 45 w 61"/>
                  <a:gd name="T15" fmla="*/ 31 h 190"/>
                  <a:gd name="T16" fmla="*/ 49 w 61"/>
                  <a:gd name="T17" fmla="*/ 14 h 190"/>
                  <a:gd name="T18" fmla="*/ 61 w 61"/>
                  <a:gd name="T19" fmla="*/ 11 h 190"/>
                  <a:gd name="T20" fmla="*/ 9 w 61"/>
                  <a:gd name="T21" fmla="*/ 18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90">
                    <a:moveTo>
                      <a:pt x="9" y="183"/>
                    </a:moveTo>
                    <a:cubicBezTo>
                      <a:pt x="7" y="181"/>
                      <a:pt x="0" y="190"/>
                      <a:pt x="3" y="180"/>
                    </a:cubicBezTo>
                    <a:cubicBezTo>
                      <a:pt x="6" y="170"/>
                      <a:pt x="12" y="162"/>
                      <a:pt x="13" y="151"/>
                    </a:cubicBezTo>
                    <a:cubicBezTo>
                      <a:pt x="13" y="151"/>
                      <a:pt x="13" y="151"/>
                      <a:pt x="13" y="151"/>
                    </a:cubicBezTo>
                    <a:cubicBezTo>
                      <a:pt x="24" y="124"/>
                      <a:pt x="33" y="96"/>
                      <a:pt x="35" y="66"/>
                    </a:cubicBezTo>
                    <a:cubicBezTo>
                      <a:pt x="35" y="61"/>
                      <a:pt x="38" y="56"/>
                      <a:pt x="41" y="52"/>
                    </a:cubicBezTo>
                    <a:cubicBezTo>
                      <a:pt x="42" y="45"/>
                      <a:pt x="44" y="38"/>
                      <a:pt x="45" y="31"/>
                    </a:cubicBezTo>
                    <a:cubicBezTo>
                      <a:pt x="45" y="31"/>
                      <a:pt x="45" y="31"/>
                      <a:pt x="45" y="31"/>
                    </a:cubicBezTo>
                    <a:cubicBezTo>
                      <a:pt x="49" y="26"/>
                      <a:pt x="45" y="19"/>
                      <a:pt x="49" y="14"/>
                    </a:cubicBezTo>
                    <a:cubicBezTo>
                      <a:pt x="52" y="10"/>
                      <a:pt x="54" y="0"/>
                      <a:pt x="61" y="11"/>
                    </a:cubicBezTo>
                    <a:cubicBezTo>
                      <a:pt x="42" y="68"/>
                      <a:pt x="38" y="129"/>
                      <a:pt x="9" y="183"/>
                    </a:cubicBezTo>
                    <a:close/>
                  </a:path>
                </a:pathLst>
              </a:custGeom>
              <a:solidFill>
                <a:srgbClr val="6548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791"/>
              <p:cNvSpPr/>
              <p:nvPr/>
            </p:nvSpPr>
            <p:spPr bwMode="auto">
              <a:xfrm>
                <a:off x="1812" y="543"/>
                <a:ext cx="39" cy="100"/>
              </a:xfrm>
              <a:custGeom>
                <a:avLst/>
                <a:gdLst>
                  <a:gd name="T0" fmla="*/ 20 w 35"/>
                  <a:gd name="T1" fmla="*/ 69 h 89"/>
                  <a:gd name="T2" fmla="*/ 4 w 35"/>
                  <a:gd name="T3" fmla="*/ 89 h 89"/>
                  <a:gd name="T4" fmla="*/ 9 w 35"/>
                  <a:gd name="T5" fmla="*/ 61 h 89"/>
                  <a:gd name="T6" fmla="*/ 27 w 35"/>
                  <a:gd name="T7" fmla="*/ 0 h 89"/>
                  <a:gd name="T8" fmla="*/ 31 w 35"/>
                  <a:gd name="T9" fmla="*/ 16 h 89"/>
                  <a:gd name="T10" fmla="*/ 20 w 35"/>
                  <a:gd name="T11" fmla="*/ 69 h 89"/>
                </a:gdLst>
                <a:ahLst/>
                <a:cxnLst>
                  <a:cxn ang="0">
                    <a:pos x="T0" y="T1"/>
                  </a:cxn>
                  <a:cxn ang="0">
                    <a:pos x="T2" y="T3"/>
                  </a:cxn>
                  <a:cxn ang="0">
                    <a:pos x="T4" y="T5"/>
                  </a:cxn>
                  <a:cxn ang="0">
                    <a:pos x="T6" y="T7"/>
                  </a:cxn>
                  <a:cxn ang="0">
                    <a:pos x="T8" y="T9"/>
                  </a:cxn>
                  <a:cxn ang="0">
                    <a:pos x="T10" y="T11"/>
                  </a:cxn>
                </a:cxnLst>
                <a:rect l="0" t="0" r="r" b="b"/>
                <a:pathLst>
                  <a:path w="35" h="89">
                    <a:moveTo>
                      <a:pt x="20" y="69"/>
                    </a:moveTo>
                    <a:cubicBezTo>
                      <a:pt x="3" y="66"/>
                      <a:pt x="13" y="85"/>
                      <a:pt x="4" y="89"/>
                    </a:cubicBezTo>
                    <a:cubicBezTo>
                      <a:pt x="5" y="80"/>
                      <a:pt x="0" y="69"/>
                      <a:pt x="9" y="61"/>
                    </a:cubicBezTo>
                    <a:cubicBezTo>
                      <a:pt x="15" y="41"/>
                      <a:pt x="21" y="21"/>
                      <a:pt x="27" y="0"/>
                    </a:cubicBezTo>
                    <a:cubicBezTo>
                      <a:pt x="29" y="5"/>
                      <a:pt x="26" y="12"/>
                      <a:pt x="31" y="16"/>
                    </a:cubicBezTo>
                    <a:cubicBezTo>
                      <a:pt x="35" y="36"/>
                      <a:pt x="28" y="52"/>
                      <a:pt x="20" y="69"/>
                    </a:cubicBezTo>
                    <a:close/>
                  </a:path>
                </a:pathLst>
              </a:custGeom>
              <a:solidFill>
                <a:srgbClr val="A07F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792"/>
              <p:cNvSpPr/>
              <p:nvPr/>
            </p:nvSpPr>
            <p:spPr bwMode="auto">
              <a:xfrm>
                <a:off x="1850" y="540"/>
                <a:ext cx="13" cy="32"/>
              </a:xfrm>
              <a:custGeom>
                <a:avLst/>
                <a:gdLst>
                  <a:gd name="T0" fmla="*/ 10 w 12"/>
                  <a:gd name="T1" fmla="*/ 0 h 29"/>
                  <a:gd name="T2" fmla="*/ 7 w 12"/>
                  <a:gd name="T3" fmla="*/ 29 h 29"/>
                  <a:gd name="T4" fmla="*/ 10 w 12"/>
                  <a:gd name="T5" fmla="*/ 0 h 29"/>
                </a:gdLst>
                <a:ahLst/>
                <a:cxnLst>
                  <a:cxn ang="0">
                    <a:pos x="T0" y="T1"/>
                  </a:cxn>
                  <a:cxn ang="0">
                    <a:pos x="T2" y="T3"/>
                  </a:cxn>
                  <a:cxn ang="0">
                    <a:pos x="T4" y="T5"/>
                  </a:cxn>
                </a:cxnLst>
                <a:rect l="0" t="0" r="r" b="b"/>
                <a:pathLst>
                  <a:path w="12" h="29">
                    <a:moveTo>
                      <a:pt x="10" y="0"/>
                    </a:moveTo>
                    <a:cubicBezTo>
                      <a:pt x="12" y="10"/>
                      <a:pt x="11" y="19"/>
                      <a:pt x="7" y="29"/>
                    </a:cubicBezTo>
                    <a:cubicBezTo>
                      <a:pt x="0" y="18"/>
                      <a:pt x="1" y="9"/>
                      <a:pt x="10" y="0"/>
                    </a:cubicBezTo>
                    <a:close/>
                  </a:path>
                </a:pathLst>
              </a:custGeom>
              <a:solidFill>
                <a:srgbClr val="C9A9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793"/>
              <p:cNvSpPr/>
              <p:nvPr/>
            </p:nvSpPr>
            <p:spPr bwMode="auto">
              <a:xfrm>
                <a:off x="345" y="3065"/>
                <a:ext cx="529" cy="59"/>
              </a:xfrm>
              <a:custGeom>
                <a:avLst/>
                <a:gdLst>
                  <a:gd name="T0" fmla="*/ 13 w 471"/>
                  <a:gd name="T1" fmla="*/ 36 h 52"/>
                  <a:gd name="T2" fmla="*/ 21 w 471"/>
                  <a:gd name="T3" fmla="*/ 25 h 52"/>
                  <a:gd name="T4" fmla="*/ 55 w 471"/>
                  <a:gd name="T5" fmla="*/ 19 h 52"/>
                  <a:gd name="T6" fmla="*/ 85 w 471"/>
                  <a:gd name="T7" fmla="*/ 12 h 52"/>
                  <a:gd name="T8" fmla="*/ 83 w 471"/>
                  <a:gd name="T9" fmla="*/ 33 h 52"/>
                  <a:gd name="T10" fmla="*/ 129 w 471"/>
                  <a:gd name="T11" fmla="*/ 12 h 52"/>
                  <a:gd name="T12" fmla="*/ 133 w 471"/>
                  <a:gd name="T13" fmla="*/ 12 h 52"/>
                  <a:gd name="T14" fmla="*/ 147 w 471"/>
                  <a:gd name="T15" fmla="*/ 29 h 52"/>
                  <a:gd name="T16" fmla="*/ 177 w 471"/>
                  <a:gd name="T17" fmla="*/ 16 h 52"/>
                  <a:gd name="T18" fmla="*/ 177 w 471"/>
                  <a:gd name="T19" fmla="*/ 16 h 52"/>
                  <a:gd name="T20" fmla="*/ 220 w 471"/>
                  <a:gd name="T21" fmla="*/ 16 h 52"/>
                  <a:gd name="T22" fmla="*/ 241 w 471"/>
                  <a:gd name="T23" fmla="*/ 16 h 52"/>
                  <a:gd name="T24" fmla="*/ 383 w 471"/>
                  <a:gd name="T25" fmla="*/ 16 h 52"/>
                  <a:gd name="T26" fmla="*/ 460 w 471"/>
                  <a:gd name="T27" fmla="*/ 12 h 52"/>
                  <a:gd name="T28" fmla="*/ 462 w 471"/>
                  <a:gd name="T29" fmla="*/ 52 h 52"/>
                  <a:gd name="T30" fmla="*/ 461 w 471"/>
                  <a:gd name="T31" fmla="*/ 52 h 52"/>
                  <a:gd name="T32" fmla="*/ 460 w 471"/>
                  <a:gd name="T33" fmla="*/ 52 h 52"/>
                  <a:gd name="T34" fmla="*/ 402 w 471"/>
                  <a:gd name="T35" fmla="*/ 51 h 52"/>
                  <a:gd name="T36" fmla="*/ 296 w 471"/>
                  <a:gd name="T37" fmla="*/ 51 h 52"/>
                  <a:gd name="T38" fmla="*/ 181 w 471"/>
                  <a:gd name="T39" fmla="*/ 51 h 52"/>
                  <a:gd name="T40" fmla="*/ 13 w 471"/>
                  <a:gd name="T4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1" h="52">
                    <a:moveTo>
                      <a:pt x="13" y="36"/>
                    </a:moveTo>
                    <a:cubicBezTo>
                      <a:pt x="18" y="34"/>
                      <a:pt x="0" y="15"/>
                      <a:pt x="21" y="25"/>
                    </a:cubicBezTo>
                    <a:cubicBezTo>
                      <a:pt x="30" y="3"/>
                      <a:pt x="44" y="21"/>
                      <a:pt x="55" y="19"/>
                    </a:cubicBezTo>
                    <a:cubicBezTo>
                      <a:pt x="65" y="17"/>
                      <a:pt x="74" y="9"/>
                      <a:pt x="85" y="12"/>
                    </a:cubicBezTo>
                    <a:cubicBezTo>
                      <a:pt x="92" y="19"/>
                      <a:pt x="79" y="22"/>
                      <a:pt x="83" y="33"/>
                    </a:cubicBezTo>
                    <a:cubicBezTo>
                      <a:pt x="89" y="0"/>
                      <a:pt x="115" y="22"/>
                      <a:pt x="129" y="12"/>
                    </a:cubicBezTo>
                    <a:cubicBezTo>
                      <a:pt x="130" y="12"/>
                      <a:pt x="132" y="12"/>
                      <a:pt x="133" y="12"/>
                    </a:cubicBezTo>
                    <a:cubicBezTo>
                      <a:pt x="144" y="12"/>
                      <a:pt x="147" y="19"/>
                      <a:pt x="147" y="29"/>
                    </a:cubicBezTo>
                    <a:cubicBezTo>
                      <a:pt x="156" y="23"/>
                      <a:pt x="164" y="12"/>
                      <a:pt x="177" y="16"/>
                    </a:cubicBezTo>
                    <a:cubicBezTo>
                      <a:pt x="177" y="16"/>
                      <a:pt x="177" y="16"/>
                      <a:pt x="177" y="16"/>
                    </a:cubicBezTo>
                    <a:cubicBezTo>
                      <a:pt x="191" y="20"/>
                      <a:pt x="206" y="22"/>
                      <a:pt x="220" y="16"/>
                    </a:cubicBezTo>
                    <a:cubicBezTo>
                      <a:pt x="227" y="13"/>
                      <a:pt x="234" y="13"/>
                      <a:pt x="241" y="16"/>
                    </a:cubicBezTo>
                    <a:cubicBezTo>
                      <a:pt x="289" y="11"/>
                      <a:pt x="336" y="14"/>
                      <a:pt x="383" y="16"/>
                    </a:cubicBezTo>
                    <a:cubicBezTo>
                      <a:pt x="409" y="17"/>
                      <a:pt x="435" y="13"/>
                      <a:pt x="460" y="12"/>
                    </a:cubicBezTo>
                    <a:cubicBezTo>
                      <a:pt x="471" y="25"/>
                      <a:pt x="467" y="39"/>
                      <a:pt x="462" y="52"/>
                    </a:cubicBezTo>
                    <a:cubicBezTo>
                      <a:pt x="461" y="52"/>
                      <a:pt x="461" y="52"/>
                      <a:pt x="461" y="52"/>
                    </a:cubicBezTo>
                    <a:cubicBezTo>
                      <a:pt x="460" y="52"/>
                      <a:pt x="460" y="52"/>
                      <a:pt x="460" y="52"/>
                    </a:cubicBezTo>
                    <a:cubicBezTo>
                      <a:pt x="441" y="40"/>
                      <a:pt x="421" y="50"/>
                      <a:pt x="402" y="51"/>
                    </a:cubicBezTo>
                    <a:cubicBezTo>
                      <a:pt x="366" y="52"/>
                      <a:pt x="331" y="51"/>
                      <a:pt x="296" y="51"/>
                    </a:cubicBezTo>
                    <a:cubicBezTo>
                      <a:pt x="257" y="52"/>
                      <a:pt x="219" y="51"/>
                      <a:pt x="181" y="51"/>
                    </a:cubicBezTo>
                    <a:cubicBezTo>
                      <a:pt x="125" y="51"/>
                      <a:pt x="68" y="47"/>
                      <a:pt x="13" y="36"/>
                    </a:cubicBezTo>
                    <a:close/>
                  </a:path>
                </a:pathLst>
              </a:custGeom>
              <a:solidFill>
                <a:srgbClr val="7CB8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794"/>
              <p:cNvSpPr/>
              <p:nvPr/>
            </p:nvSpPr>
            <p:spPr bwMode="auto">
              <a:xfrm>
                <a:off x="862" y="2847"/>
                <a:ext cx="44" cy="277"/>
              </a:xfrm>
              <a:custGeom>
                <a:avLst/>
                <a:gdLst>
                  <a:gd name="T0" fmla="*/ 2 w 39"/>
                  <a:gd name="T1" fmla="*/ 246 h 246"/>
                  <a:gd name="T2" fmla="*/ 0 w 39"/>
                  <a:gd name="T3" fmla="*/ 206 h 246"/>
                  <a:gd name="T4" fmla="*/ 1 w 39"/>
                  <a:gd name="T5" fmla="*/ 166 h 246"/>
                  <a:gd name="T6" fmla="*/ 1 w 39"/>
                  <a:gd name="T7" fmla="*/ 154 h 246"/>
                  <a:gd name="T8" fmla="*/ 4 w 39"/>
                  <a:gd name="T9" fmla="*/ 67 h 246"/>
                  <a:gd name="T10" fmla="*/ 5 w 39"/>
                  <a:gd name="T11" fmla="*/ 42 h 246"/>
                  <a:gd name="T12" fmla="*/ 9 w 39"/>
                  <a:gd name="T13" fmla="*/ 11 h 246"/>
                  <a:gd name="T14" fmla="*/ 10 w 39"/>
                  <a:gd name="T15" fmla="*/ 2 h 246"/>
                  <a:gd name="T16" fmla="*/ 29 w 39"/>
                  <a:gd name="T17" fmla="*/ 25 h 246"/>
                  <a:gd name="T18" fmla="*/ 31 w 39"/>
                  <a:gd name="T19" fmla="*/ 102 h 246"/>
                  <a:gd name="T20" fmla="*/ 18 w 39"/>
                  <a:gd name="T21" fmla="*/ 153 h 246"/>
                  <a:gd name="T22" fmla="*/ 13 w 39"/>
                  <a:gd name="T23" fmla="*/ 163 h 246"/>
                  <a:gd name="T24" fmla="*/ 28 w 39"/>
                  <a:gd name="T25" fmla="*/ 153 h 246"/>
                  <a:gd name="T26" fmla="*/ 31 w 39"/>
                  <a:gd name="T27" fmla="*/ 154 h 246"/>
                  <a:gd name="T28" fmla="*/ 28 w 39"/>
                  <a:gd name="T29" fmla="*/ 203 h 246"/>
                  <a:gd name="T30" fmla="*/ 2 w 39"/>
                  <a:gd name="T3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246">
                    <a:moveTo>
                      <a:pt x="2" y="246"/>
                    </a:moveTo>
                    <a:cubicBezTo>
                      <a:pt x="1" y="233"/>
                      <a:pt x="1" y="219"/>
                      <a:pt x="0" y="206"/>
                    </a:cubicBezTo>
                    <a:cubicBezTo>
                      <a:pt x="0" y="193"/>
                      <a:pt x="1" y="179"/>
                      <a:pt x="1" y="166"/>
                    </a:cubicBezTo>
                    <a:cubicBezTo>
                      <a:pt x="1" y="162"/>
                      <a:pt x="1" y="158"/>
                      <a:pt x="1" y="154"/>
                    </a:cubicBezTo>
                    <a:cubicBezTo>
                      <a:pt x="8" y="125"/>
                      <a:pt x="3" y="96"/>
                      <a:pt x="4" y="67"/>
                    </a:cubicBezTo>
                    <a:cubicBezTo>
                      <a:pt x="4" y="58"/>
                      <a:pt x="4" y="50"/>
                      <a:pt x="5" y="42"/>
                    </a:cubicBezTo>
                    <a:cubicBezTo>
                      <a:pt x="8" y="32"/>
                      <a:pt x="9" y="21"/>
                      <a:pt x="9" y="11"/>
                    </a:cubicBezTo>
                    <a:cubicBezTo>
                      <a:pt x="9" y="8"/>
                      <a:pt x="10" y="5"/>
                      <a:pt x="10" y="2"/>
                    </a:cubicBezTo>
                    <a:cubicBezTo>
                      <a:pt x="29" y="0"/>
                      <a:pt x="25" y="1"/>
                      <a:pt x="29" y="25"/>
                    </a:cubicBezTo>
                    <a:cubicBezTo>
                      <a:pt x="34" y="51"/>
                      <a:pt x="25" y="77"/>
                      <a:pt x="31" y="102"/>
                    </a:cubicBezTo>
                    <a:cubicBezTo>
                      <a:pt x="35" y="123"/>
                      <a:pt x="32" y="139"/>
                      <a:pt x="18" y="153"/>
                    </a:cubicBezTo>
                    <a:cubicBezTo>
                      <a:pt x="16" y="155"/>
                      <a:pt x="15" y="159"/>
                      <a:pt x="13" y="163"/>
                    </a:cubicBezTo>
                    <a:cubicBezTo>
                      <a:pt x="22" y="164"/>
                      <a:pt x="23" y="154"/>
                      <a:pt x="28" y="153"/>
                    </a:cubicBezTo>
                    <a:cubicBezTo>
                      <a:pt x="30" y="154"/>
                      <a:pt x="30" y="154"/>
                      <a:pt x="31" y="154"/>
                    </a:cubicBezTo>
                    <a:cubicBezTo>
                      <a:pt x="39" y="171"/>
                      <a:pt x="21" y="185"/>
                      <a:pt x="28" y="203"/>
                    </a:cubicBezTo>
                    <a:cubicBezTo>
                      <a:pt x="35" y="222"/>
                      <a:pt x="15" y="234"/>
                      <a:pt x="2" y="246"/>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795"/>
              <p:cNvSpPr/>
              <p:nvPr/>
            </p:nvSpPr>
            <p:spPr bwMode="auto">
              <a:xfrm>
                <a:off x="424" y="3070"/>
                <a:ext cx="66" cy="36"/>
              </a:xfrm>
              <a:custGeom>
                <a:avLst/>
                <a:gdLst>
                  <a:gd name="T0" fmla="*/ 59 w 59"/>
                  <a:gd name="T1" fmla="*/ 8 h 32"/>
                  <a:gd name="T2" fmla="*/ 39 w 59"/>
                  <a:gd name="T3" fmla="*/ 16 h 32"/>
                  <a:gd name="T4" fmla="*/ 25 w 59"/>
                  <a:gd name="T5" fmla="*/ 25 h 32"/>
                  <a:gd name="T6" fmla="*/ 12 w 59"/>
                  <a:gd name="T7" fmla="*/ 31 h 32"/>
                  <a:gd name="T8" fmla="*/ 2 w 59"/>
                  <a:gd name="T9" fmla="*/ 24 h 32"/>
                  <a:gd name="T10" fmla="*/ 10 w 59"/>
                  <a:gd name="T11" fmla="*/ 16 h 32"/>
                  <a:gd name="T12" fmla="*/ 15 w 59"/>
                  <a:gd name="T13" fmla="*/ 8 h 32"/>
                  <a:gd name="T14" fmla="*/ 15 w 59"/>
                  <a:gd name="T15" fmla="*/ 4 h 32"/>
                  <a:gd name="T16" fmla="*/ 59 w 59"/>
                  <a:gd name="T1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2">
                    <a:moveTo>
                      <a:pt x="59" y="8"/>
                    </a:moveTo>
                    <a:cubicBezTo>
                      <a:pt x="52" y="11"/>
                      <a:pt x="48" y="19"/>
                      <a:pt x="39" y="16"/>
                    </a:cubicBezTo>
                    <a:cubicBezTo>
                      <a:pt x="31" y="13"/>
                      <a:pt x="19" y="3"/>
                      <a:pt x="25" y="25"/>
                    </a:cubicBezTo>
                    <a:cubicBezTo>
                      <a:pt x="26" y="28"/>
                      <a:pt x="18" y="32"/>
                      <a:pt x="12" y="31"/>
                    </a:cubicBezTo>
                    <a:cubicBezTo>
                      <a:pt x="8" y="30"/>
                      <a:pt x="3" y="31"/>
                      <a:pt x="2" y="24"/>
                    </a:cubicBezTo>
                    <a:cubicBezTo>
                      <a:pt x="0" y="18"/>
                      <a:pt x="5" y="17"/>
                      <a:pt x="10" y="16"/>
                    </a:cubicBezTo>
                    <a:cubicBezTo>
                      <a:pt x="14" y="15"/>
                      <a:pt x="14" y="12"/>
                      <a:pt x="15" y="8"/>
                    </a:cubicBezTo>
                    <a:cubicBezTo>
                      <a:pt x="15" y="7"/>
                      <a:pt x="15" y="5"/>
                      <a:pt x="15" y="4"/>
                    </a:cubicBezTo>
                    <a:cubicBezTo>
                      <a:pt x="29" y="10"/>
                      <a:pt x="45" y="0"/>
                      <a:pt x="59" y="8"/>
                    </a:cubicBezTo>
                    <a:close/>
                  </a:path>
                </a:pathLst>
              </a:custGeom>
              <a:solidFill>
                <a:srgbClr val="9CCA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796"/>
              <p:cNvSpPr/>
              <p:nvPr/>
            </p:nvSpPr>
            <p:spPr bwMode="auto">
              <a:xfrm>
                <a:off x="495" y="3067"/>
                <a:ext cx="49" cy="49"/>
              </a:xfrm>
              <a:custGeom>
                <a:avLst/>
                <a:gdLst>
                  <a:gd name="T0" fmla="*/ 44 w 44"/>
                  <a:gd name="T1" fmla="*/ 14 h 43"/>
                  <a:gd name="T2" fmla="*/ 22 w 44"/>
                  <a:gd name="T3" fmla="*/ 30 h 43"/>
                  <a:gd name="T4" fmla="*/ 9 w 44"/>
                  <a:gd name="T5" fmla="*/ 21 h 43"/>
                  <a:gd name="T6" fmla="*/ 0 w 44"/>
                  <a:gd name="T7" fmla="*/ 10 h 43"/>
                  <a:gd name="T8" fmla="*/ 44 w 44"/>
                  <a:gd name="T9" fmla="*/ 14 h 43"/>
                </a:gdLst>
                <a:ahLst/>
                <a:cxnLst>
                  <a:cxn ang="0">
                    <a:pos x="T0" y="T1"/>
                  </a:cxn>
                  <a:cxn ang="0">
                    <a:pos x="T2" y="T3"/>
                  </a:cxn>
                  <a:cxn ang="0">
                    <a:pos x="T4" y="T5"/>
                  </a:cxn>
                  <a:cxn ang="0">
                    <a:pos x="T6" y="T7"/>
                  </a:cxn>
                  <a:cxn ang="0">
                    <a:pos x="T8" y="T9"/>
                  </a:cxn>
                </a:cxnLst>
                <a:rect l="0" t="0" r="r" b="b"/>
                <a:pathLst>
                  <a:path w="44" h="43">
                    <a:moveTo>
                      <a:pt x="44" y="14"/>
                    </a:moveTo>
                    <a:cubicBezTo>
                      <a:pt x="34" y="15"/>
                      <a:pt x="30" y="25"/>
                      <a:pt x="22" y="30"/>
                    </a:cubicBezTo>
                    <a:cubicBezTo>
                      <a:pt x="20" y="24"/>
                      <a:pt x="2" y="43"/>
                      <a:pt x="9" y="21"/>
                    </a:cubicBezTo>
                    <a:cubicBezTo>
                      <a:pt x="10" y="19"/>
                      <a:pt x="3" y="14"/>
                      <a:pt x="0" y="10"/>
                    </a:cubicBezTo>
                    <a:cubicBezTo>
                      <a:pt x="16" y="0"/>
                      <a:pt x="30" y="8"/>
                      <a:pt x="44" y="14"/>
                    </a:cubicBezTo>
                    <a:close/>
                  </a:path>
                </a:pathLst>
              </a:custGeom>
              <a:solidFill>
                <a:srgbClr val="9CCA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797"/>
              <p:cNvSpPr/>
              <p:nvPr/>
            </p:nvSpPr>
            <p:spPr bwMode="auto">
              <a:xfrm>
                <a:off x="544" y="3073"/>
                <a:ext cx="72" cy="25"/>
              </a:xfrm>
              <a:custGeom>
                <a:avLst/>
                <a:gdLst>
                  <a:gd name="T0" fmla="*/ 64 w 64"/>
                  <a:gd name="T1" fmla="*/ 9 h 22"/>
                  <a:gd name="T2" fmla="*/ 13 w 64"/>
                  <a:gd name="T3" fmla="*/ 16 h 22"/>
                  <a:gd name="T4" fmla="*/ 0 w 64"/>
                  <a:gd name="T5" fmla="*/ 9 h 22"/>
                  <a:gd name="T6" fmla="*/ 64 w 64"/>
                  <a:gd name="T7" fmla="*/ 9 h 22"/>
                </a:gdLst>
                <a:ahLst/>
                <a:cxnLst>
                  <a:cxn ang="0">
                    <a:pos x="T0" y="T1"/>
                  </a:cxn>
                  <a:cxn ang="0">
                    <a:pos x="T2" y="T3"/>
                  </a:cxn>
                  <a:cxn ang="0">
                    <a:pos x="T4" y="T5"/>
                  </a:cxn>
                  <a:cxn ang="0">
                    <a:pos x="T6" y="T7"/>
                  </a:cxn>
                </a:cxnLst>
                <a:rect l="0" t="0" r="r" b="b"/>
                <a:pathLst>
                  <a:path w="64" h="22">
                    <a:moveTo>
                      <a:pt x="64" y="9"/>
                    </a:moveTo>
                    <a:cubicBezTo>
                      <a:pt x="46" y="6"/>
                      <a:pt x="32" y="22"/>
                      <a:pt x="13" y="16"/>
                    </a:cubicBezTo>
                    <a:cubicBezTo>
                      <a:pt x="7" y="14"/>
                      <a:pt x="4" y="12"/>
                      <a:pt x="0" y="9"/>
                    </a:cubicBezTo>
                    <a:cubicBezTo>
                      <a:pt x="21" y="10"/>
                      <a:pt x="43" y="0"/>
                      <a:pt x="64" y="9"/>
                    </a:cubicBezTo>
                    <a:close/>
                  </a:path>
                </a:pathLst>
              </a:custGeom>
              <a:solidFill>
                <a:srgbClr val="9CCA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798"/>
              <p:cNvSpPr/>
              <p:nvPr/>
            </p:nvSpPr>
            <p:spPr bwMode="auto">
              <a:xfrm>
                <a:off x="722" y="3162"/>
                <a:ext cx="147" cy="53"/>
              </a:xfrm>
              <a:custGeom>
                <a:avLst/>
                <a:gdLst>
                  <a:gd name="T0" fmla="*/ 127 w 131"/>
                  <a:gd name="T1" fmla="*/ 22 h 47"/>
                  <a:gd name="T2" fmla="*/ 127 w 131"/>
                  <a:gd name="T3" fmla="*/ 26 h 47"/>
                  <a:gd name="T4" fmla="*/ 125 w 131"/>
                  <a:gd name="T5" fmla="*/ 38 h 47"/>
                  <a:gd name="T6" fmla="*/ 14 w 131"/>
                  <a:gd name="T7" fmla="*/ 38 h 47"/>
                  <a:gd name="T8" fmla="*/ 5 w 131"/>
                  <a:gd name="T9" fmla="*/ 20 h 47"/>
                  <a:gd name="T10" fmla="*/ 24 w 131"/>
                  <a:gd name="T11" fmla="*/ 5 h 47"/>
                  <a:gd name="T12" fmla="*/ 43 w 131"/>
                  <a:gd name="T13" fmla="*/ 13 h 47"/>
                  <a:gd name="T14" fmla="*/ 52 w 131"/>
                  <a:gd name="T15" fmla="*/ 15 h 47"/>
                  <a:gd name="T16" fmla="*/ 88 w 131"/>
                  <a:gd name="T17" fmla="*/ 19 h 47"/>
                  <a:gd name="T18" fmla="*/ 106 w 131"/>
                  <a:gd name="T19" fmla="*/ 6 h 47"/>
                  <a:gd name="T20" fmla="*/ 125 w 131"/>
                  <a:gd name="T21" fmla="*/ 6 h 47"/>
                  <a:gd name="T22" fmla="*/ 127 w 131"/>
                  <a:gd name="T2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47">
                    <a:moveTo>
                      <a:pt x="127" y="22"/>
                    </a:moveTo>
                    <a:cubicBezTo>
                      <a:pt x="127" y="23"/>
                      <a:pt x="127" y="25"/>
                      <a:pt x="127" y="26"/>
                    </a:cubicBezTo>
                    <a:cubicBezTo>
                      <a:pt x="129" y="30"/>
                      <a:pt x="130" y="35"/>
                      <a:pt x="125" y="38"/>
                    </a:cubicBezTo>
                    <a:cubicBezTo>
                      <a:pt x="88" y="47"/>
                      <a:pt x="51" y="40"/>
                      <a:pt x="14" y="38"/>
                    </a:cubicBezTo>
                    <a:cubicBezTo>
                      <a:pt x="1" y="37"/>
                      <a:pt x="0" y="32"/>
                      <a:pt x="5" y="20"/>
                    </a:cubicBezTo>
                    <a:cubicBezTo>
                      <a:pt x="10" y="12"/>
                      <a:pt x="16" y="8"/>
                      <a:pt x="24" y="5"/>
                    </a:cubicBezTo>
                    <a:cubicBezTo>
                      <a:pt x="34" y="0"/>
                      <a:pt x="40" y="2"/>
                      <a:pt x="43" y="13"/>
                    </a:cubicBezTo>
                    <a:cubicBezTo>
                      <a:pt x="44" y="16"/>
                      <a:pt x="48" y="16"/>
                      <a:pt x="52" y="15"/>
                    </a:cubicBezTo>
                    <a:cubicBezTo>
                      <a:pt x="64" y="12"/>
                      <a:pt x="75" y="7"/>
                      <a:pt x="88" y="19"/>
                    </a:cubicBezTo>
                    <a:cubicBezTo>
                      <a:pt x="91" y="22"/>
                      <a:pt x="104" y="16"/>
                      <a:pt x="106" y="6"/>
                    </a:cubicBezTo>
                    <a:cubicBezTo>
                      <a:pt x="112" y="6"/>
                      <a:pt x="119" y="6"/>
                      <a:pt x="125" y="6"/>
                    </a:cubicBezTo>
                    <a:cubicBezTo>
                      <a:pt x="131" y="11"/>
                      <a:pt x="128" y="16"/>
                      <a:pt x="127" y="22"/>
                    </a:cubicBezTo>
                    <a:close/>
                  </a:path>
                </a:pathLst>
              </a:custGeom>
              <a:solidFill>
                <a:srgbClr val="8DC0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799"/>
              <p:cNvSpPr/>
              <p:nvPr/>
            </p:nvSpPr>
            <p:spPr bwMode="auto">
              <a:xfrm>
                <a:off x="862" y="3172"/>
                <a:ext cx="47" cy="101"/>
              </a:xfrm>
              <a:custGeom>
                <a:avLst/>
                <a:gdLst>
                  <a:gd name="T0" fmla="*/ 0 w 42"/>
                  <a:gd name="T1" fmla="*/ 29 h 90"/>
                  <a:gd name="T2" fmla="*/ 2 w 42"/>
                  <a:gd name="T3" fmla="*/ 17 h 90"/>
                  <a:gd name="T4" fmla="*/ 30 w 42"/>
                  <a:gd name="T5" fmla="*/ 0 h 90"/>
                  <a:gd name="T6" fmla="*/ 10 w 42"/>
                  <a:gd name="T7" fmla="*/ 69 h 90"/>
                  <a:gd name="T8" fmla="*/ 8 w 42"/>
                  <a:gd name="T9" fmla="*/ 57 h 90"/>
                  <a:gd name="T10" fmla="*/ 4 w 42"/>
                  <a:gd name="T11" fmla="*/ 57 h 90"/>
                  <a:gd name="T12" fmla="*/ 4 w 42"/>
                  <a:gd name="T13" fmla="*/ 90 h 90"/>
                  <a:gd name="T14" fmla="*/ 1 w 42"/>
                  <a:gd name="T15" fmla="*/ 89 h 90"/>
                  <a:gd name="T16" fmla="*/ 1 w 42"/>
                  <a:gd name="T17" fmla="*/ 69 h 90"/>
                  <a:gd name="T18" fmla="*/ 0 w 42"/>
                  <a:gd name="T19" fmla="*/ 2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90">
                    <a:moveTo>
                      <a:pt x="0" y="29"/>
                    </a:moveTo>
                    <a:cubicBezTo>
                      <a:pt x="1" y="25"/>
                      <a:pt x="1" y="21"/>
                      <a:pt x="2" y="17"/>
                    </a:cubicBezTo>
                    <a:cubicBezTo>
                      <a:pt x="15" y="19"/>
                      <a:pt x="15" y="0"/>
                      <a:pt x="30" y="0"/>
                    </a:cubicBezTo>
                    <a:cubicBezTo>
                      <a:pt x="20" y="23"/>
                      <a:pt x="42" y="52"/>
                      <a:pt x="10" y="69"/>
                    </a:cubicBezTo>
                    <a:cubicBezTo>
                      <a:pt x="9" y="65"/>
                      <a:pt x="9" y="61"/>
                      <a:pt x="8" y="57"/>
                    </a:cubicBezTo>
                    <a:cubicBezTo>
                      <a:pt x="7" y="57"/>
                      <a:pt x="6" y="57"/>
                      <a:pt x="4" y="57"/>
                    </a:cubicBezTo>
                    <a:cubicBezTo>
                      <a:pt x="4" y="68"/>
                      <a:pt x="4" y="79"/>
                      <a:pt x="4" y="90"/>
                    </a:cubicBezTo>
                    <a:cubicBezTo>
                      <a:pt x="3" y="90"/>
                      <a:pt x="2" y="89"/>
                      <a:pt x="1" y="89"/>
                    </a:cubicBezTo>
                    <a:cubicBezTo>
                      <a:pt x="1" y="82"/>
                      <a:pt x="1" y="76"/>
                      <a:pt x="1" y="69"/>
                    </a:cubicBezTo>
                    <a:cubicBezTo>
                      <a:pt x="1" y="56"/>
                      <a:pt x="0" y="42"/>
                      <a:pt x="0" y="2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800"/>
              <p:cNvSpPr/>
              <p:nvPr/>
            </p:nvSpPr>
            <p:spPr bwMode="auto">
              <a:xfrm>
                <a:off x="484" y="3236"/>
                <a:ext cx="36" cy="20"/>
              </a:xfrm>
              <a:custGeom>
                <a:avLst/>
                <a:gdLst>
                  <a:gd name="T0" fmla="*/ 29 w 32"/>
                  <a:gd name="T1" fmla="*/ 0 h 18"/>
                  <a:gd name="T2" fmla="*/ 29 w 32"/>
                  <a:gd name="T3" fmla="*/ 12 h 18"/>
                  <a:gd name="T4" fmla="*/ 3 w 32"/>
                  <a:gd name="T5" fmla="*/ 13 h 18"/>
                  <a:gd name="T6" fmla="*/ 5 w 32"/>
                  <a:gd name="T7" fmla="*/ 6 h 18"/>
                  <a:gd name="T8" fmla="*/ 21 w 32"/>
                  <a:gd name="T9" fmla="*/ 0 h 18"/>
                  <a:gd name="T10" fmla="*/ 29 w 32"/>
                  <a:gd name="T11" fmla="*/ 0 h 18"/>
                </a:gdLst>
                <a:ahLst/>
                <a:cxnLst>
                  <a:cxn ang="0">
                    <a:pos x="T0" y="T1"/>
                  </a:cxn>
                  <a:cxn ang="0">
                    <a:pos x="T2" y="T3"/>
                  </a:cxn>
                  <a:cxn ang="0">
                    <a:pos x="T4" y="T5"/>
                  </a:cxn>
                  <a:cxn ang="0">
                    <a:pos x="T6" y="T7"/>
                  </a:cxn>
                  <a:cxn ang="0">
                    <a:pos x="T8" y="T9"/>
                  </a:cxn>
                  <a:cxn ang="0">
                    <a:pos x="T10" y="T11"/>
                  </a:cxn>
                </a:cxnLst>
                <a:rect l="0" t="0" r="r" b="b"/>
                <a:pathLst>
                  <a:path w="32" h="18">
                    <a:moveTo>
                      <a:pt x="29" y="0"/>
                    </a:moveTo>
                    <a:cubicBezTo>
                      <a:pt x="28" y="5"/>
                      <a:pt x="32" y="13"/>
                      <a:pt x="29" y="12"/>
                    </a:cubicBezTo>
                    <a:cubicBezTo>
                      <a:pt x="20" y="8"/>
                      <a:pt x="11" y="18"/>
                      <a:pt x="3" y="13"/>
                    </a:cubicBezTo>
                    <a:cubicBezTo>
                      <a:pt x="1" y="12"/>
                      <a:pt x="0" y="7"/>
                      <a:pt x="5" y="6"/>
                    </a:cubicBezTo>
                    <a:cubicBezTo>
                      <a:pt x="11" y="5"/>
                      <a:pt x="17" y="5"/>
                      <a:pt x="21" y="0"/>
                    </a:cubicBezTo>
                    <a:cubicBezTo>
                      <a:pt x="24" y="0"/>
                      <a:pt x="26" y="0"/>
                      <a:pt x="29" y="0"/>
                    </a:cubicBezTo>
                    <a:close/>
                  </a:path>
                </a:pathLst>
              </a:custGeom>
              <a:solidFill>
                <a:srgbClr val="90C2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801"/>
              <p:cNvSpPr/>
              <p:nvPr/>
            </p:nvSpPr>
            <p:spPr bwMode="auto">
              <a:xfrm>
                <a:off x="1933" y="639"/>
                <a:ext cx="180" cy="450"/>
              </a:xfrm>
              <a:custGeom>
                <a:avLst/>
                <a:gdLst>
                  <a:gd name="T0" fmla="*/ 141 w 160"/>
                  <a:gd name="T1" fmla="*/ 36 h 401"/>
                  <a:gd name="T2" fmla="*/ 160 w 160"/>
                  <a:gd name="T3" fmla="*/ 0 h 401"/>
                  <a:gd name="T4" fmla="*/ 126 w 160"/>
                  <a:gd name="T5" fmla="*/ 92 h 401"/>
                  <a:gd name="T6" fmla="*/ 110 w 160"/>
                  <a:gd name="T7" fmla="*/ 141 h 401"/>
                  <a:gd name="T8" fmla="*/ 46 w 160"/>
                  <a:gd name="T9" fmla="*/ 313 h 401"/>
                  <a:gd name="T10" fmla="*/ 1 w 160"/>
                  <a:gd name="T11" fmla="*/ 401 h 401"/>
                  <a:gd name="T12" fmla="*/ 21 w 160"/>
                  <a:gd name="T13" fmla="*/ 346 h 401"/>
                  <a:gd name="T14" fmla="*/ 49 w 160"/>
                  <a:gd name="T15" fmla="*/ 286 h 401"/>
                  <a:gd name="T16" fmla="*/ 51 w 160"/>
                  <a:gd name="T17" fmla="*/ 282 h 401"/>
                  <a:gd name="T18" fmla="*/ 99 w 160"/>
                  <a:gd name="T19" fmla="*/ 160 h 401"/>
                  <a:gd name="T20" fmla="*/ 141 w 160"/>
                  <a:gd name="T21" fmla="*/ 3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401">
                    <a:moveTo>
                      <a:pt x="141" y="36"/>
                    </a:moveTo>
                    <a:cubicBezTo>
                      <a:pt x="151" y="26"/>
                      <a:pt x="147" y="9"/>
                      <a:pt x="160" y="0"/>
                    </a:cubicBezTo>
                    <a:cubicBezTo>
                      <a:pt x="153" y="33"/>
                      <a:pt x="136" y="61"/>
                      <a:pt x="126" y="92"/>
                    </a:cubicBezTo>
                    <a:cubicBezTo>
                      <a:pt x="120" y="108"/>
                      <a:pt x="110" y="124"/>
                      <a:pt x="110" y="141"/>
                    </a:cubicBezTo>
                    <a:cubicBezTo>
                      <a:pt x="110" y="207"/>
                      <a:pt x="66" y="255"/>
                      <a:pt x="46" y="313"/>
                    </a:cubicBezTo>
                    <a:cubicBezTo>
                      <a:pt x="35" y="344"/>
                      <a:pt x="11" y="369"/>
                      <a:pt x="1" y="401"/>
                    </a:cubicBezTo>
                    <a:cubicBezTo>
                      <a:pt x="0" y="380"/>
                      <a:pt x="12" y="363"/>
                      <a:pt x="21" y="346"/>
                    </a:cubicBezTo>
                    <a:cubicBezTo>
                      <a:pt x="32" y="326"/>
                      <a:pt x="45" y="309"/>
                      <a:pt x="49" y="286"/>
                    </a:cubicBezTo>
                    <a:cubicBezTo>
                      <a:pt x="48" y="284"/>
                      <a:pt x="49" y="283"/>
                      <a:pt x="51" y="282"/>
                    </a:cubicBezTo>
                    <a:cubicBezTo>
                      <a:pt x="73" y="244"/>
                      <a:pt x="93" y="205"/>
                      <a:pt x="99" y="160"/>
                    </a:cubicBezTo>
                    <a:cubicBezTo>
                      <a:pt x="104" y="116"/>
                      <a:pt x="122" y="76"/>
                      <a:pt x="141" y="36"/>
                    </a:cubicBezTo>
                    <a:close/>
                  </a:path>
                </a:pathLst>
              </a:custGeom>
              <a:solidFill>
                <a:srgbClr val="6C51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802"/>
              <p:cNvSpPr/>
              <p:nvPr/>
            </p:nvSpPr>
            <p:spPr bwMode="auto">
              <a:xfrm>
                <a:off x="2005" y="639"/>
                <a:ext cx="81" cy="231"/>
              </a:xfrm>
              <a:custGeom>
                <a:avLst/>
                <a:gdLst>
                  <a:gd name="T0" fmla="*/ 0 w 72"/>
                  <a:gd name="T1" fmla="*/ 206 h 206"/>
                  <a:gd name="T2" fmla="*/ 44 w 72"/>
                  <a:gd name="T3" fmla="*/ 63 h 206"/>
                  <a:gd name="T4" fmla="*/ 68 w 72"/>
                  <a:gd name="T5" fmla="*/ 0 h 206"/>
                  <a:gd name="T6" fmla="*/ 72 w 72"/>
                  <a:gd name="T7" fmla="*/ 9 h 206"/>
                  <a:gd name="T8" fmla="*/ 29 w 72"/>
                  <a:gd name="T9" fmla="*/ 118 h 206"/>
                  <a:gd name="T10" fmla="*/ 19 w 72"/>
                  <a:gd name="T11" fmla="*/ 169 h 206"/>
                  <a:gd name="T12" fmla="*/ 0 w 72"/>
                  <a:gd name="T13" fmla="*/ 206 h 206"/>
                </a:gdLst>
                <a:ahLst/>
                <a:cxnLst>
                  <a:cxn ang="0">
                    <a:pos x="T0" y="T1"/>
                  </a:cxn>
                  <a:cxn ang="0">
                    <a:pos x="T2" y="T3"/>
                  </a:cxn>
                  <a:cxn ang="0">
                    <a:pos x="T4" y="T5"/>
                  </a:cxn>
                  <a:cxn ang="0">
                    <a:pos x="T6" y="T7"/>
                  </a:cxn>
                  <a:cxn ang="0">
                    <a:pos x="T8" y="T9"/>
                  </a:cxn>
                  <a:cxn ang="0">
                    <a:pos x="T10" y="T11"/>
                  </a:cxn>
                  <a:cxn ang="0">
                    <a:pos x="T12" y="T13"/>
                  </a:cxn>
                </a:cxnLst>
                <a:rect l="0" t="0" r="r" b="b"/>
                <a:pathLst>
                  <a:path w="72" h="206">
                    <a:moveTo>
                      <a:pt x="0" y="206"/>
                    </a:moveTo>
                    <a:cubicBezTo>
                      <a:pt x="9" y="157"/>
                      <a:pt x="19" y="108"/>
                      <a:pt x="44" y="63"/>
                    </a:cubicBezTo>
                    <a:cubicBezTo>
                      <a:pt x="55" y="44"/>
                      <a:pt x="61" y="21"/>
                      <a:pt x="68" y="0"/>
                    </a:cubicBezTo>
                    <a:cubicBezTo>
                      <a:pt x="72" y="2"/>
                      <a:pt x="72" y="5"/>
                      <a:pt x="72" y="9"/>
                    </a:cubicBezTo>
                    <a:cubicBezTo>
                      <a:pt x="59" y="45"/>
                      <a:pt x="45" y="82"/>
                      <a:pt x="29" y="118"/>
                    </a:cubicBezTo>
                    <a:cubicBezTo>
                      <a:pt x="22" y="133"/>
                      <a:pt x="14" y="149"/>
                      <a:pt x="19" y="169"/>
                    </a:cubicBezTo>
                    <a:cubicBezTo>
                      <a:pt x="22" y="178"/>
                      <a:pt x="10" y="195"/>
                      <a:pt x="0" y="206"/>
                    </a:cubicBezTo>
                    <a:close/>
                  </a:path>
                </a:pathLst>
              </a:custGeom>
              <a:solidFill>
                <a:srgbClr val="7253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803"/>
              <p:cNvSpPr/>
              <p:nvPr/>
            </p:nvSpPr>
            <p:spPr bwMode="auto">
              <a:xfrm>
                <a:off x="1962" y="863"/>
                <a:ext cx="57" cy="81"/>
              </a:xfrm>
              <a:custGeom>
                <a:avLst/>
                <a:gdLst>
                  <a:gd name="T0" fmla="*/ 10 w 50"/>
                  <a:gd name="T1" fmla="*/ 72 h 72"/>
                  <a:gd name="T2" fmla="*/ 2 w 50"/>
                  <a:gd name="T3" fmla="*/ 64 h 72"/>
                  <a:gd name="T4" fmla="*/ 20 w 50"/>
                  <a:gd name="T5" fmla="*/ 16 h 72"/>
                  <a:gd name="T6" fmla="*/ 38 w 50"/>
                  <a:gd name="T7" fmla="*/ 6 h 72"/>
                  <a:gd name="T8" fmla="*/ 34 w 50"/>
                  <a:gd name="T9" fmla="*/ 19 h 72"/>
                  <a:gd name="T10" fmla="*/ 35 w 50"/>
                  <a:gd name="T11" fmla="*/ 25 h 72"/>
                  <a:gd name="T12" fmla="*/ 50 w 50"/>
                  <a:gd name="T13" fmla="*/ 5 h 72"/>
                  <a:gd name="T14" fmla="*/ 10 w 50"/>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2">
                    <a:moveTo>
                      <a:pt x="10" y="72"/>
                    </a:moveTo>
                    <a:cubicBezTo>
                      <a:pt x="9" y="68"/>
                      <a:pt x="0" y="72"/>
                      <a:pt x="2" y="64"/>
                    </a:cubicBezTo>
                    <a:cubicBezTo>
                      <a:pt x="8" y="48"/>
                      <a:pt x="15" y="32"/>
                      <a:pt x="20" y="16"/>
                    </a:cubicBezTo>
                    <a:cubicBezTo>
                      <a:pt x="26" y="0"/>
                      <a:pt x="25" y="0"/>
                      <a:pt x="38" y="6"/>
                    </a:cubicBezTo>
                    <a:cubicBezTo>
                      <a:pt x="37" y="10"/>
                      <a:pt x="35" y="15"/>
                      <a:pt x="34" y="19"/>
                    </a:cubicBezTo>
                    <a:cubicBezTo>
                      <a:pt x="34" y="21"/>
                      <a:pt x="35" y="23"/>
                      <a:pt x="35" y="25"/>
                    </a:cubicBezTo>
                    <a:cubicBezTo>
                      <a:pt x="43" y="20"/>
                      <a:pt x="40" y="9"/>
                      <a:pt x="50" y="5"/>
                    </a:cubicBezTo>
                    <a:cubicBezTo>
                      <a:pt x="47" y="35"/>
                      <a:pt x="20" y="48"/>
                      <a:pt x="10" y="72"/>
                    </a:cubicBezTo>
                    <a:close/>
                  </a:path>
                </a:pathLst>
              </a:custGeom>
              <a:solidFill>
                <a:srgbClr val="B08E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804"/>
              <p:cNvSpPr/>
              <p:nvPr/>
            </p:nvSpPr>
            <p:spPr bwMode="auto">
              <a:xfrm>
                <a:off x="1951" y="1003"/>
                <a:ext cx="44" cy="91"/>
              </a:xfrm>
              <a:custGeom>
                <a:avLst/>
                <a:gdLst>
                  <a:gd name="T0" fmla="*/ 0 w 39"/>
                  <a:gd name="T1" fmla="*/ 81 h 81"/>
                  <a:gd name="T2" fmla="*/ 34 w 39"/>
                  <a:gd name="T3" fmla="*/ 0 h 81"/>
                  <a:gd name="T4" fmla="*/ 39 w 39"/>
                  <a:gd name="T5" fmla="*/ 2 h 81"/>
                  <a:gd name="T6" fmla="*/ 0 w 39"/>
                  <a:gd name="T7" fmla="*/ 81 h 81"/>
                </a:gdLst>
                <a:ahLst/>
                <a:cxnLst>
                  <a:cxn ang="0">
                    <a:pos x="T0" y="T1"/>
                  </a:cxn>
                  <a:cxn ang="0">
                    <a:pos x="T2" y="T3"/>
                  </a:cxn>
                  <a:cxn ang="0">
                    <a:pos x="T4" y="T5"/>
                  </a:cxn>
                  <a:cxn ang="0">
                    <a:pos x="T6" y="T7"/>
                  </a:cxn>
                </a:cxnLst>
                <a:rect l="0" t="0" r="r" b="b"/>
                <a:pathLst>
                  <a:path w="39" h="81">
                    <a:moveTo>
                      <a:pt x="0" y="81"/>
                    </a:moveTo>
                    <a:cubicBezTo>
                      <a:pt x="11" y="54"/>
                      <a:pt x="22" y="27"/>
                      <a:pt x="34" y="0"/>
                    </a:cubicBezTo>
                    <a:cubicBezTo>
                      <a:pt x="35" y="1"/>
                      <a:pt x="37" y="2"/>
                      <a:pt x="39" y="2"/>
                    </a:cubicBezTo>
                    <a:cubicBezTo>
                      <a:pt x="29" y="29"/>
                      <a:pt x="19" y="57"/>
                      <a:pt x="0" y="81"/>
                    </a:cubicBezTo>
                    <a:close/>
                  </a:path>
                </a:pathLst>
              </a:custGeom>
              <a:solidFill>
                <a:srgbClr val="7A61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805"/>
              <p:cNvSpPr/>
              <p:nvPr/>
            </p:nvSpPr>
            <p:spPr bwMode="auto">
              <a:xfrm>
                <a:off x="1939" y="944"/>
                <a:ext cx="51" cy="79"/>
              </a:xfrm>
              <a:custGeom>
                <a:avLst/>
                <a:gdLst>
                  <a:gd name="T0" fmla="*/ 46 w 46"/>
                  <a:gd name="T1" fmla="*/ 10 h 70"/>
                  <a:gd name="T2" fmla="*/ 44 w 46"/>
                  <a:gd name="T3" fmla="*/ 14 h 70"/>
                  <a:gd name="T4" fmla="*/ 0 w 46"/>
                  <a:gd name="T5" fmla="*/ 70 h 70"/>
                  <a:gd name="T6" fmla="*/ 41 w 46"/>
                  <a:gd name="T7" fmla="*/ 4 h 70"/>
                  <a:gd name="T8" fmla="*/ 46 w 46"/>
                  <a:gd name="T9" fmla="*/ 4 h 70"/>
                  <a:gd name="T10" fmla="*/ 46 w 46"/>
                  <a:gd name="T11" fmla="*/ 10 h 70"/>
                </a:gdLst>
                <a:ahLst/>
                <a:cxnLst>
                  <a:cxn ang="0">
                    <a:pos x="T0" y="T1"/>
                  </a:cxn>
                  <a:cxn ang="0">
                    <a:pos x="T2" y="T3"/>
                  </a:cxn>
                  <a:cxn ang="0">
                    <a:pos x="T4" y="T5"/>
                  </a:cxn>
                  <a:cxn ang="0">
                    <a:pos x="T6" y="T7"/>
                  </a:cxn>
                  <a:cxn ang="0">
                    <a:pos x="T8" y="T9"/>
                  </a:cxn>
                  <a:cxn ang="0">
                    <a:pos x="T10" y="T11"/>
                  </a:cxn>
                </a:cxnLst>
                <a:rect l="0" t="0" r="r" b="b"/>
                <a:pathLst>
                  <a:path w="46" h="70">
                    <a:moveTo>
                      <a:pt x="46" y="10"/>
                    </a:moveTo>
                    <a:cubicBezTo>
                      <a:pt x="45" y="12"/>
                      <a:pt x="45" y="13"/>
                      <a:pt x="44" y="14"/>
                    </a:cubicBezTo>
                    <a:cubicBezTo>
                      <a:pt x="29" y="33"/>
                      <a:pt x="19" y="55"/>
                      <a:pt x="0" y="70"/>
                    </a:cubicBezTo>
                    <a:cubicBezTo>
                      <a:pt x="13" y="48"/>
                      <a:pt x="27" y="26"/>
                      <a:pt x="41" y="4"/>
                    </a:cubicBezTo>
                    <a:cubicBezTo>
                      <a:pt x="42" y="3"/>
                      <a:pt x="45" y="0"/>
                      <a:pt x="46" y="4"/>
                    </a:cubicBezTo>
                    <a:cubicBezTo>
                      <a:pt x="46" y="6"/>
                      <a:pt x="46" y="8"/>
                      <a:pt x="46" y="10"/>
                    </a:cubicBezTo>
                    <a:close/>
                  </a:path>
                </a:pathLst>
              </a:custGeom>
              <a:solidFill>
                <a:srgbClr val="7158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806"/>
              <p:cNvSpPr/>
              <p:nvPr/>
            </p:nvSpPr>
            <p:spPr bwMode="auto">
              <a:xfrm>
                <a:off x="860" y="3109"/>
                <a:ext cx="40" cy="77"/>
              </a:xfrm>
              <a:custGeom>
                <a:avLst/>
                <a:gdLst>
                  <a:gd name="T0" fmla="*/ 4 w 36"/>
                  <a:gd name="T1" fmla="*/ 69 h 69"/>
                  <a:gd name="T2" fmla="*/ 2 w 36"/>
                  <a:gd name="T3" fmla="*/ 53 h 69"/>
                  <a:gd name="T4" fmla="*/ 0 w 36"/>
                  <a:gd name="T5" fmla="*/ 29 h 69"/>
                  <a:gd name="T6" fmla="*/ 28 w 36"/>
                  <a:gd name="T7" fmla="*/ 0 h 69"/>
                  <a:gd name="T8" fmla="*/ 4 w 36"/>
                  <a:gd name="T9" fmla="*/ 69 h 69"/>
                </a:gdLst>
                <a:ahLst/>
                <a:cxnLst>
                  <a:cxn ang="0">
                    <a:pos x="T0" y="T1"/>
                  </a:cxn>
                  <a:cxn ang="0">
                    <a:pos x="T2" y="T3"/>
                  </a:cxn>
                  <a:cxn ang="0">
                    <a:pos x="T4" y="T5"/>
                  </a:cxn>
                  <a:cxn ang="0">
                    <a:pos x="T6" y="T7"/>
                  </a:cxn>
                  <a:cxn ang="0">
                    <a:pos x="T8" y="T9"/>
                  </a:cxn>
                </a:cxnLst>
                <a:rect l="0" t="0" r="r" b="b"/>
                <a:pathLst>
                  <a:path w="36" h="69">
                    <a:moveTo>
                      <a:pt x="4" y="69"/>
                    </a:moveTo>
                    <a:cubicBezTo>
                      <a:pt x="3" y="64"/>
                      <a:pt x="3" y="58"/>
                      <a:pt x="2" y="53"/>
                    </a:cubicBezTo>
                    <a:cubicBezTo>
                      <a:pt x="2" y="45"/>
                      <a:pt x="4" y="37"/>
                      <a:pt x="0" y="29"/>
                    </a:cubicBezTo>
                    <a:cubicBezTo>
                      <a:pt x="13" y="23"/>
                      <a:pt x="13" y="5"/>
                      <a:pt x="28" y="0"/>
                    </a:cubicBezTo>
                    <a:cubicBezTo>
                      <a:pt x="36" y="29"/>
                      <a:pt x="32" y="40"/>
                      <a:pt x="4" y="6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807"/>
              <p:cNvSpPr/>
              <p:nvPr/>
            </p:nvSpPr>
            <p:spPr bwMode="auto">
              <a:xfrm>
                <a:off x="871" y="2745"/>
                <a:ext cx="28" cy="100"/>
              </a:xfrm>
              <a:custGeom>
                <a:avLst/>
                <a:gdLst>
                  <a:gd name="T0" fmla="*/ 8 w 25"/>
                  <a:gd name="T1" fmla="*/ 2 h 89"/>
                  <a:gd name="T2" fmla="*/ 20 w 25"/>
                  <a:gd name="T3" fmla="*/ 15 h 89"/>
                  <a:gd name="T4" fmla="*/ 21 w 25"/>
                  <a:gd name="T5" fmla="*/ 53 h 89"/>
                  <a:gd name="T6" fmla="*/ 2 w 25"/>
                  <a:gd name="T7" fmla="*/ 89 h 89"/>
                  <a:gd name="T8" fmla="*/ 5 w 25"/>
                  <a:gd name="T9" fmla="*/ 68 h 89"/>
                  <a:gd name="T10" fmla="*/ 9 w 25"/>
                  <a:gd name="T11" fmla="*/ 29 h 89"/>
                  <a:gd name="T12" fmla="*/ 8 w 25"/>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25" h="89">
                    <a:moveTo>
                      <a:pt x="8" y="2"/>
                    </a:moveTo>
                    <a:cubicBezTo>
                      <a:pt x="19" y="0"/>
                      <a:pt x="22" y="4"/>
                      <a:pt x="20" y="15"/>
                    </a:cubicBezTo>
                    <a:cubicBezTo>
                      <a:pt x="18" y="28"/>
                      <a:pt x="18" y="41"/>
                      <a:pt x="21" y="53"/>
                    </a:cubicBezTo>
                    <a:cubicBezTo>
                      <a:pt x="25" y="71"/>
                      <a:pt x="19" y="83"/>
                      <a:pt x="2" y="89"/>
                    </a:cubicBezTo>
                    <a:cubicBezTo>
                      <a:pt x="0" y="82"/>
                      <a:pt x="8" y="76"/>
                      <a:pt x="5" y="68"/>
                    </a:cubicBezTo>
                    <a:cubicBezTo>
                      <a:pt x="5" y="55"/>
                      <a:pt x="11" y="43"/>
                      <a:pt x="9" y="29"/>
                    </a:cubicBezTo>
                    <a:cubicBezTo>
                      <a:pt x="12" y="20"/>
                      <a:pt x="17" y="11"/>
                      <a:pt x="8" y="2"/>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2" name="Freeform 809"/>
            <p:cNvSpPr/>
            <p:nvPr/>
          </p:nvSpPr>
          <p:spPr bwMode="auto">
            <a:xfrm>
              <a:off x="2061" y="4001"/>
              <a:ext cx="74" cy="12"/>
            </a:xfrm>
            <a:custGeom>
              <a:avLst/>
              <a:gdLst>
                <a:gd name="T0" fmla="*/ 66 w 66"/>
                <a:gd name="T1" fmla="*/ 3 h 11"/>
                <a:gd name="T2" fmla="*/ 0 w 66"/>
                <a:gd name="T3" fmla="*/ 6 h 11"/>
                <a:gd name="T4" fmla="*/ 66 w 66"/>
                <a:gd name="T5" fmla="*/ 3 h 11"/>
              </a:gdLst>
              <a:ahLst/>
              <a:cxnLst>
                <a:cxn ang="0">
                  <a:pos x="T0" y="T1"/>
                </a:cxn>
                <a:cxn ang="0">
                  <a:pos x="T2" y="T3"/>
                </a:cxn>
                <a:cxn ang="0">
                  <a:pos x="T4" y="T5"/>
                </a:cxn>
              </a:cxnLst>
              <a:rect l="0" t="0" r="r" b="b"/>
              <a:pathLst>
                <a:path w="66" h="11">
                  <a:moveTo>
                    <a:pt x="66" y="3"/>
                  </a:moveTo>
                  <a:cubicBezTo>
                    <a:pt x="44" y="11"/>
                    <a:pt x="22" y="6"/>
                    <a:pt x="0" y="6"/>
                  </a:cubicBezTo>
                  <a:cubicBezTo>
                    <a:pt x="22" y="0"/>
                    <a:pt x="44" y="5"/>
                    <a:pt x="66" y="3"/>
                  </a:cubicBezTo>
                  <a:close/>
                </a:path>
              </a:pathLst>
            </a:custGeom>
            <a:solidFill>
              <a:srgbClr val="509F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810"/>
            <p:cNvSpPr/>
            <p:nvPr/>
          </p:nvSpPr>
          <p:spPr bwMode="auto">
            <a:xfrm>
              <a:off x="515" y="2913"/>
              <a:ext cx="299" cy="32"/>
            </a:xfrm>
            <a:custGeom>
              <a:avLst/>
              <a:gdLst>
                <a:gd name="T0" fmla="*/ 266 w 266"/>
                <a:gd name="T1" fmla="*/ 23 h 28"/>
                <a:gd name="T2" fmla="*/ 234 w 266"/>
                <a:gd name="T3" fmla="*/ 23 h 28"/>
                <a:gd name="T4" fmla="*/ 181 w 266"/>
                <a:gd name="T5" fmla="*/ 26 h 28"/>
                <a:gd name="T6" fmla="*/ 158 w 266"/>
                <a:gd name="T7" fmla="*/ 25 h 28"/>
                <a:gd name="T8" fmla="*/ 87 w 266"/>
                <a:gd name="T9" fmla="*/ 18 h 28"/>
                <a:gd name="T10" fmla="*/ 2 w 266"/>
                <a:gd name="T11" fmla="*/ 15 h 28"/>
                <a:gd name="T12" fmla="*/ 1 w 266"/>
                <a:gd name="T13" fmla="*/ 12 h 28"/>
                <a:gd name="T14" fmla="*/ 2 w 266"/>
                <a:gd name="T15" fmla="*/ 11 h 28"/>
                <a:gd name="T16" fmla="*/ 51 w 266"/>
                <a:gd name="T17" fmla="*/ 14 h 28"/>
                <a:gd name="T18" fmla="*/ 65 w 266"/>
                <a:gd name="T19" fmla="*/ 13 h 28"/>
                <a:gd name="T20" fmla="*/ 127 w 266"/>
                <a:gd name="T21" fmla="*/ 11 h 28"/>
                <a:gd name="T22" fmla="*/ 207 w 266"/>
                <a:gd name="T23" fmla="*/ 12 h 28"/>
                <a:gd name="T24" fmla="*/ 266 w 266"/>
                <a:gd name="T25"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28">
                  <a:moveTo>
                    <a:pt x="266" y="23"/>
                  </a:moveTo>
                  <a:cubicBezTo>
                    <a:pt x="255" y="26"/>
                    <a:pt x="246" y="27"/>
                    <a:pt x="234" y="23"/>
                  </a:cubicBezTo>
                  <a:cubicBezTo>
                    <a:pt x="217" y="16"/>
                    <a:pt x="199" y="26"/>
                    <a:pt x="181" y="26"/>
                  </a:cubicBezTo>
                  <a:cubicBezTo>
                    <a:pt x="174" y="26"/>
                    <a:pt x="162" y="28"/>
                    <a:pt x="158" y="25"/>
                  </a:cubicBezTo>
                  <a:cubicBezTo>
                    <a:pt x="135" y="13"/>
                    <a:pt x="107" y="13"/>
                    <a:pt x="87" y="18"/>
                  </a:cubicBezTo>
                  <a:cubicBezTo>
                    <a:pt x="57" y="24"/>
                    <a:pt x="30" y="12"/>
                    <a:pt x="2" y="15"/>
                  </a:cubicBezTo>
                  <a:cubicBezTo>
                    <a:pt x="1" y="14"/>
                    <a:pt x="0" y="13"/>
                    <a:pt x="1" y="12"/>
                  </a:cubicBezTo>
                  <a:cubicBezTo>
                    <a:pt x="1" y="11"/>
                    <a:pt x="2" y="11"/>
                    <a:pt x="2" y="11"/>
                  </a:cubicBezTo>
                  <a:cubicBezTo>
                    <a:pt x="18" y="12"/>
                    <a:pt x="35" y="9"/>
                    <a:pt x="51" y="14"/>
                  </a:cubicBezTo>
                  <a:cubicBezTo>
                    <a:pt x="55" y="16"/>
                    <a:pt x="61" y="15"/>
                    <a:pt x="65" y="13"/>
                  </a:cubicBezTo>
                  <a:cubicBezTo>
                    <a:pt x="85" y="0"/>
                    <a:pt x="106" y="9"/>
                    <a:pt x="127" y="11"/>
                  </a:cubicBezTo>
                  <a:cubicBezTo>
                    <a:pt x="153" y="13"/>
                    <a:pt x="180" y="17"/>
                    <a:pt x="207" y="12"/>
                  </a:cubicBezTo>
                  <a:cubicBezTo>
                    <a:pt x="228" y="8"/>
                    <a:pt x="248" y="11"/>
                    <a:pt x="266" y="23"/>
                  </a:cubicBezTo>
                  <a:close/>
                </a:path>
              </a:pathLst>
            </a:custGeom>
            <a:solidFill>
              <a:srgbClr val="9BCA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811"/>
            <p:cNvSpPr/>
            <p:nvPr/>
          </p:nvSpPr>
          <p:spPr bwMode="auto">
            <a:xfrm>
              <a:off x="405" y="2906"/>
              <a:ext cx="112" cy="31"/>
            </a:xfrm>
            <a:custGeom>
              <a:avLst/>
              <a:gdLst>
                <a:gd name="T0" fmla="*/ 100 w 100"/>
                <a:gd name="T1" fmla="*/ 18 h 28"/>
                <a:gd name="T2" fmla="*/ 100 w 100"/>
                <a:gd name="T3" fmla="*/ 22 h 28"/>
                <a:gd name="T4" fmla="*/ 60 w 100"/>
                <a:gd name="T5" fmla="*/ 20 h 28"/>
                <a:gd name="T6" fmla="*/ 30 w 100"/>
                <a:gd name="T7" fmla="*/ 18 h 28"/>
                <a:gd name="T8" fmla="*/ 0 w 100"/>
                <a:gd name="T9" fmla="*/ 14 h 28"/>
                <a:gd name="T10" fmla="*/ 67 w 100"/>
                <a:gd name="T11" fmla="*/ 11 h 28"/>
                <a:gd name="T12" fmla="*/ 100 w 100"/>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100" h="28">
                  <a:moveTo>
                    <a:pt x="100" y="18"/>
                  </a:moveTo>
                  <a:cubicBezTo>
                    <a:pt x="100" y="19"/>
                    <a:pt x="100" y="20"/>
                    <a:pt x="100" y="22"/>
                  </a:cubicBezTo>
                  <a:cubicBezTo>
                    <a:pt x="86" y="25"/>
                    <a:pt x="74" y="28"/>
                    <a:pt x="60" y="20"/>
                  </a:cubicBezTo>
                  <a:cubicBezTo>
                    <a:pt x="53" y="16"/>
                    <a:pt x="41" y="13"/>
                    <a:pt x="30" y="18"/>
                  </a:cubicBezTo>
                  <a:cubicBezTo>
                    <a:pt x="21" y="23"/>
                    <a:pt x="9" y="20"/>
                    <a:pt x="0" y="14"/>
                  </a:cubicBezTo>
                  <a:cubicBezTo>
                    <a:pt x="22" y="0"/>
                    <a:pt x="45" y="13"/>
                    <a:pt x="67" y="11"/>
                  </a:cubicBezTo>
                  <a:cubicBezTo>
                    <a:pt x="78" y="10"/>
                    <a:pt x="89" y="16"/>
                    <a:pt x="100" y="18"/>
                  </a:cubicBezTo>
                  <a:close/>
                </a:path>
              </a:pathLst>
            </a:custGeom>
            <a:solidFill>
              <a:srgbClr val="A4CE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12"/>
            <p:cNvSpPr/>
            <p:nvPr/>
          </p:nvSpPr>
          <p:spPr bwMode="auto">
            <a:xfrm>
              <a:off x="241" y="3622"/>
              <a:ext cx="109" cy="45"/>
            </a:xfrm>
            <a:custGeom>
              <a:avLst/>
              <a:gdLst>
                <a:gd name="T0" fmla="*/ 46 w 97"/>
                <a:gd name="T1" fmla="*/ 4 h 40"/>
                <a:gd name="T2" fmla="*/ 61 w 97"/>
                <a:gd name="T3" fmla="*/ 19 h 40"/>
                <a:gd name="T4" fmla="*/ 78 w 97"/>
                <a:gd name="T5" fmla="*/ 15 h 40"/>
                <a:gd name="T6" fmla="*/ 84 w 97"/>
                <a:gd name="T7" fmla="*/ 7 h 40"/>
                <a:gd name="T8" fmla="*/ 93 w 97"/>
                <a:gd name="T9" fmla="*/ 26 h 40"/>
                <a:gd name="T10" fmla="*/ 76 w 97"/>
                <a:gd name="T11" fmla="*/ 33 h 40"/>
                <a:gd name="T12" fmla="*/ 58 w 97"/>
                <a:gd name="T13" fmla="*/ 40 h 40"/>
                <a:gd name="T14" fmla="*/ 50 w 97"/>
                <a:gd name="T15" fmla="*/ 39 h 40"/>
                <a:gd name="T16" fmla="*/ 39 w 97"/>
                <a:gd name="T17" fmla="*/ 23 h 40"/>
                <a:gd name="T18" fmla="*/ 29 w 97"/>
                <a:gd name="T19" fmla="*/ 23 h 40"/>
                <a:gd name="T20" fmla="*/ 9 w 97"/>
                <a:gd name="T21" fmla="*/ 29 h 40"/>
                <a:gd name="T22" fmla="*/ 11 w 97"/>
                <a:gd name="T23" fmla="*/ 3 h 40"/>
                <a:gd name="T24" fmla="*/ 46 w 97"/>
                <a:gd name="T25"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40">
                  <a:moveTo>
                    <a:pt x="46" y="4"/>
                  </a:moveTo>
                  <a:cubicBezTo>
                    <a:pt x="49" y="10"/>
                    <a:pt x="55" y="15"/>
                    <a:pt x="61" y="19"/>
                  </a:cubicBezTo>
                  <a:cubicBezTo>
                    <a:pt x="68" y="25"/>
                    <a:pt x="73" y="20"/>
                    <a:pt x="78" y="15"/>
                  </a:cubicBezTo>
                  <a:cubicBezTo>
                    <a:pt x="80" y="13"/>
                    <a:pt x="69" y="0"/>
                    <a:pt x="84" y="7"/>
                  </a:cubicBezTo>
                  <a:cubicBezTo>
                    <a:pt x="91" y="10"/>
                    <a:pt x="97" y="17"/>
                    <a:pt x="93" y="26"/>
                  </a:cubicBezTo>
                  <a:cubicBezTo>
                    <a:pt x="90" y="34"/>
                    <a:pt x="84" y="37"/>
                    <a:pt x="76" y="33"/>
                  </a:cubicBezTo>
                  <a:cubicBezTo>
                    <a:pt x="67" y="28"/>
                    <a:pt x="60" y="26"/>
                    <a:pt x="58" y="40"/>
                  </a:cubicBezTo>
                  <a:cubicBezTo>
                    <a:pt x="55" y="40"/>
                    <a:pt x="53" y="40"/>
                    <a:pt x="50" y="39"/>
                  </a:cubicBezTo>
                  <a:cubicBezTo>
                    <a:pt x="46" y="34"/>
                    <a:pt x="43" y="28"/>
                    <a:pt x="39" y="23"/>
                  </a:cubicBezTo>
                  <a:cubicBezTo>
                    <a:pt x="36" y="19"/>
                    <a:pt x="33" y="16"/>
                    <a:pt x="29" y="23"/>
                  </a:cubicBezTo>
                  <a:cubicBezTo>
                    <a:pt x="25" y="30"/>
                    <a:pt x="15" y="35"/>
                    <a:pt x="9" y="29"/>
                  </a:cubicBezTo>
                  <a:cubicBezTo>
                    <a:pt x="1" y="22"/>
                    <a:pt x="0" y="11"/>
                    <a:pt x="11" y="3"/>
                  </a:cubicBezTo>
                  <a:cubicBezTo>
                    <a:pt x="22" y="3"/>
                    <a:pt x="34" y="0"/>
                    <a:pt x="46" y="4"/>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13"/>
            <p:cNvSpPr/>
            <p:nvPr/>
          </p:nvSpPr>
          <p:spPr bwMode="auto">
            <a:xfrm>
              <a:off x="370" y="3627"/>
              <a:ext cx="28" cy="19"/>
            </a:xfrm>
            <a:custGeom>
              <a:avLst/>
              <a:gdLst>
                <a:gd name="T0" fmla="*/ 15 w 25"/>
                <a:gd name="T1" fmla="*/ 0 h 17"/>
                <a:gd name="T2" fmla="*/ 20 w 25"/>
                <a:gd name="T3" fmla="*/ 12 h 17"/>
                <a:gd name="T4" fmla="*/ 11 w 25"/>
                <a:gd name="T5" fmla="*/ 15 h 17"/>
                <a:gd name="T6" fmla="*/ 7 w 25"/>
                <a:gd name="T7" fmla="*/ 0 h 17"/>
                <a:gd name="T8" fmla="*/ 15 w 25"/>
                <a:gd name="T9" fmla="*/ 0 h 17"/>
              </a:gdLst>
              <a:ahLst/>
              <a:cxnLst>
                <a:cxn ang="0">
                  <a:pos x="T0" y="T1"/>
                </a:cxn>
                <a:cxn ang="0">
                  <a:pos x="T2" y="T3"/>
                </a:cxn>
                <a:cxn ang="0">
                  <a:pos x="T4" y="T5"/>
                </a:cxn>
                <a:cxn ang="0">
                  <a:pos x="T6" y="T7"/>
                </a:cxn>
                <a:cxn ang="0">
                  <a:pos x="T8" y="T9"/>
                </a:cxn>
              </a:cxnLst>
              <a:rect l="0" t="0" r="r" b="b"/>
              <a:pathLst>
                <a:path w="25" h="17">
                  <a:moveTo>
                    <a:pt x="15" y="0"/>
                  </a:moveTo>
                  <a:cubicBezTo>
                    <a:pt x="17" y="4"/>
                    <a:pt x="25" y="6"/>
                    <a:pt x="20" y="12"/>
                  </a:cubicBezTo>
                  <a:cubicBezTo>
                    <a:pt x="18" y="15"/>
                    <a:pt x="14" y="17"/>
                    <a:pt x="11" y="15"/>
                  </a:cubicBezTo>
                  <a:cubicBezTo>
                    <a:pt x="6" y="11"/>
                    <a:pt x="0" y="7"/>
                    <a:pt x="7" y="0"/>
                  </a:cubicBezTo>
                  <a:cubicBezTo>
                    <a:pt x="10" y="0"/>
                    <a:pt x="12" y="0"/>
                    <a:pt x="15" y="0"/>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14"/>
            <p:cNvSpPr/>
            <p:nvPr/>
          </p:nvSpPr>
          <p:spPr bwMode="auto">
            <a:xfrm>
              <a:off x="589" y="2976"/>
              <a:ext cx="211" cy="40"/>
            </a:xfrm>
            <a:custGeom>
              <a:avLst/>
              <a:gdLst>
                <a:gd name="T0" fmla="*/ 184 w 188"/>
                <a:gd name="T1" fmla="*/ 19 h 35"/>
                <a:gd name="T2" fmla="*/ 161 w 188"/>
                <a:gd name="T3" fmla="*/ 27 h 35"/>
                <a:gd name="T4" fmla="*/ 146 w 188"/>
                <a:gd name="T5" fmla="*/ 25 h 35"/>
                <a:gd name="T6" fmla="*/ 90 w 188"/>
                <a:gd name="T7" fmla="*/ 28 h 35"/>
                <a:gd name="T8" fmla="*/ 84 w 188"/>
                <a:gd name="T9" fmla="*/ 27 h 35"/>
                <a:gd name="T10" fmla="*/ 18 w 188"/>
                <a:gd name="T11" fmla="*/ 20 h 35"/>
                <a:gd name="T12" fmla="*/ 0 w 188"/>
                <a:gd name="T13" fmla="*/ 11 h 35"/>
                <a:gd name="T14" fmla="*/ 114 w 188"/>
                <a:gd name="T15" fmla="*/ 1 h 35"/>
                <a:gd name="T16" fmla="*/ 125 w 188"/>
                <a:gd name="T17" fmla="*/ 4 h 35"/>
                <a:gd name="T18" fmla="*/ 172 w 188"/>
                <a:gd name="T19" fmla="*/ 8 h 35"/>
                <a:gd name="T20" fmla="*/ 184 w 188"/>
                <a:gd name="T21"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 h="35">
                  <a:moveTo>
                    <a:pt x="184" y="19"/>
                  </a:moveTo>
                  <a:cubicBezTo>
                    <a:pt x="179" y="29"/>
                    <a:pt x="173" y="35"/>
                    <a:pt x="161" y="27"/>
                  </a:cubicBezTo>
                  <a:cubicBezTo>
                    <a:pt x="157" y="24"/>
                    <a:pt x="151" y="23"/>
                    <a:pt x="146" y="25"/>
                  </a:cubicBezTo>
                  <a:cubicBezTo>
                    <a:pt x="127" y="29"/>
                    <a:pt x="108" y="21"/>
                    <a:pt x="90" y="28"/>
                  </a:cubicBezTo>
                  <a:cubicBezTo>
                    <a:pt x="88" y="28"/>
                    <a:pt x="85" y="28"/>
                    <a:pt x="84" y="27"/>
                  </a:cubicBezTo>
                  <a:cubicBezTo>
                    <a:pt x="63" y="14"/>
                    <a:pt x="41" y="17"/>
                    <a:pt x="18" y="20"/>
                  </a:cubicBezTo>
                  <a:cubicBezTo>
                    <a:pt x="14" y="21"/>
                    <a:pt x="3" y="20"/>
                    <a:pt x="0" y="11"/>
                  </a:cubicBezTo>
                  <a:cubicBezTo>
                    <a:pt x="37" y="0"/>
                    <a:pt x="76" y="6"/>
                    <a:pt x="114" y="1"/>
                  </a:cubicBezTo>
                  <a:cubicBezTo>
                    <a:pt x="118" y="0"/>
                    <a:pt x="122" y="3"/>
                    <a:pt x="125" y="4"/>
                  </a:cubicBezTo>
                  <a:cubicBezTo>
                    <a:pt x="141" y="8"/>
                    <a:pt x="155" y="16"/>
                    <a:pt x="172" y="8"/>
                  </a:cubicBezTo>
                  <a:cubicBezTo>
                    <a:pt x="180" y="4"/>
                    <a:pt x="188" y="7"/>
                    <a:pt x="184" y="19"/>
                  </a:cubicBezTo>
                  <a:close/>
                </a:path>
              </a:pathLst>
            </a:custGeom>
            <a:solidFill>
              <a:srgbClr val="B3D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15"/>
            <p:cNvSpPr/>
            <p:nvPr/>
          </p:nvSpPr>
          <p:spPr bwMode="auto">
            <a:xfrm>
              <a:off x="468" y="2975"/>
              <a:ext cx="121" cy="26"/>
            </a:xfrm>
            <a:custGeom>
              <a:avLst/>
              <a:gdLst>
                <a:gd name="T0" fmla="*/ 108 w 108"/>
                <a:gd name="T1" fmla="*/ 12 h 23"/>
                <a:gd name="T2" fmla="*/ 79 w 108"/>
                <a:gd name="T3" fmla="*/ 21 h 23"/>
                <a:gd name="T4" fmla="*/ 70 w 108"/>
                <a:gd name="T5" fmla="*/ 22 h 23"/>
                <a:gd name="T6" fmla="*/ 11 w 108"/>
                <a:gd name="T7" fmla="*/ 15 h 23"/>
                <a:gd name="T8" fmla="*/ 0 w 108"/>
                <a:gd name="T9" fmla="*/ 12 h 23"/>
                <a:gd name="T10" fmla="*/ 3 w 108"/>
                <a:gd name="T11" fmla="*/ 5 h 23"/>
                <a:gd name="T12" fmla="*/ 94 w 108"/>
                <a:gd name="T13" fmla="*/ 4 h 23"/>
                <a:gd name="T14" fmla="*/ 108 w 108"/>
                <a:gd name="T15" fmla="*/ 1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
                  <a:moveTo>
                    <a:pt x="108" y="12"/>
                  </a:moveTo>
                  <a:cubicBezTo>
                    <a:pt x="98" y="15"/>
                    <a:pt x="89" y="18"/>
                    <a:pt x="79" y="21"/>
                  </a:cubicBezTo>
                  <a:cubicBezTo>
                    <a:pt x="76" y="21"/>
                    <a:pt x="71" y="23"/>
                    <a:pt x="70" y="22"/>
                  </a:cubicBezTo>
                  <a:cubicBezTo>
                    <a:pt x="52" y="3"/>
                    <a:pt x="31" y="12"/>
                    <a:pt x="11" y="15"/>
                  </a:cubicBezTo>
                  <a:cubicBezTo>
                    <a:pt x="8" y="16"/>
                    <a:pt x="4" y="13"/>
                    <a:pt x="0" y="12"/>
                  </a:cubicBezTo>
                  <a:cubicBezTo>
                    <a:pt x="1" y="10"/>
                    <a:pt x="2" y="5"/>
                    <a:pt x="3" y="5"/>
                  </a:cubicBezTo>
                  <a:cubicBezTo>
                    <a:pt x="34" y="7"/>
                    <a:pt x="63" y="0"/>
                    <a:pt x="94" y="4"/>
                  </a:cubicBezTo>
                  <a:cubicBezTo>
                    <a:pt x="100" y="5"/>
                    <a:pt x="105" y="6"/>
                    <a:pt x="108" y="12"/>
                  </a:cubicBezTo>
                  <a:close/>
                </a:path>
              </a:pathLst>
            </a:custGeom>
            <a:solidFill>
              <a:srgbClr val="B3D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16"/>
            <p:cNvSpPr/>
            <p:nvPr/>
          </p:nvSpPr>
          <p:spPr bwMode="auto">
            <a:xfrm>
              <a:off x="800" y="2983"/>
              <a:ext cx="45" cy="38"/>
            </a:xfrm>
            <a:custGeom>
              <a:avLst/>
              <a:gdLst>
                <a:gd name="T0" fmla="*/ 40 w 40"/>
                <a:gd name="T1" fmla="*/ 9 h 34"/>
                <a:gd name="T2" fmla="*/ 27 w 40"/>
                <a:gd name="T3" fmla="*/ 25 h 34"/>
                <a:gd name="T4" fmla="*/ 16 w 40"/>
                <a:gd name="T5" fmla="*/ 20 h 34"/>
                <a:gd name="T6" fmla="*/ 0 w 40"/>
                <a:gd name="T7" fmla="*/ 13 h 34"/>
                <a:gd name="T8" fmla="*/ 40 w 40"/>
                <a:gd name="T9" fmla="*/ 9 h 34"/>
              </a:gdLst>
              <a:ahLst/>
              <a:cxnLst>
                <a:cxn ang="0">
                  <a:pos x="T0" y="T1"/>
                </a:cxn>
                <a:cxn ang="0">
                  <a:pos x="T2" y="T3"/>
                </a:cxn>
                <a:cxn ang="0">
                  <a:pos x="T4" y="T5"/>
                </a:cxn>
                <a:cxn ang="0">
                  <a:pos x="T6" y="T7"/>
                </a:cxn>
                <a:cxn ang="0">
                  <a:pos x="T8" y="T9"/>
                </a:cxn>
              </a:cxnLst>
              <a:rect l="0" t="0" r="r" b="b"/>
              <a:pathLst>
                <a:path w="40" h="34">
                  <a:moveTo>
                    <a:pt x="40" y="9"/>
                  </a:moveTo>
                  <a:cubicBezTo>
                    <a:pt x="36" y="14"/>
                    <a:pt x="32" y="21"/>
                    <a:pt x="27" y="25"/>
                  </a:cubicBezTo>
                  <a:cubicBezTo>
                    <a:pt x="23" y="28"/>
                    <a:pt x="15" y="34"/>
                    <a:pt x="16" y="20"/>
                  </a:cubicBezTo>
                  <a:cubicBezTo>
                    <a:pt x="17" y="6"/>
                    <a:pt x="3" y="23"/>
                    <a:pt x="0" y="13"/>
                  </a:cubicBezTo>
                  <a:cubicBezTo>
                    <a:pt x="12" y="0"/>
                    <a:pt x="26" y="1"/>
                    <a:pt x="40" y="9"/>
                  </a:cubicBezTo>
                  <a:close/>
                </a:path>
              </a:pathLst>
            </a:custGeom>
            <a:solidFill>
              <a:srgbClr val="B3D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817"/>
            <p:cNvSpPr/>
            <p:nvPr/>
          </p:nvSpPr>
          <p:spPr bwMode="auto">
            <a:xfrm>
              <a:off x="737" y="2621"/>
              <a:ext cx="83" cy="89"/>
            </a:xfrm>
            <a:custGeom>
              <a:avLst/>
              <a:gdLst>
                <a:gd name="T0" fmla="*/ 0 w 74"/>
                <a:gd name="T1" fmla="*/ 55 h 79"/>
                <a:gd name="T2" fmla="*/ 18 w 74"/>
                <a:gd name="T3" fmla="*/ 54 h 79"/>
                <a:gd name="T4" fmla="*/ 32 w 74"/>
                <a:gd name="T5" fmla="*/ 24 h 79"/>
                <a:gd name="T6" fmla="*/ 26 w 74"/>
                <a:gd name="T7" fmla="*/ 1 h 79"/>
                <a:gd name="T8" fmla="*/ 48 w 74"/>
                <a:gd name="T9" fmla="*/ 24 h 79"/>
                <a:gd name="T10" fmla="*/ 74 w 74"/>
                <a:gd name="T11" fmla="*/ 61 h 79"/>
                <a:gd name="T12" fmla="*/ 52 w 74"/>
                <a:gd name="T13" fmla="*/ 79 h 79"/>
                <a:gd name="T14" fmla="*/ 40 w 74"/>
                <a:gd name="T15" fmla="*/ 75 h 79"/>
                <a:gd name="T16" fmla="*/ 0 w 74"/>
                <a:gd name="T17" fmla="*/ 5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79">
                  <a:moveTo>
                    <a:pt x="0" y="55"/>
                  </a:moveTo>
                  <a:cubicBezTo>
                    <a:pt x="6" y="55"/>
                    <a:pt x="12" y="55"/>
                    <a:pt x="18" y="54"/>
                  </a:cubicBezTo>
                  <a:cubicBezTo>
                    <a:pt x="34" y="49"/>
                    <a:pt x="38" y="39"/>
                    <a:pt x="32" y="24"/>
                  </a:cubicBezTo>
                  <a:cubicBezTo>
                    <a:pt x="29" y="17"/>
                    <a:pt x="25" y="10"/>
                    <a:pt x="26" y="1"/>
                  </a:cubicBezTo>
                  <a:cubicBezTo>
                    <a:pt x="43" y="0"/>
                    <a:pt x="44" y="14"/>
                    <a:pt x="48" y="24"/>
                  </a:cubicBezTo>
                  <a:cubicBezTo>
                    <a:pt x="58" y="48"/>
                    <a:pt x="58" y="48"/>
                    <a:pt x="74" y="61"/>
                  </a:cubicBezTo>
                  <a:cubicBezTo>
                    <a:pt x="70" y="71"/>
                    <a:pt x="55" y="69"/>
                    <a:pt x="52" y="79"/>
                  </a:cubicBezTo>
                  <a:cubicBezTo>
                    <a:pt x="48" y="78"/>
                    <a:pt x="44" y="76"/>
                    <a:pt x="40" y="75"/>
                  </a:cubicBezTo>
                  <a:cubicBezTo>
                    <a:pt x="27" y="68"/>
                    <a:pt x="14" y="62"/>
                    <a:pt x="0" y="55"/>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18"/>
            <p:cNvSpPr/>
            <p:nvPr/>
          </p:nvSpPr>
          <p:spPr bwMode="auto">
            <a:xfrm>
              <a:off x="1079" y="740"/>
              <a:ext cx="102" cy="142"/>
            </a:xfrm>
            <a:custGeom>
              <a:avLst/>
              <a:gdLst>
                <a:gd name="T0" fmla="*/ 84 w 91"/>
                <a:gd name="T1" fmla="*/ 127 h 127"/>
                <a:gd name="T2" fmla="*/ 80 w 91"/>
                <a:gd name="T3" fmla="*/ 114 h 127"/>
                <a:gd name="T4" fmla="*/ 0 w 91"/>
                <a:gd name="T5" fmla="*/ 0 h 127"/>
                <a:gd name="T6" fmla="*/ 75 w 91"/>
                <a:gd name="T7" fmla="*/ 80 h 127"/>
                <a:gd name="T8" fmla="*/ 83 w 91"/>
                <a:gd name="T9" fmla="*/ 106 h 127"/>
                <a:gd name="T10" fmla="*/ 84 w 91"/>
                <a:gd name="T11" fmla="*/ 127 h 127"/>
              </a:gdLst>
              <a:ahLst/>
              <a:cxnLst>
                <a:cxn ang="0">
                  <a:pos x="T0" y="T1"/>
                </a:cxn>
                <a:cxn ang="0">
                  <a:pos x="T2" y="T3"/>
                </a:cxn>
                <a:cxn ang="0">
                  <a:pos x="T4" y="T5"/>
                </a:cxn>
                <a:cxn ang="0">
                  <a:pos x="T6" y="T7"/>
                </a:cxn>
                <a:cxn ang="0">
                  <a:pos x="T8" y="T9"/>
                </a:cxn>
                <a:cxn ang="0">
                  <a:pos x="T10" y="T11"/>
                </a:cxn>
              </a:cxnLst>
              <a:rect l="0" t="0" r="r" b="b"/>
              <a:pathLst>
                <a:path w="91" h="127">
                  <a:moveTo>
                    <a:pt x="84" y="127"/>
                  </a:moveTo>
                  <a:cubicBezTo>
                    <a:pt x="84" y="123"/>
                    <a:pt x="85" y="117"/>
                    <a:pt x="80" y="114"/>
                  </a:cubicBezTo>
                  <a:cubicBezTo>
                    <a:pt x="60" y="71"/>
                    <a:pt x="35" y="32"/>
                    <a:pt x="0" y="0"/>
                  </a:cubicBezTo>
                  <a:cubicBezTo>
                    <a:pt x="35" y="17"/>
                    <a:pt x="50" y="53"/>
                    <a:pt x="75" y="80"/>
                  </a:cubicBezTo>
                  <a:cubicBezTo>
                    <a:pt x="72" y="90"/>
                    <a:pt x="76" y="100"/>
                    <a:pt x="83" y="106"/>
                  </a:cubicBezTo>
                  <a:cubicBezTo>
                    <a:pt x="91" y="114"/>
                    <a:pt x="91" y="120"/>
                    <a:pt x="84" y="127"/>
                  </a:cubicBezTo>
                  <a:close/>
                </a:path>
              </a:pathLst>
            </a:custGeom>
            <a:solidFill>
              <a:srgbClr val="6347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819"/>
            <p:cNvSpPr/>
            <p:nvPr/>
          </p:nvSpPr>
          <p:spPr bwMode="auto">
            <a:xfrm>
              <a:off x="1015" y="673"/>
              <a:ext cx="27" cy="25"/>
            </a:xfrm>
            <a:custGeom>
              <a:avLst/>
              <a:gdLst>
                <a:gd name="T0" fmla="*/ 24 w 24"/>
                <a:gd name="T1" fmla="*/ 22 h 22"/>
                <a:gd name="T2" fmla="*/ 0 w 24"/>
                <a:gd name="T3" fmla="*/ 0 h 22"/>
                <a:gd name="T4" fmla="*/ 24 w 24"/>
                <a:gd name="T5" fmla="*/ 22 h 22"/>
              </a:gdLst>
              <a:ahLst/>
              <a:cxnLst>
                <a:cxn ang="0">
                  <a:pos x="T0" y="T1"/>
                </a:cxn>
                <a:cxn ang="0">
                  <a:pos x="T2" y="T3"/>
                </a:cxn>
                <a:cxn ang="0">
                  <a:pos x="T4" y="T5"/>
                </a:cxn>
              </a:cxnLst>
              <a:rect l="0" t="0" r="r" b="b"/>
              <a:pathLst>
                <a:path w="24" h="22">
                  <a:moveTo>
                    <a:pt x="24" y="22"/>
                  </a:moveTo>
                  <a:cubicBezTo>
                    <a:pt x="15" y="18"/>
                    <a:pt x="7" y="12"/>
                    <a:pt x="0" y="0"/>
                  </a:cubicBezTo>
                  <a:cubicBezTo>
                    <a:pt x="13" y="5"/>
                    <a:pt x="19" y="13"/>
                    <a:pt x="24" y="22"/>
                  </a:cubicBezTo>
                  <a:close/>
                </a:path>
              </a:pathLst>
            </a:custGeom>
            <a:solidFill>
              <a:srgbClr val="A98D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820"/>
            <p:cNvSpPr/>
            <p:nvPr/>
          </p:nvSpPr>
          <p:spPr bwMode="auto">
            <a:xfrm>
              <a:off x="474" y="3254"/>
              <a:ext cx="47" cy="22"/>
            </a:xfrm>
            <a:custGeom>
              <a:avLst/>
              <a:gdLst>
                <a:gd name="T0" fmla="*/ 42 w 42"/>
                <a:gd name="T1" fmla="*/ 20 h 20"/>
                <a:gd name="T2" fmla="*/ 14 w 42"/>
                <a:gd name="T3" fmla="*/ 20 h 20"/>
                <a:gd name="T4" fmla="*/ 7 w 42"/>
                <a:gd name="T5" fmla="*/ 6 h 20"/>
                <a:gd name="T6" fmla="*/ 24 w 42"/>
                <a:gd name="T7" fmla="*/ 12 h 20"/>
                <a:gd name="T8" fmla="*/ 42 w 42"/>
                <a:gd name="T9" fmla="*/ 16 h 20"/>
                <a:gd name="T10" fmla="*/ 42 w 42"/>
                <a:gd name="T11" fmla="*/ 20 h 20"/>
              </a:gdLst>
              <a:ahLst/>
              <a:cxnLst>
                <a:cxn ang="0">
                  <a:pos x="T0" y="T1"/>
                </a:cxn>
                <a:cxn ang="0">
                  <a:pos x="T2" y="T3"/>
                </a:cxn>
                <a:cxn ang="0">
                  <a:pos x="T4" y="T5"/>
                </a:cxn>
                <a:cxn ang="0">
                  <a:pos x="T6" y="T7"/>
                </a:cxn>
                <a:cxn ang="0">
                  <a:pos x="T8" y="T9"/>
                </a:cxn>
                <a:cxn ang="0">
                  <a:pos x="T10" y="T11"/>
                </a:cxn>
              </a:cxnLst>
              <a:rect l="0" t="0" r="r" b="b"/>
              <a:pathLst>
                <a:path w="42" h="20">
                  <a:moveTo>
                    <a:pt x="42" y="20"/>
                  </a:moveTo>
                  <a:cubicBezTo>
                    <a:pt x="33" y="20"/>
                    <a:pt x="23" y="20"/>
                    <a:pt x="14" y="20"/>
                  </a:cubicBezTo>
                  <a:cubicBezTo>
                    <a:pt x="18" y="12"/>
                    <a:pt x="0" y="14"/>
                    <a:pt x="7" y="6"/>
                  </a:cubicBezTo>
                  <a:cubicBezTo>
                    <a:pt x="13" y="0"/>
                    <a:pt x="19" y="7"/>
                    <a:pt x="24" y="12"/>
                  </a:cubicBezTo>
                  <a:cubicBezTo>
                    <a:pt x="29" y="17"/>
                    <a:pt x="36" y="16"/>
                    <a:pt x="42" y="16"/>
                  </a:cubicBezTo>
                  <a:cubicBezTo>
                    <a:pt x="42" y="17"/>
                    <a:pt x="42" y="19"/>
                    <a:pt x="42" y="20"/>
                  </a:cubicBezTo>
                  <a:close/>
                </a:path>
              </a:pathLst>
            </a:custGeom>
            <a:solidFill>
              <a:srgbClr val="90C2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821"/>
            <p:cNvSpPr/>
            <p:nvPr/>
          </p:nvSpPr>
          <p:spPr bwMode="auto">
            <a:xfrm>
              <a:off x="1896" y="571"/>
              <a:ext cx="115" cy="382"/>
            </a:xfrm>
            <a:custGeom>
              <a:avLst/>
              <a:gdLst>
                <a:gd name="T0" fmla="*/ 5 w 102"/>
                <a:gd name="T1" fmla="*/ 340 h 340"/>
                <a:gd name="T2" fmla="*/ 0 w 102"/>
                <a:gd name="T3" fmla="*/ 340 h 340"/>
                <a:gd name="T4" fmla="*/ 21 w 102"/>
                <a:gd name="T5" fmla="*/ 259 h 340"/>
                <a:gd name="T6" fmla="*/ 94 w 102"/>
                <a:gd name="T7" fmla="*/ 0 h 340"/>
                <a:gd name="T8" fmla="*/ 102 w 102"/>
                <a:gd name="T9" fmla="*/ 0 h 340"/>
                <a:gd name="T10" fmla="*/ 81 w 102"/>
                <a:gd name="T11" fmla="*/ 74 h 340"/>
                <a:gd name="T12" fmla="*/ 81 w 102"/>
                <a:gd name="T13" fmla="*/ 96 h 340"/>
                <a:gd name="T14" fmla="*/ 67 w 102"/>
                <a:gd name="T15" fmla="*/ 102 h 340"/>
                <a:gd name="T16" fmla="*/ 41 w 102"/>
                <a:gd name="T17" fmla="*/ 202 h 340"/>
                <a:gd name="T18" fmla="*/ 20 w 102"/>
                <a:gd name="T19" fmla="*/ 306 h 340"/>
                <a:gd name="T20" fmla="*/ 5 w 102"/>
                <a:gd name="T21"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340">
                  <a:moveTo>
                    <a:pt x="5" y="340"/>
                  </a:moveTo>
                  <a:cubicBezTo>
                    <a:pt x="3" y="340"/>
                    <a:pt x="2" y="340"/>
                    <a:pt x="0" y="340"/>
                  </a:cubicBezTo>
                  <a:cubicBezTo>
                    <a:pt x="9" y="313"/>
                    <a:pt x="19" y="287"/>
                    <a:pt x="21" y="259"/>
                  </a:cubicBezTo>
                  <a:cubicBezTo>
                    <a:pt x="27" y="168"/>
                    <a:pt x="73" y="88"/>
                    <a:pt x="94" y="0"/>
                  </a:cubicBezTo>
                  <a:cubicBezTo>
                    <a:pt x="96" y="0"/>
                    <a:pt x="99" y="0"/>
                    <a:pt x="102" y="0"/>
                  </a:cubicBezTo>
                  <a:cubicBezTo>
                    <a:pt x="95" y="25"/>
                    <a:pt x="88" y="49"/>
                    <a:pt x="81" y="74"/>
                  </a:cubicBezTo>
                  <a:cubicBezTo>
                    <a:pt x="79" y="81"/>
                    <a:pt x="75" y="89"/>
                    <a:pt x="81" y="96"/>
                  </a:cubicBezTo>
                  <a:cubicBezTo>
                    <a:pt x="75" y="94"/>
                    <a:pt x="69" y="92"/>
                    <a:pt x="67" y="102"/>
                  </a:cubicBezTo>
                  <a:cubicBezTo>
                    <a:pt x="58" y="135"/>
                    <a:pt x="43" y="168"/>
                    <a:pt x="41" y="202"/>
                  </a:cubicBezTo>
                  <a:cubicBezTo>
                    <a:pt x="38" y="238"/>
                    <a:pt x="23" y="270"/>
                    <a:pt x="20" y="306"/>
                  </a:cubicBezTo>
                  <a:cubicBezTo>
                    <a:pt x="19" y="317"/>
                    <a:pt x="10" y="329"/>
                    <a:pt x="5" y="340"/>
                  </a:cubicBezTo>
                  <a:close/>
                </a:path>
              </a:pathLst>
            </a:custGeom>
            <a:solidFill>
              <a:srgbClr val="714E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822"/>
            <p:cNvSpPr/>
            <p:nvPr/>
          </p:nvSpPr>
          <p:spPr bwMode="auto">
            <a:xfrm>
              <a:off x="1903" y="730"/>
              <a:ext cx="33" cy="84"/>
            </a:xfrm>
            <a:custGeom>
              <a:avLst/>
              <a:gdLst>
                <a:gd name="T0" fmla="*/ 6 w 30"/>
                <a:gd name="T1" fmla="*/ 75 h 75"/>
                <a:gd name="T2" fmla="*/ 0 w 30"/>
                <a:gd name="T3" fmla="*/ 75 h 75"/>
                <a:gd name="T4" fmla="*/ 24 w 30"/>
                <a:gd name="T5" fmla="*/ 0 h 75"/>
                <a:gd name="T6" fmla="*/ 30 w 30"/>
                <a:gd name="T7" fmla="*/ 2 h 75"/>
                <a:gd name="T8" fmla="*/ 6 w 30"/>
                <a:gd name="T9" fmla="*/ 75 h 75"/>
              </a:gdLst>
              <a:ahLst/>
              <a:cxnLst>
                <a:cxn ang="0">
                  <a:pos x="T0" y="T1"/>
                </a:cxn>
                <a:cxn ang="0">
                  <a:pos x="T2" y="T3"/>
                </a:cxn>
                <a:cxn ang="0">
                  <a:pos x="T4" y="T5"/>
                </a:cxn>
                <a:cxn ang="0">
                  <a:pos x="T6" y="T7"/>
                </a:cxn>
                <a:cxn ang="0">
                  <a:pos x="T8" y="T9"/>
                </a:cxn>
              </a:cxnLst>
              <a:rect l="0" t="0" r="r" b="b"/>
              <a:pathLst>
                <a:path w="30" h="75">
                  <a:moveTo>
                    <a:pt x="6" y="75"/>
                  </a:moveTo>
                  <a:cubicBezTo>
                    <a:pt x="4" y="75"/>
                    <a:pt x="2" y="75"/>
                    <a:pt x="0" y="75"/>
                  </a:cubicBezTo>
                  <a:cubicBezTo>
                    <a:pt x="8" y="50"/>
                    <a:pt x="16" y="25"/>
                    <a:pt x="24" y="0"/>
                  </a:cubicBezTo>
                  <a:cubicBezTo>
                    <a:pt x="26" y="0"/>
                    <a:pt x="28" y="1"/>
                    <a:pt x="30" y="2"/>
                  </a:cubicBezTo>
                  <a:cubicBezTo>
                    <a:pt x="24" y="27"/>
                    <a:pt x="17" y="51"/>
                    <a:pt x="6" y="75"/>
                  </a:cubicBezTo>
                  <a:close/>
                </a:path>
              </a:pathLst>
            </a:custGeom>
            <a:solidFill>
              <a:srgbClr val="774E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23"/>
            <p:cNvSpPr/>
            <p:nvPr/>
          </p:nvSpPr>
          <p:spPr bwMode="auto">
            <a:xfrm>
              <a:off x="1177" y="945"/>
              <a:ext cx="24" cy="36"/>
            </a:xfrm>
            <a:custGeom>
              <a:avLst/>
              <a:gdLst>
                <a:gd name="T0" fmla="*/ 0 w 22"/>
                <a:gd name="T1" fmla="*/ 30 h 32"/>
                <a:gd name="T2" fmla="*/ 22 w 22"/>
                <a:gd name="T3" fmla="*/ 0 h 32"/>
                <a:gd name="T4" fmla="*/ 2 w 22"/>
                <a:gd name="T5" fmla="*/ 32 h 32"/>
                <a:gd name="T6" fmla="*/ 0 w 22"/>
                <a:gd name="T7" fmla="*/ 30 h 32"/>
              </a:gdLst>
              <a:ahLst/>
              <a:cxnLst>
                <a:cxn ang="0">
                  <a:pos x="T0" y="T1"/>
                </a:cxn>
                <a:cxn ang="0">
                  <a:pos x="T2" y="T3"/>
                </a:cxn>
                <a:cxn ang="0">
                  <a:pos x="T4" y="T5"/>
                </a:cxn>
                <a:cxn ang="0">
                  <a:pos x="T6" y="T7"/>
                </a:cxn>
              </a:cxnLst>
              <a:rect l="0" t="0" r="r" b="b"/>
              <a:pathLst>
                <a:path w="22" h="32">
                  <a:moveTo>
                    <a:pt x="0" y="30"/>
                  </a:moveTo>
                  <a:cubicBezTo>
                    <a:pt x="4" y="18"/>
                    <a:pt x="12" y="9"/>
                    <a:pt x="22" y="0"/>
                  </a:cubicBezTo>
                  <a:cubicBezTo>
                    <a:pt x="17" y="12"/>
                    <a:pt x="12" y="24"/>
                    <a:pt x="2" y="32"/>
                  </a:cubicBezTo>
                  <a:cubicBezTo>
                    <a:pt x="1" y="32"/>
                    <a:pt x="0" y="31"/>
                    <a:pt x="0" y="30"/>
                  </a:cubicBezTo>
                  <a:close/>
                </a:path>
              </a:pathLst>
            </a:custGeom>
            <a:solidFill>
              <a:srgbClr val="795B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824"/>
            <p:cNvSpPr/>
            <p:nvPr/>
          </p:nvSpPr>
          <p:spPr bwMode="auto">
            <a:xfrm>
              <a:off x="783" y="684"/>
              <a:ext cx="53" cy="40"/>
            </a:xfrm>
            <a:custGeom>
              <a:avLst/>
              <a:gdLst>
                <a:gd name="T0" fmla="*/ 11 w 47"/>
                <a:gd name="T1" fmla="*/ 0 h 36"/>
                <a:gd name="T2" fmla="*/ 47 w 47"/>
                <a:gd name="T3" fmla="*/ 36 h 36"/>
                <a:gd name="T4" fmla="*/ 4 w 47"/>
                <a:gd name="T5" fmla="*/ 4 h 36"/>
                <a:gd name="T6" fmla="*/ 11 w 47"/>
                <a:gd name="T7" fmla="*/ 0 h 36"/>
              </a:gdLst>
              <a:ahLst/>
              <a:cxnLst>
                <a:cxn ang="0">
                  <a:pos x="T0" y="T1"/>
                </a:cxn>
                <a:cxn ang="0">
                  <a:pos x="T2" y="T3"/>
                </a:cxn>
                <a:cxn ang="0">
                  <a:pos x="T4" y="T5"/>
                </a:cxn>
                <a:cxn ang="0">
                  <a:pos x="T6" y="T7"/>
                </a:cxn>
              </a:cxnLst>
              <a:rect l="0" t="0" r="r" b="b"/>
              <a:pathLst>
                <a:path w="47" h="36">
                  <a:moveTo>
                    <a:pt x="11" y="0"/>
                  </a:moveTo>
                  <a:cubicBezTo>
                    <a:pt x="23" y="12"/>
                    <a:pt x="38" y="21"/>
                    <a:pt x="47" y="36"/>
                  </a:cubicBezTo>
                  <a:cubicBezTo>
                    <a:pt x="30" y="30"/>
                    <a:pt x="20" y="12"/>
                    <a:pt x="4" y="4"/>
                  </a:cubicBezTo>
                  <a:cubicBezTo>
                    <a:pt x="0" y="1"/>
                    <a:pt x="8" y="0"/>
                    <a:pt x="11" y="0"/>
                  </a:cubicBezTo>
                  <a:close/>
                </a:path>
              </a:pathLst>
            </a:custGeom>
            <a:solidFill>
              <a:srgbClr val="5641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25"/>
            <p:cNvSpPr/>
            <p:nvPr/>
          </p:nvSpPr>
          <p:spPr bwMode="auto">
            <a:xfrm>
              <a:off x="859" y="780"/>
              <a:ext cx="27" cy="27"/>
            </a:xfrm>
            <a:custGeom>
              <a:avLst/>
              <a:gdLst>
                <a:gd name="T0" fmla="*/ 24 w 24"/>
                <a:gd name="T1" fmla="*/ 24 h 24"/>
                <a:gd name="T2" fmla="*/ 0 w 24"/>
                <a:gd name="T3" fmla="*/ 0 h 24"/>
                <a:gd name="T4" fmla="*/ 24 w 24"/>
                <a:gd name="T5" fmla="*/ 24 h 24"/>
              </a:gdLst>
              <a:ahLst/>
              <a:cxnLst>
                <a:cxn ang="0">
                  <a:pos x="T0" y="T1"/>
                </a:cxn>
                <a:cxn ang="0">
                  <a:pos x="T2" y="T3"/>
                </a:cxn>
                <a:cxn ang="0">
                  <a:pos x="T4" y="T5"/>
                </a:cxn>
              </a:cxnLst>
              <a:rect l="0" t="0" r="r" b="b"/>
              <a:pathLst>
                <a:path w="24" h="24">
                  <a:moveTo>
                    <a:pt x="24" y="24"/>
                  </a:moveTo>
                  <a:cubicBezTo>
                    <a:pt x="15" y="17"/>
                    <a:pt x="2" y="14"/>
                    <a:pt x="0" y="0"/>
                  </a:cubicBezTo>
                  <a:cubicBezTo>
                    <a:pt x="9" y="7"/>
                    <a:pt x="21" y="11"/>
                    <a:pt x="24" y="24"/>
                  </a:cubicBezTo>
                  <a:close/>
                </a:path>
              </a:pathLst>
            </a:custGeom>
            <a:solidFill>
              <a:srgbClr val="765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826"/>
            <p:cNvSpPr/>
            <p:nvPr/>
          </p:nvSpPr>
          <p:spPr bwMode="auto">
            <a:xfrm>
              <a:off x="181" y="3644"/>
              <a:ext cx="31" cy="20"/>
            </a:xfrm>
            <a:custGeom>
              <a:avLst/>
              <a:gdLst>
                <a:gd name="T0" fmla="*/ 26 w 28"/>
                <a:gd name="T1" fmla="*/ 0 h 18"/>
                <a:gd name="T2" fmla="*/ 16 w 28"/>
                <a:gd name="T3" fmla="*/ 17 h 18"/>
                <a:gd name="T4" fmla="*/ 2 w 28"/>
                <a:gd name="T5" fmla="*/ 12 h 18"/>
                <a:gd name="T6" fmla="*/ 9 w 28"/>
                <a:gd name="T7" fmla="*/ 5 h 18"/>
                <a:gd name="T8" fmla="*/ 26 w 28"/>
                <a:gd name="T9" fmla="*/ 0 h 18"/>
              </a:gdLst>
              <a:ahLst/>
              <a:cxnLst>
                <a:cxn ang="0">
                  <a:pos x="T0" y="T1"/>
                </a:cxn>
                <a:cxn ang="0">
                  <a:pos x="T2" y="T3"/>
                </a:cxn>
                <a:cxn ang="0">
                  <a:pos x="T4" y="T5"/>
                </a:cxn>
                <a:cxn ang="0">
                  <a:pos x="T6" y="T7"/>
                </a:cxn>
                <a:cxn ang="0">
                  <a:pos x="T8" y="T9"/>
                </a:cxn>
              </a:cxnLst>
              <a:rect l="0" t="0" r="r" b="b"/>
              <a:pathLst>
                <a:path w="28" h="18">
                  <a:moveTo>
                    <a:pt x="26" y="0"/>
                  </a:moveTo>
                  <a:cubicBezTo>
                    <a:pt x="28" y="9"/>
                    <a:pt x="28" y="17"/>
                    <a:pt x="16" y="17"/>
                  </a:cubicBezTo>
                  <a:cubicBezTo>
                    <a:pt x="11" y="17"/>
                    <a:pt x="4" y="18"/>
                    <a:pt x="2" y="12"/>
                  </a:cubicBezTo>
                  <a:cubicBezTo>
                    <a:pt x="0" y="7"/>
                    <a:pt x="6" y="6"/>
                    <a:pt x="9" y="5"/>
                  </a:cubicBezTo>
                  <a:cubicBezTo>
                    <a:pt x="14" y="4"/>
                    <a:pt x="19" y="2"/>
                    <a:pt x="26" y="0"/>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27"/>
            <p:cNvSpPr/>
            <p:nvPr/>
          </p:nvSpPr>
          <p:spPr bwMode="auto">
            <a:xfrm>
              <a:off x="1936" y="518"/>
              <a:ext cx="104" cy="345"/>
            </a:xfrm>
            <a:custGeom>
              <a:avLst/>
              <a:gdLst>
                <a:gd name="T0" fmla="*/ 46 w 92"/>
                <a:gd name="T1" fmla="*/ 171 h 307"/>
                <a:gd name="T2" fmla="*/ 13 w 92"/>
                <a:gd name="T3" fmla="*/ 284 h 307"/>
                <a:gd name="T4" fmla="*/ 0 w 92"/>
                <a:gd name="T5" fmla="*/ 307 h 307"/>
                <a:gd name="T6" fmla="*/ 39 w 92"/>
                <a:gd name="T7" fmla="*/ 170 h 307"/>
                <a:gd name="T8" fmla="*/ 45 w 92"/>
                <a:gd name="T9" fmla="*/ 143 h 307"/>
                <a:gd name="T10" fmla="*/ 86 w 92"/>
                <a:gd name="T11" fmla="*/ 0 h 307"/>
                <a:gd name="T12" fmla="*/ 90 w 92"/>
                <a:gd name="T13" fmla="*/ 19 h 307"/>
                <a:gd name="T14" fmla="*/ 69 w 92"/>
                <a:gd name="T15" fmla="*/ 96 h 307"/>
                <a:gd name="T16" fmla="*/ 65 w 92"/>
                <a:gd name="T17" fmla="*/ 130 h 307"/>
                <a:gd name="T18" fmla="*/ 46 w 92"/>
                <a:gd name="T19" fmla="*/ 17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307">
                  <a:moveTo>
                    <a:pt x="46" y="171"/>
                  </a:moveTo>
                  <a:cubicBezTo>
                    <a:pt x="35" y="209"/>
                    <a:pt x="24" y="246"/>
                    <a:pt x="13" y="284"/>
                  </a:cubicBezTo>
                  <a:cubicBezTo>
                    <a:pt x="11" y="293"/>
                    <a:pt x="8" y="301"/>
                    <a:pt x="0" y="307"/>
                  </a:cubicBezTo>
                  <a:cubicBezTo>
                    <a:pt x="11" y="260"/>
                    <a:pt x="22" y="214"/>
                    <a:pt x="39" y="170"/>
                  </a:cubicBezTo>
                  <a:cubicBezTo>
                    <a:pt x="42" y="161"/>
                    <a:pt x="46" y="153"/>
                    <a:pt x="45" y="143"/>
                  </a:cubicBezTo>
                  <a:cubicBezTo>
                    <a:pt x="63" y="96"/>
                    <a:pt x="78" y="49"/>
                    <a:pt x="86" y="0"/>
                  </a:cubicBezTo>
                  <a:cubicBezTo>
                    <a:pt x="92" y="5"/>
                    <a:pt x="87" y="13"/>
                    <a:pt x="90" y="19"/>
                  </a:cubicBezTo>
                  <a:cubicBezTo>
                    <a:pt x="86" y="46"/>
                    <a:pt x="81" y="72"/>
                    <a:pt x="69" y="96"/>
                  </a:cubicBezTo>
                  <a:cubicBezTo>
                    <a:pt x="63" y="106"/>
                    <a:pt x="59" y="118"/>
                    <a:pt x="65" y="130"/>
                  </a:cubicBezTo>
                  <a:cubicBezTo>
                    <a:pt x="58" y="144"/>
                    <a:pt x="57" y="160"/>
                    <a:pt x="46" y="171"/>
                  </a:cubicBezTo>
                  <a:close/>
                </a:path>
              </a:pathLst>
            </a:custGeom>
            <a:solidFill>
              <a:srgbClr val="6C4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828"/>
            <p:cNvSpPr/>
            <p:nvPr/>
          </p:nvSpPr>
          <p:spPr bwMode="auto">
            <a:xfrm>
              <a:off x="1963" y="623"/>
              <a:ext cx="100" cy="251"/>
            </a:xfrm>
            <a:custGeom>
              <a:avLst/>
              <a:gdLst>
                <a:gd name="T0" fmla="*/ 9 w 89"/>
                <a:gd name="T1" fmla="*/ 222 h 224"/>
                <a:gd name="T2" fmla="*/ 2 w 89"/>
                <a:gd name="T3" fmla="*/ 203 h 224"/>
                <a:gd name="T4" fmla="*/ 16 w 89"/>
                <a:gd name="T5" fmla="*/ 162 h 224"/>
                <a:gd name="T6" fmla="*/ 35 w 89"/>
                <a:gd name="T7" fmla="*/ 132 h 224"/>
                <a:gd name="T8" fmla="*/ 73 w 89"/>
                <a:gd name="T9" fmla="*/ 14 h 224"/>
                <a:gd name="T10" fmla="*/ 81 w 89"/>
                <a:gd name="T11" fmla="*/ 1 h 224"/>
                <a:gd name="T12" fmla="*/ 85 w 89"/>
                <a:gd name="T13" fmla="*/ 2 h 224"/>
                <a:gd name="T14" fmla="*/ 89 w 89"/>
                <a:gd name="T15" fmla="*/ 2 h 224"/>
                <a:gd name="T16" fmla="*/ 64 w 89"/>
                <a:gd name="T17" fmla="*/ 67 h 224"/>
                <a:gd name="T18" fmla="*/ 47 w 89"/>
                <a:gd name="T19" fmla="*/ 126 h 224"/>
                <a:gd name="T20" fmla="*/ 19 w 89"/>
                <a:gd name="T21" fmla="*/ 185 h 224"/>
                <a:gd name="T22" fmla="*/ 17 w 89"/>
                <a:gd name="T23" fmla="*/ 205 h 224"/>
                <a:gd name="T24" fmla="*/ 16 w 89"/>
                <a:gd name="T25" fmla="*/ 218 h 224"/>
                <a:gd name="T26" fmla="*/ 14 w 89"/>
                <a:gd name="T27" fmla="*/ 222 h 224"/>
                <a:gd name="T28" fmla="*/ 9 w 89"/>
                <a:gd name="T29"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224">
                  <a:moveTo>
                    <a:pt x="9" y="222"/>
                  </a:moveTo>
                  <a:cubicBezTo>
                    <a:pt x="6" y="216"/>
                    <a:pt x="7" y="208"/>
                    <a:pt x="2" y="203"/>
                  </a:cubicBezTo>
                  <a:cubicBezTo>
                    <a:pt x="0" y="187"/>
                    <a:pt x="3" y="173"/>
                    <a:pt x="16" y="162"/>
                  </a:cubicBezTo>
                  <a:cubicBezTo>
                    <a:pt x="24" y="157"/>
                    <a:pt x="27" y="154"/>
                    <a:pt x="35" y="132"/>
                  </a:cubicBezTo>
                  <a:cubicBezTo>
                    <a:pt x="48" y="93"/>
                    <a:pt x="61" y="53"/>
                    <a:pt x="73" y="14"/>
                  </a:cubicBezTo>
                  <a:cubicBezTo>
                    <a:pt x="76" y="10"/>
                    <a:pt x="79" y="5"/>
                    <a:pt x="81" y="1"/>
                  </a:cubicBezTo>
                  <a:cubicBezTo>
                    <a:pt x="83" y="0"/>
                    <a:pt x="84" y="0"/>
                    <a:pt x="85" y="2"/>
                  </a:cubicBezTo>
                  <a:cubicBezTo>
                    <a:pt x="86" y="2"/>
                    <a:pt x="88" y="2"/>
                    <a:pt x="89" y="2"/>
                  </a:cubicBezTo>
                  <a:cubicBezTo>
                    <a:pt x="81" y="24"/>
                    <a:pt x="72" y="45"/>
                    <a:pt x="64" y="67"/>
                  </a:cubicBezTo>
                  <a:cubicBezTo>
                    <a:pt x="57" y="86"/>
                    <a:pt x="48" y="105"/>
                    <a:pt x="47" y="126"/>
                  </a:cubicBezTo>
                  <a:cubicBezTo>
                    <a:pt x="46" y="150"/>
                    <a:pt x="25" y="164"/>
                    <a:pt x="19" y="185"/>
                  </a:cubicBezTo>
                  <a:cubicBezTo>
                    <a:pt x="17" y="191"/>
                    <a:pt x="7" y="197"/>
                    <a:pt x="17" y="205"/>
                  </a:cubicBezTo>
                  <a:cubicBezTo>
                    <a:pt x="21" y="209"/>
                    <a:pt x="13" y="213"/>
                    <a:pt x="16" y="218"/>
                  </a:cubicBezTo>
                  <a:cubicBezTo>
                    <a:pt x="15" y="219"/>
                    <a:pt x="15" y="221"/>
                    <a:pt x="14" y="222"/>
                  </a:cubicBezTo>
                  <a:cubicBezTo>
                    <a:pt x="12" y="224"/>
                    <a:pt x="10" y="224"/>
                    <a:pt x="9" y="222"/>
                  </a:cubicBezTo>
                  <a:close/>
                </a:path>
              </a:pathLst>
            </a:custGeom>
            <a:solidFill>
              <a:srgbClr val="7A5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829"/>
            <p:cNvSpPr/>
            <p:nvPr/>
          </p:nvSpPr>
          <p:spPr bwMode="auto">
            <a:xfrm>
              <a:off x="1940" y="648"/>
              <a:ext cx="92" cy="267"/>
            </a:xfrm>
            <a:custGeom>
              <a:avLst/>
              <a:gdLst>
                <a:gd name="T0" fmla="*/ 37 w 82"/>
                <a:gd name="T1" fmla="*/ 140 h 238"/>
                <a:gd name="T2" fmla="*/ 23 w 82"/>
                <a:gd name="T3" fmla="*/ 181 h 238"/>
                <a:gd name="T4" fmla="*/ 0 w 82"/>
                <a:gd name="T5" fmla="*/ 238 h 238"/>
                <a:gd name="T6" fmla="*/ 42 w 82"/>
                <a:gd name="T7" fmla="*/ 89 h 238"/>
                <a:gd name="T8" fmla="*/ 65 w 82"/>
                <a:gd name="T9" fmla="*/ 31 h 238"/>
                <a:gd name="T10" fmla="*/ 77 w 82"/>
                <a:gd name="T11" fmla="*/ 0 h 238"/>
                <a:gd name="T12" fmla="*/ 82 w 82"/>
                <a:gd name="T13" fmla="*/ 2 h 238"/>
                <a:gd name="T14" fmla="*/ 37 w 82"/>
                <a:gd name="T15" fmla="*/ 14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238">
                  <a:moveTo>
                    <a:pt x="37" y="140"/>
                  </a:moveTo>
                  <a:cubicBezTo>
                    <a:pt x="28" y="152"/>
                    <a:pt x="26" y="167"/>
                    <a:pt x="23" y="181"/>
                  </a:cubicBezTo>
                  <a:cubicBezTo>
                    <a:pt x="19" y="201"/>
                    <a:pt x="5" y="218"/>
                    <a:pt x="0" y="238"/>
                  </a:cubicBezTo>
                  <a:cubicBezTo>
                    <a:pt x="3" y="185"/>
                    <a:pt x="36" y="140"/>
                    <a:pt x="42" y="89"/>
                  </a:cubicBezTo>
                  <a:cubicBezTo>
                    <a:pt x="51" y="70"/>
                    <a:pt x="48" y="47"/>
                    <a:pt x="65" y="31"/>
                  </a:cubicBezTo>
                  <a:cubicBezTo>
                    <a:pt x="69" y="21"/>
                    <a:pt x="73" y="11"/>
                    <a:pt x="77" y="0"/>
                  </a:cubicBezTo>
                  <a:cubicBezTo>
                    <a:pt x="78" y="1"/>
                    <a:pt x="80" y="2"/>
                    <a:pt x="82" y="2"/>
                  </a:cubicBezTo>
                  <a:cubicBezTo>
                    <a:pt x="67" y="48"/>
                    <a:pt x="47" y="92"/>
                    <a:pt x="37" y="140"/>
                  </a:cubicBezTo>
                  <a:close/>
                </a:path>
              </a:pathLst>
            </a:custGeom>
            <a:solidFill>
              <a:srgbClr val="7352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830"/>
            <p:cNvSpPr/>
            <p:nvPr/>
          </p:nvSpPr>
          <p:spPr bwMode="auto">
            <a:xfrm>
              <a:off x="1983" y="664"/>
              <a:ext cx="30" cy="84"/>
            </a:xfrm>
            <a:custGeom>
              <a:avLst/>
              <a:gdLst>
                <a:gd name="T0" fmla="*/ 27 w 27"/>
                <a:gd name="T1" fmla="*/ 16 h 74"/>
                <a:gd name="T2" fmla="*/ 4 w 27"/>
                <a:gd name="T3" fmla="*/ 74 h 74"/>
                <a:gd name="T4" fmla="*/ 5 w 27"/>
                <a:gd name="T5" fmla="*/ 41 h 74"/>
                <a:gd name="T6" fmla="*/ 24 w 27"/>
                <a:gd name="T7" fmla="*/ 0 h 74"/>
                <a:gd name="T8" fmla="*/ 27 w 27"/>
                <a:gd name="T9" fmla="*/ 16 h 74"/>
              </a:gdLst>
              <a:ahLst/>
              <a:cxnLst>
                <a:cxn ang="0">
                  <a:pos x="T0" y="T1"/>
                </a:cxn>
                <a:cxn ang="0">
                  <a:pos x="T2" y="T3"/>
                </a:cxn>
                <a:cxn ang="0">
                  <a:pos x="T4" y="T5"/>
                </a:cxn>
                <a:cxn ang="0">
                  <a:pos x="T6" y="T7"/>
                </a:cxn>
                <a:cxn ang="0">
                  <a:pos x="T8" y="T9"/>
                </a:cxn>
              </a:cxnLst>
              <a:rect l="0" t="0" r="r" b="b"/>
              <a:pathLst>
                <a:path w="27" h="74">
                  <a:moveTo>
                    <a:pt x="27" y="16"/>
                  </a:moveTo>
                  <a:cubicBezTo>
                    <a:pt x="19" y="35"/>
                    <a:pt x="12" y="55"/>
                    <a:pt x="4" y="74"/>
                  </a:cubicBezTo>
                  <a:cubicBezTo>
                    <a:pt x="0" y="63"/>
                    <a:pt x="14" y="52"/>
                    <a:pt x="5" y="41"/>
                  </a:cubicBezTo>
                  <a:cubicBezTo>
                    <a:pt x="9" y="27"/>
                    <a:pt x="12" y="11"/>
                    <a:pt x="24" y="0"/>
                  </a:cubicBezTo>
                  <a:cubicBezTo>
                    <a:pt x="25" y="6"/>
                    <a:pt x="22" y="12"/>
                    <a:pt x="27" y="16"/>
                  </a:cubicBezTo>
                  <a:close/>
                </a:path>
              </a:pathLst>
            </a:custGeom>
            <a:solidFill>
              <a:srgbClr val="D9B7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831"/>
            <p:cNvSpPr/>
            <p:nvPr/>
          </p:nvSpPr>
          <p:spPr bwMode="auto">
            <a:xfrm>
              <a:off x="2033" y="503"/>
              <a:ext cx="33" cy="102"/>
            </a:xfrm>
            <a:custGeom>
              <a:avLst/>
              <a:gdLst>
                <a:gd name="T0" fmla="*/ 8 w 29"/>
                <a:gd name="T1" fmla="*/ 53 h 91"/>
                <a:gd name="T2" fmla="*/ 18 w 29"/>
                <a:gd name="T3" fmla="*/ 16 h 91"/>
                <a:gd name="T4" fmla="*/ 29 w 29"/>
                <a:gd name="T5" fmla="*/ 0 h 91"/>
                <a:gd name="T6" fmla="*/ 6 w 29"/>
                <a:gd name="T7" fmla="*/ 91 h 91"/>
                <a:gd name="T8" fmla="*/ 8 w 29"/>
                <a:gd name="T9" fmla="*/ 53 h 91"/>
              </a:gdLst>
              <a:ahLst/>
              <a:cxnLst>
                <a:cxn ang="0">
                  <a:pos x="T0" y="T1"/>
                </a:cxn>
                <a:cxn ang="0">
                  <a:pos x="T2" y="T3"/>
                </a:cxn>
                <a:cxn ang="0">
                  <a:pos x="T4" y="T5"/>
                </a:cxn>
                <a:cxn ang="0">
                  <a:pos x="T6" y="T7"/>
                </a:cxn>
                <a:cxn ang="0">
                  <a:pos x="T8" y="T9"/>
                </a:cxn>
              </a:cxnLst>
              <a:rect l="0" t="0" r="r" b="b"/>
              <a:pathLst>
                <a:path w="29" h="91">
                  <a:moveTo>
                    <a:pt x="8" y="53"/>
                  </a:moveTo>
                  <a:cubicBezTo>
                    <a:pt x="11" y="41"/>
                    <a:pt x="15" y="29"/>
                    <a:pt x="18" y="16"/>
                  </a:cubicBezTo>
                  <a:cubicBezTo>
                    <a:pt x="20" y="11"/>
                    <a:pt x="19" y="4"/>
                    <a:pt x="29" y="0"/>
                  </a:cubicBezTo>
                  <a:cubicBezTo>
                    <a:pt x="22" y="30"/>
                    <a:pt x="15" y="58"/>
                    <a:pt x="6" y="91"/>
                  </a:cubicBezTo>
                  <a:cubicBezTo>
                    <a:pt x="0" y="74"/>
                    <a:pt x="9" y="64"/>
                    <a:pt x="8" y="53"/>
                  </a:cubicBezTo>
                  <a:close/>
                </a:path>
              </a:pathLst>
            </a:custGeom>
            <a:solidFill>
              <a:srgbClr val="835D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832"/>
            <p:cNvSpPr/>
            <p:nvPr/>
          </p:nvSpPr>
          <p:spPr bwMode="auto">
            <a:xfrm>
              <a:off x="2068" y="467"/>
              <a:ext cx="13" cy="77"/>
            </a:xfrm>
            <a:custGeom>
              <a:avLst/>
              <a:gdLst>
                <a:gd name="T0" fmla="*/ 9 w 12"/>
                <a:gd name="T1" fmla="*/ 45 h 69"/>
                <a:gd name="T2" fmla="*/ 7 w 12"/>
                <a:gd name="T3" fmla="*/ 69 h 69"/>
                <a:gd name="T4" fmla="*/ 6 w 12"/>
                <a:gd name="T5" fmla="*/ 69 h 69"/>
                <a:gd name="T6" fmla="*/ 5 w 12"/>
                <a:gd name="T7" fmla="*/ 69 h 69"/>
                <a:gd name="T8" fmla="*/ 8 w 12"/>
                <a:gd name="T9" fmla="*/ 0 h 69"/>
                <a:gd name="T10" fmla="*/ 8 w 12"/>
                <a:gd name="T11" fmla="*/ 1 h 69"/>
                <a:gd name="T12" fmla="*/ 9 w 12"/>
                <a:gd name="T13" fmla="*/ 45 h 69"/>
              </a:gdLst>
              <a:ahLst/>
              <a:cxnLst>
                <a:cxn ang="0">
                  <a:pos x="T0" y="T1"/>
                </a:cxn>
                <a:cxn ang="0">
                  <a:pos x="T2" y="T3"/>
                </a:cxn>
                <a:cxn ang="0">
                  <a:pos x="T4" y="T5"/>
                </a:cxn>
                <a:cxn ang="0">
                  <a:pos x="T6" y="T7"/>
                </a:cxn>
                <a:cxn ang="0">
                  <a:pos x="T8" y="T9"/>
                </a:cxn>
                <a:cxn ang="0">
                  <a:pos x="T10" y="T11"/>
                </a:cxn>
                <a:cxn ang="0">
                  <a:pos x="T12" y="T13"/>
                </a:cxn>
              </a:cxnLst>
              <a:rect l="0" t="0" r="r" b="b"/>
              <a:pathLst>
                <a:path w="12" h="69">
                  <a:moveTo>
                    <a:pt x="9" y="45"/>
                  </a:moveTo>
                  <a:cubicBezTo>
                    <a:pt x="8" y="53"/>
                    <a:pt x="8" y="61"/>
                    <a:pt x="7" y="69"/>
                  </a:cubicBezTo>
                  <a:cubicBezTo>
                    <a:pt x="7" y="69"/>
                    <a:pt x="6" y="69"/>
                    <a:pt x="6" y="69"/>
                  </a:cubicBezTo>
                  <a:cubicBezTo>
                    <a:pt x="6" y="69"/>
                    <a:pt x="5" y="69"/>
                    <a:pt x="5" y="69"/>
                  </a:cubicBezTo>
                  <a:cubicBezTo>
                    <a:pt x="6" y="46"/>
                    <a:pt x="0" y="23"/>
                    <a:pt x="8" y="0"/>
                  </a:cubicBezTo>
                  <a:cubicBezTo>
                    <a:pt x="8" y="1"/>
                    <a:pt x="8" y="1"/>
                    <a:pt x="8" y="1"/>
                  </a:cubicBezTo>
                  <a:cubicBezTo>
                    <a:pt x="12" y="16"/>
                    <a:pt x="10" y="31"/>
                    <a:pt x="9" y="45"/>
                  </a:cubicBezTo>
                  <a:close/>
                </a:path>
              </a:pathLst>
            </a:custGeom>
            <a:solidFill>
              <a:srgbClr val="5149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833"/>
            <p:cNvSpPr/>
            <p:nvPr/>
          </p:nvSpPr>
          <p:spPr bwMode="auto">
            <a:xfrm>
              <a:off x="762" y="769"/>
              <a:ext cx="139" cy="153"/>
            </a:xfrm>
            <a:custGeom>
              <a:avLst/>
              <a:gdLst>
                <a:gd name="T0" fmla="*/ 106 w 124"/>
                <a:gd name="T1" fmla="*/ 88 h 136"/>
                <a:gd name="T2" fmla="*/ 52 w 124"/>
                <a:gd name="T3" fmla="*/ 50 h 136"/>
                <a:gd name="T4" fmla="*/ 124 w 124"/>
                <a:gd name="T5" fmla="*/ 136 h 136"/>
                <a:gd name="T6" fmla="*/ 92 w 124"/>
                <a:gd name="T7" fmla="*/ 115 h 136"/>
                <a:gd name="T8" fmla="*/ 66 w 124"/>
                <a:gd name="T9" fmla="*/ 98 h 136"/>
                <a:gd name="T10" fmla="*/ 62 w 124"/>
                <a:gd name="T11" fmla="*/ 89 h 136"/>
                <a:gd name="T12" fmla="*/ 40 w 124"/>
                <a:gd name="T13" fmla="*/ 54 h 136"/>
                <a:gd name="T14" fmla="*/ 25 w 124"/>
                <a:gd name="T15" fmla="*/ 52 h 136"/>
                <a:gd name="T16" fmla="*/ 15 w 124"/>
                <a:gd name="T17" fmla="*/ 40 h 136"/>
                <a:gd name="T18" fmla="*/ 6 w 124"/>
                <a:gd name="T19" fmla="*/ 27 h 136"/>
                <a:gd name="T20" fmla="*/ 19 w 124"/>
                <a:gd name="T21" fmla="*/ 29 h 136"/>
                <a:gd name="T22" fmla="*/ 12 w 124"/>
                <a:gd name="T23" fmla="*/ 18 h 136"/>
                <a:gd name="T24" fmla="*/ 0 w 124"/>
                <a:gd name="T25" fmla="*/ 0 h 136"/>
                <a:gd name="T26" fmla="*/ 39 w 124"/>
                <a:gd name="T27" fmla="*/ 36 h 136"/>
                <a:gd name="T28" fmla="*/ 55 w 124"/>
                <a:gd name="T29" fmla="*/ 43 h 136"/>
                <a:gd name="T30" fmla="*/ 106 w 124"/>
                <a:gd name="T31" fmla="*/ 8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36">
                  <a:moveTo>
                    <a:pt x="106" y="88"/>
                  </a:moveTo>
                  <a:cubicBezTo>
                    <a:pt x="86" y="82"/>
                    <a:pt x="75" y="62"/>
                    <a:pt x="52" y="50"/>
                  </a:cubicBezTo>
                  <a:cubicBezTo>
                    <a:pt x="77" y="82"/>
                    <a:pt x="92" y="116"/>
                    <a:pt x="124" y="136"/>
                  </a:cubicBezTo>
                  <a:cubicBezTo>
                    <a:pt x="110" y="135"/>
                    <a:pt x="102" y="124"/>
                    <a:pt x="92" y="115"/>
                  </a:cubicBezTo>
                  <a:cubicBezTo>
                    <a:pt x="84" y="109"/>
                    <a:pt x="77" y="101"/>
                    <a:pt x="66" y="98"/>
                  </a:cubicBezTo>
                  <a:cubicBezTo>
                    <a:pt x="65" y="95"/>
                    <a:pt x="64" y="92"/>
                    <a:pt x="62" y="89"/>
                  </a:cubicBezTo>
                  <a:cubicBezTo>
                    <a:pt x="59" y="75"/>
                    <a:pt x="48" y="65"/>
                    <a:pt x="40" y="54"/>
                  </a:cubicBezTo>
                  <a:cubicBezTo>
                    <a:pt x="35" y="46"/>
                    <a:pt x="29" y="58"/>
                    <a:pt x="25" y="52"/>
                  </a:cubicBezTo>
                  <a:cubicBezTo>
                    <a:pt x="19" y="50"/>
                    <a:pt x="18" y="43"/>
                    <a:pt x="15" y="40"/>
                  </a:cubicBezTo>
                  <a:cubicBezTo>
                    <a:pt x="9" y="37"/>
                    <a:pt x="4" y="35"/>
                    <a:pt x="6" y="27"/>
                  </a:cubicBezTo>
                  <a:cubicBezTo>
                    <a:pt x="11" y="25"/>
                    <a:pt x="14" y="36"/>
                    <a:pt x="19" y="29"/>
                  </a:cubicBezTo>
                  <a:cubicBezTo>
                    <a:pt x="24" y="22"/>
                    <a:pt x="15" y="21"/>
                    <a:pt x="12" y="18"/>
                  </a:cubicBezTo>
                  <a:cubicBezTo>
                    <a:pt x="8" y="12"/>
                    <a:pt x="3" y="7"/>
                    <a:pt x="0" y="0"/>
                  </a:cubicBezTo>
                  <a:cubicBezTo>
                    <a:pt x="12" y="13"/>
                    <a:pt x="32" y="17"/>
                    <a:pt x="39" y="36"/>
                  </a:cubicBezTo>
                  <a:cubicBezTo>
                    <a:pt x="42" y="43"/>
                    <a:pt x="50" y="40"/>
                    <a:pt x="55" y="43"/>
                  </a:cubicBezTo>
                  <a:cubicBezTo>
                    <a:pt x="73" y="56"/>
                    <a:pt x="92" y="69"/>
                    <a:pt x="106" y="88"/>
                  </a:cubicBezTo>
                  <a:close/>
                </a:path>
              </a:pathLst>
            </a:custGeom>
            <a:solidFill>
              <a:srgbClr val="714E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834"/>
            <p:cNvSpPr/>
            <p:nvPr/>
          </p:nvSpPr>
          <p:spPr bwMode="auto">
            <a:xfrm>
              <a:off x="877" y="846"/>
              <a:ext cx="122" cy="149"/>
            </a:xfrm>
            <a:custGeom>
              <a:avLst/>
              <a:gdLst>
                <a:gd name="T0" fmla="*/ 13 w 109"/>
                <a:gd name="T1" fmla="*/ 5 h 132"/>
                <a:gd name="T2" fmla="*/ 98 w 109"/>
                <a:gd name="T3" fmla="*/ 112 h 132"/>
                <a:gd name="T4" fmla="*/ 105 w 109"/>
                <a:gd name="T5" fmla="*/ 132 h 132"/>
                <a:gd name="T6" fmla="*/ 73 w 109"/>
                <a:gd name="T7" fmla="*/ 89 h 132"/>
                <a:gd name="T8" fmla="*/ 18 w 109"/>
                <a:gd name="T9" fmla="*/ 35 h 132"/>
                <a:gd name="T10" fmla="*/ 4 w 109"/>
                <a:gd name="T11" fmla="*/ 19 h 132"/>
                <a:gd name="T12" fmla="*/ 7 w 109"/>
                <a:gd name="T13" fmla="*/ 11 h 132"/>
                <a:gd name="T14" fmla="*/ 9 w 109"/>
                <a:gd name="T15" fmla="*/ 0 h 132"/>
                <a:gd name="T16" fmla="*/ 13 w 109"/>
                <a:gd name="T17" fmla="*/ 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2">
                  <a:moveTo>
                    <a:pt x="13" y="5"/>
                  </a:moveTo>
                  <a:cubicBezTo>
                    <a:pt x="41" y="41"/>
                    <a:pt x="70" y="76"/>
                    <a:pt x="98" y="112"/>
                  </a:cubicBezTo>
                  <a:cubicBezTo>
                    <a:pt x="102" y="117"/>
                    <a:pt x="109" y="121"/>
                    <a:pt x="105" y="132"/>
                  </a:cubicBezTo>
                  <a:cubicBezTo>
                    <a:pt x="93" y="117"/>
                    <a:pt x="83" y="103"/>
                    <a:pt x="73" y="89"/>
                  </a:cubicBezTo>
                  <a:cubicBezTo>
                    <a:pt x="57" y="68"/>
                    <a:pt x="37" y="52"/>
                    <a:pt x="18" y="35"/>
                  </a:cubicBezTo>
                  <a:cubicBezTo>
                    <a:pt x="13" y="30"/>
                    <a:pt x="5" y="27"/>
                    <a:pt x="4" y="19"/>
                  </a:cubicBezTo>
                  <a:cubicBezTo>
                    <a:pt x="12" y="19"/>
                    <a:pt x="12" y="16"/>
                    <a:pt x="7" y="11"/>
                  </a:cubicBezTo>
                  <a:cubicBezTo>
                    <a:pt x="0" y="5"/>
                    <a:pt x="0" y="1"/>
                    <a:pt x="9" y="0"/>
                  </a:cubicBezTo>
                  <a:cubicBezTo>
                    <a:pt x="11" y="1"/>
                    <a:pt x="12" y="3"/>
                    <a:pt x="13" y="5"/>
                  </a:cubicBezTo>
                  <a:close/>
                </a:path>
              </a:pathLst>
            </a:custGeom>
            <a:solidFill>
              <a:srgbClr val="714E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835"/>
            <p:cNvSpPr/>
            <p:nvPr/>
          </p:nvSpPr>
          <p:spPr bwMode="auto">
            <a:xfrm>
              <a:off x="752" y="792"/>
              <a:ext cx="27" cy="22"/>
            </a:xfrm>
            <a:custGeom>
              <a:avLst/>
              <a:gdLst>
                <a:gd name="T0" fmla="*/ 15 w 24"/>
                <a:gd name="T1" fmla="*/ 6 h 19"/>
                <a:gd name="T2" fmla="*/ 24 w 24"/>
                <a:gd name="T3" fmla="*/ 19 h 19"/>
                <a:gd name="T4" fmla="*/ 2 w 24"/>
                <a:gd name="T5" fmla="*/ 2 h 19"/>
                <a:gd name="T6" fmla="*/ 9 w 24"/>
                <a:gd name="T7" fmla="*/ 1 h 19"/>
                <a:gd name="T8" fmla="*/ 15 w 24"/>
                <a:gd name="T9" fmla="*/ 6 h 19"/>
              </a:gdLst>
              <a:ahLst/>
              <a:cxnLst>
                <a:cxn ang="0">
                  <a:pos x="T0" y="T1"/>
                </a:cxn>
                <a:cxn ang="0">
                  <a:pos x="T2" y="T3"/>
                </a:cxn>
                <a:cxn ang="0">
                  <a:pos x="T4" y="T5"/>
                </a:cxn>
                <a:cxn ang="0">
                  <a:pos x="T6" y="T7"/>
                </a:cxn>
                <a:cxn ang="0">
                  <a:pos x="T8" y="T9"/>
                </a:cxn>
              </a:cxnLst>
              <a:rect l="0" t="0" r="r" b="b"/>
              <a:pathLst>
                <a:path w="24" h="19">
                  <a:moveTo>
                    <a:pt x="15" y="6"/>
                  </a:moveTo>
                  <a:cubicBezTo>
                    <a:pt x="18" y="10"/>
                    <a:pt x="21" y="14"/>
                    <a:pt x="24" y="19"/>
                  </a:cubicBezTo>
                  <a:cubicBezTo>
                    <a:pt x="12" y="19"/>
                    <a:pt x="8" y="9"/>
                    <a:pt x="2" y="2"/>
                  </a:cubicBezTo>
                  <a:cubicBezTo>
                    <a:pt x="0" y="0"/>
                    <a:pt x="6" y="1"/>
                    <a:pt x="9" y="1"/>
                  </a:cubicBezTo>
                  <a:cubicBezTo>
                    <a:pt x="11" y="3"/>
                    <a:pt x="13" y="4"/>
                    <a:pt x="15" y="6"/>
                  </a:cubicBezTo>
                  <a:close/>
                </a:path>
              </a:pathLst>
            </a:custGeom>
            <a:solidFill>
              <a:srgbClr val="DCB3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836"/>
            <p:cNvSpPr/>
            <p:nvPr/>
          </p:nvSpPr>
          <p:spPr bwMode="auto">
            <a:xfrm>
              <a:off x="967" y="800"/>
              <a:ext cx="113" cy="139"/>
            </a:xfrm>
            <a:custGeom>
              <a:avLst/>
              <a:gdLst>
                <a:gd name="T0" fmla="*/ 80 w 101"/>
                <a:gd name="T1" fmla="*/ 88 h 123"/>
                <a:gd name="T2" fmla="*/ 85 w 101"/>
                <a:gd name="T3" fmla="*/ 118 h 123"/>
                <a:gd name="T4" fmla="*/ 66 w 101"/>
                <a:gd name="T5" fmla="*/ 95 h 123"/>
                <a:gd name="T6" fmla="*/ 60 w 101"/>
                <a:gd name="T7" fmla="*/ 83 h 123"/>
                <a:gd name="T8" fmla="*/ 41 w 101"/>
                <a:gd name="T9" fmla="*/ 52 h 123"/>
                <a:gd name="T10" fmla="*/ 0 w 101"/>
                <a:gd name="T11" fmla="*/ 7 h 123"/>
                <a:gd name="T12" fmla="*/ 6 w 101"/>
                <a:gd name="T13" fmla="*/ 4 h 123"/>
                <a:gd name="T14" fmla="*/ 53 w 101"/>
                <a:gd name="T15" fmla="*/ 42 h 123"/>
                <a:gd name="T16" fmla="*/ 80 w 101"/>
                <a:gd name="T17" fmla="*/ 8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23">
                  <a:moveTo>
                    <a:pt x="80" y="88"/>
                  </a:moveTo>
                  <a:cubicBezTo>
                    <a:pt x="80" y="99"/>
                    <a:pt x="101" y="109"/>
                    <a:pt x="85" y="118"/>
                  </a:cubicBezTo>
                  <a:cubicBezTo>
                    <a:pt x="77" y="123"/>
                    <a:pt x="73" y="103"/>
                    <a:pt x="66" y="95"/>
                  </a:cubicBezTo>
                  <a:cubicBezTo>
                    <a:pt x="63" y="92"/>
                    <a:pt x="60" y="87"/>
                    <a:pt x="60" y="83"/>
                  </a:cubicBezTo>
                  <a:cubicBezTo>
                    <a:pt x="61" y="68"/>
                    <a:pt x="52" y="61"/>
                    <a:pt x="41" y="52"/>
                  </a:cubicBezTo>
                  <a:cubicBezTo>
                    <a:pt x="26" y="39"/>
                    <a:pt x="14" y="22"/>
                    <a:pt x="0" y="7"/>
                  </a:cubicBezTo>
                  <a:cubicBezTo>
                    <a:pt x="1" y="4"/>
                    <a:pt x="1" y="0"/>
                    <a:pt x="6" y="4"/>
                  </a:cubicBezTo>
                  <a:cubicBezTo>
                    <a:pt x="22" y="16"/>
                    <a:pt x="39" y="27"/>
                    <a:pt x="53" y="42"/>
                  </a:cubicBezTo>
                  <a:cubicBezTo>
                    <a:pt x="64" y="55"/>
                    <a:pt x="67" y="75"/>
                    <a:pt x="80" y="88"/>
                  </a:cubicBezTo>
                  <a:close/>
                </a:path>
              </a:pathLst>
            </a:custGeom>
            <a:solidFill>
              <a:srgbClr val="E3CD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837"/>
            <p:cNvSpPr/>
            <p:nvPr/>
          </p:nvSpPr>
          <p:spPr bwMode="auto">
            <a:xfrm>
              <a:off x="1780" y="667"/>
              <a:ext cx="32" cy="111"/>
            </a:xfrm>
            <a:custGeom>
              <a:avLst/>
              <a:gdLst>
                <a:gd name="T0" fmla="*/ 28 w 28"/>
                <a:gd name="T1" fmla="*/ 0 h 99"/>
                <a:gd name="T2" fmla="*/ 0 w 28"/>
                <a:gd name="T3" fmla="*/ 99 h 99"/>
                <a:gd name="T4" fmla="*/ 21 w 28"/>
                <a:gd name="T5" fmla="*/ 6 h 99"/>
                <a:gd name="T6" fmla="*/ 28 w 28"/>
                <a:gd name="T7" fmla="*/ 0 h 99"/>
              </a:gdLst>
              <a:ahLst/>
              <a:cxnLst>
                <a:cxn ang="0">
                  <a:pos x="T0" y="T1"/>
                </a:cxn>
                <a:cxn ang="0">
                  <a:pos x="T2" y="T3"/>
                </a:cxn>
                <a:cxn ang="0">
                  <a:pos x="T4" y="T5"/>
                </a:cxn>
                <a:cxn ang="0">
                  <a:pos x="T6" y="T7"/>
                </a:cxn>
              </a:cxnLst>
              <a:rect l="0" t="0" r="r" b="b"/>
              <a:pathLst>
                <a:path w="28" h="99">
                  <a:moveTo>
                    <a:pt x="28" y="0"/>
                  </a:moveTo>
                  <a:cubicBezTo>
                    <a:pt x="23" y="34"/>
                    <a:pt x="19" y="69"/>
                    <a:pt x="0" y="99"/>
                  </a:cubicBezTo>
                  <a:cubicBezTo>
                    <a:pt x="7" y="68"/>
                    <a:pt x="14" y="37"/>
                    <a:pt x="21" y="6"/>
                  </a:cubicBezTo>
                  <a:cubicBezTo>
                    <a:pt x="22" y="3"/>
                    <a:pt x="24" y="0"/>
                    <a:pt x="28" y="0"/>
                  </a:cubicBezTo>
                  <a:close/>
                </a:path>
              </a:pathLst>
            </a:custGeom>
            <a:solidFill>
              <a:srgbClr val="DDC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838"/>
            <p:cNvSpPr/>
            <p:nvPr/>
          </p:nvSpPr>
          <p:spPr bwMode="auto">
            <a:xfrm>
              <a:off x="790" y="813"/>
              <a:ext cx="48" cy="56"/>
            </a:xfrm>
            <a:custGeom>
              <a:avLst/>
              <a:gdLst>
                <a:gd name="T0" fmla="*/ 0 w 43"/>
                <a:gd name="T1" fmla="*/ 13 h 50"/>
                <a:gd name="T2" fmla="*/ 2 w 43"/>
                <a:gd name="T3" fmla="*/ 0 h 50"/>
                <a:gd name="T4" fmla="*/ 43 w 43"/>
                <a:gd name="T5" fmla="*/ 46 h 50"/>
                <a:gd name="T6" fmla="*/ 37 w 43"/>
                <a:gd name="T7" fmla="*/ 50 h 50"/>
                <a:gd name="T8" fmla="*/ 0 w 43"/>
                <a:gd name="T9" fmla="*/ 13 h 50"/>
              </a:gdLst>
              <a:ahLst/>
              <a:cxnLst>
                <a:cxn ang="0">
                  <a:pos x="T0" y="T1"/>
                </a:cxn>
                <a:cxn ang="0">
                  <a:pos x="T2" y="T3"/>
                </a:cxn>
                <a:cxn ang="0">
                  <a:pos x="T4" y="T5"/>
                </a:cxn>
                <a:cxn ang="0">
                  <a:pos x="T6" y="T7"/>
                </a:cxn>
                <a:cxn ang="0">
                  <a:pos x="T8" y="T9"/>
                </a:cxn>
              </a:cxnLst>
              <a:rect l="0" t="0" r="r" b="b"/>
              <a:pathLst>
                <a:path w="43" h="50">
                  <a:moveTo>
                    <a:pt x="0" y="13"/>
                  </a:moveTo>
                  <a:cubicBezTo>
                    <a:pt x="12" y="14"/>
                    <a:pt x="7" y="7"/>
                    <a:pt x="2" y="0"/>
                  </a:cubicBezTo>
                  <a:cubicBezTo>
                    <a:pt x="23" y="12"/>
                    <a:pt x="32" y="30"/>
                    <a:pt x="43" y="46"/>
                  </a:cubicBezTo>
                  <a:cubicBezTo>
                    <a:pt x="43" y="46"/>
                    <a:pt x="39" y="48"/>
                    <a:pt x="37" y="50"/>
                  </a:cubicBezTo>
                  <a:cubicBezTo>
                    <a:pt x="23" y="39"/>
                    <a:pt x="10" y="27"/>
                    <a:pt x="0" y="13"/>
                  </a:cubicBezTo>
                  <a:close/>
                </a:path>
              </a:pathLst>
            </a:custGeom>
            <a:solidFill>
              <a:srgbClr val="EBD1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839"/>
            <p:cNvSpPr/>
            <p:nvPr/>
          </p:nvSpPr>
          <p:spPr bwMode="auto">
            <a:xfrm>
              <a:off x="2054" y="564"/>
              <a:ext cx="16" cy="61"/>
            </a:xfrm>
            <a:custGeom>
              <a:avLst/>
              <a:gdLst>
                <a:gd name="T0" fmla="*/ 4 w 14"/>
                <a:gd name="T1" fmla="*/ 54 h 54"/>
                <a:gd name="T2" fmla="*/ 0 w 14"/>
                <a:gd name="T3" fmla="*/ 53 h 54"/>
                <a:gd name="T4" fmla="*/ 12 w 14"/>
                <a:gd name="T5" fmla="*/ 0 h 54"/>
                <a:gd name="T6" fmla="*/ 4 w 14"/>
                <a:gd name="T7" fmla="*/ 54 h 54"/>
              </a:gdLst>
              <a:ahLst/>
              <a:cxnLst>
                <a:cxn ang="0">
                  <a:pos x="T0" y="T1"/>
                </a:cxn>
                <a:cxn ang="0">
                  <a:pos x="T2" y="T3"/>
                </a:cxn>
                <a:cxn ang="0">
                  <a:pos x="T4" y="T5"/>
                </a:cxn>
                <a:cxn ang="0">
                  <a:pos x="T6" y="T7"/>
                </a:cxn>
              </a:cxnLst>
              <a:rect l="0" t="0" r="r" b="b"/>
              <a:pathLst>
                <a:path w="14" h="54">
                  <a:moveTo>
                    <a:pt x="4" y="54"/>
                  </a:moveTo>
                  <a:cubicBezTo>
                    <a:pt x="2" y="54"/>
                    <a:pt x="1" y="54"/>
                    <a:pt x="0" y="53"/>
                  </a:cubicBezTo>
                  <a:cubicBezTo>
                    <a:pt x="4" y="36"/>
                    <a:pt x="8" y="18"/>
                    <a:pt x="12" y="0"/>
                  </a:cubicBezTo>
                  <a:cubicBezTo>
                    <a:pt x="14" y="19"/>
                    <a:pt x="11" y="37"/>
                    <a:pt x="4" y="54"/>
                  </a:cubicBezTo>
                  <a:close/>
                </a:path>
              </a:pathLst>
            </a:custGeom>
            <a:solidFill>
              <a:srgbClr val="EBCD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840"/>
            <p:cNvSpPr/>
            <p:nvPr/>
          </p:nvSpPr>
          <p:spPr bwMode="auto">
            <a:xfrm>
              <a:off x="2077" y="468"/>
              <a:ext cx="8" cy="49"/>
            </a:xfrm>
            <a:custGeom>
              <a:avLst/>
              <a:gdLst>
                <a:gd name="T0" fmla="*/ 1 w 7"/>
                <a:gd name="T1" fmla="*/ 44 h 44"/>
                <a:gd name="T2" fmla="*/ 0 w 7"/>
                <a:gd name="T3" fmla="*/ 0 h 44"/>
                <a:gd name="T4" fmla="*/ 1 w 7"/>
                <a:gd name="T5" fmla="*/ 44 h 44"/>
              </a:gdLst>
              <a:ahLst/>
              <a:cxnLst>
                <a:cxn ang="0">
                  <a:pos x="T0" y="T1"/>
                </a:cxn>
                <a:cxn ang="0">
                  <a:pos x="T2" y="T3"/>
                </a:cxn>
                <a:cxn ang="0">
                  <a:pos x="T4" y="T5"/>
                </a:cxn>
              </a:cxnLst>
              <a:rect l="0" t="0" r="r" b="b"/>
              <a:pathLst>
                <a:path w="7" h="44">
                  <a:moveTo>
                    <a:pt x="1" y="44"/>
                  </a:moveTo>
                  <a:cubicBezTo>
                    <a:pt x="0" y="30"/>
                    <a:pt x="0" y="15"/>
                    <a:pt x="0" y="0"/>
                  </a:cubicBezTo>
                  <a:cubicBezTo>
                    <a:pt x="7" y="15"/>
                    <a:pt x="4" y="30"/>
                    <a:pt x="1" y="44"/>
                  </a:cubicBezTo>
                  <a:close/>
                </a:path>
              </a:pathLst>
            </a:custGeom>
            <a:solidFill>
              <a:srgbClr val="9B96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841"/>
            <p:cNvSpPr/>
            <p:nvPr/>
          </p:nvSpPr>
          <p:spPr bwMode="auto">
            <a:xfrm>
              <a:off x="1442" y="1400"/>
              <a:ext cx="166" cy="109"/>
            </a:xfrm>
            <a:custGeom>
              <a:avLst/>
              <a:gdLst>
                <a:gd name="T0" fmla="*/ 9 w 148"/>
                <a:gd name="T1" fmla="*/ 29 h 97"/>
                <a:gd name="T2" fmla="*/ 35 w 148"/>
                <a:gd name="T3" fmla="*/ 3 h 97"/>
                <a:gd name="T4" fmla="*/ 104 w 148"/>
                <a:gd name="T5" fmla="*/ 6 h 97"/>
                <a:gd name="T6" fmla="*/ 135 w 148"/>
                <a:gd name="T7" fmla="*/ 71 h 97"/>
                <a:gd name="T8" fmla="*/ 118 w 148"/>
                <a:gd name="T9" fmla="*/ 80 h 97"/>
                <a:gd name="T10" fmla="*/ 105 w 148"/>
                <a:gd name="T11" fmla="*/ 65 h 97"/>
                <a:gd name="T12" fmla="*/ 101 w 148"/>
                <a:gd name="T13" fmla="*/ 39 h 97"/>
                <a:gd name="T14" fmla="*/ 94 w 148"/>
                <a:gd name="T15" fmla="*/ 68 h 97"/>
                <a:gd name="T16" fmla="*/ 74 w 148"/>
                <a:gd name="T17" fmla="*/ 95 h 97"/>
                <a:gd name="T18" fmla="*/ 64 w 148"/>
                <a:gd name="T19" fmla="*/ 95 h 97"/>
                <a:gd name="T20" fmla="*/ 54 w 148"/>
                <a:gd name="T21" fmla="*/ 85 h 97"/>
                <a:gd name="T22" fmla="*/ 55 w 148"/>
                <a:gd name="T23" fmla="*/ 47 h 97"/>
                <a:gd name="T24" fmla="*/ 50 w 148"/>
                <a:gd name="T25" fmla="*/ 38 h 97"/>
                <a:gd name="T26" fmla="*/ 45 w 148"/>
                <a:gd name="T27" fmla="*/ 45 h 97"/>
                <a:gd name="T28" fmla="*/ 41 w 148"/>
                <a:gd name="T29" fmla="*/ 65 h 97"/>
                <a:gd name="T30" fmla="*/ 9 w 148"/>
                <a:gd name="T31" fmla="*/ 73 h 97"/>
                <a:gd name="T32" fmla="*/ 18 w 148"/>
                <a:gd name="T33" fmla="*/ 63 h 97"/>
                <a:gd name="T34" fmla="*/ 27 w 148"/>
                <a:gd name="T35" fmla="*/ 51 h 97"/>
                <a:gd name="T36" fmla="*/ 15 w 148"/>
                <a:gd name="T37" fmla="*/ 45 h 97"/>
                <a:gd name="T38" fmla="*/ 9 w 148"/>
                <a:gd name="T39"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97">
                  <a:moveTo>
                    <a:pt x="9" y="29"/>
                  </a:moveTo>
                  <a:cubicBezTo>
                    <a:pt x="10" y="13"/>
                    <a:pt x="20" y="5"/>
                    <a:pt x="35" y="3"/>
                  </a:cubicBezTo>
                  <a:cubicBezTo>
                    <a:pt x="59" y="0"/>
                    <a:pt x="82" y="2"/>
                    <a:pt x="104" y="6"/>
                  </a:cubicBezTo>
                  <a:cubicBezTo>
                    <a:pt x="131" y="10"/>
                    <a:pt x="148" y="48"/>
                    <a:pt x="135" y="71"/>
                  </a:cubicBezTo>
                  <a:cubicBezTo>
                    <a:pt x="132" y="77"/>
                    <a:pt x="126" y="81"/>
                    <a:pt x="118" y="80"/>
                  </a:cubicBezTo>
                  <a:cubicBezTo>
                    <a:pt x="111" y="78"/>
                    <a:pt x="106" y="75"/>
                    <a:pt x="105" y="65"/>
                  </a:cubicBezTo>
                  <a:cubicBezTo>
                    <a:pt x="103" y="56"/>
                    <a:pt x="108" y="38"/>
                    <a:pt x="101" y="39"/>
                  </a:cubicBezTo>
                  <a:cubicBezTo>
                    <a:pt x="87" y="42"/>
                    <a:pt x="98" y="58"/>
                    <a:pt x="94" y="68"/>
                  </a:cubicBezTo>
                  <a:cubicBezTo>
                    <a:pt x="90" y="79"/>
                    <a:pt x="96" y="96"/>
                    <a:pt x="74" y="95"/>
                  </a:cubicBezTo>
                  <a:cubicBezTo>
                    <a:pt x="71" y="97"/>
                    <a:pt x="67" y="96"/>
                    <a:pt x="64" y="95"/>
                  </a:cubicBezTo>
                  <a:cubicBezTo>
                    <a:pt x="55" y="97"/>
                    <a:pt x="54" y="93"/>
                    <a:pt x="54" y="85"/>
                  </a:cubicBezTo>
                  <a:cubicBezTo>
                    <a:pt x="55" y="72"/>
                    <a:pt x="55" y="60"/>
                    <a:pt x="55" y="47"/>
                  </a:cubicBezTo>
                  <a:cubicBezTo>
                    <a:pt x="55" y="43"/>
                    <a:pt x="56" y="38"/>
                    <a:pt x="50" y="38"/>
                  </a:cubicBezTo>
                  <a:cubicBezTo>
                    <a:pt x="47" y="38"/>
                    <a:pt x="45" y="42"/>
                    <a:pt x="45" y="45"/>
                  </a:cubicBezTo>
                  <a:cubicBezTo>
                    <a:pt x="43" y="52"/>
                    <a:pt x="43" y="58"/>
                    <a:pt x="41" y="65"/>
                  </a:cubicBezTo>
                  <a:cubicBezTo>
                    <a:pt x="36" y="82"/>
                    <a:pt x="24" y="85"/>
                    <a:pt x="9" y="73"/>
                  </a:cubicBezTo>
                  <a:cubicBezTo>
                    <a:pt x="4" y="63"/>
                    <a:pt x="13" y="64"/>
                    <a:pt x="18" y="63"/>
                  </a:cubicBezTo>
                  <a:cubicBezTo>
                    <a:pt x="25" y="61"/>
                    <a:pt x="29" y="58"/>
                    <a:pt x="27" y="51"/>
                  </a:cubicBezTo>
                  <a:cubicBezTo>
                    <a:pt x="26" y="45"/>
                    <a:pt x="22" y="44"/>
                    <a:pt x="15" y="45"/>
                  </a:cubicBezTo>
                  <a:cubicBezTo>
                    <a:pt x="0" y="46"/>
                    <a:pt x="9" y="35"/>
                    <a:pt x="9" y="29"/>
                  </a:cubicBezTo>
                  <a:close/>
                </a:path>
              </a:pathLst>
            </a:custGeom>
            <a:solidFill>
              <a:srgbClr val="0C0B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42"/>
            <p:cNvSpPr/>
            <p:nvPr/>
          </p:nvSpPr>
          <p:spPr bwMode="auto">
            <a:xfrm>
              <a:off x="1408" y="1507"/>
              <a:ext cx="185" cy="84"/>
            </a:xfrm>
            <a:custGeom>
              <a:avLst/>
              <a:gdLst>
                <a:gd name="T0" fmla="*/ 94 w 164"/>
                <a:gd name="T1" fmla="*/ 0 h 75"/>
                <a:gd name="T2" fmla="*/ 104 w 164"/>
                <a:gd name="T3" fmla="*/ 0 h 75"/>
                <a:gd name="T4" fmla="*/ 99 w 164"/>
                <a:gd name="T5" fmla="*/ 47 h 75"/>
                <a:gd name="T6" fmla="*/ 120 w 164"/>
                <a:gd name="T7" fmla="*/ 65 h 75"/>
                <a:gd name="T8" fmla="*/ 163 w 164"/>
                <a:gd name="T9" fmla="*/ 46 h 75"/>
                <a:gd name="T10" fmla="*/ 146 w 164"/>
                <a:gd name="T11" fmla="*/ 70 h 75"/>
                <a:gd name="T12" fmla="*/ 20 w 164"/>
                <a:gd name="T13" fmla="*/ 58 h 75"/>
                <a:gd name="T14" fmla="*/ 0 w 164"/>
                <a:gd name="T15" fmla="*/ 31 h 75"/>
                <a:gd name="T16" fmla="*/ 80 w 164"/>
                <a:gd name="T17" fmla="*/ 62 h 75"/>
                <a:gd name="T18" fmla="*/ 94 w 164"/>
                <a:gd name="T19" fmla="*/ 49 h 75"/>
                <a:gd name="T20" fmla="*/ 94 w 164"/>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75">
                  <a:moveTo>
                    <a:pt x="94" y="0"/>
                  </a:moveTo>
                  <a:cubicBezTo>
                    <a:pt x="97" y="0"/>
                    <a:pt x="101" y="0"/>
                    <a:pt x="104" y="0"/>
                  </a:cubicBezTo>
                  <a:cubicBezTo>
                    <a:pt x="100" y="15"/>
                    <a:pt x="101" y="32"/>
                    <a:pt x="99" y="47"/>
                  </a:cubicBezTo>
                  <a:cubicBezTo>
                    <a:pt x="97" y="65"/>
                    <a:pt x="105" y="67"/>
                    <a:pt x="120" y="65"/>
                  </a:cubicBezTo>
                  <a:cubicBezTo>
                    <a:pt x="136" y="63"/>
                    <a:pt x="153" y="65"/>
                    <a:pt x="163" y="46"/>
                  </a:cubicBezTo>
                  <a:cubicBezTo>
                    <a:pt x="164" y="59"/>
                    <a:pt x="161" y="68"/>
                    <a:pt x="146" y="70"/>
                  </a:cubicBezTo>
                  <a:cubicBezTo>
                    <a:pt x="103" y="75"/>
                    <a:pt x="62" y="68"/>
                    <a:pt x="20" y="58"/>
                  </a:cubicBezTo>
                  <a:cubicBezTo>
                    <a:pt x="11" y="55"/>
                    <a:pt x="4" y="47"/>
                    <a:pt x="0" y="31"/>
                  </a:cubicBezTo>
                  <a:cubicBezTo>
                    <a:pt x="22" y="62"/>
                    <a:pt x="53" y="56"/>
                    <a:pt x="80" y="62"/>
                  </a:cubicBezTo>
                  <a:cubicBezTo>
                    <a:pt x="91" y="65"/>
                    <a:pt x="95" y="60"/>
                    <a:pt x="94" y="49"/>
                  </a:cubicBezTo>
                  <a:cubicBezTo>
                    <a:pt x="93" y="32"/>
                    <a:pt x="101" y="16"/>
                    <a:pt x="94" y="0"/>
                  </a:cubicBezTo>
                  <a:close/>
                </a:path>
              </a:pathLst>
            </a:custGeom>
            <a:solidFill>
              <a:srgbClr val="443E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843"/>
            <p:cNvSpPr/>
            <p:nvPr/>
          </p:nvSpPr>
          <p:spPr bwMode="auto">
            <a:xfrm>
              <a:off x="1442" y="1433"/>
              <a:ext cx="43" cy="49"/>
            </a:xfrm>
            <a:custGeom>
              <a:avLst/>
              <a:gdLst>
                <a:gd name="T0" fmla="*/ 9 w 38"/>
                <a:gd name="T1" fmla="*/ 0 h 44"/>
                <a:gd name="T2" fmla="*/ 20 w 38"/>
                <a:gd name="T3" fmla="*/ 9 h 44"/>
                <a:gd name="T4" fmla="*/ 36 w 38"/>
                <a:gd name="T5" fmla="*/ 18 h 44"/>
                <a:gd name="T6" fmla="*/ 23 w 38"/>
                <a:gd name="T7" fmla="*/ 39 h 44"/>
                <a:gd name="T8" fmla="*/ 9 w 38"/>
                <a:gd name="T9" fmla="*/ 44 h 44"/>
                <a:gd name="T10" fmla="*/ 9 w 38"/>
                <a:gd name="T11" fmla="*/ 0 h 44"/>
              </a:gdLst>
              <a:ahLst/>
              <a:cxnLst>
                <a:cxn ang="0">
                  <a:pos x="T0" y="T1"/>
                </a:cxn>
                <a:cxn ang="0">
                  <a:pos x="T2" y="T3"/>
                </a:cxn>
                <a:cxn ang="0">
                  <a:pos x="T4" y="T5"/>
                </a:cxn>
                <a:cxn ang="0">
                  <a:pos x="T6" y="T7"/>
                </a:cxn>
                <a:cxn ang="0">
                  <a:pos x="T8" y="T9"/>
                </a:cxn>
                <a:cxn ang="0">
                  <a:pos x="T10" y="T11"/>
                </a:cxn>
              </a:cxnLst>
              <a:rect l="0" t="0" r="r" b="b"/>
              <a:pathLst>
                <a:path w="38" h="44">
                  <a:moveTo>
                    <a:pt x="9" y="0"/>
                  </a:moveTo>
                  <a:cubicBezTo>
                    <a:pt x="11" y="5"/>
                    <a:pt x="5" y="19"/>
                    <a:pt x="20" y="9"/>
                  </a:cubicBezTo>
                  <a:cubicBezTo>
                    <a:pt x="22" y="7"/>
                    <a:pt x="30" y="15"/>
                    <a:pt x="36" y="18"/>
                  </a:cubicBezTo>
                  <a:cubicBezTo>
                    <a:pt x="29" y="23"/>
                    <a:pt x="38" y="37"/>
                    <a:pt x="23" y="39"/>
                  </a:cubicBezTo>
                  <a:cubicBezTo>
                    <a:pt x="19" y="39"/>
                    <a:pt x="11" y="35"/>
                    <a:pt x="9" y="44"/>
                  </a:cubicBezTo>
                  <a:cubicBezTo>
                    <a:pt x="0" y="30"/>
                    <a:pt x="4" y="15"/>
                    <a:pt x="9" y="0"/>
                  </a:cubicBezTo>
                  <a:close/>
                </a:path>
              </a:pathLst>
            </a:custGeom>
            <a:solidFill>
              <a:srgbClr val="2522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844"/>
            <p:cNvSpPr/>
            <p:nvPr/>
          </p:nvSpPr>
          <p:spPr bwMode="auto">
            <a:xfrm>
              <a:off x="1522" y="1214"/>
              <a:ext cx="37" cy="93"/>
            </a:xfrm>
            <a:custGeom>
              <a:avLst/>
              <a:gdLst>
                <a:gd name="T0" fmla="*/ 10 w 33"/>
                <a:gd name="T1" fmla="*/ 0 h 83"/>
                <a:gd name="T2" fmla="*/ 19 w 33"/>
                <a:gd name="T3" fmla="*/ 1 h 83"/>
                <a:gd name="T4" fmla="*/ 26 w 33"/>
                <a:gd name="T5" fmla="*/ 54 h 83"/>
                <a:gd name="T6" fmla="*/ 31 w 33"/>
                <a:gd name="T7" fmla="*/ 83 h 83"/>
                <a:gd name="T8" fmla="*/ 10 w 33"/>
                <a:gd name="T9" fmla="*/ 0 h 83"/>
              </a:gdLst>
              <a:ahLst/>
              <a:cxnLst>
                <a:cxn ang="0">
                  <a:pos x="T0" y="T1"/>
                </a:cxn>
                <a:cxn ang="0">
                  <a:pos x="T2" y="T3"/>
                </a:cxn>
                <a:cxn ang="0">
                  <a:pos x="T4" y="T5"/>
                </a:cxn>
                <a:cxn ang="0">
                  <a:pos x="T6" y="T7"/>
                </a:cxn>
                <a:cxn ang="0">
                  <a:pos x="T8" y="T9"/>
                </a:cxn>
              </a:cxnLst>
              <a:rect l="0" t="0" r="r" b="b"/>
              <a:pathLst>
                <a:path w="33" h="83">
                  <a:moveTo>
                    <a:pt x="10" y="0"/>
                  </a:moveTo>
                  <a:cubicBezTo>
                    <a:pt x="13" y="0"/>
                    <a:pt x="16" y="0"/>
                    <a:pt x="19" y="1"/>
                  </a:cubicBezTo>
                  <a:cubicBezTo>
                    <a:pt x="12" y="20"/>
                    <a:pt x="17" y="37"/>
                    <a:pt x="26" y="54"/>
                  </a:cubicBezTo>
                  <a:cubicBezTo>
                    <a:pt x="30" y="63"/>
                    <a:pt x="33" y="73"/>
                    <a:pt x="31" y="83"/>
                  </a:cubicBezTo>
                  <a:cubicBezTo>
                    <a:pt x="21" y="56"/>
                    <a:pt x="0" y="32"/>
                    <a:pt x="10" y="0"/>
                  </a:cubicBezTo>
                  <a:close/>
                </a:path>
              </a:pathLst>
            </a:custGeom>
            <a:solidFill>
              <a:srgbClr val="7C69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845"/>
            <p:cNvSpPr/>
            <p:nvPr/>
          </p:nvSpPr>
          <p:spPr bwMode="auto">
            <a:xfrm>
              <a:off x="1555" y="1217"/>
              <a:ext cx="22" cy="47"/>
            </a:xfrm>
            <a:custGeom>
              <a:avLst/>
              <a:gdLst>
                <a:gd name="T0" fmla="*/ 0 w 19"/>
                <a:gd name="T1" fmla="*/ 1 h 42"/>
                <a:gd name="T2" fmla="*/ 12 w 19"/>
                <a:gd name="T3" fmla="*/ 4 h 42"/>
                <a:gd name="T4" fmla="*/ 8 w 19"/>
                <a:gd name="T5" fmla="*/ 42 h 42"/>
                <a:gd name="T6" fmla="*/ 0 w 19"/>
                <a:gd name="T7" fmla="*/ 1 h 42"/>
              </a:gdLst>
              <a:ahLst/>
              <a:cxnLst>
                <a:cxn ang="0">
                  <a:pos x="T0" y="T1"/>
                </a:cxn>
                <a:cxn ang="0">
                  <a:pos x="T2" y="T3"/>
                </a:cxn>
                <a:cxn ang="0">
                  <a:pos x="T4" y="T5"/>
                </a:cxn>
                <a:cxn ang="0">
                  <a:pos x="T6" y="T7"/>
                </a:cxn>
              </a:cxnLst>
              <a:rect l="0" t="0" r="r" b="b"/>
              <a:pathLst>
                <a:path w="19" h="42">
                  <a:moveTo>
                    <a:pt x="0" y="1"/>
                  </a:moveTo>
                  <a:cubicBezTo>
                    <a:pt x="4" y="1"/>
                    <a:pt x="8" y="0"/>
                    <a:pt x="12" y="4"/>
                  </a:cubicBezTo>
                  <a:cubicBezTo>
                    <a:pt x="3" y="16"/>
                    <a:pt x="19" y="29"/>
                    <a:pt x="8" y="42"/>
                  </a:cubicBezTo>
                  <a:cubicBezTo>
                    <a:pt x="3" y="28"/>
                    <a:pt x="0" y="15"/>
                    <a:pt x="0" y="1"/>
                  </a:cubicBezTo>
                  <a:close/>
                </a:path>
              </a:pathLst>
            </a:custGeom>
            <a:solidFill>
              <a:srgbClr val="6E67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846"/>
            <p:cNvSpPr/>
            <p:nvPr/>
          </p:nvSpPr>
          <p:spPr bwMode="auto">
            <a:xfrm>
              <a:off x="1506" y="1226"/>
              <a:ext cx="16" cy="47"/>
            </a:xfrm>
            <a:custGeom>
              <a:avLst/>
              <a:gdLst>
                <a:gd name="T0" fmla="*/ 1 w 14"/>
                <a:gd name="T1" fmla="*/ 0 h 42"/>
                <a:gd name="T2" fmla="*/ 14 w 14"/>
                <a:gd name="T3" fmla="*/ 42 h 42"/>
                <a:gd name="T4" fmla="*/ 1 w 14"/>
                <a:gd name="T5" fmla="*/ 0 h 42"/>
              </a:gdLst>
              <a:ahLst/>
              <a:cxnLst>
                <a:cxn ang="0">
                  <a:pos x="T0" y="T1"/>
                </a:cxn>
                <a:cxn ang="0">
                  <a:pos x="T2" y="T3"/>
                </a:cxn>
                <a:cxn ang="0">
                  <a:pos x="T4" y="T5"/>
                </a:cxn>
              </a:cxnLst>
              <a:rect l="0" t="0" r="r" b="b"/>
              <a:pathLst>
                <a:path w="14" h="42">
                  <a:moveTo>
                    <a:pt x="1" y="0"/>
                  </a:moveTo>
                  <a:cubicBezTo>
                    <a:pt x="13" y="13"/>
                    <a:pt x="11" y="28"/>
                    <a:pt x="14" y="42"/>
                  </a:cubicBezTo>
                  <a:cubicBezTo>
                    <a:pt x="6" y="30"/>
                    <a:pt x="0" y="18"/>
                    <a:pt x="1" y="0"/>
                  </a:cubicBezTo>
                  <a:close/>
                </a:path>
              </a:pathLst>
            </a:custGeom>
            <a:solidFill>
              <a:srgbClr val="7563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847"/>
            <p:cNvSpPr/>
            <p:nvPr/>
          </p:nvSpPr>
          <p:spPr bwMode="auto">
            <a:xfrm>
              <a:off x="1584" y="1517"/>
              <a:ext cx="20" cy="20"/>
            </a:xfrm>
            <a:custGeom>
              <a:avLst/>
              <a:gdLst>
                <a:gd name="T0" fmla="*/ 8 w 18"/>
                <a:gd name="T1" fmla="*/ 18 h 18"/>
                <a:gd name="T2" fmla="*/ 1 w 18"/>
                <a:gd name="T3" fmla="*/ 7 h 18"/>
                <a:gd name="T4" fmla="*/ 10 w 18"/>
                <a:gd name="T5" fmla="*/ 0 h 18"/>
                <a:gd name="T6" fmla="*/ 17 w 18"/>
                <a:gd name="T7" fmla="*/ 10 h 18"/>
                <a:gd name="T8" fmla="*/ 8 w 18"/>
                <a:gd name="T9" fmla="*/ 18 h 18"/>
              </a:gdLst>
              <a:ahLst/>
              <a:cxnLst>
                <a:cxn ang="0">
                  <a:pos x="T0" y="T1"/>
                </a:cxn>
                <a:cxn ang="0">
                  <a:pos x="T2" y="T3"/>
                </a:cxn>
                <a:cxn ang="0">
                  <a:pos x="T4" y="T5"/>
                </a:cxn>
                <a:cxn ang="0">
                  <a:pos x="T6" y="T7"/>
                </a:cxn>
                <a:cxn ang="0">
                  <a:pos x="T8" y="T9"/>
                </a:cxn>
              </a:cxnLst>
              <a:rect l="0" t="0" r="r" b="b"/>
              <a:pathLst>
                <a:path w="18" h="18">
                  <a:moveTo>
                    <a:pt x="8" y="18"/>
                  </a:moveTo>
                  <a:cubicBezTo>
                    <a:pt x="1" y="17"/>
                    <a:pt x="1" y="11"/>
                    <a:pt x="1" y="7"/>
                  </a:cubicBezTo>
                  <a:cubicBezTo>
                    <a:pt x="0" y="1"/>
                    <a:pt x="6" y="0"/>
                    <a:pt x="10" y="0"/>
                  </a:cubicBezTo>
                  <a:cubicBezTo>
                    <a:pt x="17" y="0"/>
                    <a:pt x="16" y="7"/>
                    <a:pt x="17" y="10"/>
                  </a:cubicBezTo>
                  <a:cubicBezTo>
                    <a:pt x="18" y="16"/>
                    <a:pt x="13" y="17"/>
                    <a:pt x="8" y="18"/>
                  </a:cubicBezTo>
                  <a:close/>
                </a:path>
              </a:pathLst>
            </a:custGeom>
            <a:solidFill>
              <a:srgbClr val="A9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848"/>
            <p:cNvSpPr/>
            <p:nvPr/>
          </p:nvSpPr>
          <p:spPr bwMode="auto">
            <a:xfrm>
              <a:off x="1486" y="1219"/>
              <a:ext cx="13" cy="42"/>
            </a:xfrm>
            <a:custGeom>
              <a:avLst/>
              <a:gdLst>
                <a:gd name="T0" fmla="*/ 12 w 12"/>
                <a:gd name="T1" fmla="*/ 37 h 37"/>
                <a:gd name="T2" fmla="*/ 0 w 12"/>
                <a:gd name="T3" fmla="*/ 1 h 37"/>
                <a:gd name="T4" fmla="*/ 5 w 12"/>
                <a:gd name="T5" fmla="*/ 0 h 37"/>
                <a:gd name="T6" fmla="*/ 12 w 12"/>
                <a:gd name="T7" fmla="*/ 37 h 37"/>
              </a:gdLst>
              <a:ahLst/>
              <a:cxnLst>
                <a:cxn ang="0">
                  <a:pos x="T0" y="T1"/>
                </a:cxn>
                <a:cxn ang="0">
                  <a:pos x="T2" y="T3"/>
                </a:cxn>
                <a:cxn ang="0">
                  <a:pos x="T4" y="T5"/>
                </a:cxn>
                <a:cxn ang="0">
                  <a:pos x="T6" y="T7"/>
                </a:cxn>
              </a:cxnLst>
              <a:rect l="0" t="0" r="r" b="b"/>
              <a:pathLst>
                <a:path w="12" h="37">
                  <a:moveTo>
                    <a:pt x="12" y="37"/>
                  </a:moveTo>
                  <a:cubicBezTo>
                    <a:pt x="1" y="27"/>
                    <a:pt x="2" y="13"/>
                    <a:pt x="0" y="1"/>
                  </a:cubicBezTo>
                  <a:cubicBezTo>
                    <a:pt x="1" y="0"/>
                    <a:pt x="3" y="0"/>
                    <a:pt x="5" y="0"/>
                  </a:cubicBezTo>
                  <a:cubicBezTo>
                    <a:pt x="7" y="12"/>
                    <a:pt x="10" y="25"/>
                    <a:pt x="12" y="37"/>
                  </a:cubicBezTo>
                  <a:close/>
                </a:path>
              </a:pathLst>
            </a:custGeom>
            <a:solidFill>
              <a:srgbClr val="523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49"/>
            <p:cNvSpPr/>
            <p:nvPr/>
          </p:nvSpPr>
          <p:spPr bwMode="auto">
            <a:xfrm>
              <a:off x="1468" y="1260"/>
              <a:ext cx="13" cy="34"/>
            </a:xfrm>
            <a:custGeom>
              <a:avLst/>
              <a:gdLst>
                <a:gd name="T0" fmla="*/ 8 w 12"/>
                <a:gd name="T1" fmla="*/ 30 h 30"/>
                <a:gd name="T2" fmla="*/ 12 w 12"/>
                <a:gd name="T3" fmla="*/ 0 h 30"/>
                <a:gd name="T4" fmla="*/ 8 w 12"/>
                <a:gd name="T5" fmla="*/ 30 h 30"/>
              </a:gdLst>
              <a:ahLst/>
              <a:cxnLst>
                <a:cxn ang="0">
                  <a:pos x="T0" y="T1"/>
                </a:cxn>
                <a:cxn ang="0">
                  <a:pos x="T2" y="T3"/>
                </a:cxn>
                <a:cxn ang="0">
                  <a:pos x="T4" y="T5"/>
                </a:cxn>
              </a:cxnLst>
              <a:rect l="0" t="0" r="r" b="b"/>
              <a:pathLst>
                <a:path w="12" h="30">
                  <a:moveTo>
                    <a:pt x="8" y="30"/>
                  </a:moveTo>
                  <a:cubicBezTo>
                    <a:pt x="0" y="18"/>
                    <a:pt x="1" y="8"/>
                    <a:pt x="12" y="0"/>
                  </a:cubicBezTo>
                  <a:cubicBezTo>
                    <a:pt x="11" y="10"/>
                    <a:pt x="9" y="20"/>
                    <a:pt x="8" y="30"/>
                  </a:cubicBezTo>
                  <a:close/>
                </a:path>
              </a:pathLst>
            </a:custGeom>
            <a:solidFill>
              <a:srgbClr val="6B5A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50"/>
            <p:cNvSpPr/>
            <p:nvPr/>
          </p:nvSpPr>
          <p:spPr bwMode="auto">
            <a:xfrm>
              <a:off x="1505" y="1295"/>
              <a:ext cx="19" cy="27"/>
            </a:xfrm>
            <a:custGeom>
              <a:avLst/>
              <a:gdLst>
                <a:gd name="T0" fmla="*/ 17 w 17"/>
                <a:gd name="T1" fmla="*/ 24 h 24"/>
                <a:gd name="T2" fmla="*/ 4 w 17"/>
                <a:gd name="T3" fmla="*/ 0 h 24"/>
                <a:gd name="T4" fmla="*/ 17 w 17"/>
                <a:gd name="T5" fmla="*/ 24 h 24"/>
              </a:gdLst>
              <a:ahLst/>
              <a:cxnLst>
                <a:cxn ang="0">
                  <a:pos x="T0" y="T1"/>
                </a:cxn>
                <a:cxn ang="0">
                  <a:pos x="T2" y="T3"/>
                </a:cxn>
                <a:cxn ang="0">
                  <a:pos x="T4" y="T5"/>
                </a:cxn>
              </a:cxnLst>
              <a:rect l="0" t="0" r="r" b="b"/>
              <a:pathLst>
                <a:path w="17" h="24">
                  <a:moveTo>
                    <a:pt x="17" y="24"/>
                  </a:moveTo>
                  <a:cubicBezTo>
                    <a:pt x="0" y="22"/>
                    <a:pt x="5" y="9"/>
                    <a:pt x="4" y="0"/>
                  </a:cubicBezTo>
                  <a:cubicBezTo>
                    <a:pt x="15" y="4"/>
                    <a:pt x="14" y="14"/>
                    <a:pt x="17" y="24"/>
                  </a:cubicBezTo>
                  <a:close/>
                </a:path>
              </a:pathLst>
            </a:custGeom>
            <a:solidFill>
              <a:srgbClr val="4E3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51"/>
            <p:cNvSpPr/>
            <p:nvPr/>
          </p:nvSpPr>
          <p:spPr bwMode="auto">
            <a:xfrm>
              <a:off x="1558" y="1360"/>
              <a:ext cx="15" cy="31"/>
            </a:xfrm>
            <a:custGeom>
              <a:avLst/>
              <a:gdLst>
                <a:gd name="T0" fmla="*/ 0 w 14"/>
                <a:gd name="T1" fmla="*/ 0 h 28"/>
                <a:gd name="T2" fmla="*/ 14 w 14"/>
                <a:gd name="T3" fmla="*/ 28 h 28"/>
                <a:gd name="T4" fmla="*/ 0 w 14"/>
                <a:gd name="T5" fmla="*/ 0 h 28"/>
              </a:gdLst>
              <a:ahLst/>
              <a:cxnLst>
                <a:cxn ang="0">
                  <a:pos x="T0" y="T1"/>
                </a:cxn>
                <a:cxn ang="0">
                  <a:pos x="T2" y="T3"/>
                </a:cxn>
                <a:cxn ang="0">
                  <a:pos x="T4" y="T5"/>
                </a:cxn>
              </a:cxnLst>
              <a:rect l="0" t="0" r="r" b="b"/>
              <a:pathLst>
                <a:path w="14" h="28">
                  <a:moveTo>
                    <a:pt x="0" y="0"/>
                  </a:moveTo>
                  <a:cubicBezTo>
                    <a:pt x="9" y="6"/>
                    <a:pt x="11" y="15"/>
                    <a:pt x="14" y="28"/>
                  </a:cubicBezTo>
                  <a:cubicBezTo>
                    <a:pt x="1" y="20"/>
                    <a:pt x="1" y="9"/>
                    <a:pt x="0" y="0"/>
                  </a:cubicBezTo>
                  <a:close/>
                </a:path>
              </a:pathLst>
            </a:custGeom>
            <a:solidFill>
              <a:srgbClr val="6962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52"/>
            <p:cNvSpPr/>
            <p:nvPr/>
          </p:nvSpPr>
          <p:spPr bwMode="auto">
            <a:xfrm>
              <a:off x="1527" y="1294"/>
              <a:ext cx="14" cy="33"/>
            </a:xfrm>
            <a:custGeom>
              <a:avLst/>
              <a:gdLst>
                <a:gd name="T0" fmla="*/ 8 w 12"/>
                <a:gd name="T1" fmla="*/ 30 h 30"/>
                <a:gd name="T2" fmla="*/ 2 w 12"/>
                <a:gd name="T3" fmla="*/ 0 h 30"/>
                <a:gd name="T4" fmla="*/ 8 w 12"/>
                <a:gd name="T5" fmla="*/ 30 h 30"/>
              </a:gdLst>
              <a:ahLst/>
              <a:cxnLst>
                <a:cxn ang="0">
                  <a:pos x="T0" y="T1"/>
                </a:cxn>
                <a:cxn ang="0">
                  <a:pos x="T2" y="T3"/>
                </a:cxn>
                <a:cxn ang="0">
                  <a:pos x="T4" y="T5"/>
                </a:cxn>
              </a:cxnLst>
              <a:rect l="0" t="0" r="r" b="b"/>
              <a:pathLst>
                <a:path w="12" h="30">
                  <a:moveTo>
                    <a:pt x="8" y="30"/>
                  </a:moveTo>
                  <a:cubicBezTo>
                    <a:pt x="0" y="22"/>
                    <a:pt x="0" y="12"/>
                    <a:pt x="2" y="0"/>
                  </a:cubicBezTo>
                  <a:cubicBezTo>
                    <a:pt x="12" y="10"/>
                    <a:pt x="9" y="20"/>
                    <a:pt x="8" y="30"/>
                  </a:cubicBezTo>
                  <a:close/>
                </a:path>
              </a:pathLst>
            </a:custGeom>
            <a:solidFill>
              <a:srgbClr val="6255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853"/>
            <p:cNvSpPr/>
            <p:nvPr/>
          </p:nvSpPr>
          <p:spPr bwMode="auto">
            <a:xfrm>
              <a:off x="1488" y="1334"/>
              <a:ext cx="12" cy="26"/>
            </a:xfrm>
            <a:custGeom>
              <a:avLst/>
              <a:gdLst>
                <a:gd name="T0" fmla="*/ 4 w 11"/>
                <a:gd name="T1" fmla="*/ 23 h 23"/>
                <a:gd name="T2" fmla="*/ 0 w 11"/>
                <a:gd name="T3" fmla="*/ 0 h 23"/>
                <a:gd name="T4" fmla="*/ 10 w 11"/>
                <a:gd name="T5" fmla="*/ 22 h 23"/>
                <a:gd name="T6" fmla="*/ 4 w 11"/>
                <a:gd name="T7" fmla="*/ 23 h 23"/>
              </a:gdLst>
              <a:ahLst/>
              <a:cxnLst>
                <a:cxn ang="0">
                  <a:pos x="T0" y="T1"/>
                </a:cxn>
                <a:cxn ang="0">
                  <a:pos x="T2" y="T3"/>
                </a:cxn>
                <a:cxn ang="0">
                  <a:pos x="T4" y="T5"/>
                </a:cxn>
                <a:cxn ang="0">
                  <a:pos x="T6" y="T7"/>
                </a:cxn>
              </a:cxnLst>
              <a:rect l="0" t="0" r="r" b="b"/>
              <a:pathLst>
                <a:path w="11" h="23">
                  <a:moveTo>
                    <a:pt x="4" y="23"/>
                  </a:moveTo>
                  <a:cubicBezTo>
                    <a:pt x="3" y="15"/>
                    <a:pt x="1" y="8"/>
                    <a:pt x="0" y="0"/>
                  </a:cubicBezTo>
                  <a:cubicBezTo>
                    <a:pt x="11" y="5"/>
                    <a:pt x="11" y="13"/>
                    <a:pt x="10" y="22"/>
                  </a:cubicBezTo>
                  <a:cubicBezTo>
                    <a:pt x="8" y="22"/>
                    <a:pt x="6" y="23"/>
                    <a:pt x="4" y="23"/>
                  </a:cubicBezTo>
                  <a:close/>
                </a:path>
              </a:pathLst>
            </a:custGeom>
            <a:solidFill>
              <a:srgbClr val="7365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54"/>
            <p:cNvSpPr/>
            <p:nvPr/>
          </p:nvSpPr>
          <p:spPr bwMode="auto">
            <a:xfrm>
              <a:off x="1576" y="1365"/>
              <a:ext cx="20" cy="34"/>
            </a:xfrm>
            <a:custGeom>
              <a:avLst/>
              <a:gdLst>
                <a:gd name="T0" fmla="*/ 18 w 18"/>
                <a:gd name="T1" fmla="*/ 30 h 30"/>
                <a:gd name="T2" fmla="*/ 0 w 18"/>
                <a:gd name="T3" fmla="*/ 0 h 30"/>
                <a:gd name="T4" fmla="*/ 18 w 18"/>
                <a:gd name="T5" fmla="*/ 30 h 30"/>
              </a:gdLst>
              <a:ahLst/>
              <a:cxnLst>
                <a:cxn ang="0">
                  <a:pos x="T0" y="T1"/>
                </a:cxn>
                <a:cxn ang="0">
                  <a:pos x="T2" y="T3"/>
                </a:cxn>
                <a:cxn ang="0">
                  <a:pos x="T4" y="T5"/>
                </a:cxn>
              </a:cxnLst>
              <a:rect l="0" t="0" r="r" b="b"/>
              <a:pathLst>
                <a:path w="18" h="30">
                  <a:moveTo>
                    <a:pt x="18" y="30"/>
                  </a:moveTo>
                  <a:cubicBezTo>
                    <a:pt x="2" y="22"/>
                    <a:pt x="3" y="13"/>
                    <a:pt x="0" y="0"/>
                  </a:cubicBezTo>
                  <a:cubicBezTo>
                    <a:pt x="14" y="8"/>
                    <a:pt x="11" y="18"/>
                    <a:pt x="18" y="30"/>
                  </a:cubicBezTo>
                  <a:close/>
                </a:path>
              </a:pathLst>
            </a:custGeom>
            <a:solidFill>
              <a:srgbClr val="898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55"/>
            <p:cNvSpPr/>
            <p:nvPr/>
          </p:nvSpPr>
          <p:spPr bwMode="auto">
            <a:xfrm>
              <a:off x="1509" y="1338"/>
              <a:ext cx="12" cy="35"/>
            </a:xfrm>
            <a:custGeom>
              <a:avLst/>
              <a:gdLst>
                <a:gd name="T0" fmla="*/ 8 w 10"/>
                <a:gd name="T1" fmla="*/ 31 h 31"/>
                <a:gd name="T2" fmla="*/ 1 w 10"/>
                <a:gd name="T3" fmla="*/ 0 h 31"/>
                <a:gd name="T4" fmla="*/ 8 w 10"/>
                <a:gd name="T5" fmla="*/ 31 h 31"/>
              </a:gdLst>
              <a:ahLst/>
              <a:cxnLst>
                <a:cxn ang="0">
                  <a:pos x="T0" y="T1"/>
                </a:cxn>
                <a:cxn ang="0">
                  <a:pos x="T2" y="T3"/>
                </a:cxn>
                <a:cxn ang="0">
                  <a:pos x="T4" y="T5"/>
                </a:cxn>
              </a:cxnLst>
              <a:rect l="0" t="0" r="r" b="b"/>
              <a:pathLst>
                <a:path w="10" h="31">
                  <a:moveTo>
                    <a:pt x="8" y="31"/>
                  </a:moveTo>
                  <a:cubicBezTo>
                    <a:pt x="0" y="21"/>
                    <a:pt x="0" y="12"/>
                    <a:pt x="1" y="0"/>
                  </a:cubicBezTo>
                  <a:cubicBezTo>
                    <a:pt x="10" y="10"/>
                    <a:pt x="10" y="19"/>
                    <a:pt x="8" y="31"/>
                  </a:cubicBezTo>
                  <a:close/>
                </a:path>
              </a:pathLst>
            </a:custGeom>
            <a:solidFill>
              <a:srgbClr val="5A5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856"/>
            <p:cNvSpPr/>
            <p:nvPr/>
          </p:nvSpPr>
          <p:spPr bwMode="auto">
            <a:xfrm>
              <a:off x="1552" y="1316"/>
              <a:ext cx="16" cy="37"/>
            </a:xfrm>
            <a:custGeom>
              <a:avLst/>
              <a:gdLst>
                <a:gd name="T0" fmla="*/ 14 w 14"/>
                <a:gd name="T1" fmla="*/ 33 h 33"/>
                <a:gd name="T2" fmla="*/ 1 w 14"/>
                <a:gd name="T3" fmla="*/ 0 h 33"/>
                <a:gd name="T4" fmla="*/ 14 w 14"/>
                <a:gd name="T5" fmla="*/ 33 h 33"/>
              </a:gdLst>
              <a:ahLst/>
              <a:cxnLst>
                <a:cxn ang="0">
                  <a:pos x="T0" y="T1"/>
                </a:cxn>
                <a:cxn ang="0">
                  <a:pos x="T2" y="T3"/>
                </a:cxn>
                <a:cxn ang="0">
                  <a:pos x="T4" y="T5"/>
                </a:cxn>
              </a:cxnLst>
              <a:rect l="0" t="0" r="r" b="b"/>
              <a:pathLst>
                <a:path w="14" h="33">
                  <a:moveTo>
                    <a:pt x="14" y="33"/>
                  </a:moveTo>
                  <a:cubicBezTo>
                    <a:pt x="0" y="22"/>
                    <a:pt x="4" y="12"/>
                    <a:pt x="1" y="0"/>
                  </a:cubicBezTo>
                  <a:cubicBezTo>
                    <a:pt x="13" y="10"/>
                    <a:pt x="10" y="20"/>
                    <a:pt x="14" y="33"/>
                  </a:cubicBezTo>
                  <a:close/>
                </a:path>
              </a:pathLst>
            </a:custGeom>
            <a:solidFill>
              <a:srgbClr val="7160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857"/>
            <p:cNvSpPr/>
            <p:nvPr/>
          </p:nvSpPr>
          <p:spPr bwMode="auto">
            <a:xfrm>
              <a:off x="1532" y="1347"/>
              <a:ext cx="12" cy="29"/>
            </a:xfrm>
            <a:custGeom>
              <a:avLst/>
              <a:gdLst>
                <a:gd name="T0" fmla="*/ 8 w 11"/>
                <a:gd name="T1" fmla="*/ 25 h 25"/>
                <a:gd name="T2" fmla="*/ 1 w 11"/>
                <a:gd name="T3" fmla="*/ 0 h 25"/>
                <a:gd name="T4" fmla="*/ 8 w 11"/>
                <a:gd name="T5" fmla="*/ 25 h 25"/>
              </a:gdLst>
              <a:ahLst/>
              <a:cxnLst>
                <a:cxn ang="0">
                  <a:pos x="T0" y="T1"/>
                </a:cxn>
                <a:cxn ang="0">
                  <a:pos x="T2" y="T3"/>
                </a:cxn>
                <a:cxn ang="0">
                  <a:pos x="T4" y="T5"/>
                </a:cxn>
              </a:cxnLst>
              <a:rect l="0" t="0" r="r" b="b"/>
              <a:pathLst>
                <a:path w="11" h="25">
                  <a:moveTo>
                    <a:pt x="8" y="25"/>
                  </a:moveTo>
                  <a:cubicBezTo>
                    <a:pt x="2" y="18"/>
                    <a:pt x="0" y="10"/>
                    <a:pt x="1" y="0"/>
                  </a:cubicBezTo>
                  <a:cubicBezTo>
                    <a:pt x="11" y="8"/>
                    <a:pt x="10" y="17"/>
                    <a:pt x="8" y="25"/>
                  </a:cubicBezTo>
                  <a:close/>
                </a:path>
              </a:pathLst>
            </a:custGeom>
            <a:solidFill>
              <a:srgbClr val="594C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858"/>
            <p:cNvSpPr/>
            <p:nvPr/>
          </p:nvSpPr>
          <p:spPr bwMode="auto">
            <a:xfrm>
              <a:off x="1455" y="1236"/>
              <a:ext cx="15" cy="33"/>
            </a:xfrm>
            <a:custGeom>
              <a:avLst/>
              <a:gdLst>
                <a:gd name="T0" fmla="*/ 11 w 13"/>
                <a:gd name="T1" fmla="*/ 29 h 29"/>
                <a:gd name="T2" fmla="*/ 2 w 13"/>
                <a:gd name="T3" fmla="*/ 0 h 29"/>
                <a:gd name="T4" fmla="*/ 11 w 13"/>
                <a:gd name="T5" fmla="*/ 29 h 29"/>
              </a:gdLst>
              <a:ahLst/>
              <a:cxnLst>
                <a:cxn ang="0">
                  <a:pos x="T0" y="T1"/>
                </a:cxn>
                <a:cxn ang="0">
                  <a:pos x="T2" y="T3"/>
                </a:cxn>
                <a:cxn ang="0">
                  <a:pos x="T4" y="T5"/>
                </a:cxn>
              </a:cxnLst>
              <a:rect l="0" t="0" r="r" b="b"/>
              <a:pathLst>
                <a:path w="13" h="29">
                  <a:moveTo>
                    <a:pt x="11" y="29"/>
                  </a:moveTo>
                  <a:cubicBezTo>
                    <a:pt x="0" y="19"/>
                    <a:pt x="1" y="11"/>
                    <a:pt x="2" y="0"/>
                  </a:cubicBezTo>
                  <a:cubicBezTo>
                    <a:pt x="13" y="9"/>
                    <a:pt x="8" y="18"/>
                    <a:pt x="11" y="29"/>
                  </a:cubicBezTo>
                  <a:close/>
                </a:path>
              </a:pathLst>
            </a:custGeom>
            <a:solidFill>
              <a:srgbClr val="7263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859"/>
            <p:cNvSpPr/>
            <p:nvPr/>
          </p:nvSpPr>
          <p:spPr bwMode="auto">
            <a:xfrm>
              <a:off x="1437" y="1360"/>
              <a:ext cx="18" cy="31"/>
            </a:xfrm>
            <a:custGeom>
              <a:avLst/>
              <a:gdLst>
                <a:gd name="T0" fmla="*/ 6 w 16"/>
                <a:gd name="T1" fmla="*/ 28 h 28"/>
                <a:gd name="T2" fmla="*/ 6 w 16"/>
                <a:gd name="T3" fmla="*/ 0 h 28"/>
                <a:gd name="T4" fmla="*/ 6 w 16"/>
                <a:gd name="T5" fmla="*/ 28 h 28"/>
              </a:gdLst>
              <a:ahLst/>
              <a:cxnLst>
                <a:cxn ang="0">
                  <a:pos x="T0" y="T1"/>
                </a:cxn>
                <a:cxn ang="0">
                  <a:pos x="T2" y="T3"/>
                </a:cxn>
                <a:cxn ang="0">
                  <a:pos x="T4" y="T5"/>
                </a:cxn>
              </a:cxnLst>
              <a:rect l="0" t="0" r="r" b="b"/>
              <a:pathLst>
                <a:path w="16" h="28">
                  <a:moveTo>
                    <a:pt x="6" y="28"/>
                  </a:moveTo>
                  <a:cubicBezTo>
                    <a:pt x="0" y="17"/>
                    <a:pt x="5" y="11"/>
                    <a:pt x="6" y="0"/>
                  </a:cubicBezTo>
                  <a:cubicBezTo>
                    <a:pt x="16" y="12"/>
                    <a:pt x="12" y="18"/>
                    <a:pt x="6" y="28"/>
                  </a:cubicBezTo>
                  <a:close/>
                </a:path>
              </a:pathLst>
            </a:custGeom>
            <a:solidFill>
              <a:srgbClr val="827C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860"/>
            <p:cNvSpPr/>
            <p:nvPr/>
          </p:nvSpPr>
          <p:spPr bwMode="auto">
            <a:xfrm>
              <a:off x="1476" y="1332"/>
              <a:ext cx="8" cy="26"/>
            </a:xfrm>
            <a:custGeom>
              <a:avLst/>
              <a:gdLst>
                <a:gd name="T0" fmla="*/ 1 w 7"/>
                <a:gd name="T1" fmla="*/ 0 h 23"/>
                <a:gd name="T2" fmla="*/ 6 w 7"/>
                <a:gd name="T3" fmla="*/ 23 h 23"/>
                <a:gd name="T4" fmla="*/ 1 w 7"/>
                <a:gd name="T5" fmla="*/ 0 h 23"/>
              </a:gdLst>
              <a:ahLst/>
              <a:cxnLst>
                <a:cxn ang="0">
                  <a:pos x="T0" y="T1"/>
                </a:cxn>
                <a:cxn ang="0">
                  <a:pos x="T2" y="T3"/>
                </a:cxn>
                <a:cxn ang="0">
                  <a:pos x="T4" y="T5"/>
                </a:cxn>
              </a:cxnLst>
              <a:rect l="0" t="0" r="r" b="b"/>
              <a:pathLst>
                <a:path w="7" h="23">
                  <a:moveTo>
                    <a:pt x="1" y="0"/>
                  </a:moveTo>
                  <a:cubicBezTo>
                    <a:pt x="7" y="10"/>
                    <a:pt x="7" y="10"/>
                    <a:pt x="6" y="23"/>
                  </a:cubicBezTo>
                  <a:cubicBezTo>
                    <a:pt x="0" y="13"/>
                    <a:pt x="0" y="13"/>
                    <a:pt x="1" y="0"/>
                  </a:cubicBezTo>
                  <a:close/>
                </a:path>
              </a:pathLst>
            </a:custGeom>
            <a:solidFill>
              <a:srgbClr val="7666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861"/>
            <p:cNvSpPr/>
            <p:nvPr/>
          </p:nvSpPr>
          <p:spPr bwMode="auto">
            <a:xfrm>
              <a:off x="1458" y="1316"/>
              <a:ext cx="17" cy="36"/>
            </a:xfrm>
            <a:custGeom>
              <a:avLst/>
              <a:gdLst>
                <a:gd name="T0" fmla="*/ 11 w 15"/>
                <a:gd name="T1" fmla="*/ 32 h 32"/>
                <a:gd name="T2" fmla="*/ 9 w 15"/>
                <a:gd name="T3" fmla="*/ 0 h 32"/>
                <a:gd name="T4" fmla="*/ 11 w 15"/>
                <a:gd name="T5" fmla="*/ 32 h 32"/>
              </a:gdLst>
              <a:ahLst/>
              <a:cxnLst>
                <a:cxn ang="0">
                  <a:pos x="T0" y="T1"/>
                </a:cxn>
                <a:cxn ang="0">
                  <a:pos x="T2" y="T3"/>
                </a:cxn>
                <a:cxn ang="0">
                  <a:pos x="T4" y="T5"/>
                </a:cxn>
              </a:cxnLst>
              <a:rect l="0" t="0" r="r" b="b"/>
              <a:pathLst>
                <a:path w="15" h="32">
                  <a:moveTo>
                    <a:pt x="11" y="32"/>
                  </a:moveTo>
                  <a:cubicBezTo>
                    <a:pt x="0" y="19"/>
                    <a:pt x="5" y="12"/>
                    <a:pt x="9" y="0"/>
                  </a:cubicBezTo>
                  <a:cubicBezTo>
                    <a:pt x="15" y="13"/>
                    <a:pt x="10" y="20"/>
                    <a:pt x="11" y="32"/>
                  </a:cubicBezTo>
                  <a:close/>
                </a:path>
              </a:pathLst>
            </a:custGeom>
            <a:solidFill>
              <a:srgbClr val="6F64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862"/>
            <p:cNvSpPr/>
            <p:nvPr/>
          </p:nvSpPr>
          <p:spPr bwMode="auto">
            <a:xfrm>
              <a:off x="1488" y="1267"/>
              <a:ext cx="12" cy="29"/>
            </a:xfrm>
            <a:custGeom>
              <a:avLst/>
              <a:gdLst>
                <a:gd name="T0" fmla="*/ 7 w 11"/>
                <a:gd name="T1" fmla="*/ 26 h 26"/>
                <a:gd name="T2" fmla="*/ 2 w 11"/>
                <a:gd name="T3" fmla="*/ 0 h 26"/>
                <a:gd name="T4" fmla="*/ 7 w 11"/>
                <a:gd name="T5" fmla="*/ 26 h 26"/>
              </a:gdLst>
              <a:ahLst/>
              <a:cxnLst>
                <a:cxn ang="0">
                  <a:pos x="T0" y="T1"/>
                </a:cxn>
                <a:cxn ang="0">
                  <a:pos x="T2" y="T3"/>
                </a:cxn>
                <a:cxn ang="0">
                  <a:pos x="T4" y="T5"/>
                </a:cxn>
              </a:cxnLst>
              <a:rect l="0" t="0" r="r" b="b"/>
              <a:pathLst>
                <a:path w="11" h="26">
                  <a:moveTo>
                    <a:pt x="7" y="26"/>
                  </a:moveTo>
                  <a:cubicBezTo>
                    <a:pt x="4" y="18"/>
                    <a:pt x="0" y="10"/>
                    <a:pt x="2" y="0"/>
                  </a:cubicBezTo>
                  <a:cubicBezTo>
                    <a:pt x="11" y="9"/>
                    <a:pt x="8" y="17"/>
                    <a:pt x="7" y="26"/>
                  </a:cubicBezTo>
                  <a:close/>
                </a:path>
              </a:pathLst>
            </a:custGeom>
            <a:solidFill>
              <a:srgbClr val="523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863"/>
            <p:cNvSpPr/>
            <p:nvPr/>
          </p:nvSpPr>
          <p:spPr bwMode="auto">
            <a:xfrm>
              <a:off x="898" y="2876"/>
              <a:ext cx="55" cy="131"/>
            </a:xfrm>
            <a:custGeom>
              <a:avLst/>
              <a:gdLst>
                <a:gd name="T0" fmla="*/ 25 w 49"/>
                <a:gd name="T1" fmla="*/ 12 h 116"/>
                <a:gd name="T2" fmla="*/ 37 w 49"/>
                <a:gd name="T3" fmla="*/ 16 h 116"/>
                <a:gd name="T4" fmla="*/ 34 w 49"/>
                <a:gd name="T5" fmla="*/ 66 h 116"/>
                <a:gd name="T6" fmla="*/ 37 w 49"/>
                <a:gd name="T7" fmla="*/ 100 h 116"/>
                <a:gd name="T8" fmla="*/ 37 w 49"/>
                <a:gd name="T9" fmla="*/ 100 h 116"/>
                <a:gd name="T10" fmla="*/ 25 w 49"/>
                <a:gd name="T11" fmla="*/ 113 h 116"/>
                <a:gd name="T12" fmla="*/ 13 w 49"/>
                <a:gd name="T13" fmla="*/ 105 h 116"/>
                <a:gd name="T14" fmla="*/ 5 w 49"/>
                <a:gd name="T15" fmla="*/ 61 h 116"/>
                <a:gd name="T16" fmla="*/ 10 w 49"/>
                <a:gd name="T17" fmla="*/ 64 h 116"/>
                <a:gd name="T18" fmla="*/ 19 w 49"/>
                <a:gd name="T19" fmla="*/ 56 h 116"/>
                <a:gd name="T20" fmla="*/ 24 w 49"/>
                <a:gd name="T21" fmla="*/ 16 h 116"/>
                <a:gd name="T22" fmla="*/ 25 w 49"/>
                <a:gd name="T23" fmla="*/ 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116">
                  <a:moveTo>
                    <a:pt x="25" y="12"/>
                  </a:moveTo>
                  <a:cubicBezTo>
                    <a:pt x="30" y="9"/>
                    <a:pt x="39" y="0"/>
                    <a:pt x="37" y="16"/>
                  </a:cubicBezTo>
                  <a:cubicBezTo>
                    <a:pt x="34" y="33"/>
                    <a:pt x="49" y="50"/>
                    <a:pt x="34" y="66"/>
                  </a:cubicBezTo>
                  <a:cubicBezTo>
                    <a:pt x="48" y="76"/>
                    <a:pt x="40" y="88"/>
                    <a:pt x="37" y="100"/>
                  </a:cubicBezTo>
                  <a:cubicBezTo>
                    <a:pt x="37" y="100"/>
                    <a:pt x="37" y="100"/>
                    <a:pt x="37" y="100"/>
                  </a:cubicBezTo>
                  <a:cubicBezTo>
                    <a:pt x="31" y="102"/>
                    <a:pt x="30" y="109"/>
                    <a:pt x="25" y="113"/>
                  </a:cubicBezTo>
                  <a:cubicBezTo>
                    <a:pt x="18" y="116"/>
                    <a:pt x="26" y="98"/>
                    <a:pt x="13" y="105"/>
                  </a:cubicBezTo>
                  <a:cubicBezTo>
                    <a:pt x="9" y="107"/>
                    <a:pt x="0" y="68"/>
                    <a:pt x="5" y="61"/>
                  </a:cubicBezTo>
                  <a:cubicBezTo>
                    <a:pt x="8" y="58"/>
                    <a:pt x="8" y="63"/>
                    <a:pt x="10" y="64"/>
                  </a:cubicBezTo>
                  <a:cubicBezTo>
                    <a:pt x="17" y="66"/>
                    <a:pt x="21" y="58"/>
                    <a:pt x="19" y="56"/>
                  </a:cubicBezTo>
                  <a:cubicBezTo>
                    <a:pt x="0" y="40"/>
                    <a:pt x="16" y="28"/>
                    <a:pt x="24" y="16"/>
                  </a:cubicBezTo>
                  <a:cubicBezTo>
                    <a:pt x="25" y="15"/>
                    <a:pt x="25" y="13"/>
                    <a:pt x="25" y="12"/>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864"/>
            <p:cNvSpPr/>
            <p:nvPr/>
          </p:nvSpPr>
          <p:spPr bwMode="auto">
            <a:xfrm>
              <a:off x="979" y="3103"/>
              <a:ext cx="55" cy="54"/>
            </a:xfrm>
            <a:custGeom>
              <a:avLst/>
              <a:gdLst>
                <a:gd name="T0" fmla="*/ 0 w 49"/>
                <a:gd name="T1" fmla="*/ 0 h 48"/>
                <a:gd name="T2" fmla="*/ 49 w 49"/>
                <a:gd name="T3" fmla="*/ 48 h 48"/>
                <a:gd name="T4" fmla="*/ 0 w 49"/>
                <a:gd name="T5" fmla="*/ 0 h 48"/>
              </a:gdLst>
              <a:ahLst/>
              <a:cxnLst>
                <a:cxn ang="0">
                  <a:pos x="T0" y="T1"/>
                </a:cxn>
                <a:cxn ang="0">
                  <a:pos x="T2" y="T3"/>
                </a:cxn>
                <a:cxn ang="0">
                  <a:pos x="T4" y="T5"/>
                </a:cxn>
              </a:cxnLst>
              <a:rect l="0" t="0" r="r" b="b"/>
              <a:pathLst>
                <a:path w="49" h="48">
                  <a:moveTo>
                    <a:pt x="0" y="0"/>
                  </a:moveTo>
                  <a:cubicBezTo>
                    <a:pt x="36" y="9"/>
                    <a:pt x="47" y="19"/>
                    <a:pt x="49" y="48"/>
                  </a:cubicBezTo>
                  <a:cubicBezTo>
                    <a:pt x="5" y="40"/>
                    <a:pt x="4" y="39"/>
                    <a:pt x="0"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865"/>
            <p:cNvSpPr/>
            <p:nvPr/>
          </p:nvSpPr>
          <p:spPr bwMode="auto">
            <a:xfrm>
              <a:off x="989" y="3155"/>
              <a:ext cx="65" cy="55"/>
            </a:xfrm>
            <a:custGeom>
              <a:avLst/>
              <a:gdLst>
                <a:gd name="T0" fmla="*/ 48 w 58"/>
                <a:gd name="T1" fmla="*/ 48 h 49"/>
                <a:gd name="T2" fmla="*/ 16 w 58"/>
                <a:gd name="T3" fmla="*/ 29 h 49"/>
                <a:gd name="T4" fmla="*/ 2 w 58"/>
                <a:gd name="T5" fmla="*/ 8 h 49"/>
                <a:gd name="T6" fmla="*/ 9 w 58"/>
                <a:gd name="T7" fmla="*/ 0 h 49"/>
                <a:gd name="T8" fmla="*/ 57 w 58"/>
                <a:gd name="T9" fmla="*/ 40 h 49"/>
                <a:gd name="T10" fmla="*/ 48 w 58"/>
                <a:gd name="T11" fmla="*/ 48 h 49"/>
              </a:gdLst>
              <a:ahLst/>
              <a:cxnLst>
                <a:cxn ang="0">
                  <a:pos x="T0" y="T1"/>
                </a:cxn>
                <a:cxn ang="0">
                  <a:pos x="T2" y="T3"/>
                </a:cxn>
                <a:cxn ang="0">
                  <a:pos x="T4" y="T5"/>
                </a:cxn>
                <a:cxn ang="0">
                  <a:pos x="T6" y="T7"/>
                </a:cxn>
                <a:cxn ang="0">
                  <a:pos x="T8" y="T9"/>
                </a:cxn>
                <a:cxn ang="0">
                  <a:pos x="T10" y="T11"/>
                </a:cxn>
              </a:cxnLst>
              <a:rect l="0" t="0" r="r" b="b"/>
              <a:pathLst>
                <a:path w="58" h="49">
                  <a:moveTo>
                    <a:pt x="48" y="48"/>
                  </a:moveTo>
                  <a:cubicBezTo>
                    <a:pt x="41" y="37"/>
                    <a:pt x="28" y="33"/>
                    <a:pt x="16" y="29"/>
                  </a:cubicBezTo>
                  <a:cubicBezTo>
                    <a:pt x="4" y="26"/>
                    <a:pt x="5" y="17"/>
                    <a:pt x="2" y="8"/>
                  </a:cubicBezTo>
                  <a:cubicBezTo>
                    <a:pt x="0" y="1"/>
                    <a:pt x="4" y="0"/>
                    <a:pt x="9" y="0"/>
                  </a:cubicBezTo>
                  <a:cubicBezTo>
                    <a:pt x="33" y="0"/>
                    <a:pt x="53" y="17"/>
                    <a:pt x="57" y="40"/>
                  </a:cubicBezTo>
                  <a:cubicBezTo>
                    <a:pt x="58" y="49"/>
                    <a:pt x="53" y="48"/>
                    <a:pt x="48" y="4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66"/>
            <p:cNvSpPr/>
            <p:nvPr/>
          </p:nvSpPr>
          <p:spPr bwMode="auto">
            <a:xfrm>
              <a:off x="958" y="2769"/>
              <a:ext cx="48" cy="76"/>
            </a:xfrm>
            <a:custGeom>
              <a:avLst/>
              <a:gdLst>
                <a:gd name="T0" fmla="*/ 20 w 43"/>
                <a:gd name="T1" fmla="*/ 0 h 68"/>
                <a:gd name="T2" fmla="*/ 25 w 43"/>
                <a:gd name="T3" fmla="*/ 27 h 68"/>
                <a:gd name="T4" fmla="*/ 36 w 43"/>
                <a:gd name="T5" fmla="*/ 30 h 68"/>
                <a:gd name="T6" fmla="*/ 33 w 43"/>
                <a:gd name="T7" fmla="*/ 49 h 68"/>
                <a:gd name="T8" fmla="*/ 20 w 43"/>
                <a:gd name="T9" fmla="*/ 68 h 68"/>
                <a:gd name="T10" fmla="*/ 20 w 43"/>
                <a:gd name="T11" fmla="*/ 68 h 68"/>
                <a:gd name="T12" fmla="*/ 12 w 43"/>
                <a:gd name="T13" fmla="*/ 68 h 68"/>
                <a:gd name="T14" fmla="*/ 12 w 43"/>
                <a:gd name="T15" fmla="*/ 68 h 68"/>
                <a:gd name="T16" fmla="*/ 15 w 43"/>
                <a:gd name="T17" fmla="*/ 45 h 68"/>
                <a:gd name="T18" fmla="*/ 16 w 43"/>
                <a:gd name="T19" fmla="*/ 39 h 68"/>
                <a:gd name="T20" fmla="*/ 16 w 43"/>
                <a:gd name="T21" fmla="*/ 9 h 68"/>
                <a:gd name="T22" fmla="*/ 20 w 43"/>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68">
                  <a:moveTo>
                    <a:pt x="20" y="0"/>
                  </a:moveTo>
                  <a:cubicBezTo>
                    <a:pt x="43" y="5"/>
                    <a:pt x="34" y="16"/>
                    <a:pt x="25" y="27"/>
                  </a:cubicBezTo>
                  <a:cubicBezTo>
                    <a:pt x="28" y="33"/>
                    <a:pt x="34" y="22"/>
                    <a:pt x="36" y="30"/>
                  </a:cubicBezTo>
                  <a:cubicBezTo>
                    <a:pt x="37" y="36"/>
                    <a:pt x="37" y="43"/>
                    <a:pt x="33" y="49"/>
                  </a:cubicBezTo>
                  <a:cubicBezTo>
                    <a:pt x="28" y="55"/>
                    <a:pt x="20" y="59"/>
                    <a:pt x="20" y="68"/>
                  </a:cubicBezTo>
                  <a:cubicBezTo>
                    <a:pt x="20" y="68"/>
                    <a:pt x="20" y="68"/>
                    <a:pt x="20" y="68"/>
                  </a:cubicBezTo>
                  <a:cubicBezTo>
                    <a:pt x="17" y="68"/>
                    <a:pt x="15" y="68"/>
                    <a:pt x="12" y="68"/>
                  </a:cubicBezTo>
                  <a:cubicBezTo>
                    <a:pt x="12" y="68"/>
                    <a:pt x="12" y="68"/>
                    <a:pt x="12" y="68"/>
                  </a:cubicBezTo>
                  <a:cubicBezTo>
                    <a:pt x="13" y="60"/>
                    <a:pt x="9" y="52"/>
                    <a:pt x="15" y="45"/>
                  </a:cubicBezTo>
                  <a:cubicBezTo>
                    <a:pt x="17" y="43"/>
                    <a:pt x="20" y="41"/>
                    <a:pt x="16" y="39"/>
                  </a:cubicBezTo>
                  <a:cubicBezTo>
                    <a:pt x="0" y="29"/>
                    <a:pt x="9" y="19"/>
                    <a:pt x="16" y="9"/>
                  </a:cubicBezTo>
                  <a:cubicBezTo>
                    <a:pt x="18" y="7"/>
                    <a:pt x="19" y="3"/>
                    <a:pt x="20"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867"/>
            <p:cNvSpPr/>
            <p:nvPr/>
          </p:nvSpPr>
          <p:spPr bwMode="auto">
            <a:xfrm>
              <a:off x="899" y="2988"/>
              <a:ext cx="56" cy="65"/>
            </a:xfrm>
            <a:custGeom>
              <a:avLst/>
              <a:gdLst>
                <a:gd name="T0" fmla="*/ 36 w 50"/>
                <a:gd name="T1" fmla="*/ 1 h 58"/>
                <a:gd name="T2" fmla="*/ 45 w 50"/>
                <a:gd name="T3" fmla="*/ 17 h 58"/>
                <a:gd name="T4" fmla="*/ 29 w 50"/>
                <a:gd name="T5" fmla="*/ 45 h 58"/>
                <a:gd name="T6" fmla="*/ 12 w 50"/>
                <a:gd name="T7" fmla="*/ 45 h 58"/>
                <a:gd name="T8" fmla="*/ 6 w 50"/>
                <a:gd name="T9" fmla="*/ 12 h 58"/>
                <a:gd name="T10" fmla="*/ 11 w 50"/>
                <a:gd name="T11" fmla="*/ 15 h 58"/>
                <a:gd name="T12" fmla="*/ 23 w 50"/>
                <a:gd name="T13" fmla="*/ 26 h 58"/>
                <a:gd name="T14" fmla="*/ 33 w 50"/>
                <a:gd name="T15" fmla="*/ 12 h 58"/>
                <a:gd name="T16" fmla="*/ 36 w 50"/>
                <a:gd name="T17" fmla="*/ 1 h 58"/>
                <a:gd name="T18" fmla="*/ 36 w 50"/>
                <a:gd name="T19"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
                  <a:moveTo>
                    <a:pt x="36" y="1"/>
                  </a:moveTo>
                  <a:cubicBezTo>
                    <a:pt x="50" y="0"/>
                    <a:pt x="48" y="10"/>
                    <a:pt x="45" y="17"/>
                  </a:cubicBezTo>
                  <a:cubicBezTo>
                    <a:pt x="41" y="27"/>
                    <a:pt x="35" y="36"/>
                    <a:pt x="29" y="45"/>
                  </a:cubicBezTo>
                  <a:cubicBezTo>
                    <a:pt x="24" y="55"/>
                    <a:pt x="18" y="58"/>
                    <a:pt x="12" y="45"/>
                  </a:cubicBezTo>
                  <a:cubicBezTo>
                    <a:pt x="7" y="35"/>
                    <a:pt x="0" y="25"/>
                    <a:pt x="6" y="12"/>
                  </a:cubicBezTo>
                  <a:cubicBezTo>
                    <a:pt x="8" y="13"/>
                    <a:pt x="10" y="14"/>
                    <a:pt x="11" y="15"/>
                  </a:cubicBezTo>
                  <a:cubicBezTo>
                    <a:pt x="14" y="20"/>
                    <a:pt x="16" y="27"/>
                    <a:pt x="23" y="26"/>
                  </a:cubicBezTo>
                  <a:cubicBezTo>
                    <a:pt x="29" y="25"/>
                    <a:pt x="31" y="18"/>
                    <a:pt x="33" y="12"/>
                  </a:cubicBezTo>
                  <a:cubicBezTo>
                    <a:pt x="34" y="8"/>
                    <a:pt x="35" y="5"/>
                    <a:pt x="36" y="1"/>
                  </a:cubicBezTo>
                  <a:cubicBezTo>
                    <a:pt x="36" y="1"/>
                    <a:pt x="36" y="1"/>
                    <a:pt x="36" y="1"/>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868"/>
            <p:cNvSpPr/>
            <p:nvPr/>
          </p:nvSpPr>
          <p:spPr bwMode="auto">
            <a:xfrm>
              <a:off x="1019" y="2736"/>
              <a:ext cx="44" cy="55"/>
            </a:xfrm>
            <a:custGeom>
              <a:avLst/>
              <a:gdLst>
                <a:gd name="T0" fmla="*/ 37 w 39"/>
                <a:gd name="T1" fmla="*/ 49 h 49"/>
                <a:gd name="T2" fmla="*/ 16 w 39"/>
                <a:gd name="T3" fmla="*/ 42 h 49"/>
                <a:gd name="T4" fmla="*/ 0 w 39"/>
                <a:gd name="T5" fmla="*/ 4 h 49"/>
                <a:gd name="T6" fmla="*/ 37 w 39"/>
                <a:gd name="T7" fmla="*/ 49 h 49"/>
              </a:gdLst>
              <a:ahLst/>
              <a:cxnLst>
                <a:cxn ang="0">
                  <a:pos x="T0" y="T1"/>
                </a:cxn>
                <a:cxn ang="0">
                  <a:pos x="T2" y="T3"/>
                </a:cxn>
                <a:cxn ang="0">
                  <a:pos x="T4" y="T5"/>
                </a:cxn>
                <a:cxn ang="0">
                  <a:pos x="T6" y="T7"/>
                </a:cxn>
              </a:cxnLst>
              <a:rect l="0" t="0" r="r" b="b"/>
              <a:pathLst>
                <a:path w="39" h="49">
                  <a:moveTo>
                    <a:pt x="37" y="49"/>
                  </a:moveTo>
                  <a:cubicBezTo>
                    <a:pt x="30" y="48"/>
                    <a:pt x="23" y="46"/>
                    <a:pt x="16" y="42"/>
                  </a:cubicBezTo>
                  <a:cubicBezTo>
                    <a:pt x="10" y="29"/>
                    <a:pt x="3" y="18"/>
                    <a:pt x="0" y="4"/>
                  </a:cubicBezTo>
                  <a:cubicBezTo>
                    <a:pt x="25" y="0"/>
                    <a:pt x="39" y="17"/>
                    <a:pt x="37" y="4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869"/>
            <p:cNvSpPr/>
            <p:nvPr/>
          </p:nvSpPr>
          <p:spPr bwMode="auto">
            <a:xfrm>
              <a:off x="906" y="2830"/>
              <a:ext cx="31" cy="72"/>
            </a:xfrm>
            <a:custGeom>
              <a:avLst/>
              <a:gdLst>
                <a:gd name="T0" fmla="*/ 18 w 28"/>
                <a:gd name="T1" fmla="*/ 53 h 64"/>
                <a:gd name="T2" fmla="*/ 3 w 28"/>
                <a:gd name="T3" fmla="*/ 64 h 64"/>
                <a:gd name="T4" fmla="*/ 6 w 28"/>
                <a:gd name="T5" fmla="*/ 17 h 64"/>
                <a:gd name="T6" fmla="*/ 6 w 28"/>
                <a:gd name="T7" fmla="*/ 17 h 64"/>
                <a:gd name="T8" fmla="*/ 25 w 28"/>
                <a:gd name="T9" fmla="*/ 0 h 64"/>
                <a:gd name="T10" fmla="*/ 11 w 28"/>
                <a:gd name="T11" fmla="*/ 34 h 64"/>
                <a:gd name="T12" fmla="*/ 27 w 28"/>
                <a:gd name="T13" fmla="*/ 20 h 64"/>
                <a:gd name="T14" fmla="*/ 18 w 28"/>
                <a:gd name="T15" fmla="*/ 53 h 64"/>
                <a:gd name="T16" fmla="*/ 18 w 28"/>
                <a:gd name="T17"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64">
                  <a:moveTo>
                    <a:pt x="18" y="53"/>
                  </a:moveTo>
                  <a:cubicBezTo>
                    <a:pt x="14" y="56"/>
                    <a:pt x="10" y="59"/>
                    <a:pt x="3" y="64"/>
                  </a:cubicBezTo>
                  <a:cubicBezTo>
                    <a:pt x="2" y="47"/>
                    <a:pt x="0" y="32"/>
                    <a:pt x="6" y="17"/>
                  </a:cubicBezTo>
                  <a:cubicBezTo>
                    <a:pt x="6" y="17"/>
                    <a:pt x="6" y="17"/>
                    <a:pt x="6" y="17"/>
                  </a:cubicBezTo>
                  <a:cubicBezTo>
                    <a:pt x="12" y="12"/>
                    <a:pt x="18" y="6"/>
                    <a:pt x="25" y="0"/>
                  </a:cubicBezTo>
                  <a:cubicBezTo>
                    <a:pt x="26" y="14"/>
                    <a:pt x="12" y="21"/>
                    <a:pt x="11" y="34"/>
                  </a:cubicBezTo>
                  <a:cubicBezTo>
                    <a:pt x="21" y="33"/>
                    <a:pt x="20" y="23"/>
                    <a:pt x="27" y="20"/>
                  </a:cubicBezTo>
                  <a:cubicBezTo>
                    <a:pt x="28" y="29"/>
                    <a:pt x="28" y="29"/>
                    <a:pt x="18" y="53"/>
                  </a:cubicBezTo>
                  <a:cubicBezTo>
                    <a:pt x="18" y="53"/>
                    <a:pt x="18" y="53"/>
                    <a:pt x="18" y="53"/>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870"/>
            <p:cNvSpPr/>
            <p:nvPr/>
          </p:nvSpPr>
          <p:spPr bwMode="auto">
            <a:xfrm>
              <a:off x="960" y="2647"/>
              <a:ext cx="45" cy="60"/>
            </a:xfrm>
            <a:custGeom>
              <a:avLst/>
              <a:gdLst>
                <a:gd name="T0" fmla="*/ 23 w 40"/>
                <a:gd name="T1" fmla="*/ 0 h 53"/>
                <a:gd name="T2" fmla="*/ 8 w 40"/>
                <a:gd name="T3" fmla="*/ 53 h 53"/>
                <a:gd name="T4" fmla="*/ 25 w 40"/>
                <a:gd name="T5" fmla="*/ 20 h 53"/>
                <a:gd name="T6" fmla="*/ 10 w 40"/>
                <a:gd name="T7" fmla="*/ 10 h 53"/>
                <a:gd name="T8" fmla="*/ 23 w 40"/>
                <a:gd name="T9" fmla="*/ 0 h 53"/>
                <a:gd name="T10" fmla="*/ 23 w 40"/>
                <a:gd name="T11" fmla="*/ 0 h 53"/>
              </a:gdLst>
              <a:ahLst/>
              <a:cxnLst>
                <a:cxn ang="0">
                  <a:pos x="T0" y="T1"/>
                </a:cxn>
                <a:cxn ang="0">
                  <a:pos x="T2" y="T3"/>
                </a:cxn>
                <a:cxn ang="0">
                  <a:pos x="T4" y="T5"/>
                </a:cxn>
                <a:cxn ang="0">
                  <a:pos x="T6" y="T7"/>
                </a:cxn>
                <a:cxn ang="0">
                  <a:pos x="T8" y="T9"/>
                </a:cxn>
                <a:cxn ang="0">
                  <a:pos x="T10" y="T11"/>
                </a:cxn>
              </a:cxnLst>
              <a:rect l="0" t="0" r="r" b="b"/>
              <a:pathLst>
                <a:path w="40" h="53">
                  <a:moveTo>
                    <a:pt x="23" y="0"/>
                  </a:moveTo>
                  <a:cubicBezTo>
                    <a:pt x="40" y="21"/>
                    <a:pt x="37" y="31"/>
                    <a:pt x="8" y="53"/>
                  </a:cubicBezTo>
                  <a:cubicBezTo>
                    <a:pt x="0" y="36"/>
                    <a:pt x="13" y="29"/>
                    <a:pt x="25" y="20"/>
                  </a:cubicBezTo>
                  <a:cubicBezTo>
                    <a:pt x="19" y="16"/>
                    <a:pt x="9" y="22"/>
                    <a:pt x="10" y="10"/>
                  </a:cubicBezTo>
                  <a:cubicBezTo>
                    <a:pt x="11" y="0"/>
                    <a:pt x="16" y="0"/>
                    <a:pt x="23" y="0"/>
                  </a:cubicBezTo>
                  <a:cubicBezTo>
                    <a:pt x="23" y="0"/>
                    <a:pt x="23" y="0"/>
                    <a:pt x="23"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871"/>
            <p:cNvSpPr/>
            <p:nvPr/>
          </p:nvSpPr>
          <p:spPr bwMode="auto">
            <a:xfrm>
              <a:off x="964" y="2691"/>
              <a:ext cx="37" cy="58"/>
            </a:xfrm>
            <a:custGeom>
              <a:avLst/>
              <a:gdLst>
                <a:gd name="T0" fmla="*/ 28 w 33"/>
                <a:gd name="T1" fmla="*/ 0 h 52"/>
                <a:gd name="T2" fmla="*/ 28 w 33"/>
                <a:gd name="T3" fmla="*/ 52 h 52"/>
                <a:gd name="T4" fmla="*/ 3 w 33"/>
                <a:gd name="T5" fmla="*/ 37 h 52"/>
                <a:gd name="T6" fmla="*/ 7 w 33"/>
                <a:gd name="T7" fmla="*/ 21 h 52"/>
                <a:gd name="T8" fmla="*/ 28 w 33"/>
                <a:gd name="T9" fmla="*/ 0 h 52"/>
              </a:gdLst>
              <a:ahLst/>
              <a:cxnLst>
                <a:cxn ang="0">
                  <a:pos x="T0" y="T1"/>
                </a:cxn>
                <a:cxn ang="0">
                  <a:pos x="T2" y="T3"/>
                </a:cxn>
                <a:cxn ang="0">
                  <a:pos x="T4" y="T5"/>
                </a:cxn>
                <a:cxn ang="0">
                  <a:pos x="T6" y="T7"/>
                </a:cxn>
                <a:cxn ang="0">
                  <a:pos x="T8" y="T9"/>
                </a:cxn>
              </a:cxnLst>
              <a:rect l="0" t="0" r="r" b="b"/>
              <a:pathLst>
                <a:path w="33" h="52">
                  <a:moveTo>
                    <a:pt x="28" y="0"/>
                  </a:moveTo>
                  <a:cubicBezTo>
                    <a:pt x="25" y="17"/>
                    <a:pt x="33" y="34"/>
                    <a:pt x="28" y="52"/>
                  </a:cubicBezTo>
                  <a:cubicBezTo>
                    <a:pt x="17" y="50"/>
                    <a:pt x="19" y="27"/>
                    <a:pt x="3" y="37"/>
                  </a:cubicBezTo>
                  <a:cubicBezTo>
                    <a:pt x="1" y="31"/>
                    <a:pt x="0" y="25"/>
                    <a:pt x="7" y="21"/>
                  </a:cubicBezTo>
                  <a:cubicBezTo>
                    <a:pt x="15" y="16"/>
                    <a:pt x="20" y="7"/>
                    <a:pt x="28"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72"/>
            <p:cNvSpPr/>
            <p:nvPr/>
          </p:nvSpPr>
          <p:spPr bwMode="auto">
            <a:xfrm>
              <a:off x="899" y="2789"/>
              <a:ext cx="37" cy="60"/>
            </a:xfrm>
            <a:custGeom>
              <a:avLst/>
              <a:gdLst>
                <a:gd name="T0" fmla="*/ 12 w 33"/>
                <a:gd name="T1" fmla="*/ 54 h 54"/>
                <a:gd name="T2" fmla="*/ 9 w 33"/>
                <a:gd name="T3" fmla="*/ 24 h 54"/>
                <a:gd name="T4" fmla="*/ 29 w 33"/>
                <a:gd name="T5" fmla="*/ 0 h 54"/>
                <a:gd name="T6" fmla="*/ 26 w 33"/>
                <a:gd name="T7" fmla="*/ 31 h 54"/>
                <a:gd name="T8" fmla="*/ 12 w 33"/>
                <a:gd name="T9" fmla="*/ 54 h 54"/>
              </a:gdLst>
              <a:ahLst/>
              <a:cxnLst>
                <a:cxn ang="0">
                  <a:pos x="T0" y="T1"/>
                </a:cxn>
                <a:cxn ang="0">
                  <a:pos x="T2" y="T3"/>
                </a:cxn>
                <a:cxn ang="0">
                  <a:pos x="T4" y="T5"/>
                </a:cxn>
                <a:cxn ang="0">
                  <a:pos x="T6" y="T7"/>
                </a:cxn>
                <a:cxn ang="0">
                  <a:pos x="T8" y="T9"/>
                </a:cxn>
              </a:cxnLst>
              <a:rect l="0" t="0" r="r" b="b"/>
              <a:pathLst>
                <a:path w="33" h="54">
                  <a:moveTo>
                    <a:pt x="12" y="54"/>
                  </a:moveTo>
                  <a:cubicBezTo>
                    <a:pt x="2" y="50"/>
                    <a:pt x="0" y="35"/>
                    <a:pt x="9" y="24"/>
                  </a:cubicBezTo>
                  <a:cubicBezTo>
                    <a:pt x="14" y="17"/>
                    <a:pt x="20" y="10"/>
                    <a:pt x="29" y="0"/>
                  </a:cubicBezTo>
                  <a:cubicBezTo>
                    <a:pt x="33" y="14"/>
                    <a:pt x="33" y="22"/>
                    <a:pt x="26" y="31"/>
                  </a:cubicBezTo>
                  <a:cubicBezTo>
                    <a:pt x="20" y="37"/>
                    <a:pt x="13" y="44"/>
                    <a:pt x="12" y="54"/>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73"/>
            <p:cNvSpPr/>
            <p:nvPr/>
          </p:nvSpPr>
          <p:spPr bwMode="auto">
            <a:xfrm>
              <a:off x="793" y="2635"/>
              <a:ext cx="38" cy="45"/>
            </a:xfrm>
            <a:custGeom>
              <a:avLst/>
              <a:gdLst>
                <a:gd name="T0" fmla="*/ 22 w 33"/>
                <a:gd name="T1" fmla="*/ 7 h 40"/>
                <a:gd name="T2" fmla="*/ 33 w 33"/>
                <a:gd name="T3" fmla="*/ 40 h 40"/>
                <a:gd name="T4" fmla="*/ 0 w 33"/>
                <a:gd name="T5" fmla="*/ 0 h 40"/>
                <a:gd name="T6" fmla="*/ 22 w 33"/>
                <a:gd name="T7" fmla="*/ 7 h 40"/>
              </a:gdLst>
              <a:ahLst/>
              <a:cxnLst>
                <a:cxn ang="0">
                  <a:pos x="T0" y="T1"/>
                </a:cxn>
                <a:cxn ang="0">
                  <a:pos x="T2" y="T3"/>
                </a:cxn>
                <a:cxn ang="0">
                  <a:pos x="T4" y="T5"/>
                </a:cxn>
                <a:cxn ang="0">
                  <a:pos x="T6" y="T7"/>
                </a:cxn>
              </a:cxnLst>
              <a:rect l="0" t="0" r="r" b="b"/>
              <a:pathLst>
                <a:path w="33" h="40">
                  <a:moveTo>
                    <a:pt x="22" y="7"/>
                  </a:moveTo>
                  <a:cubicBezTo>
                    <a:pt x="26" y="18"/>
                    <a:pt x="29" y="29"/>
                    <a:pt x="33" y="40"/>
                  </a:cubicBezTo>
                  <a:cubicBezTo>
                    <a:pt x="14" y="37"/>
                    <a:pt x="14" y="37"/>
                    <a:pt x="0" y="0"/>
                  </a:cubicBezTo>
                  <a:cubicBezTo>
                    <a:pt x="8" y="3"/>
                    <a:pt x="15" y="5"/>
                    <a:pt x="22" y="7"/>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74"/>
            <p:cNvSpPr/>
            <p:nvPr/>
          </p:nvSpPr>
          <p:spPr bwMode="auto">
            <a:xfrm>
              <a:off x="834" y="2660"/>
              <a:ext cx="36" cy="39"/>
            </a:xfrm>
            <a:custGeom>
              <a:avLst/>
              <a:gdLst>
                <a:gd name="T0" fmla="*/ 22 w 32"/>
                <a:gd name="T1" fmla="*/ 5 h 35"/>
                <a:gd name="T2" fmla="*/ 32 w 32"/>
                <a:gd name="T3" fmla="*/ 35 h 35"/>
                <a:gd name="T4" fmla="*/ 0 w 32"/>
                <a:gd name="T5" fmla="*/ 0 h 35"/>
                <a:gd name="T6" fmla="*/ 22 w 32"/>
                <a:gd name="T7" fmla="*/ 5 h 35"/>
              </a:gdLst>
              <a:ahLst/>
              <a:cxnLst>
                <a:cxn ang="0">
                  <a:pos x="T0" y="T1"/>
                </a:cxn>
                <a:cxn ang="0">
                  <a:pos x="T2" y="T3"/>
                </a:cxn>
                <a:cxn ang="0">
                  <a:pos x="T4" y="T5"/>
                </a:cxn>
                <a:cxn ang="0">
                  <a:pos x="T6" y="T7"/>
                </a:cxn>
              </a:cxnLst>
              <a:rect l="0" t="0" r="r" b="b"/>
              <a:pathLst>
                <a:path w="32" h="35">
                  <a:moveTo>
                    <a:pt x="22" y="5"/>
                  </a:moveTo>
                  <a:cubicBezTo>
                    <a:pt x="29" y="13"/>
                    <a:pt x="31" y="23"/>
                    <a:pt x="32" y="35"/>
                  </a:cubicBezTo>
                  <a:cubicBezTo>
                    <a:pt x="12" y="32"/>
                    <a:pt x="1" y="21"/>
                    <a:pt x="0" y="0"/>
                  </a:cubicBezTo>
                  <a:cubicBezTo>
                    <a:pt x="8" y="0"/>
                    <a:pt x="14" y="7"/>
                    <a:pt x="22" y="5"/>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75"/>
            <p:cNvSpPr/>
            <p:nvPr/>
          </p:nvSpPr>
          <p:spPr bwMode="auto">
            <a:xfrm>
              <a:off x="946" y="2876"/>
              <a:ext cx="37" cy="45"/>
            </a:xfrm>
            <a:custGeom>
              <a:avLst/>
              <a:gdLst>
                <a:gd name="T0" fmla="*/ 18 w 33"/>
                <a:gd name="T1" fmla="*/ 40 h 40"/>
                <a:gd name="T2" fmla="*/ 0 w 33"/>
                <a:gd name="T3" fmla="*/ 0 h 40"/>
                <a:gd name="T4" fmla="*/ 18 w 33"/>
                <a:gd name="T5" fmla="*/ 40 h 40"/>
              </a:gdLst>
              <a:ahLst/>
              <a:cxnLst>
                <a:cxn ang="0">
                  <a:pos x="T0" y="T1"/>
                </a:cxn>
                <a:cxn ang="0">
                  <a:pos x="T2" y="T3"/>
                </a:cxn>
                <a:cxn ang="0">
                  <a:pos x="T4" y="T5"/>
                </a:cxn>
              </a:cxnLst>
              <a:rect l="0" t="0" r="r" b="b"/>
              <a:pathLst>
                <a:path w="33" h="40">
                  <a:moveTo>
                    <a:pt x="18" y="40"/>
                  </a:moveTo>
                  <a:cubicBezTo>
                    <a:pt x="3" y="31"/>
                    <a:pt x="1" y="16"/>
                    <a:pt x="0" y="0"/>
                  </a:cubicBezTo>
                  <a:cubicBezTo>
                    <a:pt x="27" y="14"/>
                    <a:pt x="33" y="27"/>
                    <a:pt x="18" y="4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76"/>
            <p:cNvSpPr/>
            <p:nvPr/>
          </p:nvSpPr>
          <p:spPr bwMode="auto">
            <a:xfrm>
              <a:off x="891" y="2760"/>
              <a:ext cx="50" cy="48"/>
            </a:xfrm>
            <a:custGeom>
              <a:avLst/>
              <a:gdLst>
                <a:gd name="T0" fmla="*/ 14 w 44"/>
                <a:gd name="T1" fmla="*/ 43 h 43"/>
                <a:gd name="T2" fmla="*/ 34 w 44"/>
                <a:gd name="T3" fmla="*/ 0 h 43"/>
                <a:gd name="T4" fmla="*/ 14 w 44"/>
                <a:gd name="T5" fmla="*/ 43 h 43"/>
              </a:gdLst>
              <a:ahLst/>
              <a:cxnLst>
                <a:cxn ang="0">
                  <a:pos x="T0" y="T1"/>
                </a:cxn>
                <a:cxn ang="0">
                  <a:pos x="T2" y="T3"/>
                </a:cxn>
                <a:cxn ang="0">
                  <a:pos x="T4" y="T5"/>
                </a:cxn>
              </a:cxnLst>
              <a:rect l="0" t="0" r="r" b="b"/>
              <a:pathLst>
                <a:path w="44" h="43">
                  <a:moveTo>
                    <a:pt x="14" y="43"/>
                  </a:moveTo>
                  <a:cubicBezTo>
                    <a:pt x="0" y="17"/>
                    <a:pt x="25" y="14"/>
                    <a:pt x="34" y="0"/>
                  </a:cubicBezTo>
                  <a:cubicBezTo>
                    <a:pt x="44" y="24"/>
                    <a:pt x="24" y="30"/>
                    <a:pt x="14" y="43"/>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877"/>
            <p:cNvSpPr/>
            <p:nvPr/>
          </p:nvSpPr>
          <p:spPr bwMode="auto">
            <a:xfrm>
              <a:off x="732" y="2603"/>
              <a:ext cx="34" cy="49"/>
            </a:xfrm>
            <a:custGeom>
              <a:avLst/>
              <a:gdLst>
                <a:gd name="T0" fmla="*/ 25 w 31"/>
                <a:gd name="T1" fmla="*/ 43 h 43"/>
                <a:gd name="T2" fmla="*/ 3 w 31"/>
                <a:gd name="T3" fmla="*/ 11 h 43"/>
                <a:gd name="T4" fmla="*/ 4 w 31"/>
                <a:gd name="T5" fmla="*/ 1 h 43"/>
                <a:gd name="T6" fmla="*/ 15 w 31"/>
                <a:gd name="T7" fmla="*/ 4 h 43"/>
                <a:gd name="T8" fmla="*/ 25 w 31"/>
                <a:gd name="T9" fmla="*/ 43 h 43"/>
              </a:gdLst>
              <a:ahLst/>
              <a:cxnLst>
                <a:cxn ang="0">
                  <a:pos x="T0" y="T1"/>
                </a:cxn>
                <a:cxn ang="0">
                  <a:pos x="T2" y="T3"/>
                </a:cxn>
                <a:cxn ang="0">
                  <a:pos x="T4" y="T5"/>
                </a:cxn>
                <a:cxn ang="0">
                  <a:pos x="T6" y="T7"/>
                </a:cxn>
                <a:cxn ang="0">
                  <a:pos x="T8" y="T9"/>
                </a:cxn>
              </a:cxnLst>
              <a:rect l="0" t="0" r="r" b="b"/>
              <a:pathLst>
                <a:path w="31" h="43">
                  <a:moveTo>
                    <a:pt x="25" y="43"/>
                  </a:moveTo>
                  <a:cubicBezTo>
                    <a:pt x="12" y="36"/>
                    <a:pt x="9" y="23"/>
                    <a:pt x="3" y="11"/>
                  </a:cubicBezTo>
                  <a:cubicBezTo>
                    <a:pt x="2" y="8"/>
                    <a:pt x="0" y="3"/>
                    <a:pt x="4" y="1"/>
                  </a:cubicBezTo>
                  <a:cubicBezTo>
                    <a:pt x="7" y="0"/>
                    <a:pt x="13" y="2"/>
                    <a:pt x="15" y="4"/>
                  </a:cubicBezTo>
                  <a:cubicBezTo>
                    <a:pt x="22" y="16"/>
                    <a:pt x="31" y="28"/>
                    <a:pt x="25" y="43"/>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878"/>
            <p:cNvSpPr/>
            <p:nvPr/>
          </p:nvSpPr>
          <p:spPr bwMode="auto">
            <a:xfrm>
              <a:off x="1073" y="2681"/>
              <a:ext cx="40" cy="39"/>
            </a:xfrm>
            <a:custGeom>
              <a:avLst/>
              <a:gdLst>
                <a:gd name="T0" fmla="*/ 33 w 35"/>
                <a:gd name="T1" fmla="*/ 26 h 35"/>
                <a:gd name="T2" fmla="*/ 29 w 35"/>
                <a:gd name="T3" fmla="*/ 35 h 35"/>
                <a:gd name="T4" fmla="*/ 12 w 35"/>
                <a:gd name="T5" fmla="*/ 27 h 35"/>
                <a:gd name="T6" fmla="*/ 0 w 35"/>
                <a:gd name="T7" fmla="*/ 5 h 35"/>
                <a:gd name="T8" fmla="*/ 33 w 35"/>
                <a:gd name="T9" fmla="*/ 26 h 35"/>
              </a:gdLst>
              <a:ahLst/>
              <a:cxnLst>
                <a:cxn ang="0">
                  <a:pos x="T0" y="T1"/>
                </a:cxn>
                <a:cxn ang="0">
                  <a:pos x="T2" y="T3"/>
                </a:cxn>
                <a:cxn ang="0">
                  <a:pos x="T4" y="T5"/>
                </a:cxn>
                <a:cxn ang="0">
                  <a:pos x="T6" y="T7"/>
                </a:cxn>
                <a:cxn ang="0">
                  <a:pos x="T8" y="T9"/>
                </a:cxn>
              </a:cxnLst>
              <a:rect l="0" t="0" r="r" b="b"/>
              <a:pathLst>
                <a:path w="35" h="35">
                  <a:moveTo>
                    <a:pt x="33" y="26"/>
                  </a:moveTo>
                  <a:cubicBezTo>
                    <a:pt x="32" y="29"/>
                    <a:pt x="35" y="35"/>
                    <a:pt x="29" y="35"/>
                  </a:cubicBezTo>
                  <a:cubicBezTo>
                    <a:pt x="23" y="35"/>
                    <a:pt x="15" y="35"/>
                    <a:pt x="12" y="27"/>
                  </a:cubicBezTo>
                  <a:cubicBezTo>
                    <a:pt x="8" y="20"/>
                    <a:pt x="4" y="12"/>
                    <a:pt x="0" y="5"/>
                  </a:cubicBezTo>
                  <a:cubicBezTo>
                    <a:pt x="19" y="0"/>
                    <a:pt x="23" y="18"/>
                    <a:pt x="33" y="26"/>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879"/>
            <p:cNvSpPr/>
            <p:nvPr/>
          </p:nvSpPr>
          <p:spPr bwMode="auto">
            <a:xfrm>
              <a:off x="1035" y="2712"/>
              <a:ext cx="52" cy="31"/>
            </a:xfrm>
            <a:custGeom>
              <a:avLst/>
              <a:gdLst>
                <a:gd name="T0" fmla="*/ 35 w 46"/>
                <a:gd name="T1" fmla="*/ 18 h 27"/>
                <a:gd name="T2" fmla="*/ 0 w 46"/>
                <a:gd name="T3" fmla="*/ 16 h 27"/>
                <a:gd name="T4" fmla="*/ 33 w 46"/>
                <a:gd name="T5" fmla="*/ 4 h 27"/>
                <a:gd name="T6" fmla="*/ 35 w 46"/>
                <a:gd name="T7" fmla="*/ 18 h 27"/>
              </a:gdLst>
              <a:ahLst/>
              <a:cxnLst>
                <a:cxn ang="0">
                  <a:pos x="T0" y="T1"/>
                </a:cxn>
                <a:cxn ang="0">
                  <a:pos x="T2" y="T3"/>
                </a:cxn>
                <a:cxn ang="0">
                  <a:pos x="T4" y="T5"/>
                </a:cxn>
                <a:cxn ang="0">
                  <a:pos x="T6" y="T7"/>
                </a:cxn>
              </a:cxnLst>
              <a:rect l="0" t="0" r="r" b="b"/>
              <a:pathLst>
                <a:path w="46" h="27">
                  <a:moveTo>
                    <a:pt x="35" y="18"/>
                  </a:moveTo>
                  <a:cubicBezTo>
                    <a:pt x="23" y="27"/>
                    <a:pt x="13" y="17"/>
                    <a:pt x="0" y="16"/>
                  </a:cubicBezTo>
                  <a:cubicBezTo>
                    <a:pt x="10" y="5"/>
                    <a:pt x="19" y="0"/>
                    <a:pt x="33" y="4"/>
                  </a:cubicBezTo>
                  <a:cubicBezTo>
                    <a:pt x="46" y="9"/>
                    <a:pt x="36" y="13"/>
                    <a:pt x="35" y="1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880"/>
            <p:cNvSpPr/>
            <p:nvPr/>
          </p:nvSpPr>
          <p:spPr bwMode="auto">
            <a:xfrm>
              <a:off x="942" y="2802"/>
              <a:ext cx="29" cy="47"/>
            </a:xfrm>
            <a:custGeom>
              <a:avLst/>
              <a:gdLst>
                <a:gd name="T0" fmla="*/ 26 w 26"/>
                <a:gd name="T1" fmla="*/ 38 h 42"/>
                <a:gd name="T2" fmla="*/ 3 w 26"/>
                <a:gd name="T3" fmla="*/ 20 h 42"/>
                <a:gd name="T4" fmla="*/ 0 w 26"/>
                <a:gd name="T5" fmla="*/ 0 h 42"/>
                <a:gd name="T6" fmla="*/ 26 w 26"/>
                <a:gd name="T7" fmla="*/ 38 h 42"/>
              </a:gdLst>
              <a:ahLst/>
              <a:cxnLst>
                <a:cxn ang="0">
                  <a:pos x="T0" y="T1"/>
                </a:cxn>
                <a:cxn ang="0">
                  <a:pos x="T2" y="T3"/>
                </a:cxn>
                <a:cxn ang="0">
                  <a:pos x="T4" y="T5"/>
                </a:cxn>
                <a:cxn ang="0">
                  <a:pos x="T6" y="T7"/>
                </a:cxn>
              </a:cxnLst>
              <a:rect l="0" t="0" r="r" b="b"/>
              <a:pathLst>
                <a:path w="26" h="42">
                  <a:moveTo>
                    <a:pt x="26" y="38"/>
                  </a:moveTo>
                  <a:cubicBezTo>
                    <a:pt x="10" y="42"/>
                    <a:pt x="7" y="29"/>
                    <a:pt x="3" y="20"/>
                  </a:cubicBezTo>
                  <a:cubicBezTo>
                    <a:pt x="0" y="14"/>
                    <a:pt x="1" y="7"/>
                    <a:pt x="0" y="0"/>
                  </a:cubicBezTo>
                  <a:cubicBezTo>
                    <a:pt x="15" y="9"/>
                    <a:pt x="19" y="24"/>
                    <a:pt x="26" y="3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881"/>
            <p:cNvSpPr/>
            <p:nvPr/>
          </p:nvSpPr>
          <p:spPr bwMode="auto">
            <a:xfrm>
              <a:off x="1028" y="3104"/>
              <a:ext cx="35" cy="51"/>
            </a:xfrm>
            <a:custGeom>
              <a:avLst/>
              <a:gdLst>
                <a:gd name="T0" fmla="*/ 26 w 31"/>
                <a:gd name="T1" fmla="*/ 0 h 45"/>
                <a:gd name="T2" fmla="*/ 30 w 31"/>
                <a:gd name="T3" fmla="*/ 16 h 45"/>
                <a:gd name="T4" fmla="*/ 15 w 31"/>
                <a:gd name="T5" fmla="*/ 45 h 45"/>
                <a:gd name="T6" fmla="*/ 26 w 31"/>
                <a:gd name="T7" fmla="*/ 0 h 45"/>
              </a:gdLst>
              <a:ahLst/>
              <a:cxnLst>
                <a:cxn ang="0">
                  <a:pos x="T0" y="T1"/>
                </a:cxn>
                <a:cxn ang="0">
                  <a:pos x="T2" y="T3"/>
                </a:cxn>
                <a:cxn ang="0">
                  <a:pos x="T4" y="T5"/>
                </a:cxn>
                <a:cxn ang="0">
                  <a:pos x="T6" y="T7"/>
                </a:cxn>
              </a:cxnLst>
              <a:rect l="0" t="0" r="r" b="b"/>
              <a:pathLst>
                <a:path w="31" h="45">
                  <a:moveTo>
                    <a:pt x="26" y="0"/>
                  </a:moveTo>
                  <a:cubicBezTo>
                    <a:pt x="31" y="4"/>
                    <a:pt x="29" y="11"/>
                    <a:pt x="30" y="16"/>
                  </a:cubicBezTo>
                  <a:cubicBezTo>
                    <a:pt x="22" y="24"/>
                    <a:pt x="25" y="38"/>
                    <a:pt x="15" y="45"/>
                  </a:cubicBezTo>
                  <a:cubicBezTo>
                    <a:pt x="0" y="26"/>
                    <a:pt x="18" y="14"/>
                    <a:pt x="26"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882"/>
            <p:cNvSpPr/>
            <p:nvPr/>
          </p:nvSpPr>
          <p:spPr bwMode="auto">
            <a:xfrm>
              <a:off x="1007" y="2700"/>
              <a:ext cx="43" cy="29"/>
            </a:xfrm>
            <a:custGeom>
              <a:avLst/>
              <a:gdLst>
                <a:gd name="T0" fmla="*/ 20 w 38"/>
                <a:gd name="T1" fmla="*/ 1 h 26"/>
                <a:gd name="T2" fmla="*/ 25 w 38"/>
                <a:gd name="T3" fmla="*/ 16 h 26"/>
                <a:gd name="T4" fmla="*/ 8 w 38"/>
                <a:gd name="T5" fmla="*/ 21 h 26"/>
                <a:gd name="T6" fmla="*/ 2 w 38"/>
                <a:gd name="T7" fmla="*/ 12 h 26"/>
                <a:gd name="T8" fmla="*/ 20 w 38"/>
                <a:gd name="T9" fmla="*/ 1 h 26"/>
              </a:gdLst>
              <a:ahLst/>
              <a:cxnLst>
                <a:cxn ang="0">
                  <a:pos x="T0" y="T1"/>
                </a:cxn>
                <a:cxn ang="0">
                  <a:pos x="T2" y="T3"/>
                </a:cxn>
                <a:cxn ang="0">
                  <a:pos x="T4" y="T5"/>
                </a:cxn>
                <a:cxn ang="0">
                  <a:pos x="T6" y="T7"/>
                </a:cxn>
                <a:cxn ang="0">
                  <a:pos x="T8" y="T9"/>
                </a:cxn>
              </a:cxnLst>
              <a:rect l="0" t="0" r="r" b="b"/>
              <a:pathLst>
                <a:path w="38" h="26">
                  <a:moveTo>
                    <a:pt x="20" y="1"/>
                  </a:moveTo>
                  <a:cubicBezTo>
                    <a:pt x="21" y="6"/>
                    <a:pt x="38" y="7"/>
                    <a:pt x="25" y="16"/>
                  </a:cubicBezTo>
                  <a:cubicBezTo>
                    <a:pt x="21" y="19"/>
                    <a:pt x="16" y="26"/>
                    <a:pt x="8" y="21"/>
                  </a:cubicBezTo>
                  <a:cubicBezTo>
                    <a:pt x="5" y="19"/>
                    <a:pt x="0" y="17"/>
                    <a:pt x="2" y="12"/>
                  </a:cubicBezTo>
                  <a:cubicBezTo>
                    <a:pt x="4" y="3"/>
                    <a:pt x="11" y="0"/>
                    <a:pt x="20" y="1"/>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883"/>
            <p:cNvSpPr/>
            <p:nvPr/>
          </p:nvSpPr>
          <p:spPr bwMode="auto">
            <a:xfrm>
              <a:off x="1068" y="2724"/>
              <a:ext cx="45" cy="29"/>
            </a:xfrm>
            <a:custGeom>
              <a:avLst/>
              <a:gdLst>
                <a:gd name="T0" fmla="*/ 6 w 40"/>
                <a:gd name="T1" fmla="*/ 8 h 26"/>
                <a:gd name="T2" fmla="*/ 40 w 40"/>
                <a:gd name="T3" fmla="*/ 6 h 26"/>
                <a:gd name="T4" fmla="*/ 7 w 40"/>
                <a:gd name="T5" fmla="*/ 19 h 26"/>
                <a:gd name="T6" fmla="*/ 6 w 40"/>
                <a:gd name="T7" fmla="*/ 8 h 26"/>
              </a:gdLst>
              <a:ahLst/>
              <a:cxnLst>
                <a:cxn ang="0">
                  <a:pos x="T0" y="T1"/>
                </a:cxn>
                <a:cxn ang="0">
                  <a:pos x="T2" y="T3"/>
                </a:cxn>
                <a:cxn ang="0">
                  <a:pos x="T4" y="T5"/>
                </a:cxn>
                <a:cxn ang="0">
                  <a:pos x="T6" y="T7"/>
                </a:cxn>
              </a:cxnLst>
              <a:rect l="0" t="0" r="r" b="b"/>
              <a:pathLst>
                <a:path w="40" h="26">
                  <a:moveTo>
                    <a:pt x="6" y="8"/>
                  </a:moveTo>
                  <a:cubicBezTo>
                    <a:pt x="17" y="8"/>
                    <a:pt x="27" y="0"/>
                    <a:pt x="40" y="6"/>
                  </a:cubicBezTo>
                  <a:cubicBezTo>
                    <a:pt x="30" y="15"/>
                    <a:pt x="22" y="26"/>
                    <a:pt x="7" y="19"/>
                  </a:cubicBezTo>
                  <a:cubicBezTo>
                    <a:pt x="0" y="16"/>
                    <a:pt x="5" y="12"/>
                    <a:pt x="6" y="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884"/>
            <p:cNvSpPr/>
            <p:nvPr/>
          </p:nvSpPr>
          <p:spPr bwMode="auto">
            <a:xfrm>
              <a:off x="1004" y="2737"/>
              <a:ext cx="32" cy="42"/>
            </a:xfrm>
            <a:custGeom>
              <a:avLst/>
              <a:gdLst>
                <a:gd name="T0" fmla="*/ 7 w 29"/>
                <a:gd name="T1" fmla="*/ 36 h 37"/>
                <a:gd name="T2" fmla="*/ 0 w 29"/>
                <a:gd name="T3" fmla="*/ 37 h 37"/>
                <a:gd name="T4" fmla="*/ 0 w 29"/>
                <a:gd name="T5" fmla="*/ 0 h 37"/>
                <a:gd name="T6" fmla="*/ 7 w 29"/>
                <a:gd name="T7" fmla="*/ 36 h 37"/>
              </a:gdLst>
              <a:ahLst/>
              <a:cxnLst>
                <a:cxn ang="0">
                  <a:pos x="T0" y="T1"/>
                </a:cxn>
                <a:cxn ang="0">
                  <a:pos x="T2" y="T3"/>
                </a:cxn>
                <a:cxn ang="0">
                  <a:pos x="T4" y="T5"/>
                </a:cxn>
                <a:cxn ang="0">
                  <a:pos x="T6" y="T7"/>
                </a:cxn>
              </a:cxnLst>
              <a:rect l="0" t="0" r="r" b="b"/>
              <a:pathLst>
                <a:path w="29" h="37">
                  <a:moveTo>
                    <a:pt x="7" y="36"/>
                  </a:moveTo>
                  <a:cubicBezTo>
                    <a:pt x="5" y="36"/>
                    <a:pt x="2" y="37"/>
                    <a:pt x="0" y="37"/>
                  </a:cubicBezTo>
                  <a:cubicBezTo>
                    <a:pt x="0" y="25"/>
                    <a:pt x="0" y="12"/>
                    <a:pt x="0" y="0"/>
                  </a:cubicBezTo>
                  <a:cubicBezTo>
                    <a:pt x="1" y="12"/>
                    <a:pt x="29" y="19"/>
                    <a:pt x="7" y="36"/>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885"/>
            <p:cNvSpPr/>
            <p:nvPr/>
          </p:nvSpPr>
          <p:spPr bwMode="auto">
            <a:xfrm>
              <a:off x="942" y="2844"/>
              <a:ext cx="30" cy="35"/>
            </a:xfrm>
            <a:custGeom>
              <a:avLst/>
              <a:gdLst>
                <a:gd name="T0" fmla="*/ 25 w 27"/>
                <a:gd name="T1" fmla="*/ 31 h 31"/>
                <a:gd name="T2" fmla="*/ 20 w 27"/>
                <a:gd name="T3" fmla="*/ 28 h 31"/>
                <a:gd name="T4" fmla="*/ 2 w 27"/>
                <a:gd name="T5" fmla="*/ 3 h 31"/>
                <a:gd name="T6" fmla="*/ 6 w 27"/>
                <a:gd name="T7" fmla="*/ 0 h 31"/>
                <a:gd name="T8" fmla="*/ 25 w 27"/>
                <a:gd name="T9" fmla="*/ 31 h 31"/>
              </a:gdLst>
              <a:ahLst/>
              <a:cxnLst>
                <a:cxn ang="0">
                  <a:pos x="T0" y="T1"/>
                </a:cxn>
                <a:cxn ang="0">
                  <a:pos x="T2" y="T3"/>
                </a:cxn>
                <a:cxn ang="0">
                  <a:pos x="T4" y="T5"/>
                </a:cxn>
                <a:cxn ang="0">
                  <a:pos x="T6" y="T7"/>
                </a:cxn>
                <a:cxn ang="0">
                  <a:pos x="T8" y="T9"/>
                </a:cxn>
              </a:cxnLst>
              <a:rect l="0" t="0" r="r" b="b"/>
              <a:pathLst>
                <a:path w="27" h="31">
                  <a:moveTo>
                    <a:pt x="25" y="31"/>
                  </a:moveTo>
                  <a:cubicBezTo>
                    <a:pt x="22" y="29"/>
                    <a:pt x="21" y="29"/>
                    <a:pt x="20" y="28"/>
                  </a:cubicBezTo>
                  <a:cubicBezTo>
                    <a:pt x="10" y="23"/>
                    <a:pt x="0" y="17"/>
                    <a:pt x="2" y="3"/>
                  </a:cubicBezTo>
                  <a:cubicBezTo>
                    <a:pt x="3" y="2"/>
                    <a:pt x="6" y="0"/>
                    <a:pt x="6" y="0"/>
                  </a:cubicBezTo>
                  <a:cubicBezTo>
                    <a:pt x="14" y="9"/>
                    <a:pt x="27" y="14"/>
                    <a:pt x="25" y="31"/>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886"/>
            <p:cNvSpPr/>
            <p:nvPr/>
          </p:nvSpPr>
          <p:spPr bwMode="auto">
            <a:xfrm>
              <a:off x="1107" y="2692"/>
              <a:ext cx="27" cy="35"/>
            </a:xfrm>
            <a:custGeom>
              <a:avLst/>
              <a:gdLst>
                <a:gd name="T0" fmla="*/ 23 w 24"/>
                <a:gd name="T1" fmla="*/ 16 h 31"/>
                <a:gd name="T2" fmla="*/ 17 w 24"/>
                <a:gd name="T3" fmla="*/ 30 h 31"/>
                <a:gd name="T4" fmla="*/ 3 w 24"/>
                <a:gd name="T5" fmla="*/ 16 h 31"/>
                <a:gd name="T6" fmla="*/ 3 w 24"/>
                <a:gd name="T7" fmla="*/ 16 h 31"/>
                <a:gd name="T8" fmla="*/ 7 w 24"/>
                <a:gd name="T9" fmla="*/ 2 h 31"/>
                <a:gd name="T10" fmla="*/ 23 w 24"/>
                <a:gd name="T11" fmla="*/ 16 h 31"/>
                <a:gd name="T12" fmla="*/ 23 w 24"/>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24" h="31">
                  <a:moveTo>
                    <a:pt x="23" y="16"/>
                  </a:moveTo>
                  <a:cubicBezTo>
                    <a:pt x="23" y="22"/>
                    <a:pt x="24" y="29"/>
                    <a:pt x="17" y="30"/>
                  </a:cubicBezTo>
                  <a:cubicBezTo>
                    <a:pt x="8" y="31"/>
                    <a:pt x="10" y="19"/>
                    <a:pt x="3" y="16"/>
                  </a:cubicBezTo>
                  <a:cubicBezTo>
                    <a:pt x="3" y="16"/>
                    <a:pt x="3" y="16"/>
                    <a:pt x="3" y="16"/>
                  </a:cubicBezTo>
                  <a:cubicBezTo>
                    <a:pt x="4" y="11"/>
                    <a:pt x="0" y="4"/>
                    <a:pt x="7" y="2"/>
                  </a:cubicBezTo>
                  <a:cubicBezTo>
                    <a:pt x="16" y="0"/>
                    <a:pt x="15" y="15"/>
                    <a:pt x="23" y="16"/>
                  </a:cubicBezTo>
                  <a:cubicBezTo>
                    <a:pt x="23" y="16"/>
                    <a:pt x="23" y="16"/>
                    <a:pt x="23" y="16"/>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887"/>
            <p:cNvSpPr/>
            <p:nvPr/>
          </p:nvSpPr>
          <p:spPr bwMode="auto">
            <a:xfrm>
              <a:off x="899" y="3045"/>
              <a:ext cx="26" cy="44"/>
            </a:xfrm>
            <a:custGeom>
              <a:avLst/>
              <a:gdLst>
                <a:gd name="T0" fmla="*/ 18 w 23"/>
                <a:gd name="T1" fmla="*/ 39 h 39"/>
                <a:gd name="T2" fmla="*/ 6 w 23"/>
                <a:gd name="T3" fmla="*/ 0 h 39"/>
                <a:gd name="T4" fmla="*/ 18 w 23"/>
                <a:gd name="T5" fmla="*/ 39 h 39"/>
              </a:gdLst>
              <a:ahLst/>
              <a:cxnLst>
                <a:cxn ang="0">
                  <a:pos x="T0" y="T1"/>
                </a:cxn>
                <a:cxn ang="0">
                  <a:pos x="T2" y="T3"/>
                </a:cxn>
                <a:cxn ang="0">
                  <a:pos x="T4" y="T5"/>
                </a:cxn>
              </a:cxnLst>
              <a:rect l="0" t="0" r="r" b="b"/>
              <a:pathLst>
                <a:path w="23" h="39">
                  <a:moveTo>
                    <a:pt x="18" y="39"/>
                  </a:moveTo>
                  <a:cubicBezTo>
                    <a:pt x="12" y="24"/>
                    <a:pt x="0" y="16"/>
                    <a:pt x="6" y="0"/>
                  </a:cubicBezTo>
                  <a:cubicBezTo>
                    <a:pt x="17" y="9"/>
                    <a:pt x="23" y="19"/>
                    <a:pt x="18" y="3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888"/>
            <p:cNvSpPr/>
            <p:nvPr/>
          </p:nvSpPr>
          <p:spPr bwMode="auto">
            <a:xfrm>
              <a:off x="964" y="2742"/>
              <a:ext cx="22" cy="29"/>
            </a:xfrm>
            <a:custGeom>
              <a:avLst/>
              <a:gdLst>
                <a:gd name="T0" fmla="*/ 14 w 19"/>
                <a:gd name="T1" fmla="*/ 24 h 26"/>
                <a:gd name="T2" fmla="*/ 2 w 19"/>
                <a:gd name="T3" fmla="*/ 14 h 26"/>
                <a:gd name="T4" fmla="*/ 10 w 19"/>
                <a:gd name="T5" fmla="*/ 2 h 26"/>
                <a:gd name="T6" fmla="*/ 15 w 19"/>
                <a:gd name="T7" fmla="*/ 18 h 26"/>
                <a:gd name="T8" fmla="*/ 14 w 19"/>
                <a:gd name="T9" fmla="*/ 24 h 26"/>
              </a:gdLst>
              <a:ahLst/>
              <a:cxnLst>
                <a:cxn ang="0">
                  <a:pos x="T0" y="T1"/>
                </a:cxn>
                <a:cxn ang="0">
                  <a:pos x="T2" y="T3"/>
                </a:cxn>
                <a:cxn ang="0">
                  <a:pos x="T4" y="T5"/>
                </a:cxn>
                <a:cxn ang="0">
                  <a:pos x="T6" y="T7"/>
                </a:cxn>
                <a:cxn ang="0">
                  <a:pos x="T8" y="T9"/>
                </a:cxn>
              </a:cxnLst>
              <a:rect l="0" t="0" r="r" b="b"/>
              <a:pathLst>
                <a:path w="19" h="26">
                  <a:moveTo>
                    <a:pt x="14" y="24"/>
                  </a:moveTo>
                  <a:cubicBezTo>
                    <a:pt x="5" y="26"/>
                    <a:pt x="0" y="25"/>
                    <a:pt x="2" y="14"/>
                  </a:cubicBezTo>
                  <a:cubicBezTo>
                    <a:pt x="3" y="9"/>
                    <a:pt x="3" y="0"/>
                    <a:pt x="10" y="2"/>
                  </a:cubicBezTo>
                  <a:cubicBezTo>
                    <a:pt x="17" y="4"/>
                    <a:pt x="19" y="11"/>
                    <a:pt x="15" y="18"/>
                  </a:cubicBezTo>
                  <a:cubicBezTo>
                    <a:pt x="14" y="20"/>
                    <a:pt x="14" y="22"/>
                    <a:pt x="14" y="24"/>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89"/>
            <p:cNvSpPr/>
            <p:nvPr/>
          </p:nvSpPr>
          <p:spPr bwMode="auto">
            <a:xfrm>
              <a:off x="791" y="2109"/>
              <a:ext cx="41" cy="93"/>
            </a:xfrm>
            <a:custGeom>
              <a:avLst/>
              <a:gdLst>
                <a:gd name="T0" fmla="*/ 36 w 36"/>
                <a:gd name="T1" fmla="*/ 11 h 83"/>
                <a:gd name="T2" fmla="*/ 0 w 36"/>
                <a:gd name="T3" fmla="*/ 83 h 83"/>
                <a:gd name="T4" fmla="*/ 29 w 36"/>
                <a:gd name="T5" fmla="*/ 0 h 83"/>
                <a:gd name="T6" fmla="*/ 36 w 36"/>
                <a:gd name="T7" fmla="*/ 11 h 83"/>
              </a:gdLst>
              <a:ahLst/>
              <a:cxnLst>
                <a:cxn ang="0">
                  <a:pos x="T0" y="T1"/>
                </a:cxn>
                <a:cxn ang="0">
                  <a:pos x="T2" y="T3"/>
                </a:cxn>
                <a:cxn ang="0">
                  <a:pos x="T4" y="T5"/>
                </a:cxn>
                <a:cxn ang="0">
                  <a:pos x="T6" y="T7"/>
                </a:cxn>
              </a:cxnLst>
              <a:rect l="0" t="0" r="r" b="b"/>
              <a:pathLst>
                <a:path w="36" h="83">
                  <a:moveTo>
                    <a:pt x="36" y="11"/>
                  </a:moveTo>
                  <a:cubicBezTo>
                    <a:pt x="30" y="38"/>
                    <a:pt x="17" y="62"/>
                    <a:pt x="0" y="83"/>
                  </a:cubicBezTo>
                  <a:cubicBezTo>
                    <a:pt x="6" y="54"/>
                    <a:pt x="16" y="27"/>
                    <a:pt x="29" y="0"/>
                  </a:cubicBezTo>
                  <a:cubicBezTo>
                    <a:pt x="32" y="4"/>
                    <a:pt x="34" y="8"/>
                    <a:pt x="36" y="11"/>
                  </a:cubicBezTo>
                  <a:close/>
                </a:path>
              </a:pathLst>
            </a:custGeom>
            <a:solidFill>
              <a:srgbClr val="F1D5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890"/>
            <p:cNvSpPr/>
            <p:nvPr/>
          </p:nvSpPr>
          <p:spPr bwMode="auto">
            <a:xfrm>
              <a:off x="915" y="2281"/>
              <a:ext cx="45" cy="97"/>
            </a:xfrm>
            <a:custGeom>
              <a:avLst/>
              <a:gdLst>
                <a:gd name="T0" fmla="*/ 26 w 40"/>
                <a:gd name="T1" fmla="*/ 14 h 86"/>
                <a:gd name="T2" fmla="*/ 40 w 40"/>
                <a:gd name="T3" fmla="*/ 2 h 86"/>
                <a:gd name="T4" fmla="*/ 5 w 40"/>
                <a:gd name="T5" fmla="*/ 86 h 86"/>
                <a:gd name="T6" fmla="*/ 13 w 40"/>
                <a:gd name="T7" fmla="*/ 60 h 86"/>
                <a:gd name="T8" fmla="*/ 17 w 40"/>
                <a:gd name="T9" fmla="*/ 37 h 86"/>
                <a:gd name="T10" fmla="*/ 26 w 40"/>
                <a:gd name="T11" fmla="*/ 14 h 86"/>
              </a:gdLst>
              <a:ahLst/>
              <a:cxnLst>
                <a:cxn ang="0">
                  <a:pos x="T0" y="T1"/>
                </a:cxn>
                <a:cxn ang="0">
                  <a:pos x="T2" y="T3"/>
                </a:cxn>
                <a:cxn ang="0">
                  <a:pos x="T4" y="T5"/>
                </a:cxn>
                <a:cxn ang="0">
                  <a:pos x="T6" y="T7"/>
                </a:cxn>
                <a:cxn ang="0">
                  <a:pos x="T8" y="T9"/>
                </a:cxn>
                <a:cxn ang="0">
                  <a:pos x="T10" y="T11"/>
                </a:cxn>
              </a:cxnLst>
              <a:rect l="0" t="0" r="r" b="b"/>
              <a:pathLst>
                <a:path w="40" h="86">
                  <a:moveTo>
                    <a:pt x="26" y="14"/>
                  </a:moveTo>
                  <a:cubicBezTo>
                    <a:pt x="31" y="11"/>
                    <a:pt x="30" y="0"/>
                    <a:pt x="40" y="2"/>
                  </a:cubicBezTo>
                  <a:cubicBezTo>
                    <a:pt x="30" y="31"/>
                    <a:pt x="20" y="59"/>
                    <a:pt x="5" y="86"/>
                  </a:cubicBezTo>
                  <a:cubicBezTo>
                    <a:pt x="0" y="75"/>
                    <a:pt x="11" y="69"/>
                    <a:pt x="13" y="60"/>
                  </a:cubicBezTo>
                  <a:cubicBezTo>
                    <a:pt x="14" y="52"/>
                    <a:pt x="19" y="45"/>
                    <a:pt x="17" y="37"/>
                  </a:cubicBezTo>
                  <a:cubicBezTo>
                    <a:pt x="16" y="28"/>
                    <a:pt x="22" y="21"/>
                    <a:pt x="26" y="14"/>
                  </a:cubicBezTo>
                  <a:close/>
                </a:path>
              </a:pathLst>
            </a:custGeom>
            <a:solidFill>
              <a:srgbClr val="F3D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891"/>
            <p:cNvSpPr/>
            <p:nvPr/>
          </p:nvSpPr>
          <p:spPr bwMode="auto">
            <a:xfrm>
              <a:off x="999" y="1538"/>
              <a:ext cx="26" cy="66"/>
            </a:xfrm>
            <a:custGeom>
              <a:avLst/>
              <a:gdLst>
                <a:gd name="T0" fmla="*/ 1 w 23"/>
                <a:gd name="T1" fmla="*/ 58 h 58"/>
                <a:gd name="T2" fmla="*/ 11 w 23"/>
                <a:gd name="T3" fmla="*/ 5 h 58"/>
                <a:gd name="T4" fmla="*/ 16 w 23"/>
                <a:gd name="T5" fmla="*/ 1 h 58"/>
                <a:gd name="T6" fmla="*/ 21 w 23"/>
                <a:gd name="T7" fmla="*/ 8 h 58"/>
                <a:gd name="T8" fmla="*/ 1 w 23"/>
                <a:gd name="T9" fmla="*/ 58 h 58"/>
              </a:gdLst>
              <a:ahLst/>
              <a:cxnLst>
                <a:cxn ang="0">
                  <a:pos x="T0" y="T1"/>
                </a:cxn>
                <a:cxn ang="0">
                  <a:pos x="T2" y="T3"/>
                </a:cxn>
                <a:cxn ang="0">
                  <a:pos x="T4" y="T5"/>
                </a:cxn>
                <a:cxn ang="0">
                  <a:pos x="T6" y="T7"/>
                </a:cxn>
                <a:cxn ang="0">
                  <a:pos x="T8" y="T9"/>
                </a:cxn>
              </a:cxnLst>
              <a:rect l="0" t="0" r="r" b="b"/>
              <a:pathLst>
                <a:path w="23" h="58">
                  <a:moveTo>
                    <a:pt x="1" y="58"/>
                  </a:moveTo>
                  <a:cubicBezTo>
                    <a:pt x="0" y="36"/>
                    <a:pt x="9" y="21"/>
                    <a:pt x="11" y="5"/>
                  </a:cubicBezTo>
                  <a:cubicBezTo>
                    <a:pt x="12" y="1"/>
                    <a:pt x="13" y="0"/>
                    <a:pt x="16" y="1"/>
                  </a:cubicBezTo>
                  <a:cubicBezTo>
                    <a:pt x="20" y="3"/>
                    <a:pt x="23" y="4"/>
                    <a:pt x="21" y="8"/>
                  </a:cubicBezTo>
                  <a:cubicBezTo>
                    <a:pt x="14" y="23"/>
                    <a:pt x="14" y="41"/>
                    <a:pt x="1" y="58"/>
                  </a:cubicBezTo>
                  <a:close/>
                </a:path>
              </a:pathLst>
            </a:custGeom>
            <a:solidFill>
              <a:srgbClr val="F2D4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92"/>
            <p:cNvSpPr/>
            <p:nvPr/>
          </p:nvSpPr>
          <p:spPr bwMode="auto">
            <a:xfrm>
              <a:off x="1205" y="2608"/>
              <a:ext cx="26" cy="89"/>
            </a:xfrm>
            <a:custGeom>
              <a:avLst/>
              <a:gdLst>
                <a:gd name="T0" fmla="*/ 8 w 23"/>
                <a:gd name="T1" fmla="*/ 11 h 79"/>
                <a:gd name="T2" fmla="*/ 16 w 23"/>
                <a:gd name="T3" fmla="*/ 7 h 79"/>
                <a:gd name="T4" fmla="*/ 19 w 23"/>
                <a:gd name="T5" fmla="*/ 0 h 79"/>
                <a:gd name="T6" fmla="*/ 23 w 23"/>
                <a:gd name="T7" fmla="*/ 4 h 79"/>
                <a:gd name="T8" fmla="*/ 0 w 23"/>
                <a:gd name="T9" fmla="*/ 79 h 79"/>
                <a:gd name="T10" fmla="*/ 8 w 23"/>
                <a:gd name="T11" fmla="*/ 11 h 79"/>
              </a:gdLst>
              <a:ahLst/>
              <a:cxnLst>
                <a:cxn ang="0">
                  <a:pos x="T0" y="T1"/>
                </a:cxn>
                <a:cxn ang="0">
                  <a:pos x="T2" y="T3"/>
                </a:cxn>
                <a:cxn ang="0">
                  <a:pos x="T4" y="T5"/>
                </a:cxn>
                <a:cxn ang="0">
                  <a:pos x="T6" y="T7"/>
                </a:cxn>
                <a:cxn ang="0">
                  <a:pos x="T8" y="T9"/>
                </a:cxn>
                <a:cxn ang="0">
                  <a:pos x="T10" y="T11"/>
                </a:cxn>
              </a:cxnLst>
              <a:rect l="0" t="0" r="r" b="b"/>
              <a:pathLst>
                <a:path w="23" h="79">
                  <a:moveTo>
                    <a:pt x="8" y="11"/>
                  </a:moveTo>
                  <a:cubicBezTo>
                    <a:pt x="11" y="11"/>
                    <a:pt x="15" y="11"/>
                    <a:pt x="16" y="7"/>
                  </a:cubicBezTo>
                  <a:cubicBezTo>
                    <a:pt x="17" y="4"/>
                    <a:pt x="18" y="2"/>
                    <a:pt x="19" y="0"/>
                  </a:cubicBezTo>
                  <a:cubicBezTo>
                    <a:pt x="20" y="1"/>
                    <a:pt x="23" y="3"/>
                    <a:pt x="23" y="4"/>
                  </a:cubicBezTo>
                  <a:cubicBezTo>
                    <a:pt x="11" y="28"/>
                    <a:pt x="19" y="58"/>
                    <a:pt x="0" y="79"/>
                  </a:cubicBezTo>
                  <a:cubicBezTo>
                    <a:pt x="2" y="57"/>
                    <a:pt x="10" y="34"/>
                    <a:pt x="8" y="11"/>
                  </a:cubicBezTo>
                  <a:close/>
                </a:path>
              </a:pathLst>
            </a:custGeom>
            <a:solidFill>
              <a:srgbClr val="B389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93"/>
            <p:cNvSpPr/>
            <p:nvPr/>
          </p:nvSpPr>
          <p:spPr bwMode="auto">
            <a:xfrm>
              <a:off x="1890" y="2472"/>
              <a:ext cx="7" cy="40"/>
            </a:xfrm>
            <a:custGeom>
              <a:avLst/>
              <a:gdLst>
                <a:gd name="T0" fmla="*/ 6 w 6"/>
                <a:gd name="T1" fmla="*/ 0 h 36"/>
                <a:gd name="T2" fmla="*/ 6 w 6"/>
                <a:gd name="T3" fmla="*/ 36 h 36"/>
                <a:gd name="T4" fmla="*/ 6 w 6"/>
                <a:gd name="T5" fmla="*/ 0 h 36"/>
                <a:gd name="T6" fmla="*/ 6 w 6"/>
                <a:gd name="T7" fmla="*/ 0 h 36"/>
              </a:gdLst>
              <a:ahLst/>
              <a:cxnLst>
                <a:cxn ang="0">
                  <a:pos x="T0" y="T1"/>
                </a:cxn>
                <a:cxn ang="0">
                  <a:pos x="T2" y="T3"/>
                </a:cxn>
                <a:cxn ang="0">
                  <a:pos x="T4" y="T5"/>
                </a:cxn>
                <a:cxn ang="0">
                  <a:pos x="T6" y="T7"/>
                </a:cxn>
              </a:cxnLst>
              <a:rect l="0" t="0" r="r" b="b"/>
              <a:pathLst>
                <a:path w="6" h="36">
                  <a:moveTo>
                    <a:pt x="6" y="0"/>
                  </a:moveTo>
                  <a:cubicBezTo>
                    <a:pt x="6" y="12"/>
                    <a:pt x="6" y="24"/>
                    <a:pt x="6" y="36"/>
                  </a:cubicBezTo>
                  <a:cubicBezTo>
                    <a:pt x="3" y="24"/>
                    <a:pt x="0" y="12"/>
                    <a:pt x="6" y="0"/>
                  </a:cubicBezTo>
                  <a:cubicBezTo>
                    <a:pt x="6" y="0"/>
                    <a:pt x="6" y="0"/>
                    <a:pt x="6" y="0"/>
                  </a:cubicBezTo>
                  <a:close/>
                </a:path>
              </a:pathLst>
            </a:custGeom>
            <a:solidFill>
              <a:srgbClr val="F1D6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94"/>
            <p:cNvSpPr/>
            <p:nvPr/>
          </p:nvSpPr>
          <p:spPr bwMode="auto">
            <a:xfrm>
              <a:off x="1278" y="977"/>
              <a:ext cx="22" cy="28"/>
            </a:xfrm>
            <a:custGeom>
              <a:avLst/>
              <a:gdLst>
                <a:gd name="T0" fmla="*/ 0 w 20"/>
                <a:gd name="T1" fmla="*/ 22 h 25"/>
                <a:gd name="T2" fmla="*/ 3 w 20"/>
                <a:gd name="T3" fmla="*/ 16 h 25"/>
                <a:gd name="T4" fmla="*/ 15 w 20"/>
                <a:gd name="T5" fmla="*/ 1 h 25"/>
                <a:gd name="T6" fmla="*/ 19 w 20"/>
                <a:gd name="T7" fmla="*/ 7 h 25"/>
                <a:gd name="T8" fmla="*/ 4 w 20"/>
                <a:gd name="T9" fmla="*/ 23 h 25"/>
                <a:gd name="T10" fmla="*/ 0 w 20"/>
                <a:gd name="T11" fmla="*/ 22 h 25"/>
              </a:gdLst>
              <a:ahLst/>
              <a:cxnLst>
                <a:cxn ang="0">
                  <a:pos x="T0" y="T1"/>
                </a:cxn>
                <a:cxn ang="0">
                  <a:pos x="T2" y="T3"/>
                </a:cxn>
                <a:cxn ang="0">
                  <a:pos x="T4" y="T5"/>
                </a:cxn>
                <a:cxn ang="0">
                  <a:pos x="T6" y="T7"/>
                </a:cxn>
                <a:cxn ang="0">
                  <a:pos x="T8" y="T9"/>
                </a:cxn>
                <a:cxn ang="0">
                  <a:pos x="T10" y="T11"/>
                </a:cxn>
              </a:cxnLst>
              <a:rect l="0" t="0" r="r" b="b"/>
              <a:pathLst>
                <a:path w="20" h="25">
                  <a:moveTo>
                    <a:pt x="0" y="22"/>
                  </a:moveTo>
                  <a:cubicBezTo>
                    <a:pt x="1" y="20"/>
                    <a:pt x="2" y="18"/>
                    <a:pt x="3" y="16"/>
                  </a:cubicBezTo>
                  <a:cubicBezTo>
                    <a:pt x="7" y="10"/>
                    <a:pt x="4" y="0"/>
                    <a:pt x="15" y="1"/>
                  </a:cubicBezTo>
                  <a:cubicBezTo>
                    <a:pt x="19" y="2"/>
                    <a:pt x="20" y="4"/>
                    <a:pt x="19" y="7"/>
                  </a:cubicBezTo>
                  <a:cubicBezTo>
                    <a:pt x="15" y="13"/>
                    <a:pt x="17" y="25"/>
                    <a:pt x="4" y="23"/>
                  </a:cubicBezTo>
                  <a:cubicBezTo>
                    <a:pt x="2" y="23"/>
                    <a:pt x="1" y="23"/>
                    <a:pt x="0" y="22"/>
                  </a:cubicBezTo>
                  <a:close/>
                </a:path>
              </a:pathLst>
            </a:custGeom>
            <a:solidFill>
              <a:srgbClr val="EFD2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95"/>
            <p:cNvSpPr/>
            <p:nvPr/>
          </p:nvSpPr>
          <p:spPr bwMode="auto">
            <a:xfrm>
              <a:off x="1693" y="3697"/>
              <a:ext cx="132" cy="24"/>
            </a:xfrm>
            <a:custGeom>
              <a:avLst/>
              <a:gdLst>
                <a:gd name="T0" fmla="*/ 114 w 118"/>
                <a:gd name="T1" fmla="*/ 6 h 22"/>
                <a:gd name="T2" fmla="*/ 114 w 118"/>
                <a:gd name="T3" fmla="*/ 14 h 22"/>
                <a:gd name="T4" fmla="*/ 109 w 118"/>
                <a:gd name="T5" fmla="*/ 16 h 22"/>
                <a:gd name="T6" fmla="*/ 16 w 118"/>
                <a:gd name="T7" fmla="*/ 15 h 22"/>
                <a:gd name="T8" fmla="*/ 1 w 118"/>
                <a:gd name="T9" fmla="*/ 6 h 22"/>
                <a:gd name="T10" fmla="*/ 1 w 118"/>
                <a:gd name="T11" fmla="*/ 3 h 22"/>
                <a:gd name="T12" fmla="*/ 7 w 118"/>
                <a:gd name="T13" fmla="*/ 0 h 22"/>
                <a:gd name="T14" fmla="*/ 114 w 118"/>
                <a:gd name="T15" fmla="*/ 6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2">
                  <a:moveTo>
                    <a:pt x="114" y="6"/>
                  </a:moveTo>
                  <a:cubicBezTo>
                    <a:pt x="118" y="8"/>
                    <a:pt x="114" y="11"/>
                    <a:pt x="114" y="14"/>
                  </a:cubicBezTo>
                  <a:cubicBezTo>
                    <a:pt x="112" y="15"/>
                    <a:pt x="110" y="17"/>
                    <a:pt x="109" y="16"/>
                  </a:cubicBezTo>
                  <a:cubicBezTo>
                    <a:pt x="78" y="8"/>
                    <a:pt x="46" y="22"/>
                    <a:pt x="16" y="15"/>
                  </a:cubicBezTo>
                  <a:cubicBezTo>
                    <a:pt x="11" y="14"/>
                    <a:pt x="8" y="7"/>
                    <a:pt x="1" y="6"/>
                  </a:cubicBezTo>
                  <a:cubicBezTo>
                    <a:pt x="1" y="6"/>
                    <a:pt x="0" y="4"/>
                    <a:pt x="1" y="3"/>
                  </a:cubicBezTo>
                  <a:cubicBezTo>
                    <a:pt x="2" y="0"/>
                    <a:pt x="4" y="0"/>
                    <a:pt x="7" y="0"/>
                  </a:cubicBezTo>
                  <a:cubicBezTo>
                    <a:pt x="43" y="6"/>
                    <a:pt x="78" y="3"/>
                    <a:pt x="114" y="6"/>
                  </a:cubicBezTo>
                  <a:close/>
                </a:path>
              </a:pathLst>
            </a:custGeom>
            <a:solidFill>
              <a:srgbClr val="3E95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96"/>
            <p:cNvSpPr/>
            <p:nvPr/>
          </p:nvSpPr>
          <p:spPr bwMode="auto">
            <a:xfrm>
              <a:off x="1626" y="3693"/>
              <a:ext cx="61" cy="25"/>
            </a:xfrm>
            <a:custGeom>
              <a:avLst/>
              <a:gdLst>
                <a:gd name="T0" fmla="*/ 22 w 54"/>
                <a:gd name="T1" fmla="*/ 21 h 22"/>
                <a:gd name="T2" fmla="*/ 12 w 54"/>
                <a:gd name="T3" fmla="*/ 21 h 22"/>
                <a:gd name="T4" fmla="*/ 3 w 54"/>
                <a:gd name="T5" fmla="*/ 13 h 22"/>
                <a:gd name="T6" fmla="*/ 15 w 54"/>
                <a:gd name="T7" fmla="*/ 3 h 22"/>
                <a:gd name="T8" fmla="*/ 38 w 54"/>
                <a:gd name="T9" fmla="*/ 4 h 22"/>
                <a:gd name="T10" fmla="*/ 51 w 54"/>
                <a:gd name="T11" fmla="*/ 9 h 22"/>
                <a:gd name="T12" fmla="*/ 42 w 54"/>
                <a:gd name="T13" fmla="*/ 19 h 22"/>
                <a:gd name="T14" fmla="*/ 22 w 5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2">
                  <a:moveTo>
                    <a:pt x="22" y="21"/>
                  </a:moveTo>
                  <a:cubicBezTo>
                    <a:pt x="19" y="21"/>
                    <a:pt x="16" y="21"/>
                    <a:pt x="12" y="21"/>
                  </a:cubicBezTo>
                  <a:cubicBezTo>
                    <a:pt x="7" y="21"/>
                    <a:pt x="0" y="22"/>
                    <a:pt x="3" y="13"/>
                  </a:cubicBezTo>
                  <a:cubicBezTo>
                    <a:pt x="5" y="8"/>
                    <a:pt x="5" y="0"/>
                    <a:pt x="15" y="3"/>
                  </a:cubicBezTo>
                  <a:cubicBezTo>
                    <a:pt x="22" y="6"/>
                    <a:pt x="31" y="6"/>
                    <a:pt x="38" y="4"/>
                  </a:cubicBezTo>
                  <a:cubicBezTo>
                    <a:pt x="45" y="2"/>
                    <a:pt x="48" y="3"/>
                    <a:pt x="51" y="9"/>
                  </a:cubicBezTo>
                  <a:cubicBezTo>
                    <a:pt x="54" y="18"/>
                    <a:pt x="46" y="16"/>
                    <a:pt x="42" y="19"/>
                  </a:cubicBezTo>
                  <a:cubicBezTo>
                    <a:pt x="36" y="22"/>
                    <a:pt x="29" y="21"/>
                    <a:pt x="22" y="21"/>
                  </a:cubicBezTo>
                  <a:close/>
                </a:path>
              </a:pathLst>
            </a:custGeom>
            <a:solidFill>
              <a:srgbClr val="3E95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97"/>
            <p:cNvSpPr/>
            <p:nvPr/>
          </p:nvSpPr>
          <p:spPr bwMode="auto">
            <a:xfrm>
              <a:off x="1290" y="3795"/>
              <a:ext cx="47" cy="25"/>
            </a:xfrm>
            <a:custGeom>
              <a:avLst/>
              <a:gdLst>
                <a:gd name="T0" fmla="*/ 28 w 42"/>
                <a:gd name="T1" fmla="*/ 22 h 22"/>
                <a:gd name="T2" fmla="*/ 12 w 42"/>
                <a:gd name="T3" fmla="*/ 13 h 22"/>
                <a:gd name="T4" fmla="*/ 2 w 42"/>
                <a:gd name="T5" fmla="*/ 11 h 22"/>
                <a:gd name="T6" fmla="*/ 12 w 42"/>
                <a:gd name="T7" fmla="*/ 2 h 22"/>
                <a:gd name="T8" fmla="*/ 42 w 42"/>
                <a:gd name="T9" fmla="*/ 0 h 22"/>
                <a:gd name="T10" fmla="*/ 28 w 42"/>
                <a:gd name="T11" fmla="*/ 22 h 22"/>
              </a:gdLst>
              <a:ahLst/>
              <a:cxnLst>
                <a:cxn ang="0">
                  <a:pos x="T0" y="T1"/>
                </a:cxn>
                <a:cxn ang="0">
                  <a:pos x="T2" y="T3"/>
                </a:cxn>
                <a:cxn ang="0">
                  <a:pos x="T4" y="T5"/>
                </a:cxn>
                <a:cxn ang="0">
                  <a:pos x="T6" y="T7"/>
                </a:cxn>
                <a:cxn ang="0">
                  <a:pos x="T8" y="T9"/>
                </a:cxn>
                <a:cxn ang="0">
                  <a:pos x="T10" y="T11"/>
                </a:cxn>
              </a:cxnLst>
              <a:rect l="0" t="0" r="r" b="b"/>
              <a:pathLst>
                <a:path w="42" h="22">
                  <a:moveTo>
                    <a:pt x="28" y="22"/>
                  </a:moveTo>
                  <a:cubicBezTo>
                    <a:pt x="26" y="12"/>
                    <a:pt x="17" y="16"/>
                    <a:pt x="12" y="13"/>
                  </a:cubicBezTo>
                  <a:cubicBezTo>
                    <a:pt x="10" y="12"/>
                    <a:pt x="3" y="19"/>
                    <a:pt x="2" y="11"/>
                  </a:cubicBezTo>
                  <a:cubicBezTo>
                    <a:pt x="0" y="4"/>
                    <a:pt x="6" y="3"/>
                    <a:pt x="12" y="2"/>
                  </a:cubicBezTo>
                  <a:cubicBezTo>
                    <a:pt x="22" y="1"/>
                    <a:pt x="32" y="4"/>
                    <a:pt x="42" y="0"/>
                  </a:cubicBezTo>
                  <a:cubicBezTo>
                    <a:pt x="37" y="7"/>
                    <a:pt x="37" y="18"/>
                    <a:pt x="28" y="22"/>
                  </a:cubicBezTo>
                  <a:close/>
                </a:path>
              </a:pathLst>
            </a:custGeom>
            <a:solidFill>
              <a:srgbClr val="7EB6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98"/>
            <p:cNvSpPr/>
            <p:nvPr/>
          </p:nvSpPr>
          <p:spPr bwMode="auto">
            <a:xfrm>
              <a:off x="391" y="3680"/>
              <a:ext cx="199" cy="36"/>
            </a:xfrm>
            <a:custGeom>
              <a:avLst/>
              <a:gdLst>
                <a:gd name="T0" fmla="*/ 0 w 177"/>
                <a:gd name="T1" fmla="*/ 17 h 32"/>
                <a:gd name="T2" fmla="*/ 4 w 177"/>
                <a:gd name="T3" fmla="*/ 5 h 32"/>
                <a:gd name="T4" fmla="*/ 9 w 177"/>
                <a:gd name="T5" fmla="*/ 0 h 32"/>
                <a:gd name="T6" fmla="*/ 54 w 177"/>
                <a:gd name="T7" fmla="*/ 10 h 32"/>
                <a:gd name="T8" fmla="*/ 68 w 177"/>
                <a:gd name="T9" fmla="*/ 2 h 32"/>
                <a:gd name="T10" fmla="*/ 78 w 177"/>
                <a:gd name="T11" fmla="*/ 11 h 32"/>
                <a:gd name="T12" fmla="*/ 125 w 177"/>
                <a:gd name="T13" fmla="*/ 12 h 32"/>
                <a:gd name="T14" fmla="*/ 156 w 177"/>
                <a:gd name="T15" fmla="*/ 8 h 32"/>
                <a:gd name="T16" fmla="*/ 173 w 177"/>
                <a:gd name="T17" fmla="*/ 8 h 32"/>
                <a:gd name="T18" fmla="*/ 175 w 177"/>
                <a:gd name="T19" fmla="*/ 17 h 32"/>
                <a:gd name="T20" fmla="*/ 169 w 177"/>
                <a:gd name="T21" fmla="*/ 19 h 32"/>
                <a:gd name="T22" fmla="*/ 140 w 177"/>
                <a:gd name="T23" fmla="*/ 25 h 32"/>
                <a:gd name="T24" fmla="*/ 108 w 177"/>
                <a:gd name="T25" fmla="*/ 29 h 32"/>
                <a:gd name="T26" fmla="*/ 80 w 177"/>
                <a:gd name="T27" fmla="*/ 32 h 32"/>
                <a:gd name="T28" fmla="*/ 0 w 177"/>
                <a:gd name="T29"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32">
                  <a:moveTo>
                    <a:pt x="0" y="17"/>
                  </a:moveTo>
                  <a:cubicBezTo>
                    <a:pt x="9" y="16"/>
                    <a:pt x="13" y="13"/>
                    <a:pt x="4" y="5"/>
                  </a:cubicBezTo>
                  <a:cubicBezTo>
                    <a:pt x="6" y="3"/>
                    <a:pt x="7" y="2"/>
                    <a:pt x="9" y="0"/>
                  </a:cubicBezTo>
                  <a:cubicBezTo>
                    <a:pt x="21" y="15"/>
                    <a:pt x="40" y="4"/>
                    <a:pt x="54" y="10"/>
                  </a:cubicBezTo>
                  <a:cubicBezTo>
                    <a:pt x="64" y="14"/>
                    <a:pt x="64" y="6"/>
                    <a:pt x="68" y="2"/>
                  </a:cubicBezTo>
                  <a:cubicBezTo>
                    <a:pt x="75" y="1"/>
                    <a:pt x="65" y="16"/>
                    <a:pt x="78" y="11"/>
                  </a:cubicBezTo>
                  <a:cubicBezTo>
                    <a:pt x="93" y="4"/>
                    <a:pt x="109" y="10"/>
                    <a:pt x="125" y="12"/>
                  </a:cubicBezTo>
                  <a:cubicBezTo>
                    <a:pt x="135" y="14"/>
                    <a:pt x="147" y="14"/>
                    <a:pt x="156" y="8"/>
                  </a:cubicBezTo>
                  <a:cubicBezTo>
                    <a:pt x="163" y="2"/>
                    <a:pt x="167" y="9"/>
                    <a:pt x="173" y="8"/>
                  </a:cubicBezTo>
                  <a:cubicBezTo>
                    <a:pt x="177" y="8"/>
                    <a:pt x="176" y="14"/>
                    <a:pt x="175" y="17"/>
                  </a:cubicBezTo>
                  <a:cubicBezTo>
                    <a:pt x="174" y="20"/>
                    <a:pt x="171" y="21"/>
                    <a:pt x="169" y="19"/>
                  </a:cubicBezTo>
                  <a:cubicBezTo>
                    <a:pt x="157" y="12"/>
                    <a:pt x="150" y="15"/>
                    <a:pt x="140" y="25"/>
                  </a:cubicBezTo>
                  <a:cubicBezTo>
                    <a:pt x="136" y="29"/>
                    <a:pt x="120" y="30"/>
                    <a:pt x="108" y="29"/>
                  </a:cubicBezTo>
                  <a:cubicBezTo>
                    <a:pt x="98" y="27"/>
                    <a:pt x="89" y="28"/>
                    <a:pt x="80" y="32"/>
                  </a:cubicBezTo>
                  <a:cubicBezTo>
                    <a:pt x="53" y="25"/>
                    <a:pt x="24" y="32"/>
                    <a:pt x="0" y="17"/>
                  </a:cubicBezTo>
                  <a:close/>
                </a:path>
              </a:pathLst>
            </a:custGeom>
            <a:solidFill>
              <a:srgbClr val="54A1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99"/>
            <p:cNvSpPr/>
            <p:nvPr/>
          </p:nvSpPr>
          <p:spPr bwMode="auto">
            <a:xfrm>
              <a:off x="1393" y="4017"/>
              <a:ext cx="43" cy="15"/>
            </a:xfrm>
            <a:custGeom>
              <a:avLst/>
              <a:gdLst>
                <a:gd name="T0" fmla="*/ 0 w 39"/>
                <a:gd name="T1" fmla="*/ 10 h 14"/>
                <a:gd name="T2" fmla="*/ 36 w 39"/>
                <a:gd name="T3" fmla="*/ 4 h 14"/>
                <a:gd name="T4" fmla="*/ 39 w 39"/>
                <a:gd name="T5" fmla="*/ 9 h 14"/>
                <a:gd name="T6" fmla="*/ 34 w 39"/>
                <a:gd name="T7" fmla="*/ 13 h 14"/>
                <a:gd name="T8" fmla="*/ 0 w 39"/>
                <a:gd name="T9" fmla="*/ 10 h 14"/>
              </a:gdLst>
              <a:ahLst/>
              <a:cxnLst>
                <a:cxn ang="0">
                  <a:pos x="T0" y="T1"/>
                </a:cxn>
                <a:cxn ang="0">
                  <a:pos x="T2" y="T3"/>
                </a:cxn>
                <a:cxn ang="0">
                  <a:pos x="T4" y="T5"/>
                </a:cxn>
                <a:cxn ang="0">
                  <a:pos x="T6" y="T7"/>
                </a:cxn>
                <a:cxn ang="0">
                  <a:pos x="T8" y="T9"/>
                </a:cxn>
              </a:cxnLst>
              <a:rect l="0" t="0" r="r" b="b"/>
              <a:pathLst>
                <a:path w="39" h="14">
                  <a:moveTo>
                    <a:pt x="0" y="10"/>
                  </a:moveTo>
                  <a:cubicBezTo>
                    <a:pt x="12" y="0"/>
                    <a:pt x="25" y="14"/>
                    <a:pt x="36" y="4"/>
                  </a:cubicBezTo>
                  <a:cubicBezTo>
                    <a:pt x="37" y="6"/>
                    <a:pt x="39" y="7"/>
                    <a:pt x="39" y="9"/>
                  </a:cubicBezTo>
                  <a:cubicBezTo>
                    <a:pt x="39" y="12"/>
                    <a:pt x="37" y="12"/>
                    <a:pt x="34" y="13"/>
                  </a:cubicBezTo>
                  <a:cubicBezTo>
                    <a:pt x="22" y="14"/>
                    <a:pt x="12" y="8"/>
                    <a:pt x="0" y="10"/>
                  </a:cubicBezTo>
                  <a:close/>
                </a:path>
              </a:pathLst>
            </a:custGeom>
            <a:solidFill>
              <a:srgbClr val="4090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900"/>
            <p:cNvSpPr/>
            <p:nvPr/>
          </p:nvSpPr>
          <p:spPr bwMode="auto">
            <a:xfrm>
              <a:off x="1966" y="4019"/>
              <a:ext cx="15" cy="12"/>
            </a:xfrm>
            <a:custGeom>
              <a:avLst/>
              <a:gdLst>
                <a:gd name="T0" fmla="*/ 7 w 14"/>
                <a:gd name="T1" fmla="*/ 11 h 11"/>
                <a:gd name="T2" fmla="*/ 1 w 14"/>
                <a:gd name="T3" fmla="*/ 5 h 11"/>
                <a:gd name="T4" fmla="*/ 8 w 14"/>
                <a:gd name="T5" fmla="*/ 1 h 11"/>
                <a:gd name="T6" fmla="*/ 13 w 14"/>
                <a:gd name="T7" fmla="*/ 5 h 11"/>
                <a:gd name="T8" fmla="*/ 7 w 14"/>
                <a:gd name="T9" fmla="*/ 11 h 11"/>
              </a:gdLst>
              <a:ahLst/>
              <a:cxnLst>
                <a:cxn ang="0">
                  <a:pos x="T0" y="T1"/>
                </a:cxn>
                <a:cxn ang="0">
                  <a:pos x="T2" y="T3"/>
                </a:cxn>
                <a:cxn ang="0">
                  <a:pos x="T4" y="T5"/>
                </a:cxn>
                <a:cxn ang="0">
                  <a:pos x="T6" y="T7"/>
                </a:cxn>
                <a:cxn ang="0">
                  <a:pos x="T8" y="T9"/>
                </a:cxn>
              </a:cxnLst>
              <a:rect l="0" t="0" r="r" b="b"/>
              <a:pathLst>
                <a:path w="14" h="11">
                  <a:moveTo>
                    <a:pt x="7" y="11"/>
                  </a:moveTo>
                  <a:cubicBezTo>
                    <a:pt x="4" y="11"/>
                    <a:pt x="0" y="10"/>
                    <a:pt x="1" y="5"/>
                  </a:cubicBezTo>
                  <a:cubicBezTo>
                    <a:pt x="1" y="2"/>
                    <a:pt x="4" y="0"/>
                    <a:pt x="8" y="1"/>
                  </a:cubicBezTo>
                  <a:cubicBezTo>
                    <a:pt x="10" y="1"/>
                    <a:pt x="13" y="3"/>
                    <a:pt x="13" y="5"/>
                  </a:cubicBezTo>
                  <a:cubicBezTo>
                    <a:pt x="14" y="10"/>
                    <a:pt x="11" y="11"/>
                    <a:pt x="7" y="11"/>
                  </a:cubicBezTo>
                  <a:close/>
                </a:path>
              </a:pathLst>
            </a:custGeom>
            <a:solidFill>
              <a:srgbClr val="3F9A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901"/>
            <p:cNvSpPr/>
            <p:nvPr/>
          </p:nvSpPr>
          <p:spPr bwMode="auto">
            <a:xfrm>
              <a:off x="568" y="3989"/>
              <a:ext cx="41" cy="28"/>
            </a:xfrm>
            <a:custGeom>
              <a:avLst/>
              <a:gdLst>
                <a:gd name="T0" fmla="*/ 37 w 37"/>
                <a:gd name="T1" fmla="*/ 14 h 25"/>
                <a:gd name="T2" fmla="*/ 0 w 37"/>
                <a:gd name="T3" fmla="*/ 9 h 25"/>
                <a:gd name="T4" fmla="*/ 37 w 37"/>
                <a:gd name="T5" fmla="*/ 14 h 25"/>
              </a:gdLst>
              <a:ahLst/>
              <a:cxnLst>
                <a:cxn ang="0">
                  <a:pos x="T0" y="T1"/>
                </a:cxn>
                <a:cxn ang="0">
                  <a:pos x="T2" y="T3"/>
                </a:cxn>
                <a:cxn ang="0">
                  <a:pos x="T4" y="T5"/>
                </a:cxn>
              </a:cxnLst>
              <a:rect l="0" t="0" r="r" b="b"/>
              <a:pathLst>
                <a:path w="37" h="25">
                  <a:moveTo>
                    <a:pt x="37" y="14"/>
                  </a:moveTo>
                  <a:cubicBezTo>
                    <a:pt x="24" y="21"/>
                    <a:pt x="11" y="25"/>
                    <a:pt x="0" y="9"/>
                  </a:cubicBezTo>
                  <a:cubicBezTo>
                    <a:pt x="14" y="0"/>
                    <a:pt x="25" y="15"/>
                    <a:pt x="37" y="14"/>
                  </a:cubicBezTo>
                  <a:close/>
                </a:path>
              </a:pathLst>
            </a:custGeom>
            <a:solidFill>
              <a:srgbClr val="52A1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902"/>
            <p:cNvSpPr/>
            <p:nvPr/>
          </p:nvSpPr>
          <p:spPr bwMode="auto">
            <a:xfrm>
              <a:off x="959" y="3181"/>
              <a:ext cx="42" cy="128"/>
            </a:xfrm>
            <a:custGeom>
              <a:avLst/>
              <a:gdLst>
                <a:gd name="T0" fmla="*/ 14 w 38"/>
                <a:gd name="T1" fmla="*/ 114 h 114"/>
                <a:gd name="T2" fmla="*/ 4 w 38"/>
                <a:gd name="T3" fmla="*/ 57 h 114"/>
                <a:gd name="T4" fmla="*/ 0 w 38"/>
                <a:gd name="T5" fmla="*/ 0 h 114"/>
                <a:gd name="T6" fmla="*/ 38 w 38"/>
                <a:gd name="T7" fmla="*/ 101 h 114"/>
                <a:gd name="T8" fmla="*/ 14 w 38"/>
                <a:gd name="T9" fmla="*/ 114 h 114"/>
              </a:gdLst>
              <a:ahLst/>
              <a:cxnLst>
                <a:cxn ang="0">
                  <a:pos x="T0" y="T1"/>
                </a:cxn>
                <a:cxn ang="0">
                  <a:pos x="T2" y="T3"/>
                </a:cxn>
                <a:cxn ang="0">
                  <a:pos x="T4" y="T5"/>
                </a:cxn>
                <a:cxn ang="0">
                  <a:pos x="T6" y="T7"/>
                </a:cxn>
                <a:cxn ang="0">
                  <a:pos x="T8" y="T9"/>
                </a:cxn>
              </a:cxnLst>
              <a:rect l="0" t="0" r="r" b="b"/>
              <a:pathLst>
                <a:path w="38" h="114">
                  <a:moveTo>
                    <a:pt x="14" y="114"/>
                  </a:moveTo>
                  <a:cubicBezTo>
                    <a:pt x="11" y="95"/>
                    <a:pt x="7" y="76"/>
                    <a:pt x="4" y="57"/>
                  </a:cubicBezTo>
                  <a:cubicBezTo>
                    <a:pt x="1" y="39"/>
                    <a:pt x="0" y="20"/>
                    <a:pt x="0" y="0"/>
                  </a:cubicBezTo>
                  <a:cubicBezTo>
                    <a:pt x="12" y="34"/>
                    <a:pt x="25" y="67"/>
                    <a:pt x="38" y="101"/>
                  </a:cubicBezTo>
                  <a:cubicBezTo>
                    <a:pt x="31" y="107"/>
                    <a:pt x="21" y="108"/>
                    <a:pt x="14" y="114"/>
                  </a:cubicBezTo>
                  <a:close/>
                </a:path>
              </a:pathLst>
            </a:custGeom>
            <a:solidFill>
              <a:srgbClr val="B6CF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903"/>
            <p:cNvSpPr/>
            <p:nvPr/>
          </p:nvSpPr>
          <p:spPr bwMode="auto">
            <a:xfrm>
              <a:off x="974" y="3288"/>
              <a:ext cx="42" cy="66"/>
            </a:xfrm>
            <a:custGeom>
              <a:avLst/>
              <a:gdLst>
                <a:gd name="T0" fmla="*/ 0 w 37"/>
                <a:gd name="T1" fmla="*/ 19 h 59"/>
                <a:gd name="T2" fmla="*/ 24 w 37"/>
                <a:gd name="T3" fmla="*/ 6 h 59"/>
                <a:gd name="T4" fmla="*/ 37 w 37"/>
                <a:gd name="T5" fmla="*/ 38 h 59"/>
                <a:gd name="T6" fmla="*/ 29 w 37"/>
                <a:gd name="T7" fmla="*/ 50 h 59"/>
                <a:gd name="T8" fmla="*/ 8 w 37"/>
                <a:gd name="T9" fmla="*/ 59 h 59"/>
                <a:gd name="T10" fmla="*/ 0 w 37"/>
                <a:gd name="T11" fmla="*/ 19 h 59"/>
              </a:gdLst>
              <a:ahLst/>
              <a:cxnLst>
                <a:cxn ang="0">
                  <a:pos x="T0" y="T1"/>
                </a:cxn>
                <a:cxn ang="0">
                  <a:pos x="T2" y="T3"/>
                </a:cxn>
                <a:cxn ang="0">
                  <a:pos x="T4" y="T5"/>
                </a:cxn>
                <a:cxn ang="0">
                  <a:pos x="T6" y="T7"/>
                </a:cxn>
                <a:cxn ang="0">
                  <a:pos x="T8" y="T9"/>
                </a:cxn>
                <a:cxn ang="0">
                  <a:pos x="T10" y="T11"/>
                </a:cxn>
              </a:cxnLst>
              <a:rect l="0" t="0" r="r" b="b"/>
              <a:pathLst>
                <a:path w="37" h="59">
                  <a:moveTo>
                    <a:pt x="0" y="19"/>
                  </a:moveTo>
                  <a:cubicBezTo>
                    <a:pt x="1" y="0"/>
                    <a:pt x="15" y="7"/>
                    <a:pt x="24" y="6"/>
                  </a:cubicBezTo>
                  <a:cubicBezTo>
                    <a:pt x="29" y="17"/>
                    <a:pt x="33" y="28"/>
                    <a:pt x="37" y="38"/>
                  </a:cubicBezTo>
                  <a:cubicBezTo>
                    <a:pt x="37" y="44"/>
                    <a:pt x="37" y="51"/>
                    <a:pt x="29" y="50"/>
                  </a:cubicBezTo>
                  <a:cubicBezTo>
                    <a:pt x="20" y="49"/>
                    <a:pt x="14" y="55"/>
                    <a:pt x="8" y="59"/>
                  </a:cubicBezTo>
                  <a:cubicBezTo>
                    <a:pt x="5" y="45"/>
                    <a:pt x="3" y="32"/>
                    <a:pt x="0" y="19"/>
                  </a:cubicBezTo>
                  <a:close/>
                </a:path>
              </a:pathLst>
            </a:custGeom>
            <a:solidFill>
              <a:srgbClr val="E3E9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904"/>
            <p:cNvSpPr/>
            <p:nvPr/>
          </p:nvSpPr>
          <p:spPr bwMode="auto">
            <a:xfrm>
              <a:off x="1722" y="3868"/>
              <a:ext cx="18" cy="19"/>
            </a:xfrm>
            <a:custGeom>
              <a:avLst/>
              <a:gdLst>
                <a:gd name="T0" fmla="*/ 16 w 16"/>
                <a:gd name="T1" fmla="*/ 9 h 17"/>
                <a:gd name="T2" fmla="*/ 9 w 16"/>
                <a:gd name="T3" fmla="*/ 16 h 17"/>
                <a:gd name="T4" fmla="*/ 1 w 16"/>
                <a:gd name="T5" fmla="*/ 9 h 17"/>
                <a:gd name="T6" fmla="*/ 5 w 16"/>
                <a:gd name="T7" fmla="*/ 2 h 17"/>
                <a:gd name="T8" fmla="*/ 9 w 16"/>
                <a:gd name="T9" fmla="*/ 8 h 17"/>
                <a:gd name="T10" fmla="*/ 16 w 16"/>
                <a:gd name="T11" fmla="*/ 9 h 17"/>
              </a:gdLst>
              <a:ahLst/>
              <a:cxnLst>
                <a:cxn ang="0">
                  <a:pos x="T0" y="T1"/>
                </a:cxn>
                <a:cxn ang="0">
                  <a:pos x="T2" y="T3"/>
                </a:cxn>
                <a:cxn ang="0">
                  <a:pos x="T4" y="T5"/>
                </a:cxn>
                <a:cxn ang="0">
                  <a:pos x="T6" y="T7"/>
                </a:cxn>
                <a:cxn ang="0">
                  <a:pos x="T8" y="T9"/>
                </a:cxn>
                <a:cxn ang="0">
                  <a:pos x="T10" y="T11"/>
                </a:cxn>
              </a:cxnLst>
              <a:rect l="0" t="0" r="r" b="b"/>
              <a:pathLst>
                <a:path w="16" h="17">
                  <a:moveTo>
                    <a:pt x="16" y="9"/>
                  </a:moveTo>
                  <a:cubicBezTo>
                    <a:pt x="16" y="13"/>
                    <a:pt x="14" y="17"/>
                    <a:pt x="9" y="16"/>
                  </a:cubicBezTo>
                  <a:cubicBezTo>
                    <a:pt x="5" y="16"/>
                    <a:pt x="2" y="13"/>
                    <a:pt x="1" y="9"/>
                  </a:cubicBezTo>
                  <a:cubicBezTo>
                    <a:pt x="0" y="6"/>
                    <a:pt x="1" y="3"/>
                    <a:pt x="5" y="2"/>
                  </a:cubicBezTo>
                  <a:cubicBezTo>
                    <a:pt x="10" y="0"/>
                    <a:pt x="9" y="4"/>
                    <a:pt x="9" y="8"/>
                  </a:cubicBezTo>
                  <a:cubicBezTo>
                    <a:pt x="10" y="14"/>
                    <a:pt x="14" y="9"/>
                    <a:pt x="16" y="9"/>
                  </a:cubicBezTo>
                  <a:close/>
                </a:path>
              </a:pathLst>
            </a:custGeom>
            <a:solidFill>
              <a:srgbClr val="539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905"/>
            <p:cNvSpPr/>
            <p:nvPr/>
          </p:nvSpPr>
          <p:spPr bwMode="auto">
            <a:xfrm>
              <a:off x="845" y="3528"/>
              <a:ext cx="45" cy="20"/>
            </a:xfrm>
            <a:custGeom>
              <a:avLst/>
              <a:gdLst>
                <a:gd name="T0" fmla="*/ 40 w 40"/>
                <a:gd name="T1" fmla="*/ 12 h 18"/>
                <a:gd name="T2" fmla="*/ 0 w 40"/>
                <a:gd name="T3" fmla="*/ 8 h 18"/>
                <a:gd name="T4" fmla="*/ 20 w 40"/>
                <a:gd name="T5" fmla="*/ 4 h 18"/>
                <a:gd name="T6" fmla="*/ 40 w 40"/>
                <a:gd name="T7" fmla="*/ 12 h 18"/>
              </a:gdLst>
              <a:ahLst/>
              <a:cxnLst>
                <a:cxn ang="0">
                  <a:pos x="T0" y="T1"/>
                </a:cxn>
                <a:cxn ang="0">
                  <a:pos x="T2" y="T3"/>
                </a:cxn>
                <a:cxn ang="0">
                  <a:pos x="T4" y="T5"/>
                </a:cxn>
                <a:cxn ang="0">
                  <a:pos x="T6" y="T7"/>
                </a:cxn>
              </a:cxnLst>
              <a:rect l="0" t="0" r="r" b="b"/>
              <a:pathLst>
                <a:path w="40" h="18">
                  <a:moveTo>
                    <a:pt x="40" y="12"/>
                  </a:moveTo>
                  <a:cubicBezTo>
                    <a:pt x="24" y="18"/>
                    <a:pt x="24" y="18"/>
                    <a:pt x="0" y="8"/>
                  </a:cubicBezTo>
                  <a:cubicBezTo>
                    <a:pt x="7" y="3"/>
                    <a:pt x="13" y="0"/>
                    <a:pt x="20" y="4"/>
                  </a:cubicBezTo>
                  <a:cubicBezTo>
                    <a:pt x="25" y="12"/>
                    <a:pt x="35" y="4"/>
                    <a:pt x="40" y="12"/>
                  </a:cubicBezTo>
                  <a:close/>
                </a:path>
              </a:pathLst>
            </a:custGeom>
            <a:solidFill>
              <a:srgbClr val="529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906"/>
            <p:cNvSpPr/>
            <p:nvPr/>
          </p:nvSpPr>
          <p:spPr bwMode="auto">
            <a:xfrm>
              <a:off x="495" y="3518"/>
              <a:ext cx="34" cy="23"/>
            </a:xfrm>
            <a:custGeom>
              <a:avLst/>
              <a:gdLst>
                <a:gd name="T0" fmla="*/ 0 w 31"/>
                <a:gd name="T1" fmla="*/ 17 h 21"/>
                <a:gd name="T2" fmla="*/ 25 w 31"/>
                <a:gd name="T3" fmla="*/ 4 h 21"/>
                <a:gd name="T4" fmla="*/ 29 w 31"/>
                <a:gd name="T5" fmla="*/ 11 h 21"/>
                <a:gd name="T6" fmla="*/ 0 w 31"/>
                <a:gd name="T7" fmla="*/ 17 h 21"/>
              </a:gdLst>
              <a:ahLst/>
              <a:cxnLst>
                <a:cxn ang="0">
                  <a:pos x="T0" y="T1"/>
                </a:cxn>
                <a:cxn ang="0">
                  <a:pos x="T2" y="T3"/>
                </a:cxn>
                <a:cxn ang="0">
                  <a:pos x="T4" y="T5"/>
                </a:cxn>
                <a:cxn ang="0">
                  <a:pos x="T6" y="T7"/>
                </a:cxn>
              </a:cxnLst>
              <a:rect l="0" t="0" r="r" b="b"/>
              <a:pathLst>
                <a:path w="31" h="21">
                  <a:moveTo>
                    <a:pt x="0" y="17"/>
                  </a:moveTo>
                  <a:cubicBezTo>
                    <a:pt x="5" y="6"/>
                    <a:pt x="13" y="0"/>
                    <a:pt x="25" y="4"/>
                  </a:cubicBezTo>
                  <a:cubicBezTo>
                    <a:pt x="29" y="5"/>
                    <a:pt x="31" y="10"/>
                    <a:pt x="29" y="11"/>
                  </a:cubicBezTo>
                  <a:cubicBezTo>
                    <a:pt x="21" y="18"/>
                    <a:pt x="11" y="21"/>
                    <a:pt x="0" y="17"/>
                  </a:cubicBezTo>
                  <a:close/>
                </a:path>
              </a:pathLst>
            </a:custGeom>
            <a:solidFill>
              <a:srgbClr val="83BB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907"/>
            <p:cNvSpPr/>
            <p:nvPr/>
          </p:nvSpPr>
          <p:spPr bwMode="auto">
            <a:xfrm>
              <a:off x="990" y="848"/>
              <a:ext cx="65" cy="104"/>
            </a:xfrm>
            <a:custGeom>
              <a:avLst/>
              <a:gdLst>
                <a:gd name="T0" fmla="*/ 0 w 58"/>
                <a:gd name="T1" fmla="*/ 0 h 93"/>
                <a:gd name="T2" fmla="*/ 55 w 58"/>
                <a:gd name="T3" fmla="*/ 81 h 93"/>
                <a:gd name="T4" fmla="*/ 53 w 58"/>
                <a:gd name="T5" fmla="*/ 91 h 93"/>
                <a:gd name="T6" fmla="*/ 46 w 58"/>
                <a:gd name="T7" fmla="*/ 86 h 93"/>
                <a:gd name="T8" fmla="*/ 0 w 58"/>
                <a:gd name="T9" fmla="*/ 0 h 93"/>
              </a:gdLst>
              <a:ahLst/>
              <a:cxnLst>
                <a:cxn ang="0">
                  <a:pos x="T0" y="T1"/>
                </a:cxn>
                <a:cxn ang="0">
                  <a:pos x="T2" y="T3"/>
                </a:cxn>
                <a:cxn ang="0">
                  <a:pos x="T4" y="T5"/>
                </a:cxn>
                <a:cxn ang="0">
                  <a:pos x="T6" y="T7"/>
                </a:cxn>
                <a:cxn ang="0">
                  <a:pos x="T8" y="T9"/>
                </a:cxn>
              </a:cxnLst>
              <a:rect l="0" t="0" r="r" b="b"/>
              <a:pathLst>
                <a:path w="58" h="93">
                  <a:moveTo>
                    <a:pt x="0" y="0"/>
                  </a:moveTo>
                  <a:cubicBezTo>
                    <a:pt x="25" y="23"/>
                    <a:pt x="37" y="54"/>
                    <a:pt x="55" y="81"/>
                  </a:cubicBezTo>
                  <a:cubicBezTo>
                    <a:pt x="58" y="85"/>
                    <a:pt x="56" y="89"/>
                    <a:pt x="53" y="91"/>
                  </a:cubicBezTo>
                  <a:cubicBezTo>
                    <a:pt x="49" y="93"/>
                    <a:pt x="48" y="89"/>
                    <a:pt x="46" y="86"/>
                  </a:cubicBezTo>
                  <a:cubicBezTo>
                    <a:pt x="31" y="57"/>
                    <a:pt x="16" y="28"/>
                    <a:pt x="0" y="0"/>
                  </a:cubicBezTo>
                  <a:close/>
                </a:path>
              </a:pathLst>
            </a:custGeom>
            <a:solidFill>
              <a:srgbClr val="E8D4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908"/>
            <p:cNvSpPr/>
            <p:nvPr/>
          </p:nvSpPr>
          <p:spPr bwMode="auto">
            <a:xfrm>
              <a:off x="1013" y="944"/>
              <a:ext cx="31" cy="32"/>
            </a:xfrm>
            <a:custGeom>
              <a:avLst/>
              <a:gdLst>
                <a:gd name="T0" fmla="*/ 16 w 28"/>
                <a:gd name="T1" fmla="*/ 28 h 28"/>
                <a:gd name="T2" fmla="*/ 0 w 28"/>
                <a:gd name="T3" fmla="*/ 0 h 28"/>
                <a:gd name="T4" fmla="*/ 16 w 28"/>
                <a:gd name="T5" fmla="*/ 28 h 28"/>
              </a:gdLst>
              <a:ahLst/>
              <a:cxnLst>
                <a:cxn ang="0">
                  <a:pos x="T0" y="T1"/>
                </a:cxn>
                <a:cxn ang="0">
                  <a:pos x="T2" y="T3"/>
                </a:cxn>
                <a:cxn ang="0">
                  <a:pos x="T4" y="T5"/>
                </a:cxn>
              </a:cxnLst>
              <a:rect l="0" t="0" r="r" b="b"/>
              <a:pathLst>
                <a:path w="28" h="28">
                  <a:moveTo>
                    <a:pt x="16" y="28"/>
                  </a:moveTo>
                  <a:cubicBezTo>
                    <a:pt x="10" y="18"/>
                    <a:pt x="5" y="9"/>
                    <a:pt x="0" y="0"/>
                  </a:cubicBezTo>
                  <a:cubicBezTo>
                    <a:pt x="27" y="8"/>
                    <a:pt x="28" y="11"/>
                    <a:pt x="16" y="28"/>
                  </a:cubicBezTo>
                  <a:close/>
                </a:path>
              </a:pathLst>
            </a:custGeom>
            <a:solidFill>
              <a:srgbClr val="DFC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909"/>
            <p:cNvSpPr/>
            <p:nvPr/>
          </p:nvSpPr>
          <p:spPr bwMode="auto">
            <a:xfrm>
              <a:off x="989" y="882"/>
              <a:ext cx="40" cy="54"/>
            </a:xfrm>
            <a:custGeom>
              <a:avLst/>
              <a:gdLst>
                <a:gd name="T0" fmla="*/ 4 w 36"/>
                <a:gd name="T1" fmla="*/ 0 h 48"/>
                <a:gd name="T2" fmla="*/ 36 w 36"/>
                <a:gd name="T3" fmla="*/ 48 h 48"/>
                <a:gd name="T4" fmla="*/ 0 w 36"/>
                <a:gd name="T5" fmla="*/ 2 h 48"/>
                <a:gd name="T6" fmla="*/ 4 w 36"/>
                <a:gd name="T7" fmla="*/ 0 h 48"/>
              </a:gdLst>
              <a:ahLst/>
              <a:cxnLst>
                <a:cxn ang="0">
                  <a:pos x="T0" y="T1"/>
                </a:cxn>
                <a:cxn ang="0">
                  <a:pos x="T2" y="T3"/>
                </a:cxn>
                <a:cxn ang="0">
                  <a:pos x="T4" y="T5"/>
                </a:cxn>
                <a:cxn ang="0">
                  <a:pos x="T6" y="T7"/>
                </a:cxn>
              </a:cxnLst>
              <a:rect l="0" t="0" r="r" b="b"/>
              <a:pathLst>
                <a:path w="36" h="48">
                  <a:moveTo>
                    <a:pt x="4" y="0"/>
                  </a:moveTo>
                  <a:cubicBezTo>
                    <a:pt x="14" y="16"/>
                    <a:pt x="25" y="32"/>
                    <a:pt x="36" y="48"/>
                  </a:cubicBezTo>
                  <a:cubicBezTo>
                    <a:pt x="20" y="36"/>
                    <a:pt x="11" y="19"/>
                    <a:pt x="0" y="2"/>
                  </a:cubicBezTo>
                  <a:cubicBezTo>
                    <a:pt x="1" y="2"/>
                    <a:pt x="2" y="1"/>
                    <a:pt x="4" y="0"/>
                  </a:cubicBezTo>
                  <a:close/>
                </a:path>
              </a:pathLst>
            </a:custGeom>
            <a:solidFill>
              <a:srgbClr val="CDBC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910"/>
            <p:cNvSpPr/>
            <p:nvPr/>
          </p:nvSpPr>
          <p:spPr bwMode="auto">
            <a:xfrm>
              <a:off x="1273" y="1085"/>
              <a:ext cx="53" cy="91"/>
            </a:xfrm>
            <a:custGeom>
              <a:avLst/>
              <a:gdLst>
                <a:gd name="T0" fmla="*/ 35 w 47"/>
                <a:gd name="T1" fmla="*/ 80 h 81"/>
                <a:gd name="T2" fmla="*/ 31 w 47"/>
                <a:gd name="T3" fmla="*/ 79 h 81"/>
                <a:gd name="T4" fmla="*/ 15 w 47"/>
                <a:gd name="T5" fmla="*/ 0 h 81"/>
                <a:gd name="T6" fmla="*/ 16 w 47"/>
                <a:gd name="T7" fmla="*/ 17 h 81"/>
                <a:gd name="T8" fmla="*/ 21 w 47"/>
                <a:gd name="T9" fmla="*/ 55 h 81"/>
                <a:gd name="T10" fmla="*/ 37 w 47"/>
                <a:gd name="T11" fmla="*/ 63 h 81"/>
                <a:gd name="T12" fmla="*/ 43 w 47"/>
                <a:gd name="T13" fmla="*/ 71 h 81"/>
                <a:gd name="T14" fmla="*/ 47 w 47"/>
                <a:gd name="T15" fmla="*/ 75 h 81"/>
                <a:gd name="T16" fmla="*/ 35 w 47"/>
                <a:gd name="T17"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81">
                  <a:moveTo>
                    <a:pt x="35" y="80"/>
                  </a:moveTo>
                  <a:cubicBezTo>
                    <a:pt x="34" y="80"/>
                    <a:pt x="32" y="79"/>
                    <a:pt x="31" y="79"/>
                  </a:cubicBezTo>
                  <a:cubicBezTo>
                    <a:pt x="4" y="58"/>
                    <a:pt x="0" y="37"/>
                    <a:pt x="15" y="0"/>
                  </a:cubicBezTo>
                  <a:cubicBezTo>
                    <a:pt x="25" y="5"/>
                    <a:pt x="18" y="11"/>
                    <a:pt x="16" y="17"/>
                  </a:cubicBezTo>
                  <a:cubicBezTo>
                    <a:pt x="13" y="30"/>
                    <a:pt x="16" y="43"/>
                    <a:pt x="21" y="55"/>
                  </a:cubicBezTo>
                  <a:cubicBezTo>
                    <a:pt x="24" y="64"/>
                    <a:pt x="24" y="63"/>
                    <a:pt x="37" y="63"/>
                  </a:cubicBezTo>
                  <a:cubicBezTo>
                    <a:pt x="40" y="63"/>
                    <a:pt x="36" y="72"/>
                    <a:pt x="43" y="71"/>
                  </a:cubicBezTo>
                  <a:cubicBezTo>
                    <a:pt x="45" y="71"/>
                    <a:pt x="47" y="72"/>
                    <a:pt x="47" y="75"/>
                  </a:cubicBezTo>
                  <a:cubicBezTo>
                    <a:pt x="44" y="79"/>
                    <a:pt x="40" y="81"/>
                    <a:pt x="35" y="80"/>
                  </a:cubicBezTo>
                  <a:close/>
                </a:path>
              </a:pathLst>
            </a:custGeom>
            <a:solidFill>
              <a:srgbClr val="302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11"/>
            <p:cNvSpPr/>
            <p:nvPr/>
          </p:nvSpPr>
          <p:spPr bwMode="auto">
            <a:xfrm>
              <a:off x="1331" y="1096"/>
              <a:ext cx="36" cy="71"/>
            </a:xfrm>
            <a:custGeom>
              <a:avLst/>
              <a:gdLst>
                <a:gd name="T0" fmla="*/ 12 w 32"/>
                <a:gd name="T1" fmla="*/ 57 h 63"/>
                <a:gd name="T2" fmla="*/ 8 w 32"/>
                <a:gd name="T3" fmla="*/ 60 h 63"/>
                <a:gd name="T4" fmla="*/ 0 w 32"/>
                <a:gd name="T5" fmla="*/ 57 h 63"/>
                <a:gd name="T6" fmla="*/ 4 w 32"/>
                <a:gd name="T7" fmla="*/ 53 h 63"/>
                <a:gd name="T8" fmla="*/ 17 w 32"/>
                <a:gd name="T9" fmla="*/ 30 h 63"/>
                <a:gd name="T10" fmla="*/ 29 w 32"/>
                <a:gd name="T11" fmla="*/ 0 h 63"/>
                <a:gd name="T12" fmla="*/ 12 w 32"/>
                <a:gd name="T13" fmla="*/ 57 h 63"/>
              </a:gdLst>
              <a:ahLst/>
              <a:cxnLst>
                <a:cxn ang="0">
                  <a:pos x="T0" y="T1"/>
                </a:cxn>
                <a:cxn ang="0">
                  <a:pos x="T2" y="T3"/>
                </a:cxn>
                <a:cxn ang="0">
                  <a:pos x="T4" y="T5"/>
                </a:cxn>
                <a:cxn ang="0">
                  <a:pos x="T6" y="T7"/>
                </a:cxn>
                <a:cxn ang="0">
                  <a:pos x="T8" y="T9"/>
                </a:cxn>
                <a:cxn ang="0">
                  <a:pos x="T10" y="T11"/>
                </a:cxn>
                <a:cxn ang="0">
                  <a:pos x="T12" y="T13"/>
                </a:cxn>
              </a:cxnLst>
              <a:rect l="0" t="0" r="r" b="b"/>
              <a:pathLst>
                <a:path w="32" h="63">
                  <a:moveTo>
                    <a:pt x="12" y="57"/>
                  </a:moveTo>
                  <a:cubicBezTo>
                    <a:pt x="10" y="58"/>
                    <a:pt x="9" y="59"/>
                    <a:pt x="8" y="60"/>
                  </a:cubicBezTo>
                  <a:cubicBezTo>
                    <a:pt x="4" y="61"/>
                    <a:pt x="0" y="63"/>
                    <a:pt x="0" y="57"/>
                  </a:cubicBezTo>
                  <a:cubicBezTo>
                    <a:pt x="1" y="56"/>
                    <a:pt x="3" y="55"/>
                    <a:pt x="4" y="53"/>
                  </a:cubicBezTo>
                  <a:cubicBezTo>
                    <a:pt x="13" y="48"/>
                    <a:pt x="15" y="39"/>
                    <a:pt x="17" y="30"/>
                  </a:cubicBezTo>
                  <a:cubicBezTo>
                    <a:pt x="19" y="19"/>
                    <a:pt x="18" y="7"/>
                    <a:pt x="29" y="0"/>
                  </a:cubicBezTo>
                  <a:cubicBezTo>
                    <a:pt x="24" y="19"/>
                    <a:pt x="32" y="42"/>
                    <a:pt x="12" y="57"/>
                  </a:cubicBezTo>
                  <a:close/>
                </a:path>
              </a:pathLst>
            </a:custGeom>
            <a:solidFill>
              <a:srgbClr val="312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912"/>
            <p:cNvSpPr/>
            <p:nvPr/>
          </p:nvSpPr>
          <p:spPr bwMode="auto">
            <a:xfrm>
              <a:off x="1094" y="857"/>
              <a:ext cx="32" cy="43"/>
            </a:xfrm>
            <a:custGeom>
              <a:avLst/>
              <a:gdLst>
                <a:gd name="T0" fmla="*/ 19 w 29"/>
                <a:gd name="T1" fmla="*/ 14 h 39"/>
                <a:gd name="T2" fmla="*/ 23 w 29"/>
                <a:gd name="T3" fmla="*/ 39 h 39"/>
                <a:gd name="T4" fmla="*/ 0 w 29"/>
                <a:gd name="T5" fmla="*/ 1 h 39"/>
                <a:gd name="T6" fmla="*/ 1 w 29"/>
                <a:gd name="T7" fmla="*/ 0 h 39"/>
                <a:gd name="T8" fmla="*/ 19 w 29"/>
                <a:gd name="T9" fmla="*/ 14 h 39"/>
                <a:gd name="T10" fmla="*/ 19 w 29"/>
                <a:gd name="T11" fmla="*/ 14 h 39"/>
              </a:gdLst>
              <a:ahLst/>
              <a:cxnLst>
                <a:cxn ang="0">
                  <a:pos x="T0" y="T1"/>
                </a:cxn>
                <a:cxn ang="0">
                  <a:pos x="T2" y="T3"/>
                </a:cxn>
                <a:cxn ang="0">
                  <a:pos x="T4" y="T5"/>
                </a:cxn>
                <a:cxn ang="0">
                  <a:pos x="T6" y="T7"/>
                </a:cxn>
                <a:cxn ang="0">
                  <a:pos x="T8" y="T9"/>
                </a:cxn>
                <a:cxn ang="0">
                  <a:pos x="T10" y="T11"/>
                </a:cxn>
              </a:cxnLst>
              <a:rect l="0" t="0" r="r" b="b"/>
              <a:pathLst>
                <a:path w="29" h="39">
                  <a:moveTo>
                    <a:pt x="19" y="14"/>
                  </a:moveTo>
                  <a:cubicBezTo>
                    <a:pt x="16" y="23"/>
                    <a:pt x="29" y="28"/>
                    <a:pt x="23" y="39"/>
                  </a:cubicBezTo>
                  <a:cubicBezTo>
                    <a:pt x="15" y="26"/>
                    <a:pt x="7" y="13"/>
                    <a:pt x="0" y="1"/>
                  </a:cubicBezTo>
                  <a:cubicBezTo>
                    <a:pt x="0" y="1"/>
                    <a:pt x="1" y="0"/>
                    <a:pt x="1" y="0"/>
                  </a:cubicBezTo>
                  <a:cubicBezTo>
                    <a:pt x="7" y="4"/>
                    <a:pt x="13" y="9"/>
                    <a:pt x="19" y="14"/>
                  </a:cubicBezTo>
                  <a:cubicBezTo>
                    <a:pt x="19" y="14"/>
                    <a:pt x="19" y="14"/>
                    <a:pt x="19" y="14"/>
                  </a:cubicBezTo>
                  <a:close/>
                </a:path>
              </a:pathLst>
            </a:custGeom>
            <a:solidFill>
              <a:srgbClr val="EBDD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913"/>
            <p:cNvSpPr/>
            <p:nvPr/>
          </p:nvSpPr>
          <p:spPr bwMode="auto">
            <a:xfrm>
              <a:off x="1308" y="1169"/>
              <a:ext cx="24" cy="21"/>
            </a:xfrm>
            <a:custGeom>
              <a:avLst/>
              <a:gdLst>
                <a:gd name="T0" fmla="*/ 4 w 21"/>
                <a:gd name="T1" fmla="*/ 5 h 19"/>
                <a:gd name="T2" fmla="*/ 16 w 21"/>
                <a:gd name="T3" fmla="*/ 0 h 19"/>
                <a:gd name="T4" fmla="*/ 11 w 21"/>
                <a:gd name="T5" fmla="*/ 17 h 19"/>
                <a:gd name="T6" fmla="*/ 4 w 21"/>
                <a:gd name="T7" fmla="*/ 5 h 19"/>
              </a:gdLst>
              <a:ahLst/>
              <a:cxnLst>
                <a:cxn ang="0">
                  <a:pos x="T0" y="T1"/>
                </a:cxn>
                <a:cxn ang="0">
                  <a:pos x="T2" y="T3"/>
                </a:cxn>
                <a:cxn ang="0">
                  <a:pos x="T4" y="T5"/>
                </a:cxn>
                <a:cxn ang="0">
                  <a:pos x="T6" y="T7"/>
                </a:cxn>
              </a:cxnLst>
              <a:rect l="0" t="0" r="r" b="b"/>
              <a:pathLst>
                <a:path w="21" h="19">
                  <a:moveTo>
                    <a:pt x="4" y="5"/>
                  </a:moveTo>
                  <a:cubicBezTo>
                    <a:pt x="8" y="3"/>
                    <a:pt x="12" y="2"/>
                    <a:pt x="16" y="0"/>
                  </a:cubicBezTo>
                  <a:cubicBezTo>
                    <a:pt x="21" y="8"/>
                    <a:pt x="19" y="15"/>
                    <a:pt x="11" y="17"/>
                  </a:cubicBezTo>
                  <a:cubicBezTo>
                    <a:pt x="0" y="19"/>
                    <a:pt x="7" y="9"/>
                    <a:pt x="4" y="5"/>
                  </a:cubicBezTo>
                  <a:close/>
                </a:path>
              </a:pathLst>
            </a:custGeom>
            <a:solidFill>
              <a:srgbClr val="E9D5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914"/>
            <p:cNvSpPr/>
            <p:nvPr/>
          </p:nvSpPr>
          <p:spPr bwMode="auto">
            <a:xfrm>
              <a:off x="1924" y="937"/>
              <a:ext cx="25" cy="46"/>
            </a:xfrm>
            <a:custGeom>
              <a:avLst/>
              <a:gdLst>
                <a:gd name="T0" fmla="*/ 2 w 22"/>
                <a:gd name="T1" fmla="*/ 41 h 41"/>
                <a:gd name="T2" fmla="*/ 22 w 22"/>
                <a:gd name="T3" fmla="*/ 0 h 41"/>
                <a:gd name="T4" fmla="*/ 2 w 22"/>
                <a:gd name="T5" fmla="*/ 41 h 41"/>
              </a:gdLst>
              <a:ahLst/>
              <a:cxnLst>
                <a:cxn ang="0">
                  <a:pos x="T0" y="T1"/>
                </a:cxn>
                <a:cxn ang="0">
                  <a:pos x="T2" y="T3"/>
                </a:cxn>
                <a:cxn ang="0">
                  <a:pos x="T4" y="T5"/>
                </a:cxn>
              </a:cxnLst>
              <a:rect l="0" t="0" r="r" b="b"/>
              <a:pathLst>
                <a:path w="22" h="41">
                  <a:moveTo>
                    <a:pt x="2" y="41"/>
                  </a:moveTo>
                  <a:cubicBezTo>
                    <a:pt x="0" y="24"/>
                    <a:pt x="6" y="9"/>
                    <a:pt x="22" y="0"/>
                  </a:cubicBezTo>
                  <a:cubicBezTo>
                    <a:pt x="15" y="14"/>
                    <a:pt x="8" y="28"/>
                    <a:pt x="2" y="41"/>
                  </a:cubicBezTo>
                  <a:close/>
                </a:path>
              </a:pathLst>
            </a:custGeom>
            <a:solidFill>
              <a:srgbClr val="8962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915"/>
            <p:cNvSpPr/>
            <p:nvPr/>
          </p:nvSpPr>
          <p:spPr bwMode="auto">
            <a:xfrm>
              <a:off x="1951" y="872"/>
              <a:ext cx="28" cy="59"/>
            </a:xfrm>
            <a:custGeom>
              <a:avLst/>
              <a:gdLst>
                <a:gd name="T0" fmla="*/ 20 w 25"/>
                <a:gd name="T1" fmla="*/ 0 h 52"/>
                <a:gd name="T2" fmla="*/ 25 w 25"/>
                <a:gd name="T3" fmla="*/ 0 h 52"/>
                <a:gd name="T4" fmla="*/ 5 w 25"/>
                <a:gd name="T5" fmla="*/ 52 h 52"/>
                <a:gd name="T6" fmla="*/ 0 w 25"/>
                <a:gd name="T7" fmla="*/ 50 h 52"/>
                <a:gd name="T8" fmla="*/ 20 w 25"/>
                <a:gd name="T9" fmla="*/ 0 h 52"/>
              </a:gdLst>
              <a:ahLst/>
              <a:cxnLst>
                <a:cxn ang="0">
                  <a:pos x="T0" y="T1"/>
                </a:cxn>
                <a:cxn ang="0">
                  <a:pos x="T2" y="T3"/>
                </a:cxn>
                <a:cxn ang="0">
                  <a:pos x="T4" y="T5"/>
                </a:cxn>
                <a:cxn ang="0">
                  <a:pos x="T6" y="T7"/>
                </a:cxn>
                <a:cxn ang="0">
                  <a:pos x="T8" y="T9"/>
                </a:cxn>
              </a:cxnLst>
              <a:rect l="0" t="0" r="r" b="b"/>
              <a:pathLst>
                <a:path w="25" h="52">
                  <a:moveTo>
                    <a:pt x="20" y="0"/>
                  </a:moveTo>
                  <a:cubicBezTo>
                    <a:pt x="22" y="0"/>
                    <a:pt x="23" y="0"/>
                    <a:pt x="25" y="0"/>
                  </a:cubicBezTo>
                  <a:cubicBezTo>
                    <a:pt x="18" y="18"/>
                    <a:pt x="11" y="35"/>
                    <a:pt x="5" y="52"/>
                  </a:cubicBezTo>
                  <a:cubicBezTo>
                    <a:pt x="3" y="51"/>
                    <a:pt x="2" y="51"/>
                    <a:pt x="0" y="50"/>
                  </a:cubicBezTo>
                  <a:cubicBezTo>
                    <a:pt x="5" y="33"/>
                    <a:pt x="11" y="16"/>
                    <a:pt x="20" y="0"/>
                  </a:cubicBezTo>
                  <a:close/>
                </a:path>
              </a:pathLst>
            </a:custGeom>
            <a:solidFill>
              <a:srgbClr val="7759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916"/>
            <p:cNvSpPr/>
            <p:nvPr/>
          </p:nvSpPr>
          <p:spPr bwMode="auto">
            <a:xfrm>
              <a:off x="1976" y="818"/>
              <a:ext cx="27" cy="50"/>
            </a:xfrm>
            <a:custGeom>
              <a:avLst/>
              <a:gdLst>
                <a:gd name="T0" fmla="*/ 5 w 24"/>
                <a:gd name="T1" fmla="*/ 44 h 44"/>
                <a:gd name="T2" fmla="*/ 6 w 24"/>
                <a:gd name="T3" fmla="*/ 31 h 44"/>
                <a:gd name="T4" fmla="*/ 24 w 24"/>
                <a:gd name="T5" fmla="*/ 0 h 44"/>
                <a:gd name="T6" fmla="*/ 5 w 24"/>
                <a:gd name="T7" fmla="*/ 44 h 44"/>
              </a:gdLst>
              <a:ahLst/>
              <a:cxnLst>
                <a:cxn ang="0">
                  <a:pos x="T0" y="T1"/>
                </a:cxn>
                <a:cxn ang="0">
                  <a:pos x="T2" y="T3"/>
                </a:cxn>
                <a:cxn ang="0">
                  <a:pos x="T4" y="T5"/>
                </a:cxn>
                <a:cxn ang="0">
                  <a:pos x="T6" y="T7"/>
                </a:cxn>
              </a:cxnLst>
              <a:rect l="0" t="0" r="r" b="b"/>
              <a:pathLst>
                <a:path w="24" h="44">
                  <a:moveTo>
                    <a:pt x="5" y="44"/>
                  </a:moveTo>
                  <a:cubicBezTo>
                    <a:pt x="0" y="39"/>
                    <a:pt x="6" y="35"/>
                    <a:pt x="6" y="31"/>
                  </a:cubicBezTo>
                  <a:cubicBezTo>
                    <a:pt x="10" y="21"/>
                    <a:pt x="13" y="11"/>
                    <a:pt x="24" y="0"/>
                  </a:cubicBezTo>
                  <a:cubicBezTo>
                    <a:pt x="21" y="19"/>
                    <a:pt x="10" y="30"/>
                    <a:pt x="5" y="44"/>
                  </a:cubicBezTo>
                  <a:close/>
                </a:path>
              </a:pathLst>
            </a:custGeom>
            <a:solidFill>
              <a:srgbClr val="7759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917"/>
            <p:cNvSpPr/>
            <p:nvPr/>
          </p:nvSpPr>
          <p:spPr bwMode="auto">
            <a:xfrm>
              <a:off x="1638" y="1116"/>
              <a:ext cx="16" cy="56"/>
            </a:xfrm>
            <a:custGeom>
              <a:avLst/>
              <a:gdLst>
                <a:gd name="T0" fmla="*/ 0 w 15"/>
                <a:gd name="T1" fmla="*/ 0 h 50"/>
                <a:gd name="T2" fmla="*/ 15 w 15"/>
                <a:gd name="T3" fmla="*/ 50 h 50"/>
                <a:gd name="T4" fmla="*/ 0 w 15"/>
                <a:gd name="T5" fmla="*/ 0 h 50"/>
              </a:gdLst>
              <a:ahLst/>
              <a:cxnLst>
                <a:cxn ang="0">
                  <a:pos x="T0" y="T1"/>
                </a:cxn>
                <a:cxn ang="0">
                  <a:pos x="T2" y="T3"/>
                </a:cxn>
                <a:cxn ang="0">
                  <a:pos x="T4" y="T5"/>
                </a:cxn>
              </a:cxnLst>
              <a:rect l="0" t="0" r="r" b="b"/>
              <a:pathLst>
                <a:path w="15" h="50">
                  <a:moveTo>
                    <a:pt x="0" y="0"/>
                  </a:moveTo>
                  <a:cubicBezTo>
                    <a:pt x="12" y="15"/>
                    <a:pt x="11" y="33"/>
                    <a:pt x="15" y="50"/>
                  </a:cubicBezTo>
                  <a:cubicBezTo>
                    <a:pt x="0" y="36"/>
                    <a:pt x="1" y="18"/>
                    <a:pt x="0" y="0"/>
                  </a:cubicBezTo>
                  <a:close/>
                </a:path>
              </a:pathLst>
            </a:custGeom>
            <a:solidFill>
              <a:srgbClr val="CEB2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918"/>
            <p:cNvSpPr/>
            <p:nvPr/>
          </p:nvSpPr>
          <p:spPr bwMode="auto">
            <a:xfrm>
              <a:off x="1321" y="2949"/>
              <a:ext cx="49" cy="30"/>
            </a:xfrm>
            <a:custGeom>
              <a:avLst/>
              <a:gdLst>
                <a:gd name="T0" fmla="*/ 44 w 44"/>
                <a:gd name="T1" fmla="*/ 9 h 26"/>
                <a:gd name="T2" fmla="*/ 0 w 44"/>
                <a:gd name="T3" fmla="*/ 11 h 26"/>
                <a:gd name="T4" fmla="*/ 44 w 44"/>
                <a:gd name="T5" fmla="*/ 9 h 26"/>
              </a:gdLst>
              <a:ahLst/>
              <a:cxnLst>
                <a:cxn ang="0">
                  <a:pos x="T0" y="T1"/>
                </a:cxn>
                <a:cxn ang="0">
                  <a:pos x="T2" y="T3"/>
                </a:cxn>
                <a:cxn ang="0">
                  <a:pos x="T4" y="T5"/>
                </a:cxn>
              </a:cxnLst>
              <a:rect l="0" t="0" r="r" b="b"/>
              <a:pathLst>
                <a:path w="44" h="26">
                  <a:moveTo>
                    <a:pt x="44" y="9"/>
                  </a:moveTo>
                  <a:cubicBezTo>
                    <a:pt x="28" y="26"/>
                    <a:pt x="14" y="13"/>
                    <a:pt x="0" y="11"/>
                  </a:cubicBezTo>
                  <a:cubicBezTo>
                    <a:pt x="14" y="0"/>
                    <a:pt x="28" y="2"/>
                    <a:pt x="44" y="9"/>
                  </a:cubicBezTo>
                  <a:close/>
                </a:path>
              </a:pathLst>
            </a:custGeom>
            <a:solidFill>
              <a:srgbClr val="3E96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919"/>
            <p:cNvSpPr/>
            <p:nvPr/>
          </p:nvSpPr>
          <p:spPr bwMode="auto">
            <a:xfrm>
              <a:off x="1461" y="1407"/>
              <a:ext cx="37" cy="24"/>
            </a:xfrm>
            <a:custGeom>
              <a:avLst/>
              <a:gdLst>
                <a:gd name="T0" fmla="*/ 0 w 33"/>
                <a:gd name="T1" fmla="*/ 21 h 21"/>
                <a:gd name="T2" fmla="*/ 33 w 33"/>
                <a:gd name="T3" fmla="*/ 0 h 21"/>
                <a:gd name="T4" fmla="*/ 0 w 33"/>
                <a:gd name="T5" fmla="*/ 21 h 21"/>
              </a:gdLst>
              <a:ahLst/>
              <a:cxnLst>
                <a:cxn ang="0">
                  <a:pos x="T0" y="T1"/>
                </a:cxn>
                <a:cxn ang="0">
                  <a:pos x="T2" y="T3"/>
                </a:cxn>
                <a:cxn ang="0">
                  <a:pos x="T4" y="T5"/>
                </a:cxn>
              </a:cxnLst>
              <a:rect l="0" t="0" r="r" b="b"/>
              <a:pathLst>
                <a:path w="33" h="21">
                  <a:moveTo>
                    <a:pt x="0" y="21"/>
                  </a:moveTo>
                  <a:cubicBezTo>
                    <a:pt x="10" y="9"/>
                    <a:pt x="23" y="15"/>
                    <a:pt x="33" y="0"/>
                  </a:cubicBezTo>
                  <a:cubicBezTo>
                    <a:pt x="29" y="19"/>
                    <a:pt x="29" y="19"/>
                    <a:pt x="0" y="21"/>
                  </a:cubicBezTo>
                  <a:close/>
                </a:path>
              </a:pathLst>
            </a:custGeom>
            <a:solidFill>
              <a:srgbClr val="2522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 name="矩形 17"/>
          <p:cNvSpPr/>
          <p:nvPr/>
        </p:nvSpPr>
        <p:spPr>
          <a:xfrm>
            <a:off x="5098090" y="1658899"/>
            <a:ext cx="2908300" cy="551815"/>
          </a:xfrm>
          <a:prstGeom prst="rect">
            <a:avLst/>
          </a:prstGeom>
        </p:spPr>
        <p:txBody>
          <a:bodyPr wrap="none" lIns="91431" tIns="45716" rIns="91431" bIns="45716">
            <a:spAutoFit/>
          </a:bodyPr>
          <a:lstStyle/>
          <a:p>
            <a:r>
              <a:rPr lang="en-US" altLang="zh-CN" sz="3000" b="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Hướng dẫn đọc</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P spid="3" grpId="0"/>
      <p:bldP spid="3" grpId="1"/>
      <p:bldP spid="7" grpId="0"/>
      <p:bldP spid="7" grpId="1"/>
      <p:bldP spid="13" grpId="0"/>
      <p:bldP spid="1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945825" y="411124"/>
            <a:ext cx="2115820" cy="551815"/>
          </a:xfrm>
          <a:prstGeom prst="rect">
            <a:avLst/>
          </a:prstGeom>
        </p:spPr>
        <p:txBody>
          <a:bodyPr wrap="none" lIns="91431" tIns="45716" rIns="91431" bIns="45716">
            <a:spAutoFit/>
          </a:bodyPr>
          <a:lstStyle/>
          <a:p>
            <a:r>
              <a:rPr lang="en-US" altLang="zh-CN" sz="3000" b="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2. Văn bản</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pic>
        <p:nvPicPr>
          <p:cNvPr id="9" name="图片 8"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a:blip r:embed="rId3"/>
          <a:stretch>
            <a:fillRect/>
          </a:stretch>
        </p:blipFill>
        <p:spPr>
          <a:xfrm>
            <a:off x="1934639" y="1226820"/>
            <a:ext cx="9682051" cy="5461001"/>
          </a:xfrm>
          <a:prstGeom prst="rect">
            <a:avLst/>
          </a:prstGeom>
        </p:spPr>
      </p:pic>
      <p:sp>
        <p:nvSpPr>
          <p:cNvPr id="3" name="矩形 18"/>
          <p:cNvSpPr>
            <a:spLocks noChangeArrowheads="1"/>
          </p:cNvSpPr>
          <p:nvPr/>
        </p:nvSpPr>
        <p:spPr bwMode="auto">
          <a:xfrm>
            <a:off x="2153285" y="2334895"/>
            <a:ext cx="9167495" cy="248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en-US" sz="2600" i="1">
                <a:solidFill>
                  <a:srgbClr val="0070C0"/>
                </a:solidFill>
                <a:latin typeface="#9Slide03 Arima Madurai Bold" panose="00000800000000000000" charset="0"/>
                <a:cs typeface="#9Slide03 Arima Madurai Bold" panose="00000800000000000000" charset="0"/>
                <a:sym typeface="Microsoft YaHei" panose="020B0503020204020204" charset="-122"/>
              </a:rPr>
              <a:t>- </a:t>
            </a:r>
            <a:r>
              <a:rPr sz="2600" i="1">
                <a:solidFill>
                  <a:srgbClr val="0070C0"/>
                </a:solidFill>
                <a:latin typeface="#9Slide03 Arima Madurai Bold" panose="00000800000000000000" charset="0"/>
                <a:cs typeface="#9Slide03 Arima Madurai Bold" panose="00000800000000000000" charset="0"/>
                <a:sym typeface="Microsoft YaHei" panose="020B0503020204020204" charset="-122"/>
              </a:rPr>
              <a:t>Tản cư:</a:t>
            </a:r>
            <a:r>
              <a:rPr sz="26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tạm rời nơi cư trú, đến ở nơi xa chiến sự hơn để tránh tai nạn chiến tranh. Trong thời kì kháng chiến chống thực dân Pháp, nhân dân ở những vùng xảy ra chiến sự ác liệt hoặc bị giặc chiếm đóng thường tản cư đến vùng tự do dưới sự kiểm soát của chính quyền cách mạng.</a:t>
            </a:r>
          </a:p>
        </p:txBody>
      </p:sp>
      <p:sp>
        <p:nvSpPr>
          <p:cNvPr id="7" name="矩形 18"/>
          <p:cNvSpPr>
            <a:spLocks noChangeArrowheads="1"/>
          </p:cNvSpPr>
          <p:nvPr/>
        </p:nvSpPr>
        <p:spPr bwMode="auto">
          <a:xfrm>
            <a:off x="2120265" y="5024120"/>
            <a:ext cx="9167495" cy="1049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en-US" sz="2600" i="1">
                <a:solidFill>
                  <a:srgbClr val="0070C0"/>
                </a:solidFill>
                <a:latin typeface="#9Slide03 Arima Madurai Bold" panose="00000800000000000000" charset="0"/>
                <a:cs typeface="#9Slide03 Arima Madurai Bold" panose="00000800000000000000" charset="0"/>
                <a:sym typeface="Microsoft YaHei" panose="020B0503020204020204" charset="-122"/>
              </a:rPr>
              <a:t>- </a:t>
            </a:r>
            <a:r>
              <a:rPr sz="2600" i="1">
                <a:solidFill>
                  <a:srgbClr val="0070C0"/>
                </a:solidFill>
                <a:latin typeface="#9Slide03 Arima Madurai Bold" panose="00000800000000000000" charset="0"/>
                <a:cs typeface="#9Slide03 Arima Madurai Bold" panose="00000800000000000000" charset="0"/>
                <a:sym typeface="Microsoft YaHei" panose="020B0503020204020204" charset="-122"/>
              </a:rPr>
              <a:t>Việt gian:</a:t>
            </a:r>
            <a:r>
              <a:rPr sz="26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những kẻ là người Việt Nam nhưng theo giặc, chống lại Tổ quốc.</a:t>
            </a:r>
          </a:p>
        </p:txBody>
      </p:sp>
      <p:grpSp>
        <p:nvGrpSpPr>
          <p:cNvPr id="16" name="Group 4"/>
          <p:cNvGrpSpPr>
            <a:grpSpLocks noChangeAspect="1"/>
          </p:cNvGrpSpPr>
          <p:nvPr/>
        </p:nvGrpSpPr>
        <p:grpSpPr bwMode="auto">
          <a:xfrm>
            <a:off x="67908" y="2156543"/>
            <a:ext cx="1849350" cy="2997117"/>
            <a:chOff x="0" y="424"/>
            <a:chExt cx="2404" cy="3896"/>
          </a:xfrm>
        </p:grpSpPr>
        <p:sp>
          <p:nvSpPr>
            <p:cNvPr id="17" name="AutoShape 3"/>
            <p:cNvSpPr>
              <a:spLocks noChangeAspect="1" noChangeArrowheads="1" noTextEdit="1"/>
            </p:cNvSpPr>
            <p:nvPr/>
          </p:nvSpPr>
          <p:spPr bwMode="auto">
            <a:xfrm>
              <a:off x="0" y="424"/>
              <a:ext cx="2404" cy="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8" name="Group 205"/>
            <p:cNvGrpSpPr/>
            <p:nvPr/>
          </p:nvGrpSpPr>
          <p:grpSpPr bwMode="auto">
            <a:xfrm>
              <a:off x="-2" y="421"/>
              <a:ext cx="2412" cy="3906"/>
              <a:chOff x="-2" y="421"/>
              <a:chExt cx="2412" cy="3906"/>
            </a:xfrm>
          </p:grpSpPr>
          <p:sp>
            <p:nvSpPr>
              <p:cNvPr id="733" name="Freeform 5"/>
              <p:cNvSpPr/>
              <p:nvPr/>
            </p:nvSpPr>
            <p:spPr bwMode="auto">
              <a:xfrm>
                <a:off x="0" y="4216"/>
                <a:ext cx="2407" cy="104"/>
              </a:xfrm>
              <a:custGeom>
                <a:avLst/>
                <a:gdLst>
                  <a:gd name="T0" fmla="*/ 2137 w 2142"/>
                  <a:gd name="T1" fmla="*/ 28 h 93"/>
                  <a:gd name="T2" fmla="*/ 2135 w 2142"/>
                  <a:gd name="T3" fmla="*/ 61 h 93"/>
                  <a:gd name="T4" fmla="*/ 2076 w 2142"/>
                  <a:gd name="T5" fmla="*/ 74 h 93"/>
                  <a:gd name="T6" fmla="*/ 1877 w 2142"/>
                  <a:gd name="T7" fmla="*/ 88 h 93"/>
                  <a:gd name="T8" fmla="*/ 1792 w 2142"/>
                  <a:gd name="T9" fmla="*/ 86 h 93"/>
                  <a:gd name="T10" fmla="*/ 1760 w 2142"/>
                  <a:gd name="T11" fmla="*/ 88 h 93"/>
                  <a:gd name="T12" fmla="*/ 1605 w 2142"/>
                  <a:gd name="T13" fmla="*/ 90 h 93"/>
                  <a:gd name="T14" fmla="*/ 1596 w 2142"/>
                  <a:gd name="T15" fmla="*/ 92 h 93"/>
                  <a:gd name="T16" fmla="*/ 856 w 2142"/>
                  <a:gd name="T17" fmla="*/ 92 h 93"/>
                  <a:gd name="T18" fmla="*/ 837 w 2142"/>
                  <a:gd name="T19" fmla="*/ 90 h 93"/>
                  <a:gd name="T20" fmla="*/ 637 w 2142"/>
                  <a:gd name="T21" fmla="*/ 89 h 93"/>
                  <a:gd name="T22" fmla="*/ 478 w 2142"/>
                  <a:gd name="T23" fmla="*/ 86 h 93"/>
                  <a:gd name="T24" fmla="*/ 306 w 2142"/>
                  <a:gd name="T25" fmla="*/ 77 h 93"/>
                  <a:gd name="T26" fmla="*/ 294 w 2142"/>
                  <a:gd name="T27" fmla="*/ 76 h 93"/>
                  <a:gd name="T28" fmla="*/ 267 w 2142"/>
                  <a:gd name="T29" fmla="*/ 71 h 93"/>
                  <a:gd name="T30" fmla="*/ 170 w 2142"/>
                  <a:gd name="T31" fmla="*/ 61 h 93"/>
                  <a:gd name="T32" fmla="*/ 108 w 2142"/>
                  <a:gd name="T33" fmla="*/ 60 h 93"/>
                  <a:gd name="T34" fmla="*/ 18 w 2142"/>
                  <a:gd name="T35" fmla="*/ 47 h 93"/>
                  <a:gd name="T36" fmla="*/ 4 w 2142"/>
                  <a:gd name="T37" fmla="*/ 36 h 93"/>
                  <a:gd name="T38" fmla="*/ 7 w 2142"/>
                  <a:gd name="T39" fmla="*/ 0 h 93"/>
                  <a:gd name="T40" fmla="*/ 10 w 2142"/>
                  <a:gd name="T41" fmla="*/ 2 h 93"/>
                  <a:gd name="T42" fmla="*/ 40 w 2142"/>
                  <a:gd name="T43" fmla="*/ 17 h 93"/>
                  <a:gd name="T44" fmla="*/ 266 w 2142"/>
                  <a:gd name="T45" fmla="*/ 31 h 93"/>
                  <a:gd name="T46" fmla="*/ 379 w 2142"/>
                  <a:gd name="T47" fmla="*/ 38 h 93"/>
                  <a:gd name="T48" fmla="*/ 396 w 2142"/>
                  <a:gd name="T49" fmla="*/ 38 h 93"/>
                  <a:gd name="T50" fmla="*/ 494 w 2142"/>
                  <a:gd name="T51" fmla="*/ 45 h 93"/>
                  <a:gd name="T52" fmla="*/ 589 w 2142"/>
                  <a:gd name="T53" fmla="*/ 41 h 93"/>
                  <a:gd name="T54" fmla="*/ 814 w 2142"/>
                  <a:gd name="T55" fmla="*/ 50 h 93"/>
                  <a:gd name="T56" fmla="*/ 824 w 2142"/>
                  <a:gd name="T57" fmla="*/ 50 h 93"/>
                  <a:gd name="T58" fmla="*/ 1058 w 2142"/>
                  <a:gd name="T59" fmla="*/ 54 h 93"/>
                  <a:gd name="T60" fmla="*/ 1163 w 2142"/>
                  <a:gd name="T61" fmla="*/ 54 h 93"/>
                  <a:gd name="T62" fmla="*/ 1252 w 2142"/>
                  <a:gd name="T63" fmla="*/ 55 h 93"/>
                  <a:gd name="T64" fmla="*/ 1319 w 2142"/>
                  <a:gd name="T65" fmla="*/ 54 h 93"/>
                  <a:gd name="T66" fmla="*/ 1466 w 2142"/>
                  <a:gd name="T67" fmla="*/ 54 h 93"/>
                  <a:gd name="T68" fmla="*/ 1506 w 2142"/>
                  <a:gd name="T69" fmla="*/ 51 h 93"/>
                  <a:gd name="T70" fmla="*/ 1560 w 2142"/>
                  <a:gd name="T71" fmla="*/ 48 h 93"/>
                  <a:gd name="T72" fmla="*/ 1597 w 2142"/>
                  <a:gd name="T73" fmla="*/ 44 h 93"/>
                  <a:gd name="T74" fmla="*/ 1648 w 2142"/>
                  <a:gd name="T75" fmla="*/ 44 h 93"/>
                  <a:gd name="T76" fmla="*/ 1685 w 2142"/>
                  <a:gd name="T77" fmla="*/ 41 h 93"/>
                  <a:gd name="T78" fmla="*/ 1890 w 2142"/>
                  <a:gd name="T79" fmla="*/ 31 h 93"/>
                  <a:gd name="T80" fmla="*/ 1971 w 2142"/>
                  <a:gd name="T81" fmla="*/ 33 h 93"/>
                  <a:gd name="T82" fmla="*/ 2116 w 2142"/>
                  <a:gd name="T83" fmla="*/ 23 h 93"/>
                  <a:gd name="T84" fmla="*/ 2132 w 2142"/>
                  <a:gd name="T85" fmla="*/ 24 h 93"/>
                  <a:gd name="T86" fmla="*/ 2137 w 2142"/>
                  <a:gd name="T87" fmla="*/ 2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2" h="93">
                    <a:moveTo>
                      <a:pt x="2137" y="28"/>
                    </a:moveTo>
                    <a:cubicBezTo>
                      <a:pt x="2125" y="39"/>
                      <a:pt x="2142" y="50"/>
                      <a:pt x="2135" y="61"/>
                    </a:cubicBezTo>
                    <a:cubicBezTo>
                      <a:pt x="2117" y="73"/>
                      <a:pt x="2096" y="72"/>
                      <a:pt x="2076" y="74"/>
                    </a:cubicBezTo>
                    <a:cubicBezTo>
                      <a:pt x="2010" y="80"/>
                      <a:pt x="1943" y="84"/>
                      <a:pt x="1877" y="88"/>
                    </a:cubicBezTo>
                    <a:cubicBezTo>
                      <a:pt x="1849" y="89"/>
                      <a:pt x="1821" y="81"/>
                      <a:pt x="1792" y="86"/>
                    </a:cubicBezTo>
                    <a:cubicBezTo>
                      <a:pt x="1782" y="87"/>
                      <a:pt x="1771" y="89"/>
                      <a:pt x="1760" y="88"/>
                    </a:cubicBezTo>
                    <a:cubicBezTo>
                      <a:pt x="1709" y="87"/>
                      <a:pt x="1657" y="88"/>
                      <a:pt x="1605" y="90"/>
                    </a:cubicBezTo>
                    <a:cubicBezTo>
                      <a:pt x="1602" y="90"/>
                      <a:pt x="1599" y="90"/>
                      <a:pt x="1596" y="92"/>
                    </a:cubicBezTo>
                    <a:cubicBezTo>
                      <a:pt x="1349" y="92"/>
                      <a:pt x="1103" y="92"/>
                      <a:pt x="856" y="92"/>
                    </a:cubicBezTo>
                    <a:cubicBezTo>
                      <a:pt x="850" y="88"/>
                      <a:pt x="843" y="90"/>
                      <a:pt x="837" y="90"/>
                    </a:cubicBezTo>
                    <a:cubicBezTo>
                      <a:pt x="770" y="90"/>
                      <a:pt x="703" y="91"/>
                      <a:pt x="637" y="89"/>
                    </a:cubicBezTo>
                    <a:cubicBezTo>
                      <a:pt x="584" y="88"/>
                      <a:pt x="531" y="93"/>
                      <a:pt x="478" y="86"/>
                    </a:cubicBezTo>
                    <a:cubicBezTo>
                      <a:pt x="421" y="81"/>
                      <a:pt x="363" y="81"/>
                      <a:pt x="306" y="77"/>
                    </a:cubicBezTo>
                    <a:cubicBezTo>
                      <a:pt x="302" y="77"/>
                      <a:pt x="298" y="77"/>
                      <a:pt x="294" y="76"/>
                    </a:cubicBezTo>
                    <a:cubicBezTo>
                      <a:pt x="285" y="73"/>
                      <a:pt x="276" y="71"/>
                      <a:pt x="267" y="71"/>
                    </a:cubicBezTo>
                    <a:cubicBezTo>
                      <a:pt x="234" y="69"/>
                      <a:pt x="202" y="69"/>
                      <a:pt x="170" y="61"/>
                    </a:cubicBezTo>
                    <a:cubicBezTo>
                      <a:pt x="149" y="57"/>
                      <a:pt x="128" y="62"/>
                      <a:pt x="108" y="60"/>
                    </a:cubicBezTo>
                    <a:cubicBezTo>
                      <a:pt x="78" y="57"/>
                      <a:pt x="48" y="48"/>
                      <a:pt x="18" y="47"/>
                    </a:cubicBezTo>
                    <a:cubicBezTo>
                      <a:pt x="11" y="47"/>
                      <a:pt x="8" y="41"/>
                      <a:pt x="4" y="36"/>
                    </a:cubicBezTo>
                    <a:cubicBezTo>
                      <a:pt x="5" y="24"/>
                      <a:pt x="0" y="12"/>
                      <a:pt x="7" y="0"/>
                    </a:cubicBezTo>
                    <a:cubicBezTo>
                      <a:pt x="8" y="1"/>
                      <a:pt x="9" y="1"/>
                      <a:pt x="10" y="2"/>
                    </a:cubicBezTo>
                    <a:cubicBezTo>
                      <a:pt x="15" y="16"/>
                      <a:pt x="28" y="18"/>
                      <a:pt x="40" y="17"/>
                    </a:cubicBezTo>
                    <a:cubicBezTo>
                      <a:pt x="116" y="11"/>
                      <a:pt x="190" y="30"/>
                      <a:pt x="266" y="31"/>
                    </a:cubicBezTo>
                    <a:cubicBezTo>
                      <a:pt x="303" y="32"/>
                      <a:pt x="342" y="32"/>
                      <a:pt x="379" y="38"/>
                    </a:cubicBezTo>
                    <a:cubicBezTo>
                      <a:pt x="385" y="38"/>
                      <a:pt x="391" y="38"/>
                      <a:pt x="396" y="38"/>
                    </a:cubicBezTo>
                    <a:cubicBezTo>
                      <a:pt x="429" y="43"/>
                      <a:pt x="461" y="42"/>
                      <a:pt x="494" y="45"/>
                    </a:cubicBezTo>
                    <a:cubicBezTo>
                      <a:pt x="525" y="47"/>
                      <a:pt x="558" y="38"/>
                      <a:pt x="589" y="41"/>
                    </a:cubicBezTo>
                    <a:cubicBezTo>
                      <a:pt x="664" y="49"/>
                      <a:pt x="739" y="41"/>
                      <a:pt x="814" y="50"/>
                    </a:cubicBezTo>
                    <a:cubicBezTo>
                      <a:pt x="817" y="50"/>
                      <a:pt x="821" y="50"/>
                      <a:pt x="824" y="50"/>
                    </a:cubicBezTo>
                    <a:cubicBezTo>
                      <a:pt x="902" y="48"/>
                      <a:pt x="980" y="56"/>
                      <a:pt x="1058" y="54"/>
                    </a:cubicBezTo>
                    <a:cubicBezTo>
                      <a:pt x="1093" y="53"/>
                      <a:pt x="1128" y="54"/>
                      <a:pt x="1163" y="54"/>
                    </a:cubicBezTo>
                    <a:cubicBezTo>
                      <a:pt x="1193" y="54"/>
                      <a:pt x="1223" y="51"/>
                      <a:pt x="1252" y="55"/>
                    </a:cubicBezTo>
                    <a:cubicBezTo>
                      <a:pt x="1275" y="58"/>
                      <a:pt x="1297" y="60"/>
                      <a:pt x="1319" y="54"/>
                    </a:cubicBezTo>
                    <a:cubicBezTo>
                      <a:pt x="1368" y="54"/>
                      <a:pt x="1417" y="54"/>
                      <a:pt x="1466" y="54"/>
                    </a:cubicBezTo>
                    <a:cubicBezTo>
                      <a:pt x="1480" y="54"/>
                      <a:pt x="1493" y="54"/>
                      <a:pt x="1506" y="51"/>
                    </a:cubicBezTo>
                    <a:cubicBezTo>
                      <a:pt x="1524" y="48"/>
                      <a:pt x="1541" y="46"/>
                      <a:pt x="1560" y="48"/>
                    </a:cubicBezTo>
                    <a:cubicBezTo>
                      <a:pt x="1572" y="50"/>
                      <a:pt x="1586" y="49"/>
                      <a:pt x="1597" y="44"/>
                    </a:cubicBezTo>
                    <a:cubicBezTo>
                      <a:pt x="1615" y="37"/>
                      <a:pt x="1630" y="35"/>
                      <a:pt x="1648" y="44"/>
                    </a:cubicBezTo>
                    <a:cubicBezTo>
                      <a:pt x="1660" y="50"/>
                      <a:pt x="1673" y="42"/>
                      <a:pt x="1685" y="41"/>
                    </a:cubicBezTo>
                    <a:cubicBezTo>
                      <a:pt x="1754" y="39"/>
                      <a:pt x="1822" y="34"/>
                      <a:pt x="1890" y="31"/>
                    </a:cubicBezTo>
                    <a:cubicBezTo>
                      <a:pt x="1917" y="30"/>
                      <a:pt x="1944" y="32"/>
                      <a:pt x="1971" y="33"/>
                    </a:cubicBezTo>
                    <a:cubicBezTo>
                      <a:pt x="2019" y="28"/>
                      <a:pt x="2067" y="21"/>
                      <a:pt x="2116" y="23"/>
                    </a:cubicBezTo>
                    <a:cubicBezTo>
                      <a:pt x="2121" y="23"/>
                      <a:pt x="2127" y="22"/>
                      <a:pt x="2132" y="24"/>
                    </a:cubicBezTo>
                    <a:cubicBezTo>
                      <a:pt x="2134" y="25"/>
                      <a:pt x="2135" y="26"/>
                      <a:pt x="2137" y="28"/>
                    </a:cubicBezTo>
                    <a:close/>
                  </a:path>
                </a:pathLst>
              </a:custGeom>
              <a:solidFill>
                <a:srgbClr val="DE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4" name="Freeform 6"/>
              <p:cNvSpPr/>
              <p:nvPr/>
            </p:nvSpPr>
            <p:spPr bwMode="auto">
              <a:xfrm>
                <a:off x="1942" y="4284"/>
                <a:ext cx="459" cy="35"/>
              </a:xfrm>
              <a:custGeom>
                <a:avLst/>
                <a:gdLst>
                  <a:gd name="T0" fmla="*/ 32 w 408"/>
                  <a:gd name="T1" fmla="*/ 23 h 31"/>
                  <a:gd name="T2" fmla="*/ 131 w 408"/>
                  <a:gd name="T3" fmla="*/ 21 h 31"/>
                  <a:gd name="T4" fmla="*/ 194 w 408"/>
                  <a:gd name="T5" fmla="*/ 18 h 31"/>
                  <a:gd name="T6" fmla="*/ 407 w 408"/>
                  <a:gd name="T7" fmla="*/ 0 h 31"/>
                  <a:gd name="T8" fmla="*/ 408 w 408"/>
                  <a:gd name="T9" fmla="*/ 31 h 31"/>
                  <a:gd name="T10" fmla="*/ 0 w 408"/>
                  <a:gd name="T11" fmla="*/ 31 h 31"/>
                  <a:gd name="T12" fmla="*/ 11 w 408"/>
                  <a:gd name="T13" fmla="*/ 25 h 31"/>
                  <a:gd name="T14" fmla="*/ 32 w 408"/>
                  <a:gd name="T15" fmla="*/ 23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8" h="31">
                    <a:moveTo>
                      <a:pt x="32" y="23"/>
                    </a:moveTo>
                    <a:cubicBezTo>
                      <a:pt x="65" y="19"/>
                      <a:pt x="97" y="15"/>
                      <a:pt x="131" y="21"/>
                    </a:cubicBezTo>
                    <a:cubicBezTo>
                      <a:pt x="151" y="25"/>
                      <a:pt x="173" y="20"/>
                      <a:pt x="194" y="18"/>
                    </a:cubicBezTo>
                    <a:cubicBezTo>
                      <a:pt x="265" y="12"/>
                      <a:pt x="336" y="6"/>
                      <a:pt x="407" y="0"/>
                    </a:cubicBezTo>
                    <a:cubicBezTo>
                      <a:pt x="408" y="10"/>
                      <a:pt x="408" y="21"/>
                      <a:pt x="408" y="31"/>
                    </a:cubicBezTo>
                    <a:cubicBezTo>
                      <a:pt x="272" y="31"/>
                      <a:pt x="136" y="31"/>
                      <a:pt x="0" y="31"/>
                    </a:cubicBezTo>
                    <a:cubicBezTo>
                      <a:pt x="0" y="22"/>
                      <a:pt x="7" y="26"/>
                      <a:pt x="11" y="25"/>
                    </a:cubicBezTo>
                    <a:cubicBezTo>
                      <a:pt x="18" y="24"/>
                      <a:pt x="25" y="27"/>
                      <a:pt x="32" y="23"/>
                    </a:cubicBezTo>
                    <a:close/>
                  </a:path>
                </a:pathLst>
              </a:custGeom>
              <a:solidFill>
                <a:srgbClr val="50A9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5" name="Freeform 7"/>
              <p:cNvSpPr/>
              <p:nvPr/>
            </p:nvSpPr>
            <p:spPr bwMode="auto">
              <a:xfrm>
                <a:off x="318" y="4289"/>
                <a:ext cx="225" cy="30"/>
              </a:xfrm>
              <a:custGeom>
                <a:avLst/>
                <a:gdLst>
                  <a:gd name="T0" fmla="*/ 21 w 200"/>
                  <a:gd name="T1" fmla="*/ 7 h 27"/>
                  <a:gd name="T2" fmla="*/ 87 w 200"/>
                  <a:gd name="T3" fmla="*/ 11 h 27"/>
                  <a:gd name="T4" fmla="*/ 193 w 200"/>
                  <a:gd name="T5" fmla="*/ 15 h 27"/>
                  <a:gd name="T6" fmla="*/ 193 w 200"/>
                  <a:gd name="T7" fmla="*/ 27 h 27"/>
                  <a:gd name="T8" fmla="*/ 1 w 200"/>
                  <a:gd name="T9" fmla="*/ 27 h 27"/>
                  <a:gd name="T10" fmla="*/ 0 w 200"/>
                  <a:gd name="T11" fmla="*/ 24 h 27"/>
                  <a:gd name="T12" fmla="*/ 1 w 200"/>
                  <a:gd name="T13" fmla="*/ 22 h 27"/>
                  <a:gd name="T14" fmla="*/ 21 w 200"/>
                  <a:gd name="T15" fmla="*/ 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7">
                    <a:moveTo>
                      <a:pt x="21" y="7"/>
                    </a:moveTo>
                    <a:cubicBezTo>
                      <a:pt x="44" y="0"/>
                      <a:pt x="65" y="9"/>
                      <a:pt x="87" y="11"/>
                    </a:cubicBezTo>
                    <a:cubicBezTo>
                      <a:pt x="122" y="14"/>
                      <a:pt x="158" y="8"/>
                      <a:pt x="193" y="15"/>
                    </a:cubicBezTo>
                    <a:cubicBezTo>
                      <a:pt x="200" y="19"/>
                      <a:pt x="199" y="23"/>
                      <a:pt x="193" y="27"/>
                    </a:cubicBezTo>
                    <a:cubicBezTo>
                      <a:pt x="129" y="27"/>
                      <a:pt x="65" y="27"/>
                      <a:pt x="1" y="27"/>
                    </a:cubicBezTo>
                    <a:cubicBezTo>
                      <a:pt x="0" y="26"/>
                      <a:pt x="0" y="25"/>
                      <a:pt x="0" y="24"/>
                    </a:cubicBezTo>
                    <a:cubicBezTo>
                      <a:pt x="0" y="23"/>
                      <a:pt x="0" y="22"/>
                      <a:pt x="1" y="22"/>
                    </a:cubicBezTo>
                    <a:cubicBezTo>
                      <a:pt x="8" y="18"/>
                      <a:pt x="19" y="18"/>
                      <a:pt x="21" y="7"/>
                    </a:cubicBezTo>
                    <a:close/>
                  </a:path>
                </a:pathLst>
              </a:custGeom>
              <a:solidFill>
                <a:srgbClr val="90BF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6" name="Freeform 8"/>
              <p:cNvSpPr/>
              <p:nvPr/>
            </p:nvSpPr>
            <p:spPr bwMode="auto">
              <a:xfrm>
                <a:off x="535" y="4304"/>
                <a:ext cx="427" cy="16"/>
              </a:xfrm>
              <a:custGeom>
                <a:avLst/>
                <a:gdLst>
                  <a:gd name="T0" fmla="*/ 0 w 380"/>
                  <a:gd name="T1" fmla="*/ 13 h 14"/>
                  <a:gd name="T2" fmla="*/ 0 w 380"/>
                  <a:gd name="T3" fmla="*/ 1 h 14"/>
                  <a:gd name="T4" fmla="*/ 107 w 380"/>
                  <a:gd name="T5" fmla="*/ 5 h 14"/>
                  <a:gd name="T6" fmla="*/ 178 w 380"/>
                  <a:gd name="T7" fmla="*/ 8 h 14"/>
                  <a:gd name="T8" fmla="*/ 363 w 380"/>
                  <a:gd name="T9" fmla="*/ 9 h 14"/>
                  <a:gd name="T10" fmla="*/ 380 w 380"/>
                  <a:gd name="T11" fmla="*/ 13 h 14"/>
                  <a:gd name="T12" fmla="*/ 0 w 380"/>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380" h="14">
                    <a:moveTo>
                      <a:pt x="0" y="13"/>
                    </a:moveTo>
                    <a:cubicBezTo>
                      <a:pt x="2" y="9"/>
                      <a:pt x="3" y="5"/>
                      <a:pt x="0" y="1"/>
                    </a:cubicBezTo>
                    <a:cubicBezTo>
                      <a:pt x="36" y="3"/>
                      <a:pt x="71" y="14"/>
                      <a:pt x="107" y="5"/>
                    </a:cubicBezTo>
                    <a:cubicBezTo>
                      <a:pt x="131" y="0"/>
                      <a:pt x="154" y="8"/>
                      <a:pt x="178" y="8"/>
                    </a:cubicBezTo>
                    <a:cubicBezTo>
                      <a:pt x="240" y="9"/>
                      <a:pt x="302" y="8"/>
                      <a:pt x="363" y="9"/>
                    </a:cubicBezTo>
                    <a:cubicBezTo>
                      <a:pt x="369" y="9"/>
                      <a:pt x="376" y="7"/>
                      <a:pt x="380" y="13"/>
                    </a:cubicBezTo>
                    <a:cubicBezTo>
                      <a:pt x="253" y="13"/>
                      <a:pt x="127" y="13"/>
                      <a:pt x="0" y="13"/>
                    </a:cubicBezTo>
                    <a:close/>
                  </a:path>
                </a:pathLst>
              </a:custGeom>
              <a:solidFill>
                <a:srgbClr val="ACC7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7" name="Freeform 9"/>
              <p:cNvSpPr/>
              <p:nvPr/>
            </p:nvSpPr>
            <p:spPr bwMode="auto">
              <a:xfrm>
                <a:off x="1794" y="4304"/>
                <a:ext cx="184" cy="17"/>
              </a:xfrm>
              <a:custGeom>
                <a:avLst/>
                <a:gdLst>
                  <a:gd name="T0" fmla="*/ 164 w 164"/>
                  <a:gd name="T1" fmla="*/ 5 h 15"/>
                  <a:gd name="T2" fmla="*/ 132 w 164"/>
                  <a:gd name="T3" fmla="*/ 13 h 15"/>
                  <a:gd name="T4" fmla="*/ 0 w 164"/>
                  <a:gd name="T5" fmla="*/ 13 h 15"/>
                  <a:gd name="T6" fmla="*/ 60 w 164"/>
                  <a:gd name="T7" fmla="*/ 6 h 15"/>
                  <a:gd name="T8" fmla="*/ 164 w 164"/>
                  <a:gd name="T9" fmla="*/ 5 h 15"/>
                </a:gdLst>
                <a:ahLst/>
                <a:cxnLst>
                  <a:cxn ang="0">
                    <a:pos x="T0" y="T1"/>
                  </a:cxn>
                  <a:cxn ang="0">
                    <a:pos x="T2" y="T3"/>
                  </a:cxn>
                  <a:cxn ang="0">
                    <a:pos x="T4" y="T5"/>
                  </a:cxn>
                  <a:cxn ang="0">
                    <a:pos x="T6" y="T7"/>
                  </a:cxn>
                  <a:cxn ang="0">
                    <a:pos x="T8" y="T9"/>
                  </a:cxn>
                </a:cxnLst>
                <a:rect l="0" t="0" r="r" b="b"/>
                <a:pathLst>
                  <a:path w="164" h="15">
                    <a:moveTo>
                      <a:pt x="164" y="5"/>
                    </a:moveTo>
                    <a:cubicBezTo>
                      <a:pt x="155" y="15"/>
                      <a:pt x="141" y="4"/>
                      <a:pt x="132" y="13"/>
                    </a:cubicBezTo>
                    <a:cubicBezTo>
                      <a:pt x="88" y="13"/>
                      <a:pt x="44" y="13"/>
                      <a:pt x="0" y="13"/>
                    </a:cubicBezTo>
                    <a:cubicBezTo>
                      <a:pt x="19" y="5"/>
                      <a:pt x="40" y="9"/>
                      <a:pt x="60" y="6"/>
                    </a:cubicBezTo>
                    <a:cubicBezTo>
                      <a:pt x="94" y="0"/>
                      <a:pt x="129" y="7"/>
                      <a:pt x="164" y="5"/>
                    </a:cubicBezTo>
                    <a:close/>
                  </a:path>
                </a:pathLst>
              </a:custGeom>
              <a:solidFill>
                <a:srgbClr val="77B7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8" name="Freeform 10"/>
              <p:cNvSpPr/>
              <p:nvPr/>
            </p:nvSpPr>
            <p:spPr bwMode="auto">
              <a:xfrm>
                <a:off x="171" y="4304"/>
                <a:ext cx="148" cy="15"/>
              </a:xfrm>
              <a:custGeom>
                <a:avLst/>
                <a:gdLst>
                  <a:gd name="T0" fmla="*/ 131 w 132"/>
                  <a:gd name="T1" fmla="*/ 10 h 13"/>
                  <a:gd name="T2" fmla="*/ 132 w 132"/>
                  <a:gd name="T3" fmla="*/ 13 h 13"/>
                  <a:gd name="T4" fmla="*/ 0 w 132"/>
                  <a:gd name="T5" fmla="*/ 13 h 13"/>
                  <a:gd name="T6" fmla="*/ 0 w 132"/>
                  <a:gd name="T7" fmla="*/ 9 h 13"/>
                  <a:gd name="T8" fmla="*/ 3 w 132"/>
                  <a:gd name="T9" fmla="*/ 6 h 13"/>
                  <a:gd name="T10" fmla="*/ 129 w 132"/>
                  <a:gd name="T11" fmla="*/ 7 h 13"/>
                  <a:gd name="T12" fmla="*/ 131 w 132"/>
                  <a:gd name="T13" fmla="*/ 10 h 13"/>
                </a:gdLst>
                <a:ahLst/>
                <a:cxnLst>
                  <a:cxn ang="0">
                    <a:pos x="T0" y="T1"/>
                  </a:cxn>
                  <a:cxn ang="0">
                    <a:pos x="T2" y="T3"/>
                  </a:cxn>
                  <a:cxn ang="0">
                    <a:pos x="T4" y="T5"/>
                  </a:cxn>
                  <a:cxn ang="0">
                    <a:pos x="T6" y="T7"/>
                  </a:cxn>
                  <a:cxn ang="0">
                    <a:pos x="T8" y="T9"/>
                  </a:cxn>
                  <a:cxn ang="0">
                    <a:pos x="T10" y="T11"/>
                  </a:cxn>
                  <a:cxn ang="0">
                    <a:pos x="T12" y="T13"/>
                  </a:cxn>
                </a:cxnLst>
                <a:rect l="0" t="0" r="r" b="b"/>
                <a:pathLst>
                  <a:path w="132" h="13">
                    <a:moveTo>
                      <a:pt x="131" y="10"/>
                    </a:moveTo>
                    <a:cubicBezTo>
                      <a:pt x="132" y="11"/>
                      <a:pt x="132" y="12"/>
                      <a:pt x="132" y="13"/>
                    </a:cubicBezTo>
                    <a:cubicBezTo>
                      <a:pt x="88" y="13"/>
                      <a:pt x="44" y="13"/>
                      <a:pt x="0" y="13"/>
                    </a:cubicBezTo>
                    <a:cubicBezTo>
                      <a:pt x="0" y="12"/>
                      <a:pt x="0" y="10"/>
                      <a:pt x="0" y="9"/>
                    </a:cubicBezTo>
                    <a:cubicBezTo>
                      <a:pt x="1" y="8"/>
                      <a:pt x="2" y="7"/>
                      <a:pt x="3" y="6"/>
                    </a:cubicBezTo>
                    <a:cubicBezTo>
                      <a:pt x="45" y="0"/>
                      <a:pt x="87" y="0"/>
                      <a:pt x="129" y="7"/>
                    </a:cubicBezTo>
                    <a:cubicBezTo>
                      <a:pt x="130" y="7"/>
                      <a:pt x="130" y="9"/>
                      <a:pt x="131" y="10"/>
                    </a:cubicBezTo>
                    <a:close/>
                  </a:path>
                </a:pathLst>
              </a:custGeom>
              <a:solidFill>
                <a:srgbClr val="E1E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9" name="Freeform 11"/>
              <p:cNvSpPr/>
              <p:nvPr/>
            </p:nvSpPr>
            <p:spPr bwMode="auto">
              <a:xfrm>
                <a:off x="627" y="1173"/>
                <a:ext cx="1077" cy="1550"/>
              </a:xfrm>
              <a:custGeom>
                <a:avLst/>
                <a:gdLst>
                  <a:gd name="T0" fmla="*/ 307 w 958"/>
                  <a:gd name="T1" fmla="*/ 18 h 1379"/>
                  <a:gd name="T2" fmla="*/ 372 w 958"/>
                  <a:gd name="T3" fmla="*/ 34 h 1379"/>
                  <a:gd name="T4" fmla="*/ 366 w 958"/>
                  <a:gd name="T5" fmla="*/ 54 h 1379"/>
                  <a:gd name="T6" fmla="*/ 457 w 958"/>
                  <a:gd name="T7" fmla="*/ 130 h 1379"/>
                  <a:gd name="T8" fmla="*/ 373 w 958"/>
                  <a:gd name="T9" fmla="*/ 342 h 1379"/>
                  <a:gd name="T10" fmla="*/ 323 w 958"/>
                  <a:gd name="T11" fmla="*/ 562 h 1379"/>
                  <a:gd name="T12" fmla="*/ 467 w 958"/>
                  <a:gd name="T13" fmla="*/ 107 h 1379"/>
                  <a:gd name="T14" fmla="*/ 522 w 958"/>
                  <a:gd name="T15" fmla="*/ 174 h 1379"/>
                  <a:gd name="T16" fmla="*/ 456 w 958"/>
                  <a:gd name="T17" fmla="*/ 448 h 1379"/>
                  <a:gd name="T18" fmla="*/ 563 w 958"/>
                  <a:gd name="T19" fmla="*/ 70 h 1379"/>
                  <a:gd name="T20" fmla="*/ 598 w 958"/>
                  <a:gd name="T21" fmla="*/ 132 h 1379"/>
                  <a:gd name="T22" fmla="*/ 596 w 958"/>
                  <a:gd name="T23" fmla="*/ 149 h 1379"/>
                  <a:gd name="T24" fmla="*/ 620 w 958"/>
                  <a:gd name="T25" fmla="*/ 299 h 1379"/>
                  <a:gd name="T26" fmla="*/ 645 w 958"/>
                  <a:gd name="T27" fmla="*/ 72 h 1379"/>
                  <a:gd name="T28" fmla="*/ 643 w 958"/>
                  <a:gd name="T29" fmla="*/ 240 h 1379"/>
                  <a:gd name="T30" fmla="*/ 799 w 958"/>
                  <a:gd name="T31" fmla="*/ 430 h 1379"/>
                  <a:gd name="T32" fmla="*/ 895 w 958"/>
                  <a:gd name="T33" fmla="*/ 91 h 1379"/>
                  <a:gd name="T34" fmla="*/ 945 w 958"/>
                  <a:gd name="T35" fmla="*/ 347 h 1379"/>
                  <a:gd name="T36" fmla="*/ 923 w 958"/>
                  <a:gd name="T37" fmla="*/ 503 h 1379"/>
                  <a:gd name="T38" fmla="*/ 910 w 958"/>
                  <a:gd name="T39" fmla="*/ 687 h 1379"/>
                  <a:gd name="T40" fmla="*/ 869 w 958"/>
                  <a:gd name="T41" fmla="*/ 492 h 1379"/>
                  <a:gd name="T42" fmla="*/ 922 w 958"/>
                  <a:gd name="T43" fmla="*/ 1037 h 1379"/>
                  <a:gd name="T44" fmla="*/ 872 w 958"/>
                  <a:gd name="T45" fmla="*/ 1347 h 1379"/>
                  <a:gd name="T46" fmla="*/ 767 w 958"/>
                  <a:gd name="T47" fmla="*/ 1218 h 1379"/>
                  <a:gd name="T48" fmla="*/ 695 w 958"/>
                  <a:gd name="T49" fmla="*/ 1198 h 1379"/>
                  <a:gd name="T50" fmla="*/ 662 w 958"/>
                  <a:gd name="T51" fmla="*/ 1105 h 1379"/>
                  <a:gd name="T52" fmla="*/ 632 w 958"/>
                  <a:gd name="T53" fmla="*/ 1143 h 1379"/>
                  <a:gd name="T54" fmla="*/ 686 w 958"/>
                  <a:gd name="T55" fmla="*/ 801 h 1379"/>
                  <a:gd name="T56" fmla="*/ 657 w 958"/>
                  <a:gd name="T57" fmla="*/ 976 h 1379"/>
                  <a:gd name="T58" fmla="*/ 555 w 958"/>
                  <a:gd name="T59" fmla="*/ 1314 h 1379"/>
                  <a:gd name="T60" fmla="*/ 640 w 958"/>
                  <a:gd name="T61" fmla="*/ 737 h 1379"/>
                  <a:gd name="T62" fmla="*/ 534 w 958"/>
                  <a:gd name="T63" fmla="*/ 1130 h 1379"/>
                  <a:gd name="T64" fmla="*/ 532 w 958"/>
                  <a:gd name="T65" fmla="*/ 1016 h 1379"/>
                  <a:gd name="T66" fmla="*/ 490 w 958"/>
                  <a:gd name="T67" fmla="*/ 1061 h 1379"/>
                  <a:gd name="T68" fmla="*/ 454 w 958"/>
                  <a:gd name="T69" fmla="*/ 1262 h 1379"/>
                  <a:gd name="T70" fmla="*/ 394 w 958"/>
                  <a:gd name="T71" fmla="*/ 1339 h 1379"/>
                  <a:gd name="T72" fmla="*/ 350 w 958"/>
                  <a:gd name="T73" fmla="*/ 1323 h 1379"/>
                  <a:gd name="T74" fmla="*/ 312 w 958"/>
                  <a:gd name="T75" fmla="*/ 1305 h 1379"/>
                  <a:gd name="T76" fmla="*/ 387 w 958"/>
                  <a:gd name="T77" fmla="*/ 988 h 1379"/>
                  <a:gd name="T78" fmla="*/ 294 w 958"/>
                  <a:gd name="T79" fmla="*/ 1113 h 1379"/>
                  <a:gd name="T80" fmla="*/ 271 w 958"/>
                  <a:gd name="T81" fmla="*/ 1175 h 1379"/>
                  <a:gd name="T82" fmla="*/ 287 w 958"/>
                  <a:gd name="T83" fmla="*/ 1019 h 1379"/>
                  <a:gd name="T84" fmla="*/ 171 w 958"/>
                  <a:gd name="T85" fmla="*/ 1218 h 1379"/>
                  <a:gd name="T86" fmla="*/ 93 w 958"/>
                  <a:gd name="T87" fmla="*/ 1191 h 1379"/>
                  <a:gd name="T88" fmla="*/ 210 w 958"/>
                  <a:gd name="T89" fmla="*/ 897 h 1379"/>
                  <a:gd name="T90" fmla="*/ 103 w 958"/>
                  <a:gd name="T91" fmla="*/ 1170 h 1379"/>
                  <a:gd name="T92" fmla="*/ 90 w 958"/>
                  <a:gd name="T93" fmla="*/ 1096 h 1379"/>
                  <a:gd name="T94" fmla="*/ 269 w 958"/>
                  <a:gd name="T95" fmla="*/ 684 h 1379"/>
                  <a:gd name="T96" fmla="*/ 214 w 958"/>
                  <a:gd name="T97" fmla="*/ 757 h 1379"/>
                  <a:gd name="T98" fmla="*/ 196 w 958"/>
                  <a:gd name="T99" fmla="*/ 754 h 1379"/>
                  <a:gd name="T100" fmla="*/ 189 w 958"/>
                  <a:gd name="T101" fmla="*/ 748 h 1379"/>
                  <a:gd name="T102" fmla="*/ 156 w 958"/>
                  <a:gd name="T103" fmla="*/ 746 h 1379"/>
                  <a:gd name="T104" fmla="*/ 86 w 958"/>
                  <a:gd name="T105" fmla="*/ 954 h 1379"/>
                  <a:gd name="T106" fmla="*/ 113 w 958"/>
                  <a:gd name="T107" fmla="*/ 929 h 1379"/>
                  <a:gd name="T108" fmla="*/ 149 w 958"/>
                  <a:gd name="T109" fmla="*/ 924 h 1379"/>
                  <a:gd name="T110" fmla="*/ 99 w 958"/>
                  <a:gd name="T111" fmla="*/ 1003 h 1379"/>
                  <a:gd name="T112" fmla="*/ 61 w 958"/>
                  <a:gd name="T113" fmla="*/ 946 h 1379"/>
                  <a:gd name="T114" fmla="*/ 135 w 958"/>
                  <a:gd name="T115" fmla="*/ 754 h 1379"/>
                  <a:gd name="T116" fmla="*/ 109 w 958"/>
                  <a:gd name="T117" fmla="*/ 704 h 1379"/>
                  <a:gd name="T118" fmla="*/ 95 w 958"/>
                  <a:gd name="T119" fmla="*/ 667 h 1379"/>
                  <a:gd name="T120" fmla="*/ 196 w 958"/>
                  <a:gd name="T121" fmla="*/ 396 h 1379"/>
                  <a:gd name="T122" fmla="*/ 124 w 958"/>
                  <a:gd name="T123" fmla="*/ 491 h 1379"/>
                  <a:gd name="T124" fmla="*/ 213 w 958"/>
                  <a:gd name="T125" fmla="*/ 244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8" h="1379">
                    <a:moveTo>
                      <a:pt x="231" y="176"/>
                    </a:moveTo>
                    <a:cubicBezTo>
                      <a:pt x="225" y="180"/>
                      <a:pt x="220" y="184"/>
                      <a:pt x="215" y="188"/>
                    </a:cubicBezTo>
                    <a:cubicBezTo>
                      <a:pt x="210" y="184"/>
                      <a:pt x="212" y="180"/>
                      <a:pt x="214" y="176"/>
                    </a:cubicBezTo>
                    <a:cubicBezTo>
                      <a:pt x="229" y="146"/>
                      <a:pt x="238" y="115"/>
                      <a:pt x="250" y="84"/>
                    </a:cubicBezTo>
                    <a:cubicBezTo>
                      <a:pt x="248" y="69"/>
                      <a:pt x="262" y="56"/>
                      <a:pt x="258" y="40"/>
                    </a:cubicBezTo>
                    <a:cubicBezTo>
                      <a:pt x="263" y="30"/>
                      <a:pt x="266" y="18"/>
                      <a:pt x="273" y="9"/>
                    </a:cubicBezTo>
                    <a:cubicBezTo>
                      <a:pt x="286" y="0"/>
                      <a:pt x="295" y="8"/>
                      <a:pt x="303" y="18"/>
                    </a:cubicBezTo>
                    <a:cubicBezTo>
                      <a:pt x="299" y="31"/>
                      <a:pt x="291" y="42"/>
                      <a:pt x="287" y="53"/>
                    </a:cubicBezTo>
                    <a:cubicBezTo>
                      <a:pt x="293" y="43"/>
                      <a:pt x="296" y="28"/>
                      <a:pt x="307" y="18"/>
                    </a:cubicBezTo>
                    <a:cubicBezTo>
                      <a:pt x="311" y="15"/>
                      <a:pt x="316" y="16"/>
                      <a:pt x="321" y="17"/>
                    </a:cubicBezTo>
                    <a:cubicBezTo>
                      <a:pt x="330" y="22"/>
                      <a:pt x="329" y="29"/>
                      <a:pt x="325" y="38"/>
                    </a:cubicBezTo>
                    <a:cubicBezTo>
                      <a:pt x="320" y="48"/>
                      <a:pt x="314" y="58"/>
                      <a:pt x="309" y="67"/>
                    </a:cubicBezTo>
                    <a:cubicBezTo>
                      <a:pt x="319" y="55"/>
                      <a:pt x="322" y="37"/>
                      <a:pt x="335" y="25"/>
                    </a:cubicBezTo>
                    <a:cubicBezTo>
                      <a:pt x="340" y="24"/>
                      <a:pt x="345" y="24"/>
                      <a:pt x="349" y="26"/>
                    </a:cubicBezTo>
                    <a:cubicBezTo>
                      <a:pt x="356" y="33"/>
                      <a:pt x="349" y="38"/>
                      <a:pt x="347" y="44"/>
                    </a:cubicBezTo>
                    <a:cubicBezTo>
                      <a:pt x="341" y="57"/>
                      <a:pt x="333" y="69"/>
                      <a:pt x="328" y="81"/>
                    </a:cubicBezTo>
                    <a:cubicBezTo>
                      <a:pt x="336" y="64"/>
                      <a:pt x="345" y="46"/>
                      <a:pt x="356" y="30"/>
                    </a:cubicBezTo>
                    <a:cubicBezTo>
                      <a:pt x="362" y="27"/>
                      <a:pt x="368" y="28"/>
                      <a:pt x="372" y="34"/>
                    </a:cubicBezTo>
                    <a:cubicBezTo>
                      <a:pt x="374" y="44"/>
                      <a:pt x="367" y="50"/>
                      <a:pt x="364" y="58"/>
                    </a:cubicBezTo>
                    <a:cubicBezTo>
                      <a:pt x="347" y="93"/>
                      <a:pt x="338" y="131"/>
                      <a:pt x="324" y="166"/>
                    </a:cubicBezTo>
                    <a:cubicBezTo>
                      <a:pt x="308" y="210"/>
                      <a:pt x="289" y="252"/>
                      <a:pt x="275" y="297"/>
                    </a:cubicBezTo>
                    <a:cubicBezTo>
                      <a:pt x="264" y="332"/>
                      <a:pt x="245" y="362"/>
                      <a:pt x="227" y="394"/>
                    </a:cubicBezTo>
                    <a:cubicBezTo>
                      <a:pt x="211" y="421"/>
                      <a:pt x="199" y="450"/>
                      <a:pt x="188" y="470"/>
                    </a:cubicBezTo>
                    <a:cubicBezTo>
                      <a:pt x="209" y="426"/>
                      <a:pt x="237" y="377"/>
                      <a:pt x="265" y="328"/>
                    </a:cubicBezTo>
                    <a:cubicBezTo>
                      <a:pt x="277" y="307"/>
                      <a:pt x="281" y="281"/>
                      <a:pt x="290" y="257"/>
                    </a:cubicBezTo>
                    <a:cubicBezTo>
                      <a:pt x="299" y="232"/>
                      <a:pt x="309" y="208"/>
                      <a:pt x="319" y="183"/>
                    </a:cubicBezTo>
                    <a:cubicBezTo>
                      <a:pt x="335" y="140"/>
                      <a:pt x="347" y="96"/>
                      <a:pt x="366" y="54"/>
                    </a:cubicBezTo>
                    <a:cubicBezTo>
                      <a:pt x="370" y="46"/>
                      <a:pt x="373" y="34"/>
                      <a:pt x="386" y="36"/>
                    </a:cubicBezTo>
                    <a:cubicBezTo>
                      <a:pt x="402" y="37"/>
                      <a:pt x="417" y="44"/>
                      <a:pt x="432" y="47"/>
                    </a:cubicBezTo>
                    <a:cubicBezTo>
                      <a:pt x="442" y="49"/>
                      <a:pt x="447" y="54"/>
                      <a:pt x="444" y="66"/>
                    </a:cubicBezTo>
                    <a:cubicBezTo>
                      <a:pt x="444" y="68"/>
                      <a:pt x="448" y="65"/>
                      <a:pt x="445" y="65"/>
                    </a:cubicBezTo>
                    <a:cubicBezTo>
                      <a:pt x="444" y="65"/>
                      <a:pt x="444" y="65"/>
                      <a:pt x="444" y="64"/>
                    </a:cubicBezTo>
                    <a:cubicBezTo>
                      <a:pt x="446" y="53"/>
                      <a:pt x="455" y="52"/>
                      <a:pt x="464" y="52"/>
                    </a:cubicBezTo>
                    <a:cubicBezTo>
                      <a:pt x="474" y="54"/>
                      <a:pt x="486" y="51"/>
                      <a:pt x="488" y="66"/>
                    </a:cubicBezTo>
                    <a:cubicBezTo>
                      <a:pt x="481" y="79"/>
                      <a:pt x="482" y="96"/>
                      <a:pt x="466" y="105"/>
                    </a:cubicBezTo>
                    <a:cubicBezTo>
                      <a:pt x="459" y="109"/>
                      <a:pt x="459" y="122"/>
                      <a:pt x="457" y="130"/>
                    </a:cubicBezTo>
                    <a:cubicBezTo>
                      <a:pt x="454" y="156"/>
                      <a:pt x="432" y="172"/>
                      <a:pt x="426" y="196"/>
                    </a:cubicBezTo>
                    <a:cubicBezTo>
                      <a:pt x="422" y="212"/>
                      <a:pt x="416" y="226"/>
                      <a:pt x="414" y="242"/>
                    </a:cubicBezTo>
                    <a:cubicBezTo>
                      <a:pt x="413" y="247"/>
                      <a:pt x="413" y="252"/>
                      <a:pt x="408" y="254"/>
                    </a:cubicBezTo>
                    <a:cubicBezTo>
                      <a:pt x="393" y="256"/>
                      <a:pt x="393" y="245"/>
                      <a:pt x="394" y="236"/>
                    </a:cubicBezTo>
                    <a:cubicBezTo>
                      <a:pt x="396" y="225"/>
                      <a:pt x="400" y="214"/>
                      <a:pt x="402" y="203"/>
                    </a:cubicBezTo>
                    <a:cubicBezTo>
                      <a:pt x="408" y="172"/>
                      <a:pt x="426" y="146"/>
                      <a:pt x="436" y="117"/>
                    </a:cubicBezTo>
                    <a:cubicBezTo>
                      <a:pt x="437" y="113"/>
                      <a:pt x="439" y="110"/>
                      <a:pt x="440" y="106"/>
                    </a:cubicBezTo>
                    <a:cubicBezTo>
                      <a:pt x="430" y="136"/>
                      <a:pt x="414" y="164"/>
                      <a:pt x="403" y="193"/>
                    </a:cubicBezTo>
                    <a:cubicBezTo>
                      <a:pt x="391" y="242"/>
                      <a:pt x="399" y="295"/>
                      <a:pt x="373" y="342"/>
                    </a:cubicBezTo>
                    <a:cubicBezTo>
                      <a:pt x="374" y="381"/>
                      <a:pt x="354" y="415"/>
                      <a:pt x="340" y="450"/>
                    </a:cubicBezTo>
                    <a:cubicBezTo>
                      <a:pt x="337" y="458"/>
                      <a:pt x="337" y="467"/>
                      <a:pt x="337" y="475"/>
                    </a:cubicBezTo>
                    <a:cubicBezTo>
                      <a:pt x="323" y="513"/>
                      <a:pt x="309" y="552"/>
                      <a:pt x="297" y="590"/>
                    </a:cubicBezTo>
                    <a:cubicBezTo>
                      <a:pt x="290" y="608"/>
                      <a:pt x="283" y="627"/>
                      <a:pt x="276" y="645"/>
                    </a:cubicBezTo>
                    <a:cubicBezTo>
                      <a:pt x="283" y="629"/>
                      <a:pt x="290" y="613"/>
                      <a:pt x="295" y="596"/>
                    </a:cubicBezTo>
                    <a:cubicBezTo>
                      <a:pt x="305" y="566"/>
                      <a:pt x="316" y="535"/>
                      <a:pt x="327" y="504"/>
                    </a:cubicBezTo>
                    <a:cubicBezTo>
                      <a:pt x="329" y="497"/>
                      <a:pt x="330" y="488"/>
                      <a:pt x="337" y="483"/>
                    </a:cubicBezTo>
                    <a:cubicBezTo>
                      <a:pt x="339" y="483"/>
                      <a:pt x="341" y="483"/>
                      <a:pt x="343" y="484"/>
                    </a:cubicBezTo>
                    <a:cubicBezTo>
                      <a:pt x="345" y="512"/>
                      <a:pt x="328" y="536"/>
                      <a:pt x="323" y="562"/>
                    </a:cubicBezTo>
                    <a:cubicBezTo>
                      <a:pt x="329" y="531"/>
                      <a:pt x="350" y="502"/>
                      <a:pt x="344" y="467"/>
                    </a:cubicBezTo>
                    <a:cubicBezTo>
                      <a:pt x="342" y="460"/>
                      <a:pt x="346" y="453"/>
                      <a:pt x="348" y="446"/>
                    </a:cubicBezTo>
                    <a:cubicBezTo>
                      <a:pt x="361" y="413"/>
                      <a:pt x="370" y="380"/>
                      <a:pt x="374" y="345"/>
                    </a:cubicBezTo>
                    <a:cubicBezTo>
                      <a:pt x="377" y="317"/>
                      <a:pt x="393" y="291"/>
                      <a:pt x="399" y="263"/>
                    </a:cubicBezTo>
                    <a:cubicBezTo>
                      <a:pt x="400" y="258"/>
                      <a:pt x="404" y="255"/>
                      <a:pt x="409" y="255"/>
                    </a:cubicBezTo>
                    <a:cubicBezTo>
                      <a:pt x="409" y="255"/>
                      <a:pt x="410" y="255"/>
                      <a:pt x="410" y="256"/>
                    </a:cubicBezTo>
                    <a:cubicBezTo>
                      <a:pt x="411" y="256"/>
                      <a:pt x="411" y="257"/>
                      <a:pt x="411" y="258"/>
                    </a:cubicBezTo>
                    <a:cubicBezTo>
                      <a:pt x="412" y="213"/>
                      <a:pt x="442" y="180"/>
                      <a:pt x="454" y="139"/>
                    </a:cubicBezTo>
                    <a:cubicBezTo>
                      <a:pt x="458" y="128"/>
                      <a:pt x="459" y="114"/>
                      <a:pt x="467" y="107"/>
                    </a:cubicBezTo>
                    <a:cubicBezTo>
                      <a:pt x="479" y="96"/>
                      <a:pt x="481" y="82"/>
                      <a:pt x="487" y="69"/>
                    </a:cubicBezTo>
                    <a:cubicBezTo>
                      <a:pt x="495" y="50"/>
                      <a:pt x="509" y="59"/>
                      <a:pt x="521" y="62"/>
                    </a:cubicBezTo>
                    <a:cubicBezTo>
                      <a:pt x="532" y="81"/>
                      <a:pt x="511" y="90"/>
                      <a:pt x="509" y="103"/>
                    </a:cubicBezTo>
                    <a:cubicBezTo>
                      <a:pt x="514" y="100"/>
                      <a:pt x="513" y="91"/>
                      <a:pt x="522" y="88"/>
                    </a:cubicBezTo>
                    <a:cubicBezTo>
                      <a:pt x="536" y="113"/>
                      <a:pt x="515" y="134"/>
                      <a:pt x="512" y="154"/>
                    </a:cubicBezTo>
                    <a:cubicBezTo>
                      <a:pt x="513" y="150"/>
                      <a:pt x="516" y="144"/>
                      <a:pt x="518" y="138"/>
                    </a:cubicBezTo>
                    <a:cubicBezTo>
                      <a:pt x="519" y="133"/>
                      <a:pt x="519" y="125"/>
                      <a:pt x="527" y="129"/>
                    </a:cubicBezTo>
                    <a:cubicBezTo>
                      <a:pt x="533" y="131"/>
                      <a:pt x="538" y="136"/>
                      <a:pt x="535" y="143"/>
                    </a:cubicBezTo>
                    <a:cubicBezTo>
                      <a:pt x="531" y="154"/>
                      <a:pt x="527" y="164"/>
                      <a:pt x="522" y="174"/>
                    </a:cubicBezTo>
                    <a:cubicBezTo>
                      <a:pt x="518" y="183"/>
                      <a:pt x="511" y="192"/>
                      <a:pt x="519" y="202"/>
                    </a:cubicBezTo>
                    <a:cubicBezTo>
                      <a:pt x="516" y="225"/>
                      <a:pt x="507" y="247"/>
                      <a:pt x="501" y="269"/>
                    </a:cubicBezTo>
                    <a:cubicBezTo>
                      <a:pt x="499" y="276"/>
                      <a:pt x="493" y="282"/>
                      <a:pt x="486" y="281"/>
                    </a:cubicBezTo>
                    <a:cubicBezTo>
                      <a:pt x="477" y="279"/>
                      <a:pt x="481" y="269"/>
                      <a:pt x="483" y="264"/>
                    </a:cubicBezTo>
                    <a:cubicBezTo>
                      <a:pt x="489" y="244"/>
                      <a:pt x="490" y="221"/>
                      <a:pt x="498" y="208"/>
                    </a:cubicBezTo>
                    <a:cubicBezTo>
                      <a:pt x="493" y="232"/>
                      <a:pt x="475" y="260"/>
                      <a:pt x="485" y="294"/>
                    </a:cubicBezTo>
                    <a:cubicBezTo>
                      <a:pt x="487" y="300"/>
                      <a:pt x="485" y="307"/>
                      <a:pt x="482" y="313"/>
                    </a:cubicBezTo>
                    <a:cubicBezTo>
                      <a:pt x="465" y="349"/>
                      <a:pt x="465" y="387"/>
                      <a:pt x="462" y="425"/>
                    </a:cubicBezTo>
                    <a:cubicBezTo>
                      <a:pt x="462" y="433"/>
                      <a:pt x="460" y="440"/>
                      <a:pt x="456" y="448"/>
                    </a:cubicBezTo>
                    <a:cubicBezTo>
                      <a:pt x="441" y="480"/>
                      <a:pt x="432" y="513"/>
                      <a:pt x="424" y="534"/>
                    </a:cubicBezTo>
                    <a:cubicBezTo>
                      <a:pt x="429" y="520"/>
                      <a:pt x="437" y="493"/>
                      <a:pt x="448" y="468"/>
                    </a:cubicBezTo>
                    <a:cubicBezTo>
                      <a:pt x="460" y="443"/>
                      <a:pt x="462" y="417"/>
                      <a:pt x="467" y="391"/>
                    </a:cubicBezTo>
                    <a:cubicBezTo>
                      <a:pt x="473" y="360"/>
                      <a:pt x="473" y="325"/>
                      <a:pt x="488" y="297"/>
                    </a:cubicBezTo>
                    <a:cubicBezTo>
                      <a:pt x="501" y="272"/>
                      <a:pt x="506" y="245"/>
                      <a:pt x="516" y="219"/>
                    </a:cubicBezTo>
                    <a:cubicBezTo>
                      <a:pt x="518" y="213"/>
                      <a:pt x="519" y="207"/>
                      <a:pt x="518" y="200"/>
                    </a:cubicBezTo>
                    <a:cubicBezTo>
                      <a:pt x="512" y="189"/>
                      <a:pt x="520" y="180"/>
                      <a:pt x="524" y="171"/>
                    </a:cubicBezTo>
                    <a:cubicBezTo>
                      <a:pt x="530" y="154"/>
                      <a:pt x="539" y="140"/>
                      <a:pt x="531" y="120"/>
                    </a:cubicBezTo>
                    <a:cubicBezTo>
                      <a:pt x="524" y="99"/>
                      <a:pt x="543" y="73"/>
                      <a:pt x="563" y="70"/>
                    </a:cubicBezTo>
                    <a:cubicBezTo>
                      <a:pt x="565" y="71"/>
                      <a:pt x="567" y="72"/>
                      <a:pt x="568" y="74"/>
                    </a:cubicBezTo>
                    <a:cubicBezTo>
                      <a:pt x="558" y="115"/>
                      <a:pt x="555" y="158"/>
                      <a:pt x="544" y="183"/>
                    </a:cubicBezTo>
                    <a:cubicBezTo>
                      <a:pt x="551" y="166"/>
                      <a:pt x="557" y="132"/>
                      <a:pt x="563" y="98"/>
                    </a:cubicBezTo>
                    <a:cubicBezTo>
                      <a:pt x="564" y="89"/>
                      <a:pt x="566" y="80"/>
                      <a:pt x="574" y="74"/>
                    </a:cubicBezTo>
                    <a:cubicBezTo>
                      <a:pt x="581" y="72"/>
                      <a:pt x="587" y="71"/>
                      <a:pt x="591" y="78"/>
                    </a:cubicBezTo>
                    <a:cubicBezTo>
                      <a:pt x="579" y="122"/>
                      <a:pt x="575" y="168"/>
                      <a:pt x="558" y="205"/>
                    </a:cubicBezTo>
                    <a:cubicBezTo>
                      <a:pt x="576" y="169"/>
                      <a:pt x="578" y="122"/>
                      <a:pt x="592" y="79"/>
                    </a:cubicBezTo>
                    <a:cubicBezTo>
                      <a:pt x="596" y="71"/>
                      <a:pt x="600" y="64"/>
                      <a:pt x="608" y="76"/>
                    </a:cubicBezTo>
                    <a:cubicBezTo>
                      <a:pt x="606" y="95"/>
                      <a:pt x="601" y="113"/>
                      <a:pt x="598" y="132"/>
                    </a:cubicBezTo>
                    <a:cubicBezTo>
                      <a:pt x="597" y="138"/>
                      <a:pt x="593" y="145"/>
                      <a:pt x="599" y="152"/>
                    </a:cubicBezTo>
                    <a:cubicBezTo>
                      <a:pt x="603" y="173"/>
                      <a:pt x="593" y="191"/>
                      <a:pt x="586" y="209"/>
                    </a:cubicBezTo>
                    <a:cubicBezTo>
                      <a:pt x="574" y="240"/>
                      <a:pt x="571" y="270"/>
                      <a:pt x="583" y="302"/>
                    </a:cubicBezTo>
                    <a:cubicBezTo>
                      <a:pt x="588" y="318"/>
                      <a:pt x="581" y="336"/>
                      <a:pt x="578" y="351"/>
                    </a:cubicBezTo>
                    <a:cubicBezTo>
                      <a:pt x="579" y="344"/>
                      <a:pt x="580" y="335"/>
                      <a:pt x="582" y="327"/>
                    </a:cubicBezTo>
                    <a:cubicBezTo>
                      <a:pt x="587" y="311"/>
                      <a:pt x="578" y="298"/>
                      <a:pt x="577" y="285"/>
                    </a:cubicBezTo>
                    <a:cubicBezTo>
                      <a:pt x="575" y="257"/>
                      <a:pt x="574" y="229"/>
                      <a:pt x="589" y="203"/>
                    </a:cubicBezTo>
                    <a:cubicBezTo>
                      <a:pt x="595" y="192"/>
                      <a:pt x="597" y="178"/>
                      <a:pt x="601" y="165"/>
                    </a:cubicBezTo>
                    <a:cubicBezTo>
                      <a:pt x="602" y="159"/>
                      <a:pt x="602" y="153"/>
                      <a:pt x="596" y="149"/>
                    </a:cubicBezTo>
                    <a:cubicBezTo>
                      <a:pt x="596" y="124"/>
                      <a:pt x="606" y="101"/>
                      <a:pt x="608" y="77"/>
                    </a:cubicBezTo>
                    <a:cubicBezTo>
                      <a:pt x="609" y="71"/>
                      <a:pt x="612" y="70"/>
                      <a:pt x="617" y="70"/>
                    </a:cubicBezTo>
                    <a:cubicBezTo>
                      <a:pt x="629" y="92"/>
                      <a:pt x="621" y="113"/>
                      <a:pt x="618" y="133"/>
                    </a:cubicBezTo>
                    <a:cubicBezTo>
                      <a:pt x="623" y="114"/>
                      <a:pt x="623" y="93"/>
                      <a:pt x="628" y="73"/>
                    </a:cubicBezTo>
                    <a:cubicBezTo>
                      <a:pt x="629" y="71"/>
                      <a:pt x="631" y="70"/>
                      <a:pt x="633" y="70"/>
                    </a:cubicBezTo>
                    <a:cubicBezTo>
                      <a:pt x="645" y="73"/>
                      <a:pt x="643" y="82"/>
                      <a:pt x="641" y="89"/>
                    </a:cubicBezTo>
                    <a:cubicBezTo>
                      <a:pt x="629" y="130"/>
                      <a:pt x="628" y="172"/>
                      <a:pt x="617" y="212"/>
                    </a:cubicBezTo>
                    <a:cubicBezTo>
                      <a:pt x="614" y="224"/>
                      <a:pt x="623" y="207"/>
                      <a:pt x="623" y="214"/>
                    </a:cubicBezTo>
                    <a:cubicBezTo>
                      <a:pt x="623" y="242"/>
                      <a:pt x="618" y="271"/>
                      <a:pt x="620" y="299"/>
                    </a:cubicBezTo>
                    <a:cubicBezTo>
                      <a:pt x="620" y="305"/>
                      <a:pt x="618" y="313"/>
                      <a:pt x="623" y="318"/>
                    </a:cubicBezTo>
                    <a:cubicBezTo>
                      <a:pt x="632" y="323"/>
                      <a:pt x="629" y="331"/>
                      <a:pt x="628" y="339"/>
                    </a:cubicBezTo>
                    <a:cubicBezTo>
                      <a:pt x="627" y="347"/>
                      <a:pt x="625" y="354"/>
                      <a:pt x="626" y="362"/>
                    </a:cubicBezTo>
                    <a:cubicBezTo>
                      <a:pt x="626" y="351"/>
                      <a:pt x="628" y="340"/>
                      <a:pt x="630" y="329"/>
                    </a:cubicBezTo>
                    <a:cubicBezTo>
                      <a:pt x="632" y="322"/>
                      <a:pt x="627" y="320"/>
                      <a:pt x="622" y="317"/>
                    </a:cubicBezTo>
                    <a:cubicBezTo>
                      <a:pt x="617" y="288"/>
                      <a:pt x="622" y="259"/>
                      <a:pt x="623" y="230"/>
                    </a:cubicBezTo>
                    <a:cubicBezTo>
                      <a:pt x="623" y="224"/>
                      <a:pt x="625" y="218"/>
                      <a:pt x="622" y="212"/>
                    </a:cubicBezTo>
                    <a:cubicBezTo>
                      <a:pt x="618" y="208"/>
                      <a:pt x="619" y="203"/>
                      <a:pt x="621" y="198"/>
                    </a:cubicBezTo>
                    <a:cubicBezTo>
                      <a:pt x="631" y="156"/>
                      <a:pt x="631" y="113"/>
                      <a:pt x="645" y="72"/>
                    </a:cubicBezTo>
                    <a:cubicBezTo>
                      <a:pt x="651" y="62"/>
                      <a:pt x="657" y="52"/>
                      <a:pt x="671" y="56"/>
                    </a:cubicBezTo>
                    <a:cubicBezTo>
                      <a:pt x="675" y="62"/>
                      <a:pt x="674" y="68"/>
                      <a:pt x="672" y="73"/>
                    </a:cubicBezTo>
                    <a:cubicBezTo>
                      <a:pt x="659" y="97"/>
                      <a:pt x="657" y="124"/>
                      <a:pt x="655" y="146"/>
                    </a:cubicBezTo>
                    <a:cubicBezTo>
                      <a:pt x="659" y="129"/>
                      <a:pt x="656" y="107"/>
                      <a:pt x="667" y="87"/>
                    </a:cubicBezTo>
                    <a:cubicBezTo>
                      <a:pt x="675" y="93"/>
                      <a:pt x="675" y="100"/>
                      <a:pt x="674" y="107"/>
                    </a:cubicBezTo>
                    <a:cubicBezTo>
                      <a:pt x="668" y="130"/>
                      <a:pt x="669" y="154"/>
                      <a:pt x="670" y="177"/>
                    </a:cubicBezTo>
                    <a:cubicBezTo>
                      <a:pt x="665" y="221"/>
                      <a:pt x="664" y="266"/>
                      <a:pt x="650" y="309"/>
                    </a:cubicBezTo>
                    <a:cubicBezTo>
                      <a:pt x="644" y="309"/>
                      <a:pt x="642" y="304"/>
                      <a:pt x="642" y="299"/>
                    </a:cubicBezTo>
                    <a:cubicBezTo>
                      <a:pt x="642" y="277"/>
                      <a:pt x="641" y="255"/>
                      <a:pt x="643" y="240"/>
                    </a:cubicBezTo>
                    <a:cubicBezTo>
                      <a:pt x="642" y="268"/>
                      <a:pt x="638" y="302"/>
                      <a:pt x="652" y="335"/>
                    </a:cubicBezTo>
                    <a:cubicBezTo>
                      <a:pt x="655" y="339"/>
                      <a:pt x="657" y="343"/>
                      <a:pt x="657" y="348"/>
                    </a:cubicBezTo>
                    <a:cubicBezTo>
                      <a:pt x="657" y="378"/>
                      <a:pt x="671" y="397"/>
                      <a:pt x="700" y="409"/>
                    </a:cubicBezTo>
                    <a:cubicBezTo>
                      <a:pt x="724" y="417"/>
                      <a:pt x="749" y="422"/>
                      <a:pt x="771" y="435"/>
                    </a:cubicBezTo>
                    <a:cubicBezTo>
                      <a:pt x="771" y="461"/>
                      <a:pt x="775" y="487"/>
                      <a:pt x="771" y="508"/>
                    </a:cubicBezTo>
                    <a:cubicBezTo>
                      <a:pt x="771" y="516"/>
                      <a:pt x="775" y="512"/>
                      <a:pt x="772" y="513"/>
                    </a:cubicBezTo>
                    <a:cubicBezTo>
                      <a:pt x="772" y="514"/>
                      <a:pt x="771" y="513"/>
                      <a:pt x="772" y="512"/>
                    </a:cubicBezTo>
                    <a:cubicBezTo>
                      <a:pt x="777" y="486"/>
                      <a:pt x="766" y="459"/>
                      <a:pt x="775" y="434"/>
                    </a:cubicBezTo>
                    <a:cubicBezTo>
                      <a:pt x="783" y="430"/>
                      <a:pt x="791" y="430"/>
                      <a:pt x="799" y="430"/>
                    </a:cubicBezTo>
                    <a:cubicBezTo>
                      <a:pt x="828" y="431"/>
                      <a:pt x="853" y="419"/>
                      <a:pt x="877" y="405"/>
                    </a:cubicBezTo>
                    <a:cubicBezTo>
                      <a:pt x="891" y="396"/>
                      <a:pt x="900" y="385"/>
                      <a:pt x="903" y="367"/>
                    </a:cubicBezTo>
                    <a:cubicBezTo>
                      <a:pt x="906" y="341"/>
                      <a:pt x="915" y="317"/>
                      <a:pt x="917" y="291"/>
                    </a:cubicBezTo>
                    <a:cubicBezTo>
                      <a:pt x="918" y="286"/>
                      <a:pt x="919" y="280"/>
                      <a:pt x="926" y="279"/>
                    </a:cubicBezTo>
                    <a:cubicBezTo>
                      <a:pt x="927" y="281"/>
                      <a:pt x="929" y="282"/>
                      <a:pt x="929" y="284"/>
                    </a:cubicBezTo>
                    <a:cubicBezTo>
                      <a:pt x="931" y="296"/>
                      <a:pt x="930" y="308"/>
                      <a:pt x="930" y="320"/>
                    </a:cubicBezTo>
                    <a:cubicBezTo>
                      <a:pt x="930" y="308"/>
                      <a:pt x="930" y="295"/>
                      <a:pt x="930" y="283"/>
                    </a:cubicBezTo>
                    <a:cubicBezTo>
                      <a:pt x="920" y="259"/>
                      <a:pt x="927" y="234"/>
                      <a:pt x="923" y="210"/>
                    </a:cubicBezTo>
                    <a:cubicBezTo>
                      <a:pt x="917" y="170"/>
                      <a:pt x="906" y="130"/>
                      <a:pt x="895" y="91"/>
                    </a:cubicBezTo>
                    <a:cubicBezTo>
                      <a:pt x="893" y="83"/>
                      <a:pt x="892" y="74"/>
                      <a:pt x="896" y="66"/>
                    </a:cubicBezTo>
                    <a:cubicBezTo>
                      <a:pt x="904" y="59"/>
                      <a:pt x="910" y="65"/>
                      <a:pt x="915" y="71"/>
                    </a:cubicBezTo>
                    <a:cubicBezTo>
                      <a:pt x="919" y="88"/>
                      <a:pt x="922" y="106"/>
                      <a:pt x="925" y="117"/>
                    </a:cubicBezTo>
                    <a:cubicBezTo>
                      <a:pt x="923" y="110"/>
                      <a:pt x="922" y="97"/>
                      <a:pt x="919" y="85"/>
                    </a:cubicBezTo>
                    <a:cubicBezTo>
                      <a:pt x="917" y="78"/>
                      <a:pt x="917" y="73"/>
                      <a:pt x="926" y="72"/>
                    </a:cubicBezTo>
                    <a:cubicBezTo>
                      <a:pt x="931" y="72"/>
                      <a:pt x="934" y="74"/>
                      <a:pt x="937" y="78"/>
                    </a:cubicBezTo>
                    <a:cubicBezTo>
                      <a:pt x="943" y="89"/>
                      <a:pt x="948" y="99"/>
                      <a:pt x="943" y="112"/>
                    </a:cubicBezTo>
                    <a:cubicBezTo>
                      <a:pt x="938" y="130"/>
                      <a:pt x="941" y="148"/>
                      <a:pt x="945" y="165"/>
                    </a:cubicBezTo>
                    <a:cubicBezTo>
                      <a:pt x="958" y="226"/>
                      <a:pt x="948" y="286"/>
                      <a:pt x="945" y="347"/>
                    </a:cubicBezTo>
                    <a:cubicBezTo>
                      <a:pt x="944" y="361"/>
                      <a:pt x="951" y="372"/>
                      <a:pt x="952" y="386"/>
                    </a:cubicBezTo>
                    <a:cubicBezTo>
                      <a:pt x="956" y="417"/>
                      <a:pt x="952" y="448"/>
                      <a:pt x="952" y="479"/>
                    </a:cubicBezTo>
                    <a:cubicBezTo>
                      <a:pt x="948" y="490"/>
                      <a:pt x="958" y="504"/>
                      <a:pt x="942" y="512"/>
                    </a:cubicBezTo>
                    <a:cubicBezTo>
                      <a:pt x="938" y="508"/>
                      <a:pt x="931" y="512"/>
                      <a:pt x="928" y="506"/>
                    </a:cubicBezTo>
                    <a:cubicBezTo>
                      <a:pt x="930" y="489"/>
                      <a:pt x="930" y="472"/>
                      <a:pt x="932" y="455"/>
                    </a:cubicBezTo>
                    <a:cubicBezTo>
                      <a:pt x="928" y="437"/>
                      <a:pt x="931" y="419"/>
                      <a:pt x="927" y="402"/>
                    </a:cubicBezTo>
                    <a:cubicBezTo>
                      <a:pt x="928" y="415"/>
                      <a:pt x="931" y="429"/>
                      <a:pt x="930" y="443"/>
                    </a:cubicBezTo>
                    <a:cubicBezTo>
                      <a:pt x="932" y="458"/>
                      <a:pt x="930" y="473"/>
                      <a:pt x="930" y="488"/>
                    </a:cubicBezTo>
                    <a:cubicBezTo>
                      <a:pt x="929" y="493"/>
                      <a:pt x="932" y="503"/>
                      <a:pt x="923" y="503"/>
                    </a:cubicBezTo>
                    <a:cubicBezTo>
                      <a:pt x="915" y="504"/>
                      <a:pt x="917" y="495"/>
                      <a:pt x="915" y="490"/>
                    </a:cubicBezTo>
                    <a:cubicBezTo>
                      <a:pt x="904" y="471"/>
                      <a:pt x="911" y="451"/>
                      <a:pt x="908" y="431"/>
                    </a:cubicBezTo>
                    <a:cubicBezTo>
                      <a:pt x="908" y="451"/>
                      <a:pt x="904" y="471"/>
                      <a:pt x="915" y="490"/>
                    </a:cubicBezTo>
                    <a:cubicBezTo>
                      <a:pt x="916" y="515"/>
                      <a:pt x="916" y="540"/>
                      <a:pt x="922" y="565"/>
                    </a:cubicBezTo>
                    <a:cubicBezTo>
                      <a:pt x="929" y="589"/>
                      <a:pt x="927" y="615"/>
                      <a:pt x="932" y="639"/>
                    </a:cubicBezTo>
                    <a:cubicBezTo>
                      <a:pt x="933" y="657"/>
                      <a:pt x="937" y="675"/>
                      <a:pt x="936" y="693"/>
                    </a:cubicBezTo>
                    <a:cubicBezTo>
                      <a:pt x="935" y="701"/>
                      <a:pt x="938" y="711"/>
                      <a:pt x="927" y="712"/>
                    </a:cubicBezTo>
                    <a:cubicBezTo>
                      <a:pt x="916" y="714"/>
                      <a:pt x="914" y="705"/>
                      <a:pt x="912" y="697"/>
                    </a:cubicBezTo>
                    <a:cubicBezTo>
                      <a:pt x="912" y="694"/>
                      <a:pt x="910" y="690"/>
                      <a:pt x="910" y="687"/>
                    </a:cubicBezTo>
                    <a:cubicBezTo>
                      <a:pt x="906" y="655"/>
                      <a:pt x="899" y="623"/>
                      <a:pt x="901" y="591"/>
                    </a:cubicBezTo>
                    <a:cubicBezTo>
                      <a:pt x="902" y="579"/>
                      <a:pt x="901" y="567"/>
                      <a:pt x="895" y="556"/>
                    </a:cubicBezTo>
                    <a:cubicBezTo>
                      <a:pt x="888" y="543"/>
                      <a:pt x="890" y="528"/>
                      <a:pt x="890" y="514"/>
                    </a:cubicBezTo>
                    <a:cubicBezTo>
                      <a:pt x="892" y="483"/>
                      <a:pt x="892" y="452"/>
                      <a:pt x="892" y="433"/>
                    </a:cubicBezTo>
                    <a:cubicBezTo>
                      <a:pt x="893" y="451"/>
                      <a:pt x="891" y="481"/>
                      <a:pt x="890" y="510"/>
                    </a:cubicBezTo>
                    <a:cubicBezTo>
                      <a:pt x="890" y="516"/>
                      <a:pt x="890" y="522"/>
                      <a:pt x="890" y="528"/>
                    </a:cubicBezTo>
                    <a:cubicBezTo>
                      <a:pt x="890" y="535"/>
                      <a:pt x="889" y="543"/>
                      <a:pt x="881" y="544"/>
                    </a:cubicBezTo>
                    <a:cubicBezTo>
                      <a:pt x="873" y="544"/>
                      <a:pt x="871" y="534"/>
                      <a:pt x="871" y="528"/>
                    </a:cubicBezTo>
                    <a:cubicBezTo>
                      <a:pt x="871" y="516"/>
                      <a:pt x="868" y="504"/>
                      <a:pt x="869" y="492"/>
                    </a:cubicBezTo>
                    <a:cubicBezTo>
                      <a:pt x="871" y="477"/>
                      <a:pt x="869" y="462"/>
                      <a:pt x="866" y="450"/>
                    </a:cubicBezTo>
                    <a:cubicBezTo>
                      <a:pt x="867" y="474"/>
                      <a:pt x="863" y="503"/>
                      <a:pt x="872" y="527"/>
                    </a:cubicBezTo>
                    <a:cubicBezTo>
                      <a:pt x="893" y="582"/>
                      <a:pt x="876" y="639"/>
                      <a:pt x="887" y="694"/>
                    </a:cubicBezTo>
                    <a:cubicBezTo>
                      <a:pt x="889" y="701"/>
                      <a:pt x="888" y="708"/>
                      <a:pt x="895" y="711"/>
                    </a:cubicBezTo>
                    <a:cubicBezTo>
                      <a:pt x="901" y="713"/>
                      <a:pt x="902" y="719"/>
                      <a:pt x="903" y="724"/>
                    </a:cubicBezTo>
                    <a:cubicBezTo>
                      <a:pt x="902" y="783"/>
                      <a:pt x="906" y="842"/>
                      <a:pt x="912" y="901"/>
                    </a:cubicBezTo>
                    <a:cubicBezTo>
                      <a:pt x="912" y="904"/>
                      <a:pt x="912" y="907"/>
                      <a:pt x="912" y="911"/>
                    </a:cubicBezTo>
                    <a:cubicBezTo>
                      <a:pt x="907" y="943"/>
                      <a:pt x="906" y="974"/>
                      <a:pt x="915" y="1006"/>
                    </a:cubicBezTo>
                    <a:cubicBezTo>
                      <a:pt x="921" y="1015"/>
                      <a:pt x="918" y="1027"/>
                      <a:pt x="922" y="1037"/>
                    </a:cubicBezTo>
                    <a:cubicBezTo>
                      <a:pt x="932" y="1063"/>
                      <a:pt x="920" y="1090"/>
                      <a:pt x="926" y="1116"/>
                    </a:cubicBezTo>
                    <a:cubicBezTo>
                      <a:pt x="926" y="1158"/>
                      <a:pt x="929" y="1199"/>
                      <a:pt x="936" y="1240"/>
                    </a:cubicBezTo>
                    <a:cubicBezTo>
                      <a:pt x="939" y="1262"/>
                      <a:pt x="950" y="1282"/>
                      <a:pt x="948" y="1304"/>
                    </a:cubicBezTo>
                    <a:cubicBezTo>
                      <a:pt x="947" y="1311"/>
                      <a:pt x="948" y="1319"/>
                      <a:pt x="943" y="1325"/>
                    </a:cubicBezTo>
                    <a:cubicBezTo>
                      <a:pt x="938" y="1330"/>
                      <a:pt x="932" y="1333"/>
                      <a:pt x="926" y="1334"/>
                    </a:cubicBezTo>
                    <a:cubicBezTo>
                      <a:pt x="918" y="1335"/>
                      <a:pt x="912" y="1334"/>
                      <a:pt x="912" y="1325"/>
                    </a:cubicBezTo>
                    <a:cubicBezTo>
                      <a:pt x="913" y="1287"/>
                      <a:pt x="910" y="1249"/>
                      <a:pt x="908" y="1211"/>
                    </a:cubicBezTo>
                    <a:cubicBezTo>
                      <a:pt x="909" y="1243"/>
                      <a:pt x="913" y="1275"/>
                      <a:pt x="912" y="1308"/>
                    </a:cubicBezTo>
                    <a:cubicBezTo>
                      <a:pt x="912" y="1340"/>
                      <a:pt x="907" y="1345"/>
                      <a:pt x="872" y="1347"/>
                    </a:cubicBezTo>
                    <a:cubicBezTo>
                      <a:pt x="856" y="1335"/>
                      <a:pt x="869" y="1323"/>
                      <a:pt x="869" y="1310"/>
                    </a:cubicBezTo>
                    <a:cubicBezTo>
                      <a:pt x="865" y="1322"/>
                      <a:pt x="865" y="1334"/>
                      <a:pt x="864" y="1346"/>
                    </a:cubicBezTo>
                    <a:cubicBezTo>
                      <a:pt x="837" y="1362"/>
                      <a:pt x="808" y="1364"/>
                      <a:pt x="777" y="1361"/>
                    </a:cubicBezTo>
                    <a:cubicBezTo>
                      <a:pt x="772" y="1354"/>
                      <a:pt x="773" y="1346"/>
                      <a:pt x="775" y="1338"/>
                    </a:cubicBezTo>
                    <a:cubicBezTo>
                      <a:pt x="785" y="1290"/>
                      <a:pt x="790" y="1241"/>
                      <a:pt x="788" y="1192"/>
                    </a:cubicBezTo>
                    <a:cubicBezTo>
                      <a:pt x="788" y="1178"/>
                      <a:pt x="790" y="1164"/>
                      <a:pt x="792" y="1150"/>
                    </a:cubicBezTo>
                    <a:cubicBezTo>
                      <a:pt x="800" y="1114"/>
                      <a:pt x="791" y="1077"/>
                      <a:pt x="794" y="1038"/>
                    </a:cubicBezTo>
                    <a:cubicBezTo>
                      <a:pt x="794" y="1086"/>
                      <a:pt x="779" y="1130"/>
                      <a:pt x="777" y="1176"/>
                    </a:cubicBezTo>
                    <a:cubicBezTo>
                      <a:pt x="770" y="1189"/>
                      <a:pt x="768" y="1203"/>
                      <a:pt x="767" y="1218"/>
                    </a:cubicBezTo>
                    <a:cubicBezTo>
                      <a:pt x="764" y="1258"/>
                      <a:pt x="764" y="1298"/>
                      <a:pt x="744" y="1335"/>
                    </a:cubicBezTo>
                    <a:cubicBezTo>
                      <a:pt x="739" y="1344"/>
                      <a:pt x="741" y="1355"/>
                      <a:pt x="736" y="1364"/>
                    </a:cubicBezTo>
                    <a:cubicBezTo>
                      <a:pt x="729" y="1373"/>
                      <a:pt x="718" y="1373"/>
                      <a:pt x="708" y="1373"/>
                    </a:cubicBezTo>
                    <a:cubicBezTo>
                      <a:pt x="695" y="1373"/>
                      <a:pt x="693" y="1367"/>
                      <a:pt x="693" y="1354"/>
                    </a:cubicBezTo>
                    <a:cubicBezTo>
                      <a:pt x="695" y="1320"/>
                      <a:pt x="695" y="1285"/>
                      <a:pt x="704" y="1252"/>
                    </a:cubicBezTo>
                    <a:cubicBezTo>
                      <a:pt x="707" y="1243"/>
                      <a:pt x="701" y="1249"/>
                      <a:pt x="699" y="1248"/>
                    </a:cubicBezTo>
                    <a:cubicBezTo>
                      <a:pt x="693" y="1244"/>
                      <a:pt x="694" y="1238"/>
                      <a:pt x="694" y="1231"/>
                    </a:cubicBezTo>
                    <a:cubicBezTo>
                      <a:pt x="694" y="1220"/>
                      <a:pt x="697" y="1209"/>
                      <a:pt x="696" y="1198"/>
                    </a:cubicBezTo>
                    <a:cubicBezTo>
                      <a:pt x="695" y="1196"/>
                      <a:pt x="692" y="1199"/>
                      <a:pt x="695" y="1198"/>
                    </a:cubicBezTo>
                    <a:cubicBezTo>
                      <a:pt x="696" y="1198"/>
                      <a:pt x="696" y="1198"/>
                      <a:pt x="696" y="1200"/>
                    </a:cubicBezTo>
                    <a:cubicBezTo>
                      <a:pt x="696" y="1207"/>
                      <a:pt x="695" y="1214"/>
                      <a:pt x="694" y="1221"/>
                    </a:cubicBezTo>
                    <a:cubicBezTo>
                      <a:pt x="685" y="1261"/>
                      <a:pt x="698" y="1301"/>
                      <a:pt x="694" y="1341"/>
                    </a:cubicBezTo>
                    <a:cubicBezTo>
                      <a:pt x="692" y="1368"/>
                      <a:pt x="694" y="1369"/>
                      <a:pt x="667" y="1376"/>
                    </a:cubicBezTo>
                    <a:cubicBezTo>
                      <a:pt x="657" y="1378"/>
                      <a:pt x="648" y="1379"/>
                      <a:pt x="638" y="1374"/>
                    </a:cubicBezTo>
                    <a:cubicBezTo>
                      <a:pt x="631" y="1370"/>
                      <a:pt x="631" y="1363"/>
                      <a:pt x="633" y="1357"/>
                    </a:cubicBezTo>
                    <a:cubicBezTo>
                      <a:pt x="643" y="1325"/>
                      <a:pt x="641" y="1293"/>
                      <a:pt x="642" y="1260"/>
                    </a:cubicBezTo>
                    <a:cubicBezTo>
                      <a:pt x="643" y="1238"/>
                      <a:pt x="648" y="1216"/>
                      <a:pt x="655" y="1194"/>
                    </a:cubicBezTo>
                    <a:cubicBezTo>
                      <a:pt x="664" y="1165"/>
                      <a:pt x="668" y="1135"/>
                      <a:pt x="662" y="1105"/>
                    </a:cubicBezTo>
                    <a:cubicBezTo>
                      <a:pt x="672" y="1060"/>
                      <a:pt x="683" y="1015"/>
                      <a:pt x="683" y="975"/>
                    </a:cubicBezTo>
                    <a:cubicBezTo>
                      <a:pt x="681" y="983"/>
                      <a:pt x="680" y="997"/>
                      <a:pt x="680" y="1012"/>
                    </a:cubicBezTo>
                    <a:cubicBezTo>
                      <a:pt x="678" y="1046"/>
                      <a:pt x="664" y="1078"/>
                      <a:pt x="661" y="1113"/>
                    </a:cubicBezTo>
                    <a:cubicBezTo>
                      <a:pt x="672" y="1167"/>
                      <a:pt x="640" y="1216"/>
                      <a:pt x="642" y="1269"/>
                    </a:cubicBezTo>
                    <a:cubicBezTo>
                      <a:pt x="642" y="1299"/>
                      <a:pt x="640" y="1329"/>
                      <a:pt x="633" y="1358"/>
                    </a:cubicBezTo>
                    <a:cubicBezTo>
                      <a:pt x="630" y="1368"/>
                      <a:pt x="626" y="1373"/>
                      <a:pt x="616" y="1373"/>
                    </a:cubicBezTo>
                    <a:cubicBezTo>
                      <a:pt x="614" y="1373"/>
                      <a:pt x="612" y="1373"/>
                      <a:pt x="610" y="1373"/>
                    </a:cubicBezTo>
                    <a:cubicBezTo>
                      <a:pt x="598" y="1369"/>
                      <a:pt x="598" y="1361"/>
                      <a:pt x="600" y="1351"/>
                    </a:cubicBezTo>
                    <a:cubicBezTo>
                      <a:pt x="616" y="1282"/>
                      <a:pt x="623" y="1212"/>
                      <a:pt x="632" y="1143"/>
                    </a:cubicBezTo>
                    <a:cubicBezTo>
                      <a:pt x="633" y="1136"/>
                      <a:pt x="636" y="1130"/>
                      <a:pt x="628" y="1126"/>
                    </a:cubicBezTo>
                    <a:cubicBezTo>
                      <a:pt x="627" y="1108"/>
                      <a:pt x="634" y="1092"/>
                      <a:pt x="639" y="1076"/>
                    </a:cubicBezTo>
                    <a:cubicBezTo>
                      <a:pt x="646" y="1084"/>
                      <a:pt x="643" y="1093"/>
                      <a:pt x="644" y="1102"/>
                    </a:cubicBezTo>
                    <a:cubicBezTo>
                      <a:pt x="644" y="1104"/>
                      <a:pt x="648" y="1101"/>
                      <a:pt x="645" y="1102"/>
                    </a:cubicBezTo>
                    <a:cubicBezTo>
                      <a:pt x="644" y="1102"/>
                      <a:pt x="644" y="1102"/>
                      <a:pt x="644" y="1101"/>
                    </a:cubicBezTo>
                    <a:cubicBezTo>
                      <a:pt x="641" y="1067"/>
                      <a:pt x="647" y="1034"/>
                      <a:pt x="654" y="1001"/>
                    </a:cubicBezTo>
                    <a:cubicBezTo>
                      <a:pt x="656" y="972"/>
                      <a:pt x="665" y="944"/>
                      <a:pt x="670" y="915"/>
                    </a:cubicBezTo>
                    <a:cubicBezTo>
                      <a:pt x="673" y="900"/>
                      <a:pt x="679" y="885"/>
                      <a:pt x="680" y="870"/>
                    </a:cubicBezTo>
                    <a:cubicBezTo>
                      <a:pt x="675" y="846"/>
                      <a:pt x="677" y="823"/>
                      <a:pt x="686" y="801"/>
                    </a:cubicBezTo>
                    <a:cubicBezTo>
                      <a:pt x="697" y="771"/>
                      <a:pt x="702" y="740"/>
                      <a:pt x="710" y="709"/>
                    </a:cubicBezTo>
                    <a:cubicBezTo>
                      <a:pt x="723" y="655"/>
                      <a:pt x="728" y="600"/>
                      <a:pt x="724" y="544"/>
                    </a:cubicBezTo>
                    <a:cubicBezTo>
                      <a:pt x="724" y="538"/>
                      <a:pt x="727" y="534"/>
                      <a:pt x="725" y="528"/>
                    </a:cubicBezTo>
                    <a:cubicBezTo>
                      <a:pt x="725" y="526"/>
                      <a:pt x="721" y="529"/>
                      <a:pt x="724" y="528"/>
                    </a:cubicBezTo>
                    <a:cubicBezTo>
                      <a:pt x="725" y="528"/>
                      <a:pt x="725" y="528"/>
                      <a:pt x="725" y="529"/>
                    </a:cubicBezTo>
                    <a:cubicBezTo>
                      <a:pt x="727" y="567"/>
                      <a:pt x="725" y="605"/>
                      <a:pt x="722" y="642"/>
                    </a:cubicBezTo>
                    <a:cubicBezTo>
                      <a:pt x="718" y="688"/>
                      <a:pt x="706" y="732"/>
                      <a:pt x="693" y="776"/>
                    </a:cubicBezTo>
                    <a:cubicBezTo>
                      <a:pt x="684" y="807"/>
                      <a:pt x="673" y="838"/>
                      <a:pt x="680" y="871"/>
                    </a:cubicBezTo>
                    <a:cubicBezTo>
                      <a:pt x="674" y="906"/>
                      <a:pt x="664" y="941"/>
                      <a:pt x="657" y="976"/>
                    </a:cubicBezTo>
                    <a:cubicBezTo>
                      <a:pt x="655" y="986"/>
                      <a:pt x="654" y="996"/>
                      <a:pt x="654" y="1006"/>
                    </a:cubicBezTo>
                    <a:cubicBezTo>
                      <a:pt x="648" y="1042"/>
                      <a:pt x="636" y="1076"/>
                      <a:pt x="629" y="1111"/>
                    </a:cubicBezTo>
                    <a:cubicBezTo>
                      <a:pt x="628" y="1114"/>
                      <a:pt x="627" y="1117"/>
                      <a:pt x="626" y="1119"/>
                    </a:cubicBezTo>
                    <a:cubicBezTo>
                      <a:pt x="624" y="1126"/>
                      <a:pt x="628" y="1129"/>
                      <a:pt x="633" y="1132"/>
                    </a:cubicBezTo>
                    <a:cubicBezTo>
                      <a:pt x="624" y="1211"/>
                      <a:pt x="615" y="1291"/>
                      <a:pt x="595" y="1369"/>
                    </a:cubicBezTo>
                    <a:cubicBezTo>
                      <a:pt x="576" y="1377"/>
                      <a:pt x="556" y="1376"/>
                      <a:pt x="537" y="1369"/>
                    </a:cubicBezTo>
                    <a:cubicBezTo>
                      <a:pt x="535" y="1367"/>
                      <a:pt x="533" y="1366"/>
                      <a:pt x="532" y="1364"/>
                    </a:cubicBezTo>
                    <a:cubicBezTo>
                      <a:pt x="531" y="1338"/>
                      <a:pt x="542" y="1315"/>
                      <a:pt x="550" y="1287"/>
                    </a:cubicBezTo>
                    <a:cubicBezTo>
                      <a:pt x="558" y="1299"/>
                      <a:pt x="555" y="1307"/>
                      <a:pt x="555" y="1314"/>
                    </a:cubicBezTo>
                    <a:cubicBezTo>
                      <a:pt x="561" y="1263"/>
                      <a:pt x="558" y="1212"/>
                      <a:pt x="570" y="1162"/>
                    </a:cubicBezTo>
                    <a:cubicBezTo>
                      <a:pt x="566" y="1177"/>
                      <a:pt x="563" y="1192"/>
                      <a:pt x="561" y="1207"/>
                    </a:cubicBezTo>
                    <a:cubicBezTo>
                      <a:pt x="559" y="1210"/>
                      <a:pt x="557" y="1212"/>
                      <a:pt x="554" y="1213"/>
                    </a:cubicBezTo>
                    <a:cubicBezTo>
                      <a:pt x="546" y="1212"/>
                      <a:pt x="543" y="1208"/>
                      <a:pt x="544" y="1200"/>
                    </a:cubicBezTo>
                    <a:cubicBezTo>
                      <a:pt x="552" y="1171"/>
                      <a:pt x="560" y="1141"/>
                      <a:pt x="560" y="1112"/>
                    </a:cubicBezTo>
                    <a:cubicBezTo>
                      <a:pt x="559" y="1069"/>
                      <a:pt x="573" y="1030"/>
                      <a:pt x="579" y="989"/>
                    </a:cubicBezTo>
                    <a:cubicBezTo>
                      <a:pt x="583" y="963"/>
                      <a:pt x="587" y="936"/>
                      <a:pt x="595" y="911"/>
                    </a:cubicBezTo>
                    <a:cubicBezTo>
                      <a:pt x="608" y="871"/>
                      <a:pt x="609" y="827"/>
                      <a:pt x="626" y="788"/>
                    </a:cubicBezTo>
                    <a:cubicBezTo>
                      <a:pt x="634" y="771"/>
                      <a:pt x="635" y="751"/>
                      <a:pt x="640" y="737"/>
                    </a:cubicBezTo>
                    <a:cubicBezTo>
                      <a:pt x="637" y="770"/>
                      <a:pt x="615" y="801"/>
                      <a:pt x="610" y="837"/>
                    </a:cubicBezTo>
                    <a:cubicBezTo>
                      <a:pt x="601" y="899"/>
                      <a:pt x="584" y="959"/>
                      <a:pt x="573" y="1020"/>
                    </a:cubicBezTo>
                    <a:cubicBezTo>
                      <a:pt x="568" y="1043"/>
                      <a:pt x="563" y="1067"/>
                      <a:pt x="558" y="1090"/>
                    </a:cubicBezTo>
                    <a:cubicBezTo>
                      <a:pt x="555" y="1110"/>
                      <a:pt x="559" y="1130"/>
                      <a:pt x="555" y="1151"/>
                    </a:cubicBezTo>
                    <a:cubicBezTo>
                      <a:pt x="552" y="1165"/>
                      <a:pt x="547" y="1179"/>
                      <a:pt x="548" y="1194"/>
                    </a:cubicBezTo>
                    <a:cubicBezTo>
                      <a:pt x="547" y="1195"/>
                      <a:pt x="545" y="1197"/>
                      <a:pt x="544" y="1197"/>
                    </a:cubicBezTo>
                    <a:cubicBezTo>
                      <a:pt x="535" y="1193"/>
                      <a:pt x="541" y="1180"/>
                      <a:pt x="531" y="1176"/>
                    </a:cubicBezTo>
                    <a:cubicBezTo>
                      <a:pt x="529" y="1174"/>
                      <a:pt x="528" y="1172"/>
                      <a:pt x="529" y="1169"/>
                    </a:cubicBezTo>
                    <a:cubicBezTo>
                      <a:pt x="529" y="1156"/>
                      <a:pt x="535" y="1143"/>
                      <a:pt x="534" y="1130"/>
                    </a:cubicBezTo>
                    <a:cubicBezTo>
                      <a:pt x="540" y="1087"/>
                      <a:pt x="547" y="1043"/>
                      <a:pt x="555" y="1012"/>
                    </a:cubicBezTo>
                    <a:cubicBezTo>
                      <a:pt x="550" y="1040"/>
                      <a:pt x="539" y="1080"/>
                      <a:pt x="536" y="1120"/>
                    </a:cubicBezTo>
                    <a:cubicBezTo>
                      <a:pt x="532" y="1167"/>
                      <a:pt x="513" y="1211"/>
                      <a:pt x="509" y="1258"/>
                    </a:cubicBezTo>
                    <a:cubicBezTo>
                      <a:pt x="507" y="1291"/>
                      <a:pt x="506" y="1324"/>
                      <a:pt x="493" y="1355"/>
                    </a:cubicBezTo>
                    <a:cubicBezTo>
                      <a:pt x="481" y="1363"/>
                      <a:pt x="470" y="1362"/>
                      <a:pt x="460" y="1351"/>
                    </a:cubicBezTo>
                    <a:cubicBezTo>
                      <a:pt x="462" y="1332"/>
                      <a:pt x="464" y="1313"/>
                      <a:pt x="474" y="1296"/>
                    </a:cubicBezTo>
                    <a:cubicBezTo>
                      <a:pt x="481" y="1286"/>
                      <a:pt x="477" y="1273"/>
                      <a:pt x="479" y="1261"/>
                    </a:cubicBezTo>
                    <a:cubicBezTo>
                      <a:pt x="488" y="1215"/>
                      <a:pt x="501" y="1171"/>
                      <a:pt x="506" y="1125"/>
                    </a:cubicBezTo>
                    <a:cubicBezTo>
                      <a:pt x="509" y="1087"/>
                      <a:pt x="527" y="1054"/>
                      <a:pt x="532" y="1016"/>
                    </a:cubicBezTo>
                    <a:cubicBezTo>
                      <a:pt x="535" y="991"/>
                      <a:pt x="541" y="965"/>
                      <a:pt x="546" y="940"/>
                    </a:cubicBezTo>
                    <a:cubicBezTo>
                      <a:pt x="536" y="995"/>
                      <a:pt x="526" y="1051"/>
                      <a:pt x="509" y="1105"/>
                    </a:cubicBezTo>
                    <a:cubicBezTo>
                      <a:pt x="504" y="1150"/>
                      <a:pt x="493" y="1195"/>
                      <a:pt x="484" y="1239"/>
                    </a:cubicBezTo>
                    <a:cubicBezTo>
                      <a:pt x="476" y="1278"/>
                      <a:pt x="468" y="1316"/>
                      <a:pt x="455" y="1353"/>
                    </a:cubicBezTo>
                    <a:cubicBezTo>
                      <a:pt x="448" y="1356"/>
                      <a:pt x="442" y="1354"/>
                      <a:pt x="437" y="1348"/>
                    </a:cubicBezTo>
                    <a:cubicBezTo>
                      <a:pt x="431" y="1334"/>
                      <a:pt x="439" y="1321"/>
                      <a:pt x="443" y="1308"/>
                    </a:cubicBezTo>
                    <a:cubicBezTo>
                      <a:pt x="450" y="1288"/>
                      <a:pt x="456" y="1268"/>
                      <a:pt x="456" y="1247"/>
                    </a:cubicBezTo>
                    <a:cubicBezTo>
                      <a:pt x="457" y="1201"/>
                      <a:pt x="477" y="1160"/>
                      <a:pt x="484" y="1116"/>
                    </a:cubicBezTo>
                    <a:cubicBezTo>
                      <a:pt x="486" y="1097"/>
                      <a:pt x="493" y="1080"/>
                      <a:pt x="490" y="1061"/>
                    </a:cubicBezTo>
                    <a:cubicBezTo>
                      <a:pt x="502" y="1022"/>
                      <a:pt x="512" y="983"/>
                      <a:pt x="523" y="944"/>
                    </a:cubicBezTo>
                    <a:cubicBezTo>
                      <a:pt x="526" y="933"/>
                      <a:pt x="530" y="921"/>
                      <a:pt x="525" y="913"/>
                    </a:cubicBezTo>
                    <a:cubicBezTo>
                      <a:pt x="504" y="879"/>
                      <a:pt x="534" y="854"/>
                      <a:pt x="536" y="829"/>
                    </a:cubicBezTo>
                    <a:cubicBezTo>
                      <a:pt x="531" y="845"/>
                      <a:pt x="521" y="865"/>
                      <a:pt x="518" y="888"/>
                    </a:cubicBezTo>
                    <a:cubicBezTo>
                      <a:pt x="517" y="892"/>
                      <a:pt x="514" y="898"/>
                      <a:pt x="517" y="901"/>
                    </a:cubicBezTo>
                    <a:cubicBezTo>
                      <a:pt x="538" y="928"/>
                      <a:pt x="519" y="954"/>
                      <a:pt x="513" y="979"/>
                    </a:cubicBezTo>
                    <a:cubicBezTo>
                      <a:pt x="506" y="1008"/>
                      <a:pt x="498" y="1036"/>
                      <a:pt x="490" y="1065"/>
                    </a:cubicBezTo>
                    <a:cubicBezTo>
                      <a:pt x="488" y="1098"/>
                      <a:pt x="483" y="1130"/>
                      <a:pt x="472" y="1160"/>
                    </a:cubicBezTo>
                    <a:cubicBezTo>
                      <a:pt x="460" y="1193"/>
                      <a:pt x="459" y="1228"/>
                      <a:pt x="454" y="1262"/>
                    </a:cubicBezTo>
                    <a:cubicBezTo>
                      <a:pt x="450" y="1290"/>
                      <a:pt x="441" y="1317"/>
                      <a:pt x="431" y="1344"/>
                    </a:cubicBezTo>
                    <a:cubicBezTo>
                      <a:pt x="422" y="1350"/>
                      <a:pt x="414" y="1347"/>
                      <a:pt x="406" y="1342"/>
                    </a:cubicBezTo>
                    <a:cubicBezTo>
                      <a:pt x="407" y="1317"/>
                      <a:pt x="415" y="1295"/>
                      <a:pt x="425" y="1273"/>
                    </a:cubicBezTo>
                    <a:cubicBezTo>
                      <a:pt x="435" y="1259"/>
                      <a:pt x="431" y="1242"/>
                      <a:pt x="433" y="1227"/>
                    </a:cubicBezTo>
                    <a:cubicBezTo>
                      <a:pt x="440" y="1186"/>
                      <a:pt x="449" y="1146"/>
                      <a:pt x="465" y="1107"/>
                    </a:cubicBezTo>
                    <a:cubicBezTo>
                      <a:pt x="469" y="1098"/>
                      <a:pt x="462" y="1087"/>
                      <a:pt x="468" y="1079"/>
                    </a:cubicBezTo>
                    <a:cubicBezTo>
                      <a:pt x="453" y="1142"/>
                      <a:pt x="432" y="1204"/>
                      <a:pt x="428" y="1270"/>
                    </a:cubicBezTo>
                    <a:cubicBezTo>
                      <a:pt x="416" y="1283"/>
                      <a:pt x="414" y="1301"/>
                      <a:pt x="410" y="1317"/>
                    </a:cubicBezTo>
                    <a:cubicBezTo>
                      <a:pt x="407" y="1326"/>
                      <a:pt x="408" y="1338"/>
                      <a:pt x="394" y="1339"/>
                    </a:cubicBezTo>
                    <a:cubicBezTo>
                      <a:pt x="392" y="1339"/>
                      <a:pt x="390" y="1338"/>
                      <a:pt x="389" y="1337"/>
                    </a:cubicBezTo>
                    <a:cubicBezTo>
                      <a:pt x="386" y="1336"/>
                      <a:pt x="384" y="1333"/>
                      <a:pt x="383" y="1330"/>
                    </a:cubicBezTo>
                    <a:cubicBezTo>
                      <a:pt x="382" y="1318"/>
                      <a:pt x="390" y="1308"/>
                      <a:pt x="393" y="1296"/>
                    </a:cubicBezTo>
                    <a:cubicBezTo>
                      <a:pt x="399" y="1271"/>
                      <a:pt x="396" y="1246"/>
                      <a:pt x="399" y="1224"/>
                    </a:cubicBezTo>
                    <a:cubicBezTo>
                      <a:pt x="399" y="1248"/>
                      <a:pt x="391" y="1274"/>
                      <a:pt x="390" y="1301"/>
                    </a:cubicBezTo>
                    <a:cubicBezTo>
                      <a:pt x="390" y="1313"/>
                      <a:pt x="386" y="1328"/>
                      <a:pt x="369" y="1332"/>
                    </a:cubicBezTo>
                    <a:cubicBezTo>
                      <a:pt x="364" y="1332"/>
                      <a:pt x="360" y="1329"/>
                      <a:pt x="357" y="1325"/>
                    </a:cubicBezTo>
                    <a:cubicBezTo>
                      <a:pt x="360" y="1302"/>
                      <a:pt x="370" y="1281"/>
                      <a:pt x="375" y="1262"/>
                    </a:cubicBezTo>
                    <a:cubicBezTo>
                      <a:pt x="365" y="1280"/>
                      <a:pt x="367" y="1306"/>
                      <a:pt x="350" y="1323"/>
                    </a:cubicBezTo>
                    <a:cubicBezTo>
                      <a:pt x="348" y="1324"/>
                      <a:pt x="346" y="1324"/>
                      <a:pt x="344" y="1324"/>
                    </a:cubicBezTo>
                    <a:cubicBezTo>
                      <a:pt x="335" y="1324"/>
                      <a:pt x="328" y="1319"/>
                      <a:pt x="320" y="1315"/>
                    </a:cubicBezTo>
                    <a:cubicBezTo>
                      <a:pt x="318" y="1314"/>
                      <a:pt x="317" y="1313"/>
                      <a:pt x="316" y="1311"/>
                    </a:cubicBezTo>
                    <a:cubicBezTo>
                      <a:pt x="316" y="1309"/>
                      <a:pt x="315" y="1307"/>
                      <a:pt x="316" y="1305"/>
                    </a:cubicBezTo>
                    <a:cubicBezTo>
                      <a:pt x="315" y="1296"/>
                      <a:pt x="320" y="1288"/>
                      <a:pt x="324" y="1279"/>
                    </a:cubicBezTo>
                    <a:cubicBezTo>
                      <a:pt x="335" y="1257"/>
                      <a:pt x="348" y="1235"/>
                      <a:pt x="349" y="1208"/>
                    </a:cubicBezTo>
                    <a:cubicBezTo>
                      <a:pt x="351" y="1184"/>
                      <a:pt x="365" y="1162"/>
                      <a:pt x="375" y="1140"/>
                    </a:cubicBezTo>
                    <a:cubicBezTo>
                      <a:pt x="365" y="1159"/>
                      <a:pt x="353" y="1180"/>
                      <a:pt x="351" y="1200"/>
                    </a:cubicBezTo>
                    <a:cubicBezTo>
                      <a:pt x="346" y="1239"/>
                      <a:pt x="326" y="1271"/>
                      <a:pt x="312" y="1305"/>
                    </a:cubicBezTo>
                    <a:cubicBezTo>
                      <a:pt x="307" y="1307"/>
                      <a:pt x="302" y="1305"/>
                      <a:pt x="298" y="1304"/>
                    </a:cubicBezTo>
                    <a:cubicBezTo>
                      <a:pt x="293" y="1302"/>
                      <a:pt x="289" y="1301"/>
                      <a:pt x="285" y="1297"/>
                    </a:cubicBezTo>
                    <a:cubicBezTo>
                      <a:pt x="284" y="1295"/>
                      <a:pt x="284" y="1293"/>
                      <a:pt x="284" y="1291"/>
                    </a:cubicBezTo>
                    <a:cubicBezTo>
                      <a:pt x="310" y="1240"/>
                      <a:pt x="325" y="1183"/>
                      <a:pt x="351" y="1131"/>
                    </a:cubicBezTo>
                    <a:cubicBezTo>
                      <a:pt x="364" y="1104"/>
                      <a:pt x="371" y="1075"/>
                      <a:pt x="380" y="1056"/>
                    </a:cubicBezTo>
                    <a:cubicBezTo>
                      <a:pt x="375" y="1068"/>
                      <a:pt x="369" y="1088"/>
                      <a:pt x="362" y="1107"/>
                    </a:cubicBezTo>
                    <a:cubicBezTo>
                      <a:pt x="360" y="1114"/>
                      <a:pt x="359" y="1124"/>
                      <a:pt x="347" y="1121"/>
                    </a:cubicBezTo>
                    <a:cubicBezTo>
                      <a:pt x="343" y="1117"/>
                      <a:pt x="345" y="1114"/>
                      <a:pt x="346" y="1110"/>
                    </a:cubicBezTo>
                    <a:cubicBezTo>
                      <a:pt x="358" y="1069"/>
                      <a:pt x="369" y="1028"/>
                      <a:pt x="387" y="988"/>
                    </a:cubicBezTo>
                    <a:cubicBezTo>
                      <a:pt x="369" y="1027"/>
                      <a:pt x="358" y="1068"/>
                      <a:pt x="346" y="1109"/>
                    </a:cubicBezTo>
                    <a:cubicBezTo>
                      <a:pt x="344" y="1115"/>
                      <a:pt x="343" y="1119"/>
                      <a:pt x="348" y="1123"/>
                    </a:cubicBezTo>
                    <a:cubicBezTo>
                      <a:pt x="350" y="1127"/>
                      <a:pt x="350" y="1132"/>
                      <a:pt x="348" y="1136"/>
                    </a:cubicBezTo>
                    <a:cubicBezTo>
                      <a:pt x="327" y="1176"/>
                      <a:pt x="319" y="1222"/>
                      <a:pt x="297" y="1261"/>
                    </a:cubicBezTo>
                    <a:cubicBezTo>
                      <a:pt x="291" y="1272"/>
                      <a:pt x="291" y="1288"/>
                      <a:pt x="274" y="1291"/>
                    </a:cubicBezTo>
                    <a:cubicBezTo>
                      <a:pt x="259" y="1288"/>
                      <a:pt x="242" y="1292"/>
                      <a:pt x="230" y="1278"/>
                    </a:cubicBezTo>
                    <a:cubicBezTo>
                      <a:pt x="229" y="1277"/>
                      <a:pt x="229" y="1275"/>
                      <a:pt x="230" y="1273"/>
                    </a:cubicBezTo>
                    <a:cubicBezTo>
                      <a:pt x="243" y="1241"/>
                      <a:pt x="260" y="1210"/>
                      <a:pt x="269" y="1177"/>
                    </a:cubicBezTo>
                    <a:cubicBezTo>
                      <a:pt x="279" y="1156"/>
                      <a:pt x="290" y="1136"/>
                      <a:pt x="294" y="1113"/>
                    </a:cubicBezTo>
                    <a:cubicBezTo>
                      <a:pt x="295" y="1106"/>
                      <a:pt x="299" y="1100"/>
                      <a:pt x="293" y="1094"/>
                    </a:cubicBezTo>
                    <a:cubicBezTo>
                      <a:pt x="311" y="1057"/>
                      <a:pt x="316" y="1017"/>
                      <a:pt x="329" y="978"/>
                    </a:cubicBezTo>
                    <a:cubicBezTo>
                      <a:pt x="338" y="953"/>
                      <a:pt x="339" y="925"/>
                      <a:pt x="343" y="898"/>
                    </a:cubicBezTo>
                    <a:cubicBezTo>
                      <a:pt x="347" y="868"/>
                      <a:pt x="361" y="840"/>
                      <a:pt x="365" y="814"/>
                    </a:cubicBezTo>
                    <a:cubicBezTo>
                      <a:pt x="356" y="849"/>
                      <a:pt x="343" y="887"/>
                      <a:pt x="337" y="927"/>
                    </a:cubicBezTo>
                    <a:cubicBezTo>
                      <a:pt x="332" y="960"/>
                      <a:pt x="325" y="993"/>
                      <a:pt x="315" y="1025"/>
                    </a:cubicBezTo>
                    <a:cubicBezTo>
                      <a:pt x="308" y="1047"/>
                      <a:pt x="304" y="1069"/>
                      <a:pt x="293" y="1089"/>
                    </a:cubicBezTo>
                    <a:cubicBezTo>
                      <a:pt x="291" y="1093"/>
                      <a:pt x="291" y="1095"/>
                      <a:pt x="295" y="1097"/>
                    </a:cubicBezTo>
                    <a:cubicBezTo>
                      <a:pt x="296" y="1126"/>
                      <a:pt x="280" y="1149"/>
                      <a:pt x="271" y="1175"/>
                    </a:cubicBezTo>
                    <a:cubicBezTo>
                      <a:pt x="259" y="1208"/>
                      <a:pt x="244" y="1239"/>
                      <a:pt x="230" y="1272"/>
                    </a:cubicBezTo>
                    <a:cubicBezTo>
                      <a:pt x="221" y="1278"/>
                      <a:pt x="214" y="1271"/>
                      <a:pt x="207" y="1268"/>
                    </a:cubicBezTo>
                    <a:cubicBezTo>
                      <a:pt x="195" y="1261"/>
                      <a:pt x="182" y="1256"/>
                      <a:pt x="172" y="1245"/>
                    </a:cubicBezTo>
                    <a:cubicBezTo>
                      <a:pt x="170" y="1238"/>
                      <a:pt x="171" y="1229"/>
                      <a:pt x="179" y="1230"/>
                    </a:cubicBezTo>
                    <a:cubicBezTo>
                      <a:pt x="192" y="1233"/>
                      <a:pt x="193" y="1224"/>
                      <a:pt x="196" y="1217"/>
                    </a:cubicBezTo>
                    <a:cubicBezTo>
                      <a:pt x="214" y="1182"/>
                      <a:pt x="219" y="1142"/>
                      <a:pt x="238" y="1107"/>
                    </a:cubicBezTo>
                    <a:cubicBezTo>
                      <a:pt x="242" y="1100"/>
                      <a:pt x="244" y="1091"/>
                      <a:pt x="251" y="1086"/>
                    </a:cubicBezTo>
                    <a:cubicBezTo>
                      <a:pt x="252" y="1084"/>
                      <a:pt x="254" y="1083"/>
                      <a:pt x="255" y="1083"/>
                    </a:cubicBezTo>
                    <a:cubicBezTo>
                      <a:pt x="273" y="1065"/>
                      <a:pt x="279" y="1041"/>
                      <a:pt x="287" y="1019"/>
                    </a:cubicBezTo>
                    <a:cubicBezTo>
                      <a:pt x="296" y="996"/>
                      <a:pt x="311" y="974"/>
                      <a:pt x="315" y="950"/>
                    </a:cubicBezTo>
                    <a:cubicBezTo>
                      <a:pt x="309" y="960"/>
                      <a:pt x="309" y="975"/>
                      <a:pt x="299" y="985"/>
                    </a:cubicBezTo>
                    <a:cubicBezTo>
                      <a:pt x="293" y="987"/>
                      <a:pt x="287" y="988"/>
                      <a:pt x="281" y="983"/>
                    </a:cubicBezTo>
                    <a:cubicBezTo>
                      <a:pt x="277" y="978"/>
                      <a:pt x="281" y="973"/>
                      <a:pt x="280" y="970"/>
                    </a:cubicBezTo>
                    <a:cubicBezTo>
                      <a:pt x="281" y="966"/>
                      <a:pt x="278" y="968"/>
                      <a:pt x="278" y="968"/>
                    </a:cubicBezTo>
                    <a:cubicBezTo>
                      <a:pt x="281" y="977"/>
                      <a:pt x="278" y="983"/>
                      <a:pt x="271" y="988"/>
                    </a:cubicBezTo>
                    <a:cubicBezTo>
                      <a:pt x="262" y="991"/>
                      <a:pt x="261" y="1000"/>
                      <a:pt x="259" y="1007"/>
                    </a:cubicBezTo>
                    <a:cubicBezTo>
                      <a:pt x="240" y="1071"/>
                      <a:pt x="209" y="1131"/>
                      <a:pt x="186" y="1194"/>
                    </a:cubicBezTo>
                    <a:cubicBezTo>
                      <a:pt x="183" y="1203"/>
                      <a:pt x="181" y="1213"/>
                      <a:pt x="171" y="1218"/>
                    </a:cubicBezTo>
                    <a:cubicBezTo>
                      <a:pt x="164" y="1218"/>
                      <a:pt x="158" y="1216"/>
                      <a:pt x="156" y="1209"/>
                    </a:cubicBezTo>
                    <a:cubicBezTo>
                      <a:pt x="169" y="1167"/>
                      <a:pt x="180" y="1124"/>
                      <a:pt x="206" y="1087"/>
                    </a:cubicBezTo>
                    <a:cubicBezTo>
                      <a:pt x="216" y="1053"/>
                      <a:pt x="234" y="1022"/>
                      <a:pt x="242" y="1001"/>
                    </a:cubicBezTo>
                    <a:cubicBezTo>
                      <a:pt x="236" y="1019"/>
                      <a:pt x="218" y="1047"/>
                      <a:pt x="210" y="1078"/>
                    </a:cubicBezTo>
                    <a:cubicBezTo>
                      <a:pt x="184" y="1115"/>
                      <a:pt x="174" y="1158"/>
                      <a:pt x="156" y="1199"/>
                    </a:cubicBezTo>
                    <a:cubicBezTo>
                      <a:pt x="149" y="1205"/>
                      <a:pt x="145" y="1217"/>
                      <a:pt x="132" y="1207"/>
                    </a:cubicBezTo>
                    <a:cubicBezTo>
                      <a:pt x="131" y="1207"/>
                      <a:pt x="130" y="1214"/>
                      <a:pt x="126" y="1214"/>
                    </a:cubicBezTo>
                    <a:cubicBezTo>
                      <a:pt x="124" y="1215"/>
                      <a:pt x="122" y="1214"/>
                      <a:pt x="120" y="1214"/>
                    </a:cubicBezTo>
                    <a:cubicBezTo>
                      <a:pt x="109" y="1209"/>
                      <a:pt x="95" y="1207"/>
                      <a:pt x="93" y="1191"/>
                    </a:cubicBezTo>
                    <a:cubicBezTo>
                      <a:pt x="102" y="1171"/>
                      <a:pt x="113" y="1151"/>
                      <a:pt x="119" y="1129"/>
                    </a:cubicBezTo>
                    <a:cubicBezTo>
                      <a:pt x="123" y="1116"/>
                      <a:pt x="134" y="1107"/>
                      <a:pt x="142" y="1097"/>
                    </a:cubicBezTo>
                    <a:cubicBezTo>
                      <a:pt x="150" y="1086"/>
                      <a:pt x="155" y="1073"/>
                      <a:pt x="161" y="1060"/>
                    </a:cubicBezTo>
                    <a:cubicBezTo>
                      <a:pt x="162" y="1056"/>
                      <a:pt x="164" y="1051"/>
                      <a:pt x="168" y="1052"/>
                    </a:cubicBezTo>
                    <a:cubicBezTo>
                      <a:pt x="175" y="1055"/>
                      <a:pt x="172" y="1062"/>
                      <a:pt x="171" y="1068"/>
                    </a:cubicBezTo>
                    <a:cubicBezTo>
                      <a:pt x="172" y="1059"/>
                      <a:pt x="175" y="1050"/>
                      <a:pt x="167" y="1041"/>
                    </a:cubicBezTo>
                    <a:cubicBezTo>
                      <a:pt x="161" y="1034"/>
                      <a:pt x="166" y="1025"/>
                      <a:pt x="168" y="1018"/>
                    </a:cubicBezTo>
                    <a:cubicBezTo>
                      <a:pt x="179" y="991"/>
                      <a:pt x="186" y="963"/>
                      <a:pt x="192" y="934"/>
                    </a:cubicBezTo>
                    <a:cubicBezTo>
                      <a:pt x="194" y="921"/>
                      <a:pt x="201" y="909"/>
                      <a:pt x="210" y="897"/>
                    </a:cubicBezTo>
                    <a:cubicBezTo>
                      <a:pt x="225" y="879"/>
                      <a:pt x="229" y="855"/>
                      <a:pt x="237" y="834"/>
                    </a:cubicBezTo>
                    <a:cubicBezTo>
                      <a:pt x="239" y="827"/>
                      <a:pt x="242" y="821"/>
                      <a:pt x="243" y="816"/>
                    </a:cubicBezTo>
                    <a:cubicBezTo>
                      <a:pt x="238" y="828"/>
                      <a:pt x="235" y="842"/>
                      <a:pt x="230" y="855"/>
                    </a:cubicBezTo>
                    <a:cubicBezTo>
                      <a:pt x="223" y="872"/>
                      <a:pt x="216" y="888"/>
                      <a:pt x="205" y="902"/>
                    </a:cubicBezTo>
                    <a:cubicBezTo>
                      <a:pt x="192" y="919"/>
                      <a:pt x="188" y="940"/>
                      <a:pt x="185" y="960"/>
                    </a:cubicBezTo>
                    <a:cubicBezTo>
                      <a:pt x="181" y="978"/>
                      <a:pt x="178" y="995"/>
                      <a:pt x="170" y="1011"/>
                    </a:cubicBezTo>
                    <a:cubicBezTo>
                      <a:pt x="164" y="1026"/>
                      <a:pt x="165" y="1041"/>
                      <a:pt x="161" y="1056"/>
                    </a:cubicBezTo>
                    <a:cubicBezTo>
                      <a:pt x="153" y="1076"/>
                      <a:pt x="145" y="1094"/>
                      <a:pt x="130" y="1110"/>
                    </a:cubicBezTo>
                    <a:cubicBezTo>
                      <a:pt x="114" y="1127"/>
                      <a:pt x="114" y="1151"/>
                      <a:pt x="103" y="1170"/>
                    </a:cubicBezTo>
                    <a:cubicBezTo>
                      <a:pt x="98" y="1177"/>
                      <a:pt x="97" y="1186"/>
                      <a:pt x="91" y="1192"/>
                    </a:cubicBezTo>
                    <a:cubicBezTo>
                      <a:pt x="83" y="1195"/>
                      <a:pt x="77" y="1191"/>
                      <a:pt x="72" y="1186"/>
                    </a:cubicBezTo>
                    <a:cubicBezTo>
                      <a:pt x="65" y="1174"/>
                      <a:pt x="73" y="1164"/>
                      <a:pt x="78" y="1155"/>
                    </a:cubicBezTo>
                    <a:cubicBezTo>
                      <a:pt x="88" y="1137"/>
                      <a:pt x="96" y="1118"/>
                      <a:pt x="103" y="1099"/>
                    </a:cubicBezTo>
                    <a:cubicBezTo>
                      <a:pt x="94" y="1127"/>
                      <a:pt x="80" y="1153"/>
                      <a:pt x="65" y="1178"/>
                    </a:cubicBezTo>
                    <a:cubicBezTo>
                      <a:pt x="59" y="1181"/>
                      <a:pt x="53" y="1179"/>
                      <a:pt x="49" y="1173"/>
                    </a:cubicBezTo>
                    <a:cubicBezTo>
                      <a:pt x="48" y="1159"/>
                      <a:pt x="58" y="1149"/>
                      <a:pt x="63" y="1137"/>
                    </a:cubicBezTo>
                    <a:cubicBezTo>
                      <a:pt x="69" y="1123"/>
                      <a:pt x="78" y="1110"/>
                      <a:pt x="82" y="1095"/>
                    </a:cubicBezTo>
                    <a:cubicBezTo>
                      <a:pt x="85" y="1094"/>
                      <a:pt x="88" y="1093"/>
                      <a:pt x="90" y="1096"/>
                    </a:cubicBezTo>
                    <a:cubicBezTo>
                      <a:pt x="91" y="1095"/>
                      <a:pt x="92" y="1103"/>
                      <a:pt x="91" y="1097"/>
                    </a:cubicBezTo>
                    <a:cubicBezTo>
                      <a:pt x="90" y="1084"/>
                      <a:pt x="98" y="1075"/>
                      <a:pt x="102" y="1066"/>
                    </a:cubicBezTo>
                    <a:cubicBezTo>
                      <a:pt x="112" y="1045"/>
                      <a:pt x="120" y="1023"/>
                      <a:pt x="131" y="1003"/>
                    </a:cubicBezTo>
                    <a:cubicBezTo>
                      <a:pt x="158" y="953"/>
                      <a:pt x="184" y="902"/>
                      <a:pt x="203" y="848"/>
                    </a:cubicBezTo>
                    <a:cubicBezTo>
                      <a:pt x="208" y="837"/>
                      <a:pt x="212" y="825"/>
                      <a:pt x="223" y="817"/>
                    </a:cubicBezTo>
                    <a:cubicBezTo>
                      <a:pt x="230" y="811"/>
                      <a:pt x="230" y="800"/>
                      <a:pt x="233" y="791"/>
                    </a:cubicBezTo>
                    <a:cubicBezTo>
                      <a:pt x="235" y="784"/>
                      <a:pt x="234" y="773"/>
                      <a:pt x="240" y="769"/>
                    </a:cubicBezTo>
                    <a:cubicBezTo>
                      <a:pt x="253" y="757"/>
                      <a:pt x="253" y="741"/>
                      <a:pt x="256" y="727"/>
                    </a:cubicBezTo>
                    <a:cubicBezTo>
                      <a:pt x="260" y="711"/>
                      <a:pt x="266" y="697"/>
                      <a:pt x="269" y="684"/>
                    </a:cubicBezTo>
                    <a:cubicBezTo>
                      <a:pt x="262" y="698"/>
                      <a:pt x="261" y="717"/>
                      <a:pt x="254" y="734"/>
                    </a:cubicBezTo>
                    <a:cubicBezTo>
                      <a:pt x="243" y="761"/>
                      <a:pt x="231" y="787"/>
                      <a:pt x="219" y="814"/>
                    </a:cubicBezTo>
                    <a:cubicBezTo>
                      <a:pt x="208" y="837"/>
                      <a:pt x="199" y="861"/>
                      <a:pt x="189" y="885"/>
                    </a:cubicBezTo>
                    <a:cubicBezTo>
                      <a:pt x="184" y="898"/>
                      <a:pt x="181" y="913"/>
                      <a:pt x="166" y="920"/>
                    </a:cubicBezTo>
                    <a:cubicBezTo>
                      <a:pt x="161" y="909"/>
                      <a:pt x="164" y="899"/>
                      <a:pt x="168" y="888"/>
                    </a:cubicBezTo>
                    <a:cubicBezTo>
                      <a:pt x="177" y="865"/>
                      <a:pt x="189" y="842"/>
                      <a:pt x="198" y="820"/>
                    </a:cubicBezTo>
                    <a:cubicBezTo>
                      <a:pt x="192" y="826"/>
                      <a:pt x="197" y="841"/>
                      <a:pt x="181" y="843"/>
                    </a:cubicBezTo>
                    <a:cubicBezTo>
                      <a:pt x="176" y="835"/>
                      <a:pt x="180" y="828"/>
                      <a:pt x="183" y="821"/>
                    </a:cubicBezTo>
                    <a:cubicBezTo>
                      <a:pt x="192" y="798"/>
                      <a:pt x="198" y="772"/>
                      <a:pt x="214" y="757"/>
                    </a:cubicBezTo>
                    <a:cubicBezTo>
                      <a:pt x="240" y="732"/>
                      <a:pt x="232" y="700"/>
                      <a:pt x="242" y="679"/>
                    </a:cubicBezTo>
                    <a:cubicBezTo>
                      <a:pt x="244" y="722"/>
                      <a:pt x="210" y="758"/>
                      <a:pt x="191" y="800"/>
                    </a:cubicBezTo>
                    <a:cubicBezTo>
                      <a:pt x="180" y="824"/>
                      <a:pt x="168" y="847"/>
                      <a:pt x="158" y="872"/>
                    </a:cubicBezTo>
                    <a:cubicBezTo>
                      <a:pt x="153" y="882"/>
                      <a:pt x="148" y="891"/>
                      <a:pt x="139" y="898"/>
                    </a:cubicBezTo>
                    <a:cubicBezTo>
                      <a:pt x="137" y="900"/>
                      <a:pt x="133" y="902"/>
                      <a:pt x="130" y="899"/>
                    </a:cubicBezTo>
                    <a:cubicBezTo>
                      <a:pt x="127" y="897"/>
                      <a:pt x="127" y="894"/>
                      <a:pt x="128" y="890"/>
                    </a:cubicBezTo>
                    <a:cubicBezTo>
                      <a:pt x="129" y="888"/>
                      <a:pt x="130" y="887"/>
                      <a:pt x="131" y="885"/>
                    </a:cubicBezTo>
                    <a:cubicBezTo>
                      <a:pt x="155" y="848"/>
                      <a:pt x="166" y="805"/>
                      <a:pt x="180" y="764"/>
                    </a:cubicBezTo>
                    <a:cubicBezTo>
                      <a:pt x="183" y="755"/>
                      <a:pt x="186" y="754"/>
                      <a:pt x="196" y="754"/>
                    </a:cubicBezTo>
                    <a:cubicBezTo>
                      <a:pt x="197" y="754"/>
                      <a:pt x="196" y="753"/>
                      <a:pt x="196" y="753"/>
                    </a:cubicBezTo>
                    <a:cubicBezTo>
                      <a:pt x="199" y="721"/>
                      <a:pt x="213" y="693"/>
                      <a:pt x="224" y="664"/>
                    </a:cubicBezTo>
                    <a:cubicBezTo>
                      <a:pt x="227" y="646"/>
                      <a:pt x="237" y="631"/>
                      <a:pt x="242" y="615"/>
                    </a:cubicBezTo>
                    <a:cubicBezTo>
                      <a:pt x="246" y="604"/>
                      <a:pt x="249" y="593"/>
                      <a:pt x="247" y="582"/>
                    </a:cubicBezTo>
                    <a:cubicBezTo>
                      <a:pt x="260" y="546"/>
                      <a:pt x="274" y="510"/>
                      <a:pt x="282" y="468"/>
                    </a:cubicBezTo>
                    <a:cubicBezTo>
                      <a:pt x="273" y="509"/>
                      <a:pt x="261" y="544"/>
                      <a:pt x="248" y="579"/>
                    </a:cubicBezTo>
                    <a:cubicBezTo>
                      <a:pt x="250" y="604"/>
                      <a:pt x="238" y="625"/>
                      <a:pt x="229" y="647"/>
                    </a:cubicBezTo>
                    <a:cubicBezTo>
                      <a:pt x="227" y="652"/>
                      <a:pt x="223" y="657"/>
                      <a:pt x="224" y="664"/>
                    </a:cubicBezTo>
                    <a:cubicBezTo>
                      <a:pt x="209" y="691"/>
                      <a:pt x="207" y="722"/>
                      <a:pt x="189" y="748"/>
                    </a:cubicBezTo>
                    <a:cubicBezTo>
                      <a:pt x="186" y="752"/>
                      <a:pt x="184" y="758"/>
                      <a:pt x="179" y="755"/>
                    </a:cubicBezTo>
                    <a:cubicBezTo>
                      <a:pt x="174" y="753"/>
                      <a:pt x="176" y="747"/>
                      <a:pt x="177" y="743"/>
                    </a:cubicBezTo>
                    <a:cubicBezTo>
                      <a:pt x="184" y="718"/>
                      <a:pt x="195" y="696"/>
                      <a:pt x="203" y="672"/>
                    </a:cubicBezTo>
                    <a:cubicBezTo>
                      <a:pt x="205" y="669"/>
                      <a:pt x="200" y="670"/>
                      <a:pt x="203" y="671"/>
                    </a:cubicBezTo>
                    <a:cubicBezTo>
                      <a:pt x="203" y="671"/>
                      <a:pt x="203" y="671"/>
                      <a:pt x="203" y="672"/>
                    </a:cubicBezTo>
                    <a:cubicBezTo>
                      <a:pt x="195" y="696"/>
                      <a:pt x="184" y="719"/>
                      <a:pt x="177" y="744"/>
                    </a:cubicBezTo>
                    <a:cubicBezTo>
                      <a:pt x="173" y="754"/>
                      <a:pt x="166" y="760"/>
                      <a:pt x="153" y="760"/>
                    </a:cubicBezTo>
                    <a:cubicBezTo>
                      <a:pt x="156" y="727"/>
                      <a:pt x="172" y="699"/>
                      <a:pt x="178" y="667"/>
                    </a:cubicBezTo>
                    <a:cubicBezTo>
                      <a:pt x="172" y="694"/>
                      <a:pt x="158" y="719"/>
                      <a:pt x="156" y="746"/>
                    </a:cubicBezTo>
                    <a:cubicBezTo>
                      <a:pt x="152" y="793"/>
                      <a:pt x="128" y="832"/>
                      <a:pt x="109" y="873"/>
                    </a:cubicBezTo>
                    <a:cubicBezTo>
                      <a:pt x="101" y="890"/>
                      <a:pt x="98" y="910"/>
                      <a:pt x="89" y="920"/>
                    </a:cubicBezTo>
                    <a:cubicBezTo>
                      <a:pt x="108" y="875"/>
                      <a:pt x="134" y="826"/>
                      <a:pt x="153" y="775"/>
                    </a:cubicBezTo>
                    <a:cubicBezTo>
                      <a:pt x="155" y="770"/>
                      <a:pt x="155" y="763"/>
                      <a:pt x="162" y="762"/>
                    </a:cubicBezTo>
                    <a:cubicBezTo>
                      <a:pt x="166" y="761"/>
                      <a:pt x="171" y="763"/>
                      <a:pt x="175" y="765"/>
                    </a:cubicBezTo>
                    <a:cubicBezTo>
                      <a:pt x="182" y="770"/>
                      <a:pt x="177" y="775"/>
                      <a:pt x="175" y="779"/>
                    </a:cubicBezTo>
                    <a:cubicBezTo>
                      <a:pt x="160" y="830"/>
                      <a:pt x="137" y="878"/>
                      <a:pt x="110" y="924"/>
                    </a:cubicBezTo>
                    <a:cubicBezTo>
                      <a:pt x="104" y="935"/>
                      <a:pt x="103" y="950"/>
                      <a:pt x="90" y="957"/>
                    </a:cubicBezTo>
                    <a:cubicBezTo>
                      <a:pt x="89" y="956"/>
                      <a:pt x="87" y="953"/>
                      <a:pt x="86" y="954"/>
                    </a:cubicBezTo>
                    <a:cubicBezTo>
                      <a:pt x="71" y="995"/>
                      <a:pt x="57" y="1036"/>
                      <a:pt x="44" y="1077"/>
                    </a:cubicBezTo>
                    <a:cubicBezTo>
                      <a:pt x="49" y="1085"/>
                      <a:pt x="48" y="1092"/>
                      <a:pt x="43" y="1099"/>
                    </a:cubicBezTo>
                    <a:cubicBezTo>
                      <a:pt x="38" y="1107"/>
                      <a:pt x="35" y="1116"/>
                      <a:pt x="31" y="1125"/>
                    </a:cubicBezTo>
                    <a:cubicBezTo>
                      <a:pt x="37" y="1114"/>
                      <a:pt x="40" y="1100"/>
                      <a:pt x="49" y="1092"/>
                    </a:cubicBezTo>
                    <a:cubicBezTo>
                      <a:pt x="61" y="1081"/>
                      <a:pt x="46" y="1083"/>
                      <a:pt x="44" y="1078"/>
                    </a:cubicBezTo>
                    <a:cubicBezTo>
                      <a:pt x="42" y="1068"/>
                      <a:pt x="49" y="1059"/>
                      <a:pt x="53" y="1051"/>
                    </a:cubicBezTo>
                    <a:cubicBezTo>
                      <a:pt x="65" y="1026"/>
                      <a:pt x="65" y="997"/>
                      <a:pt x="82" y="974"/>
                    </a:cubicBezTo>
                    <a:cubicBezTo>
                      <a:pt x="92" y="963"/>
                      <a:pt x="98" y="950"/>
                      <a:pt x="104" y="937"/>
                    </a:cubicBezTo>
                    <a:cubicBezTo>
                      <a:pt x="106" y="933"/>
                      <a:pt x="107" y="926"/>
                      <a:pt x="113" y="929"/>
                    </a:cubicBezTo>
                    <a:cubicBezTo>
                      <a:pt x="119" y="931"/>
                      <a:pt x="117" y="938"/>
                      <a:pt x="115" y="943"/>
                    </a:cubicBezTo>
                    <a:cubicBezTo>
                      <a:pt x="113" y="949"/>
                      <a:pt x="110" y="955"/>
                      <a:pt x="106" y="960"/>
                    </a:cubicBezTo>
                    <a:cubicBezTo>
                      <a:pt x="115" y="948"/>
                      <a:pt x="118" y="932"/>
                      <a:pt x="125" y="918"/>
                    </a:cubicBezTo>
                    <a:cubicBezTo>
                      <a:pt x="128" y="913"/>
                      <a:pt x="129" y="905"/>
                      <a:pt x="135" y="905"/>
                    </a:cubicBezTo>
                    <a:cubicBezTo>
                      <a:pt x="143" y="904"/>
                      <a:pt x="140" y="912"/>
                      <a:pt x="141" y="917"/>
                    </a:cubicBezTo>
                    <a:cubicBezTo>
                      <a:pt x="143" y="916"/>
                      <a:pt x="145" y="915"/>
                      <a:pt x="147" y="917"/>
                    </a:cubicBezTo>
                    <a:cubicBezTo>
                      <a:pt x="151" y="931"/>
                      <a:pt x="140" y="942"/>
                      <a:pt x="136" y="953"/>
                    </a:cubicBezTo>
                    <a:cubicBezTo>
                      <a:pt x="131" y="965"/>
                      <a:pt x="125" y="977"/>
                      <a:pt x="122" y="983"/>
                    </a:cubicBezTo>
                    <a:cubicBezTo>
                      <a:pt x="129" y="968"/>
                      <a:pt x="140" y="946"/>
                      <a:pt x="149" y="924"/>
                    </a:cubicBezTo>
                    <a:cubicBezTo>
                      <a:pt x="151" y="918"/>
                      <a:pt x="150" y="909"/>
                      <a:pt x="158" y="908"/>
                    </a:cubicBezTo>
                    <a:cubicBezTo>
                      <a:pt x="168" y="907"/>
                      <a:pt x="160" y="921"/>
                      <a:pt x="168" y="922"/>
                    </a:cubicBezTo>
                    <a:cubicBezTo>
                      <a:pt x="160" y="950"/>
                      <a:pt x="147" y="975"/>
                      <a:pt x="131" y="999"/>
                    </a:cubicBezTo>
                    <a:cubicBezTo>
                      <a:pt x="120" y="1022"/>
                      <a:pt x="111" y="1046"/>
                      <a:pt x="100" y="1068"/>
                    </a:cubicBezTo>
                    <a:cubicBezTo>
                      <a:pt x="95" y="1079"/>
                      <a:pt x="90" y="1090"/>
                      <a:pt x="80" y="1097"/>
                    </a:cubicBezTo>
                    <a:cubicBezTo>
                      <a:pt x="72" y="1122"/>
                      <a:pt x="57" y="1145"/>
                      <a:pt x="46" y="1169"/>
                    </a:cubicBezTo>
                    <a:cubicBezTo>
                      <a:pt x="39" y="1170"/>
                      <a:pt x="34" y="1168"/>
                      <a:pt x="33" y="1161"/>
                    </a:cubicBezTo>
                    <a:cubicBezTo>
                      <a:pt x="52" y="1133"/>
                      <a:pt x="65" y="1103"/>
                      <a:pt x="72" y="1070"/>
                    </a:cubicBezTo>
                    <a:cubicBezTo>
                      <a:pt x="77" y="1045"/>
                      <a:pt x="91" y="1022"/>
                      <a:pt x="99" y="1003"/>
                    </a:cubicBezTo>
                    <a:cubicBezTo>
                      <a:pt x="82" y="1032"/>
                      <a:pt x="73" y="1068"/>
                      <a:pt x="61" y="1104"/>
                    </a:cubicBezTo>
                    <a:cubicBezTo>
                      <a:pt x="56" y="1120"/>
                      <a:pt x="51" y="1136"/>
                      <a:pt x="40" y="1149"/>
                    </a:cubicBezTo>
                    <a:cubicBezTo>
                      <a:pt x="36" y="1156"/>
                      <a:pt x="31" y="1160"/>
                      <a:pt x="23" y="1160"/>
                    </a:cubicBezTo>
                    <a:cubicBezTo>
                      <a:pt x="13" y="1157"/>
                      <a:pt x="4" y="1153"/>
                      <a:pt x="0" y="1142"/>
                    </a:cubicBezTo>
                    <a:cubicBezTo>
                      <a:pt x="0" y="1136"/>
                      <a:pt x="4" y="1131"/>
                      <a:pt x="7" y="1126"/>
                    </a:cubicBezTo>
                    <a:cubicBezTo>
                      <a:pt x="16" y="1105"/>
                      <a:pt x="26" y="1084"/>
                      <a:pt x="35" y="1065"/>
                    </a:cubicBezTo>
                    <a:cubicBezTo>
                      <a:pt x="26" y="1073"/>
                      <a:pt x="29" y="1089"/>
                      <a:pt x="17" y="1097"/>
                    </a:cubicBezTo>
                    <a:cubicBezTo>
                      <a:pt x="7" y="1091"/>
                      <a:pt x="14" y="1083"/>
                      <a:pt x="13" y="1076"/>
                    </a:cubicBezTo>
                    <a:cubicBezTo>
                      <a:pt x="32" y="1034"/>
                      <a:pt x="44" y="989"/>
                      <a:pt x="61" y="946"/>
                    </a:cubicBezTo>
                    <a:cubicBezTo>
                      <a:pt x="61" y="945"/>
                      <a:pt x="63" y="944"/>
                      <a:pt x="62" y="942"/>
                    </a:cubicBezTo>
                    <a:cubicBezTo>
                      <a:pt x="61" y="944"/>
                      <a:pt x="59" y="945"/>
                      <a:pt x="57" y="945"/>
                    </a:cubicBezTo>
                    <a:cubicBezTo>
                      <a:pt x="42" y="934"/>
                      <a:pt x="58" y="923"/>
                      <a:pt x="58" y="912"/>
                    </a:cubicBezTo>
                    <a:cubicBezTo>
                      <a:pt x="68" y="889"/>
                      <a:pt x="77" y="862"/>
                      <a:pt x="94" y="844"/>
                    </a:cubicBezTo>
                    <a:cubicBezTo>
                      <a:pt x="113" y="822"/>
                      <a:pt x="117" y="794"/>
                      <a:pt x="132" y="773"/>
                    </a:cubicBezTo>
                    <a:cubicBezTo>
                      <a:pt x="139" y="762"/>
                      <a:pt x="135" y="755"/>
                      <a:pt x="137" y="747"/>
                    </a:cubicBezTo>
                    <a:cubicBezTo>
                      <a:pt x="139" y="736"/>
                      <a:pt x="143" y="725"/>
                      <a:pt x="145" y="714"/>
                    </a:cubicBezTo>
                    <a:cubicBezTo>
                      <a:pt x="150" y="682"/>
                      <a:pt x="160" y="651"/>
                      <a:pt x="173" y="624"/>
                    </a:cubicBezTo>
                    <a:cubicBezTo>
                      <a:pt x="151" y="663"/>
                      <a:pt x="145" y="709"/>
                      <a:pt x="135" y="754"/>
                    </a:cubicBezTo>
                    <a:cubicBezTo>
                      <a:pt x="129" y="779"/>
                      <a:pt x="124" y="809"/>
                      <a:pt x="108" y="826"/>
                    </a:cubicBezTo>
                    <a:cubicBezTo>
                      <a:pt x="83" y="851"/>
                      <a:pt x="77" y="884"/>
                      <a:pt x="58" y="911"/>
                    </a:cubicBezTo>
                    <a:cubicBezTo>
                      <a:pt x="56" y="924"/>
                      <a:pt x="50" y="922"/>
                      <a:pt x="42" y="916"/>
                    </a:cubicBezTo>
                    <a:cubicBezTo>
                      <a:pt x="42" y="906"/>
                      <a:pt x="52" y="897"/>
                      <a:pt x="42" y="887"/>
                    </a:cubicBezTo>
                    <a:cubicBezTo>
                      <a:pt x="49" y="863"/>
                      <a:pt x="65" y="842"/>
                      <a:pt x="75" y="819"/>
                    </a:cubicBezTo>
                    <a:cubicBezTo>
                      <a:pt x="76" y="816"/>
                      <a:pt x="83" y="812"/>
                      <a:pt x="75" y="809"/>
                    </a:cubicBezTo>
                    <a:cubicBezTo>
                      <a:pt x="73" y="798"/>
                      <a:pt x="73" y="788"/>
                      <a:pt x="82" y="780"/>
                    </a:cubicBezTo>
                    <a:cubicBezTo>
                      <a:pt x="95" y="765"/>
                      <a:pt x="95" y="746"/>
                      <a:pt x="101" y="729"/>
                    </a:cubicBezTo>
                    <a:cubicBezTo>
                      <a:pt x="105" y="720"/>
                      <a:pt x="107" y="710"/>
                      <a:pt x="109" y="704"/>
                    </a:cubicBezTo>
                    <a:cubicBezTo>
                      <a:pt x="111" y="698"/>
                      <a:pt x="113" y="701"/>
                      <a:pt x="111" y="700"/>
                    </a:cubicBezTo>
                    <a:cubicBezTo>
                      <a:pt x="111" y="700"/>
                      <a:pt x="110" y="700"/>
                      <a:pt x="110" y="701"/>
                    </a:cubicBezTo>
                    <a:cubicBezTo>
                      <a:pt x="104" y="718"/>
                      <a:pt x="101" y="734"/>
                      <a:pt x="94" y="750"/>
                    </a:cubicBezTo>
                    <a:cubicBezTo>
                      <a:pt x="93" y="754"/>
                      <a:pt x="94" y="762"/>
                      <a:pt x="85" y="760"/>
                    </a:cubicBezTo>
                    <a:cubicBezTo>
                      <a:pt x="84" y="760"/>
                      <a:pt x="84" y="760"/>
                      <a:pt x="84" y="760"/>
                    </a:cubicBezTo>
                    <a:cubicBezTo>
                      <a:pt x="83" y="760"/>
                      <a:pt x="83" y="760"/>
                      <a:pt x="83" y="760"/>
                    </a:cubicBezTo>
                    <a:cubicBezTo>
                      <a:pt x="74" y="747"/>
                      <a:pt x="81" y="734"/>
                      <a:pt x="84" y="721"/>
                    </a:cubicBezTo>
                    <a:cubicBezTo>
                      <a:pt x="85" y="716"/>
                      <a:pt x="90" y="711"/>
                      <a:pt x="82" y="708"/>
                    </a:cubicBezTo>
                    <a:cubicBezTo>
                      <a:pt x="82" y="693"/>
                      <a:pt x="85" y="679"/>
                      <a:pt x="95" y="667"/>
                    </a:cubicBezTo>
                    <a:cubicBezTo>
                      <a:pt x="113" y="652"/>
                      <a:pt x="116" y="628"/>
                      <a:pt x="125" y="608"/>
                    </a:cubicBezTo>
                    <a:cubicBezTo>
                      <a:pt x="142" y="571"/>
                      <a:pt x="149" y="531"/>
                      <a:pt x="163" y="493"/>
                    </a:cubicBezTo>
                    <a:cubicBezTo>
                      <a:pt x="149" y="530"/>
                      <a:pt x="141" y="569"/>
                      <a:pt x="126" y="606"/>
                    </a:cubicBezTo>
                    <a:cubicBezTo>
                      <a:pt x="120" y="620"/>
                      <a:pt x="114" y="634"/>
                      <a:pt x="108" y="648"/>
                    </a:cubicBezTo>
                    <a:cubicBezTo>
                      <a:pt x="107" y="652"/>
                      <a:pt x="105" y="657"/>
                      <a:pt x="99" y="656"/>
                    </a:cubicBezTo>
                    <a:cubicBezTo>
                      <a:pt x="90" y="648"/>
                      <a:pt x="100" y="641"/>
                      <a:pt x="101" y="634"/>
                    </a:cubicBezTo>
                    <a:cubicBezTo>
                      <a:pt x="102" y="625"/>
                      <a:pt x="110" y="617"/>
                      <a:pt x="103" y="608"/>
                    </a:cubicBezTo>
                    <a:cubicBezTo>
                      <a:pt x="100" y="604"/>
                      <a:pt x="101" y="600"/>
                      <a:pt x="102" y="597"/>
                    </a:cubicBezTo>
                    <a:cubicBezTo>
                      <a:pt x="126" y="526"/>
                      <a:pt x="153" y="457"/>
                      <a:pt x="196" y="396"/>
                    </a:cubicBezTo>
                    <a:cubicBezTo>
                      <a:pt x="231" y="347"/>
                      <a:pt x="249" y="289"/>
                      <a:pt x="269" y="233"/>
                    </a:cubicBezTo>
                    <a:cubicBezTo>
                      <a:pt x="290" y="197"/>
                      <a:pt x="303" y="158"/>
                      <a:pt x="318" y="119"/>
                    </a:cubicBezTo>
                    <a:cubicBezTo>
                      <a:pt x="303" y="157"/>
                      <a:pt x="290" y="195"/>
                      <a:pt x="270" y="231"/>
                    </a:cubicBezTo>
                    <a:cubicBezTo>
                      <a:pt x="260" y="254"/>
                      <a:pt x="253" y="278"/>
                      <a:pt x="245" y="302"/>
                    </a:cubicBezTo>
                    <a:cubicBezTo>
                      <a:pt x="231" y="341"/>
                      <a:pt x="209" y="374"/>
                      <a:pt x="188" y="409"/>
                    </a:cubicBezTo>
                    <a:cubicBezTo>
                      <a:pt x="167" y="443"/>
                      <a:pt x="148" y="479"/>
                      <a:pt x="130" y="516"/>
                    </a:cubicBezTo>
                    <a:cubicBezTo>
                      <a:pt x="121" y="533"/>
                      <a:pt x="112" y="552"/>
                      <a:pt x="95" y="564"/>
                    </a:cubicBezTo>
                    <a:cubicBezTo>
                      <a:pt x="86" y="553"/>
                      <a:pt x="98" y="545"/>
                      <a:pt x="101" y="536"/>
                    </a:cubicBezTo>
                    <a:cubicBezTo>
                      <a:pt x="106" y="520"/>
                      <a:pt x="116" y="506"/>
                      <a:pt x="124" y="491"/>
                    </a:cubicBezTo>
                    <a:cubicBezTo>
                      <a:pt x="126" y="486"/>
                      <a:pt x="133" y="482"/>
                      <a:pt x="126" y="476"/>
                    </a:cubicBezTo>
                    <a:cubicBezTo>
                      <a:pt x="125" y="473"/>
                      <a:pt x="125" y="470"/>
                      <a:pt x="127" y="468"/>
                    </a:cubicBezTo>
                    <a:cubicBezTo>
                      <a:pt x="150" y="434"/>
                      <a:pt x="166" y="396"/>
                      <a:pt x="184" y="359"/>
                    </a:cubicBezTo>
                    <a:cubicBezTo>
                      <a:pt x="214" y="313"/>
                      <a:pt x="232" y="260"/>
                      <a:pt x="254" y="210"/>
                    </a:cubicBezTo>
                    <a:cubicBezTo>
                      <a:pt x="267" y="178"/>
                      <a:pt x="284" y="148"/>
                      <a:pt x="291" y="121"/>
                    </a:cubicBezTo>
                    <a:cubicBezTo>
                      <a:pt x="274" y="167"/>
                      <a:pt x="249" y="217"/>
                      <a:pt x="229" y="268"/>
                    </a:cubicBezTo>
                    <a:cubicBezTo>
                      <a:pt x="221" y="287"/>
                      <a:pt x="213" y="306"/>
                      <a:pt x="203" y="324"/>
                    </a:cubicBezTo>
                    <a:cubicBezTo>
                      <a:pt x="201" y="327"/>
                      <a:pt x="201" y="334"/>
                      <a:pt x="194" y="332"/>
                    </a:cubicBezTo>
                    <a:cubicBezTo>
                      <a:pt x="202" y="303"/>
                      <a:pt x="198" y="271"/>
                      <a:pt x="213" y="244"/>
                    </a:cubicBezTo>
                    <a:cubicBezTo>
                      <a:pt x="229" y="220"/>
                      <a:pt x="236" y="192"/>
                      <a:pt x="242" y="165"/>
                    </a:cubicBezTo>
                    <a:cubicBezTo>
                      <a:pt x="246" y="148"/>
                      <a:pt x="254" y="134"/>
                      <a:pt x="259" y="118"/>
                    </a:cubicBezTo>
                    <a:cubicBezTo>
                      <a:pt x="262" y="111"/>
                      <a:pt x="265" y="105"/>
                      <a:pt x="266" y="99"/>
                    </a:cubicBezTo>
                    <a:cubicBezTo>
                      <a:pt x="258" y="122"/>
                      <a:pt x="248" y="145"/>
                      <a:pt x="239" y="169"/>
                    </a:cubicBezTo>
                    <a:cubicBezTo>
                      <a:pt x="238" y="173"/>
                      <a:pt x="236" y="176"/>
                      <a:pt x="231" y="176"/>
                    </a:cubicBezTo>
                    <a:close/>
                  </a:path>
                </a:pathLst>
              </a:custGeom>
              <a:solidFill>
                <a:srgbClr val="F3D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0" name="Freeform 12"/>
              <p:cNvSpPr/>
              <p:nvPr/>
            </p:nvSpPr>
            <p:spPr bwMode="auto">
              <a:xfrm>
                <a:off x="1616" y="1259"/>
                <a:ext cx="429" cy="1401"/>
              </a:xfrm>
              <a:custGeom>
                <a:avLst/>
                <a:gdLst>
                  <a:gd name="T0" fmla="*/ 71 w 382"/>
                  <a:gd name="T1" fmla="*/ 553 h 1247"/>
                  <a:gd name="T2" fmla="*/ 90 w 382"/>
                  <a:gd name="T3" fmla="*/ 349 h 1247"/>
                  <a:gd name="T4" fmla="*/ 88 w 382"/>
                  <a:gd name="T5" fmla="*/ 256 h 1247"/>
                  <a:gd name="T6" fmla="*/ 94 w 382"/>
                  <a:gd name="T7" fmla="*/ 574 h 1247"/>
                  <a:gd name="T8" fmla="*/ 80 w 382"/>
                  <a:gd name="T9" fmla="*/ 494 h 1247"/>
                  <a:gd name="T10" fmla="*/ 70 w 382"/>
                  <a:gd name="T11" fmla="*/ 407 h 1247"/>
                  <a:gd name="T12" fmla="*/ 60 w 382"/>
                  <a:gd name="T13" fmla="*/ 42 h 1247"/>
                  <a:gd name="T14" fmla="*/ 78 w 382"/>
                  <a:gd name="T15" fmla="*/ 6 h 1247"/>
                  <a:gd name="T16" fmla="*/ 147 w 382"/>
                  <a:gd name="T17" fmla="*/ 185 h 1247"/>
                  <a:gd name="T18" fmla="*/ 145 w 382"/>
                  <a:gd name="T19" fmla="*/ 104 h 1247"/>
                  <a:gd name="T20" fmla="*/ 182 w 382"/>
                  <a:gd name="T21" fmla="*/ 252 h 1247"/>
                  <a:gd name="T22" fmla="*/ 186 w 382"/>
                  <a:gd name="T23" fmla="*/ 384 h 1247"/>
                  <a:gd name="T24" fmla="*/ 170 w 382"/>
                  <a:gd name="T25" fmla="*/ 198 h 1247"/>
                  <a:gd name="T26" fmla="*/ 169 w 382"/>
                  <a:gd name="T27" fmla="*/ 6 h 1247"/>
                  <a:gd name="T28" fmla="*/ 213 w 382"/>
                  <a:gd name="T29" fmla="*/ 368 h 1247"/>
                  <a:gd name="T30" fmla="*/ 176 w 382"/>
                  <a:gd name="T31" fmla="*/ 78 h 1247"/>
                  <a:gd name="T32" fmla="*/ 196 w 382"/>
                  <a:gd name="T33" fmla="*/ 98 h 1247"/>
                  <a:gd name="T34" fmla="*/ 234 w 382"/>
                  <a:gd name="T35" fmla="*/ 336 h 1247"/>
                  <a:gd name="T36" fmla="*/ 249 w 382"/>
                  <a:gd name="T37" fmla="*/ 448 h 1247"/>
                  <a:gd name="T38" fmla="*/ 200 w 382"/>
                  <a:gd name="T39" fmla="*/ 121 h 1247"/>
                  <a:gd name="T40" fmla="*/ 231 w 382"/>
                  <a:gd name="T41" fmla="*/ 7 h 1247"/>
                  <a:gd name="T42" fmla="*/ 256 w 382"/>
                  <a:gd name="T43" fmla="*/ 47 h 1247"/>
                  <a:gd name="T44" fmla="*/ 284 w 382"/>
                  <a:gd name="T45" fmla="*/ 250 h 1247"/>
                  <a:gd name="T46" fmla="*/ 292 w 382"/>
                  <a:gd name="T47" fmla="*/ 353 h 1247"/>
                  <a:gd name="T48" fmla="*/ 333 w 382"/>
                  <a:gd name="T49" fmla="*/ 645 h 1247"/>
                  <a:gd name="T50" fmla="*/ 335 w 382"/>
                  <a:gd name="T51" fmla="*/ 664 h 1247"/>
                  <a:gd name="T52" fmla="*/ 373 w 382"/>
                  <a:gd name="T53" fmla="*/ 915 h 1247"/>
                  <a:gd name="T54" fmla="*/ 353 w 382"/>
                  <a:gd name="T55" fmla="*/ 904 h 1247"/>
                  <a:gd name="T56" fmla="*/ 348 w 382"/>
                  <a:gd name="T57" fmla="*/ 1129 h 1247"/>
                  <a:gd name="T58" fmla="*/ 334 w 382"/>
                  <a:gd name="T59" fmla="*/ 1092 h 1247"/>
                  <a:gd name="T60" fmla="*/ 341 w 382"/>
                  <a:gd name="T61" fmla="*/ 1135 h 1247"/>
                  <a:gd name="T62" fmla="*/ 308 w 382"/>
                  <a:gd name="T63" fmla="*/ 1157 h 1247"/>
                  <a:gd name="T64" fmla="*/ 247 w 382"/>
                  <a:gd name="T65" fmla="*/ 1083 h 1247"/>
                  <a:gd name="T66" fmla="*/ 236 w 382"/>
                  <a:gd name="T67" fmla="*/ 961 h 1247"/>
                  <a:gd name="T68" fmla="*/ 212 w 382"/>
                  <a:gd name="T69" fmla="*/ 1198 h 1247"/>
                  <a:gd name="T70" fmla="*/ 165 w 382"/>
                  <a:gd name="T71" fmla="*/ 1205 h 1247"/>
                  <a:gd name="T72" fmla="*/ 147 w 382"/>
                  <a:gd name="T73" fmla="*/ 1008 h 1247"/>
                  <a:gd name="T74" fmla="*/ 168 w 382"/>
                  <a:gd name="T75" fmla="*/ 1218 h 1247"/>
                  <a:gd name="T76" fmla="*/ 64 w 382"/>
                  <a:gd name="T77" fmla="*/ 1195 h 1247"/>
                  <a:gd name="T78" fmla="*/ 39 w 382"/>
                  <a:gd name="T79" fmla="*/ 836 h 1247"/>
                  <a:gd name="T80" fmla="*/ 29 w 382"/>
                  <a:gd name="T81" fmla="*/ 932 h 1247"/>
                  <a:gd name="T82" fmla="*/ 22 w 382"/>
                  <a:gd name="T83" fmla="*/ 658 h 1247"/>
                  <a:gd name="T84" fmla="*/ 2 w 382"/>
                  <a:gd name="T85" fmla="*/ 484 h 1247"/>
                  <a:gd name="T86" fmla="*/ 22 w 382"/>
                  <a:gd name="T87" fmla="*/ 515 h 1247"/>
                  <a:gd name="T88" fmla="*/ 41 w 382"/>
                  <a:gd name="T89" fmla="*/ 734 h 1247"/>
                  <a:gd name="T90" fmla="*/ 66 w 382"/>
                  <a:gd name="T91" fmla="*/ 734 h 1247"/>
                  <a:gd name="T92" fmla="*/ 66 w 382"/>
                  <a:gd name="T93" fmla="*/ 668 h 1247"/>
                  <a:gd name="T94" fmla="*/ 38 w 382"/>
                  <a:gd name="T95" fmla="*/ 480 h 1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2" h="1247">
                    <a:moveTo>
                      <a:pt x="50" y="432"/>
                    </a:moveTo>
                    <a:cubicBezTo>
                      <a:pt x="54" y="432"/>
                      <a:pt x="55" y="420"/>
                      <a:pt x="62" y="428"/>
                    </a:cubicBezTo>
                    <a:cubicBezTo>
                      <a:pt x="61" y="454"/>
                      <a:pt x="60" y="479"/>
                      <a:pt x="68" y="504"/>
                    </a:cubicBezTo>
                    <a:cubicBezTo>
                      <a:pt x="73" y="520"/>
                      <a:pt x="69" y="537"/>
                      <a:pt x="71" y="553"/>
                    </a:cubicBezTo>
                    <a:cubicBezTo>
                      <a:pt x="71" y="566"/>
                      <a:pt x="78" y="549"/>
                      <a:pt x="79" y="555"/>
                    </a:cubicBezTo>
                    <a:cubicBezTo>
                      <a:pt x="86" y="569"/>
                      <a:pt x="79" y="586"/>
                      <a:pt x="88" y="598"/>
                    </a:cubicBezTo>
                    <a:cubicBezTo>
                      <a:pt x="107" y="548"/>
                      <a:pt x="95" y="495"/>
                      <a:pt x="96" y="443"/>
                    </a:cubicBezTo>
                    <a:cubicBezTo>
                      <a:pt x="84" y="412"/>
                      <a:pt x="92" y="380"/>
                      <a:pt x="90" y="349"/>
                    </a:cubicBezTo>
                    <a:cubicBezTo>
                      <a:pt x="91" y="325"/>
                      <a:pt x="89" y="302"/>
                      <a:pt x="87" y="278"/>
                    </a:cubicBezTo>
                    <a:cubicBezTo>
                      <a:pt x="86" y="271"/>
                      <a:pt x="85" y="264"/>
                      <a:pt x="88" y="257"/>
                    </a:cubicBezTo>
                    <a:cubicBezTo>
                      <a:pt x="89" y="236"/>
                      <a:pt x="84" y="216"/>
                      <a:pt x="86" y="200"/>
                    </a:cubicBezTo>
                    <a:cubicBezTo>
                      <a:pt x="84" y="215"/>
                      <a:pt x="88" y="235"/>
                      <a:pt x="88" y="256"/>
                    </a:cubicBezTo>
                    <a:cubicBezTo>
                      <a:pt x="84" y="276"/>
                      <a:pt x="90" y="297"/>
                      <a:pt x="90" y="317"/>
                    </a:cubicBezTo>
                    <a:cubicBezTo>
                      <a:pt x="90" y="353"/>
                      <a:pt x="92" y="389"/>
                      <a:pt x="88" y="425"/>
                    </a:cubicBezTo>
                    <a:cubicBezTo>
                      <a:pt x="87" y="434"/>
                      <a:pt x="99" y="435"/>
                      <a:pt x="96" y="443"/>
                    </a:cubicBezTo>
                    <a:cubicBezTo>
                      <a:pt x="94" y="487"/>
                      <a:pt x="104" y="531"/>
                      <a:pt x="94" y="574"/>
                    </a:cubicBezTo>
                    <a:cubicBezTo>
                      <a:pt x="93" y="579"/>
                      <a:pt x="94" y="585"/>
                      <a:pt x="88" y="588"/>
                    </a:cubicBezTo>
                    <a:cubicBezTo>
                      <a:pt x="78" y="580"/>
                      <a:pt x="84" y="569"/>
                      <a:pt x="81" y="559"/>
                    </a:cubicBezTo>
                    <a:cubicBezTo>
                      <a:pt x="79" y="554"/>
                      <a:pt x="80" y="549"/>
                      <a:pt x="82" y="543"/>
                    </a:cubicBezTo>
                    <a:cubicBezTo>
                      <a:pt x="81" y="526"/>
                      <a:pt x="80" y="509"/>
                      <a:pt x="80" y="494"/>
                    </a:cubicBezTo>
                    <a:cubicBezTo>
                      <a:pt x="77" y="510"/>
                      <a:pt x="84" y="528"/>
                      <a:pt x="79" y="547"/>
                    </a:cubicBezTo>
                    <a:cubicBezTo>
                      <a:pt x="74" y="550"/>
                      <a:pt x="71" y="546"/>
                      <a:pt x="71" y="542"/>
                    </a:cubicBezTo>
                    <a:cubicBezTo>
                      <a:pt x="73" y="517"/>
                      <a:pt x="65" y="493"/>
                      <a:pt x="62" y="468"/>
                    </a:cubicBezTo>
                    <a:cubicBezTo>
                      <a:pt x="59" y="447"/>
                      <a:pt x="75" y="428"/>
                      <a:pt x="70" y="407"/>
                    </a:cubicBezTo>
                    <a:cubicBezTo>
                      <a:pt x="68" y="376"/>
                      <a:pt x="77" y="345"/>
                      <a:pt x="70" y="314"/>
                    </a:cubicBezTo>
                    <a:cubicBezTo>
                      <a:pt x="58" y="259"/>
                      <a:pt x="72" y="204"/>
                      <a:pt x="70" y="148"/>
                    </a:cubicBezTo>
                    <a:cubicBezTo>
                      <a:pt x="69" y="118"/>
                      <a:pt x="61" y="88"/>
                      <a:pt x="60" y="58"/>
                    </a:cubicBezTo>
                    <a:cubicBezTo>
                      <a:pt x="60" y="52"/>
                      <a:pt x="57" y="47"/>
                      <a:pt x="60" y="42"/>
                    </a:cubicBezTo>
                    <a:cubicBezTo>
                      <a:pt x="74" y="38"/>
                      <a:pt x="72" y="49"/>
                      <a:pt x="74" y="56"/>
                    </a:cubicBezTo>
                    <a:cubicBezTo>
                      <a:pt x="79" y="80"/>
                      <a:pt x="76" y="105"/>
                      <a:pt x="82" y="129"/>
                    </a:cubicBezTo>
                    <a:cubicBezTo>
                      <a:pt x="73" y="92"/>
                      <a:pt x="79" y="54"/>
                      <a:pt x="74" y="17"/>
                    </a:cubicBezTo>
                    <a:cubicBezTo>
                      <a:pt x="73" y="13"/>
                      <a:pt x="75" y="10"/>
                      <a:pt x="78" y="6"/>
                    </a:cubicBezTo>
                    <a:cubicBezTo>
                      <a:pt x="96" y="3"/>
                      <a:pt x="96" y="3"/>
                      <a:pt x="97" y="17"/>
                    </a:cubicBezTo>
                    <a:cubicBezTo>
                      <a:pt x="102" y="5"/>
                      <a:pt x="110" y="0"/>
                      <a:pt x="122" y="6"/>
                    </a:cubicBezTo>
                    <a:cubicBezTo>
                      <a:pt x="133" y="33"/>
                      <a:pt x="144" y="60"/>
                      <a:pt x="139" y="90"/>
                    </a:cubicBezTo>
                    <a:cubicBezTo>
                      <a:pt x="135" y="123"/>
                      <a:pt x="143" y="155"/>
                      <a:pt x="147" y="185"/>
                    </a:cubicBezTo>
                    <a:cubicBezTo>
                      <a:pt x="148" y="189"/>
                      <a:pt x="152" y="186"/>
                      <a:pt x="149" y="187"/>
                    </a:cubicBezTo>
                    <a:cubicBezTo>
                      <a:pt x="149" y="187"/>
                      <a:pt x="149" y="187"/>
                      <a:pt x="149" y="186"/>
                    </a:cubicBezTo>
                    <a:cubicBezTo>
                      <a:pt x="143" y="163"/>
                      <a:pt x="139" y="140"/>
                      <a:pt x="138" y="116"/>
                    </a:cubicBezTo>
                    <a:cubicBezTo>
                      <a:pt x="138" y="111"/>
                      <a:pt x="138" y="104"/>
                      <a:pt x="145" y="104"/>
                    </a:cubicBezTo>
                    <a:cubicBezTo>
                      <a:pt x="151" y="105"/>
                      <a:pt x="153" y="110"/>
                      <a:pt x="154" y="116"/>
                    </a:cubicBezTo>
                    <a:cubicBezTo>
                      <a:pt x="155" y="125"/>
                      <a:pt x="153" y="135"/>
                      <a:pt x="155" y="144"/>
                    </a:cubicBezTo>
                    <a:cubicBezTo>
                      <a:pt x="158" y="163"/>
                      <a:pt x="162" y="183"/>
                      <a:pt x="171" y="200"/>
                    </a:cubicBezTo>
                    <a:cubicBezTo>
                      <a:pt x="179" y="217"/>
                      <a:pt x="180" y="234"/>
                      <a:pt x="182" y="252"/>
                    </a:cubicBezTo>
                    <a:cubicBezTo>
                      <a:pt x="185" y="278"/>
                      <a:pt x="174" y="304"/>
                      <a:pt x="182" y="330"/>
                    </a:cubicBezTo>
                    <a:cubicBezTo>
                      <a:pt x="191" y="361"/>
                      <a:pt x="184" y="392"/>
                      <a:pt x="182" y="423"/>
                    </a:cubicBezTo>
                    <a:cubicBezTo>
                      <a:pt x="181" y="434"/>
                      <a:pt x="184" y="444"/>
                      <a:pt x="184" y="452"/>
                    </a:cubicBezTo>
                    <a:cubicBezTo>
                      <a:pt x="180" y="431"/>
                      <a:pt x="184" y="408"/>
                      <a:pt x="186" y="384"/>
                    </a:cubicBezTo>
                    <a:cubicBezTo>
                      <a:pt x="187" y="367"/>
                      <a:pt x="187" y="349"/>
                      <a:pt x="182" y="333"/>
                    </a:cubicBezTo>
                    <a:cubicBezTo>
                      <a:pt x="174" y="306"/>
                      <a:pt x="189" y="280"/>
                      <a:pt x="182" y="253"/>
                    </a:cubicBezTo>
                    <a:cubicBezTo>
                      <a:pt x="181" y="250"/>
                      <a:pt x="181" y="247"/>
                      <a:pt x="181" y="243"/>
                    </a:cubicBezTo>
                    <a:cubicBezTo>
                      <a:pt x="181" y="227"/>
                      <a:pt x="177" y="212"/>
                      <a:pt x="170" y="198"/>
                    </a:cubicBezTo>
                    <a:cubicBezTo>
                      <a:pt x="160" y="178"/>
                      <a:pt x="157" y="156"/>
                      <a:pt x="154" y="134"/>
                    </a:cubicBezTo>
                    <a:cubicBezTo>
                      <a:pt x="154" y="100"/>
                      <a:pt x="154" y="65"/>
                      <a:pt x="149" y="31"/>
                    </a:cubicBezTo>
                    <a:cubicBezTo>
                      <a:pt x="148" y="23"/>
                      <a:pt x="148" y="15"/>
                      <a:pt x="153" y="8"/>
                    </a:cubicBezTo>
                    <a:cubicBezTo>
                      <a:pt x="158" y="4"/>
                      <a:pt x="163" y="3"/>
                      <a:pt x="169" y="6"/>
                    </a:cubicBezTo>
                    <a:cubicBezTo>
                      <a:pt x="174" y="30"/>
                      <a:pt x="179" y="55"/>
                      <a:pt x="175" y="78"/>
                    </a:cubicBezTo>
                    <a:cubicBezTo>
                      <a:pt x="168" y="117"/>
                      <a:pt x="177" y="153"/>
                      <a:pt x="187" y="189"/>
                    </a:cubicBezTo>
                    <a:cubicBezTo>
                      <a:pt x="195" y="225"/>
                      <a:pt x="204" y="260"/>
                      <a:pt x="203" y="297"/>
                    </a:cubicBezTo>
                    <a:cubicBezTo>
                      <a:pt x="202" y="323"/>
                      <a:pt x="212" y="348"/>
                      <a:pt x="213" y="368"/>
                    </a:cubicBezTo>
                    <a:cubicBezTo>
                      <a:pt x="211" y="353"/>
                      <a:pt x="204" y="331"/>
                      <a:pt x="204" y="310"/>
                    </a:cubicBezTo>
                    <a:cubicBezTo>
                      <a:pt x="205" y="275"/>
                      <a:pt x="199" y="242"/>
                      <a:pt x="192" y="208"/>
                    </a:cubicBezTo>
                    <a:cubicBezTo>
                      <a:pt x="186" y="181"/>
                      <a:pt x="175" y="154"/>
                      <a:pt x="174" y="125"/>
                    </a:cubicBezTo>
                    <a:cubicBezTo>
                      <a:pt x="173" y="109"/>
                      <a:pt x="171" y="94"/>
                      <a:pt x="176" y="78"/>
                    </a:cubicBezTo>
                    <a:cubicBezTo>
                      <a:pt x="180" y="67"/>
                      <a:pt x="175" y="53"/>
                      <a:pt x="173" y="41"/>
                    </a:cubicBezTo>
                    <a:cubicBezTo>
                      <a:pt x="172" y="29"/>
                      <a:pt x="173" y="19"/>
                      <a:pt x="177" y="8"/>
                    </a:cubicBezTo>
                    <a:cubicBezTo>
                      <a:pt x="180" y="6"/>
                      <a:pt x="183" y="5"/>
                      <a:pt x="186" y="7"/>
                    </a:cubicBezTo>
                    <a:cubicBezTo>
                      <a:pt x="193" y="37"/>
                      <a:pt x="202" y="67"/>
                      <a:pt x="196" y="98"/>
                    </a:cubicBezTo>
                    <a:cubicBezTo>
                      <a:pt x="195" y="106"/>
                      <a:pt x="198" y="114"/>
                      <a:pt x="200" y="122"/>
                    </a:cubicBezTo>
                    <a:cubicBezTo>
                      <a:pt x="200" y="148"/>
                      <a:pt x="203" y="175"/>
                      <a:pt x="210" y="198"/>
                    </a:cubicBezTo>
                    <a:cubicBezTo>
                      <a:pt x="217" y="220"/>
                      <a:pt x="216" y="242"/>
                      <a:pt x="222" y="264"/>
                    </a:cubicBezTo>
                    <a:cubicBezTo>
                      <a:pt x="228" y="287"/>
                      <a:pt x="231" y="312"/>
                      <a:pt x="234" y="336"/>
                    </a:cubicBezTo>
                    <a:cubicBezTo>
                      <a:pt x="236" y="371"/>
                      <a:pt x="243" y="406"/>
                      <a:pt x="250" y="439"/>
                    </a:cubicBezTo>
                    <a:cubicBezTo>
                      <a:pt x="256" y="471"/>
                      <a:pt x="257" y="503"/>
                      <a:pt x="259" y="534"/>
                    </a:cubicBezTo>
                    <a:cubicBezTo>
                      <a:pt x="257" y="522"/>
                      <a:pt x="258" y="510"/>
                      <a:pt x="258" y="498"/>
                    </a:cubicBezTo>
                    <a:cubicBezTo>
                      <a:pt x="257" y="481"/>
                      <a:pt x="261" y="463"/>
                      <a:pt x="249" y="448"/>
                    </a:cubicBezTo>
                    <a:cubicBezTo>
                      <a:pt x="248" y="446"/>
                      <a:pt x="248" y="443"/>
                      <a:pt x="248" y="440"/>
                    </a:cubicBezTo>
                    <a:cubicBezTo>
                      <a:pt x="247" y="397"/>
                      <a:pt x="236" y="355"/>
                      <a:pt x="230" y="313"/>
                    </a:cubicBezTo>
                    <a:cubicBezTo>
                      <a:pt x="222" y="256"/>
                      <a:pt x="215" y="199"/>
                      <a:pt x="202" y="142"/>
                    </a:cubicBezTo>
                    <a:cubicBezTo>
                      <a:pt x="200" y="135"/>
                      <a:pt x="200" y="128"/>
                      <a:pt x="200" y="121"/>
                    </a:cubicBezTo>
                    <a:cubicBezTo>
                      <a:pt x="195" y="95"/>
                      <a:pt x="202" y="68"/>
                      <a:pt x="194" y="43"/>
                    </a:cubicBezTo>
                    <a:cubicBezTo>
                      <a:pt x="193" y="40"/>
                      <a:pt x="194" y="37"/>
                      <a:pt x="194" y="35"/>
                    </a:cubicBezTo>
                    <a:cubicBezTo>
                      <a:pt x="189" y="3"/>
                      <a:pt x="192" y="0"/>
                      <a:pt x="226" y="4"/>
                    </a:cubicBezTo>
                    <a:cubicBezTo>
                      <a:pt x="228" y="5"/>
                      <a:pt x="230" y="6"/>
                      <a:pt x="231" y="7"/>
                    </a:cubicBezTo>
                    <a:cubicBezTo>
                      <a:pt x="234" y="10"/>
                      <a:pt x="233" y="15"/>
                      <a:pt x="236" y="18"/>
                    </a:cubicBezTo>
                    <a:cubicBezTo>
                      <a:pt x="234" y="11"/>
                      <a:pt x="236" y="7"/>
                      <a:pt x="243" y="6"/>
                    </a:cubicBezTo>
                    <a:cubicBezTo>
                      <a:pt x="250" y="5"/>
                      <a:pt x="253" y="9"/>
                      <a:pt x="254" y="15"/>
                    </a:cubicBezTo>
                    <a:cubicBezTo>
                      <a:pt x="256" y="25"/>
                      <a:pt x="255" y="36"/>
                      <a:pt x="256" y="47"/>
                    </a:cubicBezTo>
                    <a:cubicBezTo>
                      <a:pt x="261" y="84"/>
                      <a:pt x="269" y="121"/>
                      <a:pt x="258" y="158"/>
                    </a:cubicBezTo>
                    <a:cubicBezTo>
                      <a:pt x="262" y="181"/>
                      <a:pt x="268" y="203"/>
                      <a:pt x="273" y="226"/>
                    </a:cubicBezTo>
                    <a:cubicBezTo>
                      <a:pt x="274" y="230"/>
                      <a:pt x="274" y="236"/>
                      <a:pt x="276" y="239"/>
                    </a:cubicBezTo>
                    <a:cubicBezTo>
                      <a:pt x="279" y="242"/>
                      <a:pt x="269" y="254"/>
                      <a:pt x="284" y="250"/>
                    </a:cubicBezTo>
                    <a:cubicBezTo>
                      <a:pt x="287" y="249"/>
                      <a:pt x="290" y="259"/>
                      <a:pt x="292" y="265"/>
                    </a:cubicBezTo>
                    <a:cubicBezTo>
                      <a:pt x="301" y="292"/>
                      <a:pt x="298" y="320"/>
                      <a:pt x="302" y="348"/>
                    </a:cubicBezTo>
                    <a:cubicBezTo>
                      <a:pt x="303" y="352"/>
                      <a:pt x="303" y="359"/>
                      <a:pt x="295" y="359"/>
                    </a:cubicBezTo>
                    <a:cubicBezTo>
                      <a:pt x="292" y="360"/>
                      <a:pt x="292" y="356"/>
                      <a:pt x="292" y="353"/>
                    </a:cubicBezTo>
                    <a:cubicBezTo>
                      <a:pt x="301" y="398"/>
                      <a:pt x="319" y="440"/>
                      <a:pt x="325" y="485"/>
                    </a:cubicBezTo>
                    <a:cubicBezTo>
                      <a:pt x="328" y="510"/>
                      <a:pt x="336" y="535"/>
                      <a:pt x="329" y="560"/>
                    </a:cubicBezTo>
                    <a:cubicBezTo>
                      <a:pt x="327" y="583"/>
                      <a:pt x="330" y="605"/>
                      <a:pt x="332" y="627"/>
                    </a:cubicBezTo>
                    <a:cubicBezTo>
                      <a:pt x="333" y="633"/>
                      <a:pt x="334" y="639"/>
                      <a:pt x="333" y="645"/>
                    </a:cubicBezTo>
                    <a:cubicBezTo>
                      <a:pt x="326" y="666"/>
                      <a:pt x="330" y="689"/>
                      <a:pt x="332" y="711"/>
                    </a:cubicBezTo>
                    <a:cubicBezTo>
                      <a:pt x="333" y="731"/>
                      <a:pt x="334" y="751"/>
                      <a:pt x="338" y="768"/>
                    </a:cubicBezTo>
                    <a:cubicBezTo>
                      <a:pt x="337" y="740"/>
                      <a:pt x="328" y="710"/>
                      <a:pt x="331" y="678"/>
                    </a:cubicBezTo>
                    <a:cubicBezTo>
                      <a:pt x="331" y="673"/>
                      <a:pt x="329" y="668"/>
                      <a:pt x="335" y="664"/>
                    </a:cubicBezTo>
                    <a:cubicBezTo>
                      <a:pt x="339" y="694"/>
                      <a:pt x="342" y="723"/>
                      <a:pt x="346" y="753"/>
                    </a:cubicBezTo>
                    <a:cubicBezTo>
                      <a:pt x="350" y="781"/>
                      <a:pt x="352" y="808"/>
                      <a:pt x="362" y="835"/>
                    </a:cubicBezTo>
                    <a:cubicBezTo>
                      <a:pt x="360" y="857"/>
                      <a:pt x="373" y="878"/>
                      <a:pt x="373" y="900"/>
                    </a:cubicBezTo>
                    <a:cubicBezTo>
                      <a:pt x="368" y="905"/>
                      <a:pt x="372" y="910"/>
                      <a:pt x="373" y="915"/>
                    </a:cubicBezTo>
                    <a:cubicBezTo>
                      <a:pt x="375" y="922"/>
                      <a:pt x="372" y="923"/>
                      <a:pt x="366" y="920"/>
                    </a:cubicBezTo>
                    <a:cubicBezTo>
                      <a:pt x="355" y="917"/>
                      <a:pt x="358" y="906"/>
                      <a:pt x="356" y="899"/>
                    </a:cubicBezTo>
                    <a:cubicBezTo>
                      <a:pt x="345" y="870"/>
                      <a:pt x="345" y="838"/>
                      <a:pt x="344" y="810"/>
                    </a:cubicBezTo>
                    <a:cubicBezTo>
                      <a:pt x="342" y="840"/>
                      <a:pt x="350" y="872"/>
                      <a:pt x="353" y="904"/>
                    </a:cubicBezTo>
                    <a:cubicBezTo>
                      <a:pt x="351" y="934"/>
                      <a:pt x="361" y="961"/>
                      <a:pt x="370" y="988"/>
                    </a:cubicBezTo>
                    <a:cubicBezTo>
                      <a:pt x="370" y="1015"/>
                      <a:pt x="378" y="1041"/>
                      <a:pt x="382" y="1068"/>
                    </a:cubicBezTo>
                    <a:cubicBezTo>
                      <a:pt x="382" y="1076"/>
                      <a:pt x="382" y="1084"/>
                      <a:pt x="382" y="1093"/>
                    </a:cubicBezTo>
                    <a:cubicBezTo>
                      <a:pt x="379" y="1113"/>
                      <a:pt x="362" y="1120"/>
                      <a:pt x="348" y="1129"/>
                    </a:cubicBezTo>
                    <a:cubicBezTo>
                      <a:pt x="334" y="1120"/>
                      <a:pt x="329" y="1108"/>
                      <a:pt x="334" y="1092"/>
                    </a:cubicBezTo>
                    <a:cubicBezTo>
                      <a:pt x="341" y="1079"/>
                      <a:pt x="335" y="1064"/>
                      <a:pt x="335" y="1050"/>
                    </a:cubicBezTo>
                    <a:cubicBezTo>
                      <a:pt x="336" y="1044"/>
                      <a:pt x="334" y="1037"/>
                      <a:pt x="334" y="1031"/>
                    </a:cubicBezTo>
                    <a:cubicBezTo>
                      <a:pt x="333" y="1051"/>
                      <a:pt x="340" y="1071"/>
                      <a:pt x="334" y="1092"/>
                    </a:cubicBezTo>
                    <a:cubicBezTo>
                      <a:pt x="330" y="1094"/>
                      <a:pt x="328" y="1090"/>
                      <a:pt x="328" y="1087"/>
                    </a:cubicBezTo>
                    <a:cubicBezTo>
                      <a:pt x="322" y="1047"/>
                      <a:pt x="314" y="1008"/>
                      <a:pt x="310" y="971"/>
                    </a:cubicBezTo>
                    <a:cubicBezTo>
                      <a:pt x="309" y="978"/>
                      <a:pt x="312" y="988"/>
                      <a:pt x="313" y="999"/>
                    </a:cubicBezTo>
                    <a:cubicBezTo>
                      <a:pt x="322" y="1044"/>
                      <a:pt x="325" y="1091"/>
                      <a:pt x="341" y="1135"/>
                    </a:cubicBezTo>
                    <a:cubicBezTo>
                      <a:pt x="335" y="1146"/>
                      <a:pt x="326" y="1155"/>
                      <a:pt x="312" y="1154"/>
                    </a:cubicBezTo>
                    <a:cubicBezTo>
                      <a:pt x="296" y="1137"/>
                      <a:pt x="302" y="1114"/>
                      <a:pt x="298" y="1094"/>
                    </a:cubicBezTo>
                    <a:cubicBezTo>
                      <a:pt x="297" y="1088"/>
                      <a:pt x="298" y="1082"/>
                      <a:pt x="298" y="1076"/>
                    </a:cubicBezTo>
                    <a:cubicBezTo>
                      <a:pt x="298" y="1103"/>
                      <a:pt x="300" y="1131"/>
                      <a:pt x="308" y="1157"/>
                    </a:cubicBezTo>
                    <a:cubicBezTo>
                      <a:pt x="293" y="1178"/>
                      <a:pt x="270" y="1184"/>
                      <a:pt x="246" y="1190"/>
                    </a:cubicBezTo>
                    <a:cubicBezTo>
                      <a:pt x="241" y="1189"/>
                      <a:pt x="238" y="1185"/>
                      <a:pt x="238" y="1180"/>
                    </a:cubicBezTo>
                    <a:cubicBezTo>
                      <a:pt x="241" y="1159"/>
                      <a:pt x="232" y="1137"/>
                      <a:pt x="246" y="1116"/>
                    </a:cubicBezTo>
                    <a:cubicBezTo>
                      <a:pt x="253" y="1108"/>
                      <a:pt x="249" y="1094"/>
                      <a:pt x="247" y="1083"/>
                    </a:cubicBezTo>
                    <a:cubicBezTo>
                      <a:pt x="247" y="1081"/>
                      <a:pt x="246" y="1079"/>
                      <a:pt x="246" y="1077"/>
                    </a:cubicBezTo>
                    <a:cubicBezTo>
                      <a:pt x="248" y="1037"/>
                      <a:pt x="247" y="998"/>
                      <a:pt x="235" y="960"/>
                    </a:cubicBezTo>
                    <a:cubicBezTo>
                      <a:pt x="235" y="957"/>
                      <a:pt x="233" y="961"/>
                      <a:pt x="235" y="960"/>
                    </a:cubicBezTo>
                    <a:cubicBezTo>
                      <a:pt x="236" y="959"/>
                      <a:pt x="236" y="960"/>
                      <a:pt x="236" y="961"/>
                    </a:cubicBezTo>
                    <a:cubicBezTo>
                      <a:pt x="249" y="1011"/>
                      <a:pt x="245" y="1061"/>
                      <a:pt x="242" y="1111"/>
                    </a:cubicBezTo>
                    <a:cubicBezTo>
                      <a:pt x="241" y="1133"/>
                      <a:pt x="238" y="1154"/>
                      <a:pt x="238" y="1176"/>
                    </a:cubicBezTo>
                    <a:cubicBezTo>
                      <a:pt x="238" y="1192"/>
                      <a:pt x="232" y="1200"/>
                      <a:pt x="217" y="1202"/>
                    </a:cubicBezTo>
                    <a:cubicBezTo>
                      <a:pt x="214" y="1202"/>
                      <a:pt x="213" y="1200"/>
                      <a:pt x="212" y="1198"/>
                    </a:cubicBezTo>
                    <a:cubicBezTo>
                      <a:pt x="207" y="1177"/>
                      <a:pt x="212" y="1156"/>
                      <a:pt x="210" y="1138"/>
                    </a:cubicBezTo>
                    <a:cubicBezTo>
                      <a:pt x="211" y="1157"/>
                      <a:pt x="208" y="1179"/>
                      <a:pt x="212" y="1200"/>
                    </a:cubicBezTo>
                    <a:cubicBezTo>
                      <a:pt x="209" y="1214"/>
                      <a:pt x="196" y="1214"/>
                      <a:pt x="186" y="1217"/>
                    </a:cubicBezTo>
                    <a:cubicBezTo>
                      <a:pt x="176" y="1217"/>
                      <a:pt x="168" y="1215"/>
                      <a:pt x="165" y="1205"/>
                    </a:cubicBezTo>
                    <a:cubicBezTo>
                      <a:pt x="158" y="1175"/>
                      <a:pt x="155" y="1144"/>
                      <a:pt x="156" y="1111"/>
                    </a:cubicBezTo>
                    <a:cubicBezTo>
                      <a:pt x="167" y="1116"/>
                      <a:pt x="165" y="1124"/>
                      <a:pt x="167" y="1129"/>
                    </a:cubicBezTo>
                    <a:cubicBezTo>
                      <a:pt x="160" y="1090"/>
                      <a:pt x="144" y="1051"/>
                      <a:pt x="148" y="1009"/>
                    </a:cubicBezTo>
                    <a:cubicBezTo>
                      <a:pt x="149" y="1006"/>
                      <a:pt x="144" y="1009"/>
                      <a:pt x="147" y="1008"/>
                    </a:cubicBezTo>
                    <a:cubicBezTo>
                      <a:pt x="148" y="1008"/>
                      <a:pt x="148" y="1009"/>
                      <a:pt x="148" y="1010"/>
                    </a:cubicBezTo>
                    <a:cubicBezTo>
                      <a:pt x="144" y="1024"/>
                      <a:pt x="147" y="1039"/>
                      <a:pt x="150" y="1053"/>
                    </a:cubicBezTo>
                    <a:cubicBezTo>
                      <a:pt x="158" y="1091"/>
                      <a:pt x="154" y="1131"/>
                      <a:pt x="159" y="1170"/>
                    </a:cubicBezTo>
                    <a:cubicBezTo>
                      <a:pt x="161" y="1186"/>
                      <a:pt x="164" y="1202"/>
                      <a:pt x="168" y="1218"/>
                    </a:cubicBezTo>
                    <a:cubicBezTo>
                      <a:pt x="160" y="1229"/>
                      <a:pt x="146" y="1230"/>
                      <a:pt x="134" y="1234"/>
                    </a:cubicBezTo>
                    <a:cubicBezTo>
                      <a:pt x="115" y="1240"/>
                      <a:pt x="95" y="1246"/>
                      <a:pt x="74" y="1247"/>
                    </a:cubicBezTo>
                    <a:cubicBezTo>
                      <a:pt x="65" y="1244"/>
                      <a:pt x="66" y="1236"/>
                      <a:pt x="66" y="1229"/>
                    </a:cubicBezTo>
                    <a:cubicBezTo>
                      <a:pt x="66" y="1217"/>
                      <a:pt x="68" y="1206"/>
                      <a:pt x="64" y="1195"/>
                    </a:cubicBezTo>
                    <a:cubicBezTo>
                      <a:pt x="54" y="1162"/>
                      <a:pt x="48" y="1128"/>
                      <a:pt x="45" y="1093"/>
                    </a:cubicBezTo>
                    <a:cubicBezTo>
                      <a:pt x="44" y="1066"/>
                      <a:pt x="43" y="1040"/>
                      <a:pt x="42" y="1013"/>
                    </a:cubicBezTo>
                    <a:cubicBezTo>
                      <a:pt x="43" y="1010"/>
                      <a:pt x="45" y="1007"/>
                      <a:pt x="45" y="1004"/>
                    </a:cubicBezTo>
                    <a:cubicBezTo>
                      <a:pt x="37" y="948"/>
                      <a:pt x="46" y="891"/>
                      <a:pt x="39" y="836"/>
                    </a:cubicBezTo>
                    <a:cubicBezTo>
                      <a:pt x="38" y="832"/>
                      <a:pt x="35" y="835"/>
                      <a:pt x="37" y="834"/>
                    </a:cubicBezTo>
                    <a:cubicBezTo>
                      <a:pt x="38" y="834"/>
                      <a:pt x="39" y="834"/>
                      <a:pt x="39" y="835"/>
                    </a:cubicBezTo>
                    <a:cubicBezTo>
                      <a:pt x="40" y="877"/>
                      <a:pt x="48" y="918"/>
                      <a:pt x="37" y="960"/>
                    </a:cubicBezTo>
                    <a:cubicBezTo>
                      <a:pt x="30" y="952"/>
                      <a:pt x="39" y="939"/>
                      <a:pt x="29" y="932"/>
                    </a:cubicBezTo>
                    <a:cubicBezTo>
                      <a:pt x="25" y="900"/>
                      <a:pt x="27" y="868"/>
                      <a:pt x="26" y="837"/>
                    </a:cubicBezTo>
                    <a:cubicBezTo>
                      <a:pt x="26" y="834"/>
                      <a:pt x="26" y="830"/>
                      <a:pt x="26" y="827"/>
                    </a:cubicBezTo>
                    <a:cubicBezTo>
                      <a:pt x="31" y="805"/>
                      <a:pt x="27" y="782"/>
                      <a:pt x="25" y="760"/>
                    </a:cubicBezTo>
                    <a:cubicBezTo>
                      <a:pt x="22" y="726"/>
                      <a:pt x="22" y="692"/>
                      <a:pt x="22" y="658"/>
                    </a:cubicBezTo>
                    <a:cubicBezTo>
                      <a:pt x="22" y="653"/>
                      <a:pt x="23" y="648"/>
                      <a:pt x="18" y="645"/>
                    </a:cubicBezTo>
                    <a:cubicBezTo>
                      <a:pt x="17" y="643"/>
                      <a:pt x="20" y="637"/>
                      <a:pt x="14" y="640"/>
                    </a:cubicBezTo>
                    <a:cubicBezTo>
                      <a:pt x="7" y="640"/>
                      <a:pt x="8" y="634"/>
                      <a:pt x="7" y="630"/>
                    </a:cubicBezTo>
                    <a:cubicBezTo>
                      <a:pt x="0" y="582"/>
                      <a:pt x="2" y="533"/>
                      <a:pt x="2" y="484"/>
                    </a:cubicBezTo>
                    <a:cubicBezTo>
                      <a:pt x="2" y="479"/>
                      <a:pt x="2" y="473"/>
                      <a:pt x="8" y="472"/>
                    </a:cubicBezTo>
                    <a:cubicBezTo>
                      <a:pt x="12" y="472"/>
                      <a:pt x="14" y="477"/>
                      <a:pt x="16" y="480"/>
                    </a:cubicBezTo>
                    <a:cubicBezTo>
                      <a:pt x="23" y="488"/>
                      <a:pt x="22" y="498"/>
                      <a:pt x="22" y="508"/>
                    </a:cubicBezTo>
                    <a:cubicBezTo>
                      <a:pt x="22" y="511"/>
                      <a:pt x="22" y="513"/>
                      <a:pt x="22" y="515"/>
                    </a:cubicBezTo>
                    <a:cubicBezTo>
                      <a:pt x="23" y="530"/>
                      <a:pt x="19" y="545"/>
                      <a:pt x="25" y="560"/>
                    </a:cubicBezTo>
                    <a:cubicBezTo>
                      <a:pt x="26" y="578"/>
                      <a:pt x="29" y="595"/>
                      <a:pt x="32" y="613"/>
                    </a:cubicBezTo>
                    <a:cubicBezTo>
                      <a:pt x="45" y="639"/>
                      <a:pt x="48" y="668"/>
                      <a:pt x="46" y="697"/>
                    </a:cubicBezTo>
                    <a:cubicBezTo>
                      <a:pt x="46" y="709"/>
                      <a:pt x="46" y="722"/>
                      <a:pt x="41" y="734"/>
                    </a:cubicBezTo>
                    <a:cubicBezTo>
                      <a:pt x="52" y="702"/>
                      <a:pt x="40" y="668"/>
                      <a:pt x="50" y="632"/>
                    </a:cubicBezTo>
                    <a:cubicBezTo>
                      <a:pt x="59" y="644"/>
                      <a:pt x="65" y="654"/>
                      <a:pt x="66" y="665"/>
                    </a:cubicBezTo>
                    <a:cubicBezTo>
                      <a:pt x="68" y="687"/>
                      <a:pt x="61" y="709"/>
                      <a:pt x="65" y="730"/>
                    </a:cubicBezTo>
                    <a:cubicBezTo>
                      <a:pt x="66" y="731"/>
                      <a:pt x="66" y="733"/>
                      <a:pt x="66" y="734"/>
                    </a:cubicBezTo>
                    <a:cubicBezTo>
                      <a:pt x="67" y="734"/>
                      <a:pt x="67" y="735"/>
                      <a:pt x="68" y="735"/>
                    </a:cubicBezTo>
                    <a:cubicBezTo>
                      <a:pt x="68" y="735"/>
                      <a:pt x="68" y="735"/>
                      <a:pt x="68" y="735"/>
                    </a:cubicBezTo>
                    <a:cubicBezTo>
                      <a:pt x="61" y="715"/>
                      <a:pt x="68" y="694"/>
                      <a:pt x="66" y="674"/>
                    </a:cubicBezTo>
                    <a:cubicBezTo>
                      <a:pt x="66" y="672"/>
                      <a:pt x="66" y="670"/>
                      <a:pt x="66" y="668"/>
                    </a:cubicBezTo>
                    <a:cubicBezTo>
                      <a:pt x="70" y="656"/>
                      <a:pt x="61" y="648"/>
                      <a:pt x="59" y="637"/>
                    </a:cubicBezTo>
                    <a:cubicBezTo>
                      <a:pt x="54" y="620"/>
                      <a:pt x="55" y="601"/>
                      <a:pt x="56" y="582"/>
                    </a:cubicBezTo>
                    <a:cubicBezTo>
                      <a:pt x="56" y="572"/>
                      <a:pt x="53" y="564"/>
                      <a:pt x="48" y="556"/>
                    </a:cubicBezTo>
                    <a:cubicBezTo>
                      <a:pt x="45" y="531"/>
                      <a:pt x="47" y="505"/>
                      <a:pt x="38" y="480"/>
                    </a:cubicBezTo>
                    <a:cubicBezTo>
                      <a:pt x="39" y="469"/>
                      <a:pt x="34" y="458"/>
                      <a:pt x="34" y="447"/>
                    </a:cubicBezTo>
                    <a:cubicBezTo>
                      <a:pt x="35" y="437"/>
                      <a:pt x="36" y="428"/>
                      <a:pt x="50" y="432"/>
                    </a:cubicBezTo>
                    <a:close/>
                  </a:path>
                </a:pathLst>
              </a:custGeom>
              <a:solidFill>
                <a:srgbClr val="F1D6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1" name="Freeform 13"/>
              <p:cNvSpPr/>
              <p:nvPr/>
            </p:nvSpPr>
            <p:spPr bwMode="auto">
              <a:xfrm>
                <a:off x="1206" y="619"/>
                <a:ext cx="656" cy="435"/>
              </a:xfrm>
              <a:custGeom>
                <a:avLst/>
                <a:gdLst>
                  <a:gd name="T0" fmla="*/ 61 w 584"/>
                  <a:gd name="T1" fmla="*/ 32 h 387"/>
                  <a:gd name="T2" fmla="*/ 283 w 584"/>
                  <a:gd name="T3" fmla="*/ 49 h 387"/>
                  <a:gd name="T4" fmla="*/ 475 w 584"/>
                  <a:gd name="T5" fmla="*/ 193 h 387"/>
                  <a:gd name="T6" fmla="*/ 497 w 584"/>
                  <a:gd name="T7" fmla="*/ 219 h 387"/>
                  <a:gd name="T8" fmla="*/ 530 w 584"/>
                  <a:gd name="T9" fmla="*/ 261 h 387"/>
                  <a:gd name="T10" fmla="*/ 570 w 584"/>
                  <a:gd name="T11" fmla="*/ 328 h 387"/>
                  <a:gd name="T12" fmla="*/ 564 w 584"/>
                  <a:gd name="T13" fmla="*/ 379 h 387"/>
                  <a:gd name="T14" fmla="*/ 507 w 584"/>
                  <a:gd name="T15" fmla="*/ 375 h 387"/>
                  <a:gd name="T16" fmla="*/ 486 w 584"/>
                  <a:gd name="T17" fmla="*/ 379 h 387"/>
                  <a:gd name="T18" fmla="*/ 460 w 584"/>
                  <a:gd name="T19" fmla="*/ 374 h 387"/>
                  <a:gd name="T20" fmla="*/ 424 w 584"/>
                  <a:gd name="T21" fmla="*/ 353 h 387"/>
                  <a:gd name="T22" fmla="*/ 403 w 584"/>
                  <a:gd name="T23" fmla="*/ 350 h 387"/>
                  <a:gd name="T24" fmla="*/ 386 w 584"/>
                  <a:gd name="T25" fmla="*/ 346 h 387"/>
                  <a:gd name="T26" fmla="*/ 376 w 584"/>
                  <a:gd name="T27" fmla="*/ 369 h 387"/>
                  <a:gd name="T28" fmla="*/ 360 w 584"/>
                  <a:gd name="T29" fmla="*/ 347 h 387"/>
                  <a:gd name="T30" fmla="*/ 335 w 584"/>
                  <a:gd name="T31" fmla="*/ 338 h 387"/>
                  <a:gd name="T32" fmla="*/ 300 w 584"/>
                  <a:gd name="T33" fmla="*/ 321 h 387"/>
                  <a:gd name="T34" fmla="*/ 281 w 584"/>
                  <a:gd name="T35" fmla="*/ 320 h 387"/>
                  <a:gd name="T36" fmla="*/ 272 w 584"/>
                  <a:gd name="T37" fmla="*/ 336 h 387"/>
                  <a:gd name="T38" fmla="*/ 258 w 584"/>
                  <a:gd name="T39" fmla="*/ 317 h 387"/>
                  <a:gd name="T40" fmla="*/ 223 w 584"/>
                  <a:gd name="T41" fmla="*/ 312 h 387"/>
                  <a:gd name="T42" fmla="*/ 194 w 584"/>
                  <a:gd name="T43" fmla="*/ 296 h 387"/>
                  <a:gd name="T44" fmla="*/ 180 w 584"/>
                  <a:gd name="T45" fmla="*/ 288 h 387"/>
                  <a:gd name="T46" fmla="*/ 154 w 584"/>
                  <a:gd name="T47" fmla="*/ 282 h 387"/>
                  <a:gd name="T48" fmla="*/ 138 w 584"/>
                  <a:gd name="T49" fmla="*/ 276 h 387"/>
                  <a:gd name="T50" fmla="*/ 114 w 584"/>
                  <a:gd name="T51" fmla="*/ 270 h 387"/>
                  <a:gd name="T52" fmla="*/ 95 w 584"/>
                  <a:gd name="T53" fmla="*/ 265 h 387"/>
                  <a:gd name="T54" fmla="*/ 72 w 584"/>
                  <a:gd name="T55" fmla="*/ 259 h 387"/>
                  <a:gd name="T56" fmla="*/ 47 w 584"/>
                  <a:gd name="T57" fmla="*/ 248 h 387"/>
                  <a:gd name="T58" fmla="*/ 22 w 584"/>
                  <a:gd name="T59" fmla="*/ 237 h 387"/>
                  <a:gd name="T60" fmla="*/ 3 w 584"/>
                  <a:gd name="T61" fmla="*/ 221 h 387"/>
                  <a:gd name="T62" fmla="*/ 3 w 584"/>
                  <a:gd name="T63" fmla="*/ 14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84" h="387">
                    <a:moveTo>
                      <a:pt x="3" y="141"/>
                    </a:moveTo>
                    <a:cubicBezTo>
                      <a:pt x="10" y="98"/>
                      <a:pt x="32" y="62"/>
                      <a:pt x="61" y="32"/>
                    </a:cubicBezTo>
                    <a:cubicBezTo>
                      <a:pt x="83" y="9"/>
                      <a:pt x="115" y="5"/>
                      <a:pt x="146" y="3"/>
                    </a:cubicBezTo>
                    <a:cubicBezTo>
                      <a:pt x="198" y="0"/>
                      <a:pt x="243" y="21"/>
                      <a:pt x="283" y="49"/>
                    </a:cubicBezTo>
                    <a:cubicBezTo>
                      <a:pt x="337" y="85"/>
                      <a:pt x="387" y="125"/>
                      <a:pt x="440" y="162"/>
                    </a:cubicBezTo>
                    <a:cubicBezTo>
                      <a:pt x="453" y="171"/>
                      <a:pt x="459" y="188"/>
                      <a:pt x="475" y="193"/>
                    </a:cubicBezTo>
                    <a:cubicBezTo>
                      <a:pt x="478" y="195"/>
                      <a:pt x="480" y="198"/>
                      <a:pt x="482" y="201"/>
                    </a:cubicBezTo>
                    <a:cubicBezTo>
                      <a:pt x="486" y="208"/>
                      <a:pt x="491" y="213"/>
                      <a:pt x="497" y="219"/>
                    </a:cubicBezTo>
                    <a:cubicBezTo>
                      <a:pt x="499" y="221"/>
                      <a:pt x="501" y="223"/>
                      <a:pt x="502" y="225"/>
                    </a:cubicBezTo>
                    <a:cubicBezTo>
                      <a:pt x="510" y="238"/>
                      <a:pt x="519" y="251"/>
                      <a:pt x="530" y="261"/>
                    </a:cubicBezTo>
                    <a:cubicBezTo>
                      <a:pt x="531" y="262"/>
                      <a:pt x="533" y="264"/>
                      <a:pt x="534" y="265"/>
                    </a:cubicBezTo>
                    <a:cubicBezTo>
                      <a:pt x="544" y="287"/>
                      <a:pt x="559" y="306"/>
                      <a:pt x="570" y="328"/>
                    </a:cubicBezTo>
                    <a:cubicBezTo>
                      <a:pt x="572" y="331"/>
                      <a:pt x="573" y="335"/>
                      <a:pt x="575" y="338"/>
                    </a:cubicBezTo>
                    <a:cubicBezTo>
                      <a:pt x="584" y="355"/>
                      <a:pt x="575" y="367"/>
                      <a:pt x="564" y="379"/>
                    </a:cubicBezTo>
                    <a:cubicBezTo>
                      <a:pt x="553" y="387"/>
                      <a:pt x="541" y="386"/>
                      <a:pt x="530" y="381"/>
                    </a:cubicBezTo>
                    <a:cubicBezTo>
                      <a:pt x="523" y="377"/>
                      <a:pt x="516" y="373"/>
                      <a:pt x="507" y="375"/>
                    </a:cubicBezTo>
                    <a:cubicBezTo>
                      <a:pt x="505" y="375"/>
                      <a:pt x="504" y="375"/>
                      <a:pt x="502" y="375"/>
                    </a:cubicBezTo>
                    <a:cubicBezTo>
                      <a:pt x="495" y="369"/>
                      <a:pt x="490" y="373"/>
                      <a:pt x="486" y="379"/>
                    </a:cubicBezTo>
                    <a:cubicBezTo>
                      <a:pt x="484" y="380"/>
                      <a:pt x="481" y="380"/>
                      <a:pt x="479" y="378"/>
                    </a:cubicBezTo>
                    <a:cubicBezTo>
                      <a:pt x="473" y="375"/>
                      <a:pt x="471" y="354"/>
                      <a:pt x="460" y="374"/>
                    </a:cubicBezTo>
                    <a:cubicBezTo>
                      <a:pt x="458" y="377"/>
                      <a:pt x="455" y="379"/>
                      <a:pt x="451" y="378"/>
                    </a:cubicBezTo>
                    <a:cubicBezTo>
                      <a:pt x="446" y="365"/>
                      <a:pt x="440" y="354"/>
                      <a:pt x="424" y="353"/>
                    </a:cubicBezTo>
                    <a:cubicBezTo>
                      <a:pt x="420" y="352"/>
                      <a:pt x="416" y="351"/>
                      <a:pt x="411" y="350"/>
                    </a:cubicBezTo>
                    <a:cubicBezTo>
                      <a:pt x="409" y="350"/>
                      <a:pt x="406" y="350"/>
                      <a:pt x="403" y="350"/>
                    </a:cubicBezTo>
                    <a:cubicBezTo>
                      <a:pt x="402" y="350"/>
                      <a:pt x="400" y="349"/>
                      <a:pt x="398" y="349"/>
                    </a:cubicBezTo>
                    <a:cubicBezTo>
                      <a:pt x="394" y="349"/>
                      <a:pt x="390" y="347"/>
                      <a:pt x="386" y="346"/>
                    </a:cubicBezTo>
                    <a:cubicBezTo>
                      <a:pt x="384" y="346"/>
                      <a:pt x="382" y="346"/>
                      <a:pt x="379" y="346"/>
                    </a:cubicBezTo>
                    <a:cubicBezTo>
                      <a:pt x="373" y="353"/>
                      <a:pt x="382" y="362"/>
                      <a:pt x="376" y="369"/>
                    </a:cubicBezTo>
                    <a:cubicBezTo>
                      <a:pt x="374" y="370"/>
                      <a:pt x="372" y="370"/>
                      <a:pt x="370" y="370"/>
                    </a:cubicBezTo>
                    <a:cubicBezTo>
                      <a:pt x="363" y="364"/>
                      <a:pt x="362" y="355"/>
                      <a:pt x="360" y="347"/>
                    </a:cubicBezTo>
                    <a:cubicBezTo>
                      <a:pt x="356" y="338"/>
                      <a:pt x="350" y="333"/>
                      <a:pt x="340" y="338"/>
                    </a:cubicBezTo>
                    <a:cubicBezTo>
                      <a:pt x="339" y="339"/>
                      <a:pt x="337" y="339"/>
                      <a:pt x="335" y="338"/>
                    </a:cubicBezTo>
                    <a:cubicBezTo>
                      <a:pt x="328" y="334"/>
                      <a:pt x="324" y="325"/>
                      <a:pt x="315" y="324"/>
                    </a:cubicBezTo>
                    <a:cubicBezTo>
                      <a:pt x="310" y="322"/>
                      <a:pt x="305" y="322"/>
                      <a:pt x="300" y="321"/>
                    </a:cubicBezTo>
                    <a:cubicBezTo>
                      <a:pt x="295" y="320"/>
                      <a:pt x="291" y="319"/>
                      <a:pt x="286" y="320"/>
                    </a:cubicBezTo>
                    <a:cubicBezTo>
                      <a:pt x="284" y="320"/>
                      <a:pt x="282" y="320"/>
                      <a:pt x="281" y="320"/>
                    </a:cubicBezTo>
                    <a:cubicBezTo>
                      <a:pt x="279" y="320"/>
                      <a:pt x="278" y="321"/>
                      <a:pt x="278" y="322"/>
                    </a:cubicBezTo>
                    <a:cubicBezTo>
                      <a:pt x="277" y="327"/>
                      <a:pt x="281" y="335"/>
                      <a:pt x="272" y="336"/>
                    </a:cubicBezTo>
                    <a:cubicBezTo>
                      <a:pt x="267" y="337"/>
                      <a:pt x="265" y="330"/>
                      <a:pt x="263" y="325"/>
                    </a:cubicBezTo>
                    <a:cubicBezTo>
                      <a:pt x="262" y="323"/>
                      <a:pt x="261" y="320"/>
                      <a:pt x="258" y="317"/>
                    </a:cubicBezTo>
                    <a:cubicBezTo>
                      <a:pt x="253" y="323"/>
                      <a:pt x="258" y="333"/>
                      <a:pt x="248" y="337"/>
                    </a:cubicBezTo>
                    <a:cubicBezTo>
                      <a:pt x="242" y="327"/>
                      <a:pt x="240" y="312"/>
                      <a:pt x="223" y="312"/>
                    </a:cubicBezTo>
                    <a:cubicBezTo>
                      <a:pt x="217" y="299"/>
                      <a:pt x="213" y="316"/>
                      <a:pt x="208" y="313"/>
                    </a:cubicBezTo>
                    <a:cubicBezTo>
                      <a:pt x="201" y="309"/>
                      <a:pt x="204" y="298"/>
                      <a:pt x="194" y="296"/>
                    </a:cubicBezTo>
                    <a:cubicBezTo>
                      <a:pt x="191" y="296"/>
                      <a:pt x="189" y="296"/>
                      <a:pt x="186" y="295"/>
                    </a:cubicBezTo>
                    <a:cubicBezTo>
                      <a:pt x="184" y="293"/>
                      <a:pt x="182" y="290"/>
                      <a:pt x="180" y="288"/>
                    </a:cubicBezTo>
                    <a:cubicBezTo>
                      <a:pt x="176" y="283"/>
                      <a:pt x="171" y="285"/>
                      <a:pt x="167" y="285"/>
                    </a:cubicBezTo>
                    <a:cubicBezTo>
                      <a:pt x="162" y="285"/>
                      <a:pt x="158" y="283"/>
                      <a:pt x="154" y="282"/>
                    </a:cubicBezTo>
                    <a:cubicBezTo>
                      <a:pt x="152" y="282"/>
                      <a:pt x="150" y="281"/>
                      <a:pt x="147" y="280"/>
                    </a:cubicBezTo>
                    <a:cubicBezTo>
                      <a:pt x="144" y="278"/>
                      <a:pt x="141" y="277"/>
                      <a:pt x="138" y="276"/>
                    </a:cubicBezTo>
                    <a:cubicBezTo>
                      <a:pt x="134" y="274"/>
                      <a:pt x="130" y="273"/>
                      <a:pt x="126" y="272"/>
                    </a:cubicBezTo>
                    <a:cubicBezTo>
                      <a:pt x="122" y="272"/>
                      <a:pt x="119" y="270"/>
                      <a:pt x="114" y="270"/>
                    </a:cubicBezTo>
                    <a:cubicBezTo>
                      <a:pt x="113" y="269"/>
                      <a:pt x="111" y="269"/>
                      <a:pt x="110" y="268"/>
                    </a:cubicBezTo>
                    <a:cubicBezTo>
                      <a:pt x="105" y="267"/>
                      <a:pt x="100" y="266"/>
                      <a:pt x="95" y="265"/>
                    </a:cubicBezTo>
                    <a:cubicBezTo>
                      <a:pt x="92" y="265"/>
                      <a:pt x="90" y="264"/>
                      <a:pt x="87" y="263"/>
                    </a:cubicBezTo>
                    <a:cubicBezTo>
                      <a:pt x="83" y="259"/>
                      <a:pt x="77" y="259"/>
                      <a:pt x="72" y="259"/>
                    </a:cubicBezTo>
                    <a:cubicBezTo>
                      <a:pt x="69" y="258"/>
                      <a:pt x="67" y="257"/>
                      <a:pt x="65" y="256"/>
                    </a:cubicBezTo>
                    <a:cubicBezTo>
                      <a:pt x="59" y="252"/>
                      <a:pt x="53" y="250"/>
                      <a:pt x="47" y="248"/>
                    </a:cubicBezTo>
                    <a:cubicBezTo>
                      <a:pt x="43" y="246"/>
                      <a:pt x="39" y="245"/>
                      <a:pt x="35" y="243"/>
                    </a:cubicBezTo>
                    <a:cubicBezTo>
                      <a:pt x="31" y="241"/>
                      <a:pt x="27" y="238"/>
                      <a:pt x="22" y="237"/>
                    </a:cubicBezTo>
                    <a:cubicBezTo>
                      <a:pt x="19" y="237"/>
                      <a:pt x="16" y="236"/>
                      <a:pt x="14" y="235"/>
                    </a:cubicBezTo>
                    <a:cubicBezTo>
                      <a:pt x="8" y="232"/>
                      <a:pt x="3" y="229"/>
                      <a:pt x="3" y="221"/>
                    </a:cubicBezTo>
                    <a:cubicBezTo>
                      <a:pt x="3" y="216"/>
                      <a:pt x="3" y="210"/>
                      <a:pt x="3" y="205"/>
                    </a:cubicBezTo>
                    <a:cubicBezTo>
                      <a:pt x="0" y="184"/>
                      <a:pt x="0" y="162"/>
                      <a:pt x="3" y="141"/>
                    </a:cubicBezTo>
                    <a:close/>
                  </a:path>
                </a:pathLst>
              </a:custGeom>
              <a:solidFill>
                <a:srgbClr val="BD7C2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2" name="Freeform 14"/>
              <p:cNvSpPr/>
              <p:nvPr/>
            </p:nvSpPr>
            <p:spPr bwMode="auto">
              <a:xfrm>
                <a:off x="1051" y="2487"/>
                <a:ext cx="1059" cy="364"/>
              </a:xfrm>
              <a:custGeom>
                <a:avLst/>
                <a:gdLst>
                  <a:gd name="T0" fmla="*/ 581 w 942"/>
                  <a:gd name="T1" fmla="*/ 152 h 324"/>
                  <a:gd name="T2" fmla="*/ 668 w 942"/>
                  <a:gd name="T3" fmla="*/ 126 h 324"/>
                  <a:gd name="T4" fmla="*/ 689 w 942"/>
                  <a:gd name="T5" fmla="*/ 119 h 324"/>
                  <a:gd name="T6" fmla="*/ 713 w 942"/>
                  <a:gd name="T7" fmla="*/ 107 h 324"/>
                  <a:gd name="T8" fmla="*/ 717 w 942"/>
                  <a:gd name="T9" fmla="*/ 107 h 324"/>
                  <a:gd name="T10" fmla="*/ 717 w 942"/>
                  <a:gd name="T11" fmla="*/ 107 h 324"/>
                  <a:gd name="T12" fmla="*/ 752 w 942"/>
                  <a:gd name="T13" fmla="*/ 95 h 324"/>
                  <a:gd name="T14" fmla="*/ 808 w 942"/>
                  <a:gd name="T15" fmla="*/ 66 h 324"/>
                  <a:gd name="T16" fmla="*/ 817 w 942"/>
                  <a:gd name="T17" fmla="*/ 60 h 324"/>
                  <a:gd name="T18" fmla="*/ 841 w 942"/>
                  <a:gd name="T19" fmla="*/ 43 h 324"/>
                  <a:gd name="T20" fmla="*/ 853 w 942"/>
                  <a:gd name="T21" fmla="*/ 34 h 324"/>
                  <a:gd name="T22" fmla="*/ 885 w 942"/>
                  <a:gd name="T23" fmla="*/ 0 h 324"/>
                  <a:gd name="T24" fmla="*/ 936 w 942"/>
                  <a:gd name="T25" fmla="*/ 117 h 324"/>
                  <a:gd name="T26" fmla="*/ 925 w 942"/>
                  <a:gd name="T27" fmla="*/ 135 h 324"/>
                  <a:gd name="T28" fmla="*/ 858 w 942"/>
                  <a:gd name="T29" fmla="*/ 179 h 324"/>
                  <a:gd name="T30" fmla="*/ 780 w 942"/>
                  <a:gd name="T31" fmla="*/ 223 h 324"/>
                  <a:gd name="T32" fmla="*/ 674 w 942"/>
                  <a:gd name="T33" fmla="*/ 263 h 324"/>
                  <a:gd name="T34" fmla="*/ 526 w 942"/>
                  <a:gd name="T35" fmla="*/ 298 h 324"/>
                  <a:gd name="T36" fmla="*/ 500 w 942"/>
                  <a:gd name="T37" fmla="*/ 306 h 324"/>
                  <a:gd name="T38" fmla="*/ 453 w 942"/>
                  <a:gd name="T39" fmla="*/ 310 h 324"/>
                  <a:gd name="T40" fmla="*/ 338 w 942"/>
                  <a:gd name="T41" fmla="*/ 320 h 324"/>
                  <a:gd name="T42" fmla="*/ 304 w 942"/>
                  <a:gd name="T43" fmla="*/ 321 h 324"/>
                  <a:gd name="T44" fmla="*/ 98 w 942"/>
                  <a:gd name="T45" fmla="*/ 303 h 324"/>
                  <a:gd name="T46" fmla="*/ 13 w 942"/>
                  <a:gd name="T47" fmla="*/ 275 h 324"/>
                  <a:gd name="T48" fmla="*/ 8 w 942"/>
                  <a:gd name="T49" fmla="*/ 248 h 324"/>
                  <a:gd name="T50" fmla="*/ 7 w 942"/>
                  <a:gd name="T51" fmla="*/ 230 h 324"/>
                  <a:gd name="T52" fmla="*/ 28 w 942"/>
                  <a:gd name="T53" fmla="*/ 235 h 324"/>
                  <a:gd name="T54" fmla="*/ 33 w 942"/>
                  <a:gd name="T55" fmla="*/ 243 h 324"/>
                  <a:gd name="T56" fmla="*/ 67 w 942"/>
                  <a:gd name="T57" fmla="*/ 217 h 324"/>
                  <a:gd name="T58" fmla="*/ 72 w 942"/>
                  <a:gd name="T59" fmla="*/ 203 h 324"/>
                  <a:gd name="T60" fmla="*/ 69 w 942"/>
                  <a:gd name="T61" fmla="*/ 198 h 324"/>
                  <a:gd name="T62" fmla="*/ 81 w 942"/>
                  <a:gd name="T63" fmla="*/ 185 h 324"/>
                  <a:gd name="T64" fmla="*/ 121 w 942"/>
                  <a:gd name="T65" fmla="*/ 191 h 324"/>
                  <a:gd name="T66" fmla="*/ 139 w 942"/>
                  <a:gd name="T67" fmla="*/ 203 h 324"/>
                  <a:gd name="T68" fmla="*/ 154 w 942"/>
                  <a:gd name="T69" fmla="*/ 230 h 324"/>
                  <a:gd name="T70" fmla="*/ 157 w 942"/>
                  <a:gd name="T71" fmla="*/ 195 h 324"/>
                  <a:gd name="T72" fmla="*/ 217 w 942"/>
                  <a:gd name="T73" fmla="*/ 199 h 324"/>
                  <a:gd name="T74" fmla="*/ 234 w 942"/>
                  <a:gd name="T75" fmla="*/ 200 h 324"/>
                  <a:gd name="T76" fmla="*/ 236 w 942"/>
                  <a:gd name="T77" fmla="*/ 200 h 324"/>
                  <a:gd name="T78" fmla="*/ 261 w 942"/>
                  <a:gd name="T79" fmla="*/ 202 h 324"/>
                  <a:gd name="T80" fmla="*/ 292 w 942"/>
                  <a:gd name="T81" fmla="*/ 202 h 324"/>
                  <a:gd name="T82" fmla="*/ 329 w 942"/>
                  <a:gd name="T83" fmla="*/ 199 h 324"/>
                  <a:gd name="T84" fmla="*/ 356 w 942"/>
                  <a:gd name="T85" fmla="*/ 194 h 324"/>
                  <a:gd name="T86" fmla="*/ 373 w 942"/>
                  <a:gd name="T87" fmla="*/ 191 h 324"/>
                  <a:gd name="T88" fmla="*/ 381 w 942"/>
                  <a:gd name="T89" fmla="*/ 190 h 324"/>
                  <a:gd name="T90" fmla="*/ 401 w 942"/>
                  <a:gd name="T91" fmla="*/ 191 h 324"/>
                  <a:gd name="T92" fmla="*/ 485 w 942"/>
                  <a:gd name="T93" fmla="*/ 175 h 324"/>
                  <a:gd name="T94" fmla="*/ 493 w 942"/>
                  <a:gd name="T95" fmla="*/ 174 h 324"/>
                  <a:gd name="T96" fmla="*/ 532 w 942"/>
                  <a:gd name="T97" fmla="*/ 128 h 324"/>
                  <a:gd name="T98" fmla="*/ 532 w 942"/>
                  <a:gd name="T99" fmla="*/ 41 h 324"/>
                  <a:gd name="T100" fmla="*/ 537 w 942"/>
                  <a:gd name="T101" fmla="*/ 161 h 324"/>
                  <a:gd name="T102" fmla="*/ 565 w 942"/>
                  <a:gd name="T103" fmla="*/ 155 h 324"/>
                  <a:gd name="T104" fmla="*/ 581 w 942"/>
                  <a:gd name="T105" fmla="*/ 152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42" h="324">
                    <a:moveTo>
                      <a:pt x="581" y="152"/>
                    </a:moveTo>
                    <a:cubicBezTo>
                      <a:pt x="610" y="143"/>
                      <a:pt x="639" y="135"/>
                      <a:pt x="668" y="126"/>
                    </a:cubicBezTo>
                    <a:cubicBezTo>
                      <a:pt x="673" y="119"/>
                      <a:pt x="683" y="123"/>
                      <a:pt x="689" y="119"/>
                    </a:cubicBezTo>
                    <a:cubicBezTo>
                      <a:pt x="697" y="115"/>
                      <a:pt x="708" y="117"/>
                      <a:pt x="713" y="107"/>
                    </a:cubicBezTo>
                    <a:cubicBezTo>
                      <a:pt x="714" y="105"/>
                      <a:pt x="716" y="105"/>
                      <a:pt x="717" y="107"/>
                    </a:cubicBezTo>
                    <a:cubicBezTo>
                      <a:pt x="717" y="107"/>
                      <a:pt x="717" y="107"/>
                      <a:pt x="717" y="107"/>
                    </a:cubicBezTo>
                    <a:cubicBezTo>
                      <a:pt x="730" y="108"/>
                      <a:pt x="741" y="99"/>
                      <a:pt x="752" y="95"/>
                    </a:cubicBezTo>
                    <a:cubicBezTo>
                      <a:pt x="771" y="85"/>
                      <a:pt x="790" y="76"/>
                      <a:pt x="808" y="66"/>
                    </a:cubicBezTo>
                    <a:cubicBezTo>
                      <a:pt x="812" y="65"/>
                      <a:pt x="813" y="60"/>
                      <a:pt x="817" y="60"/>
                    </a:cubicBezTo>
                    <a:cubicBezTo>
                      <a:pt x="825" y="54"/>
                      <a:pt x="833" y="49"/>
                      <a:pt x="841" y="43"/>
                    </a:cubicBezTo>
                    <a:cubicBezTo>
                      <a:pt x="843" y="38"/>
                      <a:pt x="849" y="37"/>
                      <a:pt x="853" y="34"/>
                    </a:cubicBezTo>
                    <a:cubicBezTo>
                      <a:pt x="859" y="19"/>
                      <a:pt x="878" y="15"/>
                      <a:pt x="885" y="0"/>
                    </a:cubicBezTo>
                    <a:cubicBezTo>
                      <a:pt x="904" y="38"/>
                      <a:pt x="913" y="80"/>
                      <a:pt x="936" y="117"/>
                    </a:cubicBezTo>
                    <a:cubicBezTo>
                      <a:pt x="942" y="127"/>
                      <a:pt x="928" y="128"/>
                      <a:pt x="925" y="135"/>
                    </a:cubicBezTo>
                    <a:cubicBezTo>
                      <a:pt x="906" y="155"/>
                      <a:pt x="882" y="166"/>
                      <a:pt x="858" y="179"/>
                    </a:cubicBezTo>
                    <a:cubicBezTo>
                      <a:pt x="832" y="193"/>
                      <a:pt x="808" y="211"/>
                      <a:pt x="780" y="223"/>
                    </a:cubicBezTo>
                    <a:cubicBezTo>
                      <a:pt x="745" y="236"/>
                      <a:pt x="711" y="252"/>
                      <a:pt x="674" y="263"/>
                    </a:cubicBezTo>
                    <a:cubicBezTo>
                      <a:pt x="625" y="276"/>
                      <a:pt x="577" y="291"/>
                      <a:pt x="526" y="298"/>
                    </a:cubicBezTo>
                    <a:cubicBezTo>
                      <a:pt x="517" y="299"/>
                      <a:pt x="508" y="301"/>
                      <a:pt x="500" y="306"/>
                    </a:cubicBezTo>
                    <a:cubicBezTo>
                      <a:pt x="485" y="310"/>
                      <a:pt x="468" y="307"/>
                      <a:pt x="453" y="310"/>
                    </a:cubicBezTo>
                    <a:cubicBezTo>
                      <a:pt x="415" y="316"/>
                      <a:pt x="375" y="312"/>
                      <a:pt x="338" y="320"/>
                    </a:cubicBezTo>
                    <a:cubicBezTo>
                      <a:pt x="326" y="322"/>
                      <a:pt x="315" y="320"/>
                      <a:pt x="304" y="321"/>
                    </a:cubicBezTo>
                    <a:cubicBezTo>
                      <a:pt x="234" y="324"/>
                      <a:pt x="166" y="320"/>
                      <a:pt x="98" y="303"/>
                    </a:cubicBezTo>
                    <a:cubicBezTo>
                      <a:pt x="70" y="293"/>
                      <a:pt x="39" y="291"/>
                      <a:pt x="13" y="275"/>
                    </a:cubicBezTo>
                    <a:cubicBezTo>
                      <a:pt x="13" y="266"/>
                      <a:pt x="11" y="257"/>
                      <a:pt x="8" y="248"/>
                    </a:cubicBezTo>
                    <a:cubicBezTo>
                      <a:pt x="6" y="242"/>
                      <a:pt x="0" y="235"/>
                      <a:pt x="7" y="230"/>
                    </a:cubicBezTo>
                    <a:cubicBezTo>
                      <a:pt x="14" y="226"/>
                      <a:pt x="22" y="231"/>
                      <a:pt x="28" y="235"/>
                    </a:cubicBezTo>
                    <a:cubicBezTo>
                      <a:pt x="30" y="237"/>
                      <a:pt x="32" y="240"/>
                      <a:pt x="33" y="243"/>
                    </a:cubicBezTo>
                    <a:cubicBezTo>
                      <a:pt x="41" y="230"/>
                      <a:pt x="52" y="219"/>
                      <a:pt x="67" y="217"/>
                    </a:cubicBezTo>
                    <a:cubicBezTo>
                      <a:pt x="83" y="215"/>
                      <a:pt x="77" y="210"/>
                      <a:pt x="72" y="203"/>
                    </a:cubicBezTo>
                    <a:cubicBezTo>
                      <a:pt x="71" y="201"/>
                      <a:pt x="70" y="200"/>
                      <a:pt x="69" y="198"/>
                    </a:cubicBezTo>
                    <a:cubicBezTo>
                      <a:pt x="65" y="186"/>
                      <a:pt x="73" y="183"/>
                      <a:pt x="81" y="185"/>
                    </a:cubicBezTo>
                    <a:cubicBezTo>
                      <a:pt x="94" y="189"/>
                      <a:pt x="108" y="190"/>
                      <a:pt x="121" y="191"/>
                    </a:cubicBezTo>
                    <a:cubicBezTo>
                      <a:pt x="129" y="191"/>
                      <a:pt x="135" y="196"/>
                      <a:pt x="139" y="203"/>
                    </a:cubicBezTo>
                    <a:cubicBezTo>
                      <a:pt x="143" y="213"/>
                      <a:pt x="151" y="221"/>
                      <a:pt x="154" y="230"/>
                    </a:cubicBezTo>
                    <a:cubicBezTo>
                      <a:pt x="137" y="197"/>
                      <a:pt x="137" y="197"/>
                      <a:pt x="157" y="195"/>
                    </a:cubicBezTo>
                    <a:cubicBezTo>
                      <a:pt x="177" y="201"/>
                      <a:pt x="197" y="198"/>
                      <a:pt x="217" y="199"/>
                    </a:cubicBezTo>
                    <a:cubicBezTo>
                      <a:pt x="223" y="196"/>
                      <a:pt x="228" y="204"/>
                      <a:pt x="234" y="200"/>
                    </a:cubicBezTo>
                    <a:cubicBezTo>
                      <a:pt x="235" y="200"/>
                      <a:pt x="235" y="200"/>
                      <a:pt x="236" y="200"/>
                    </a:cubicBezTo>
                    <a:cubicBezTo>
                      <a:pt x="244" y="203"/>
                      <a:pt x="253" y="199"/>
                      <a:pt x="261" y="202"/>
                    </a:cubicBezTo>
                    <a:cubicBezTo>
                      <a:pt x="272" y="202"/>
                      <a:pt x="282" y="202"/>
                      <a:pt x="292" y="202"/>
                    </a:cubicBezTo>
                    <a:cubicBezTo>
                      <a:pt x="304" y="199"/>
                      <a:pt x="317" y="204"/>
                      <a:pt x="329" y="199"/>
                    </a:cubicBezTo>
                    <a:cubicBezTo>
                      <a:pt x="339" y="200"/>
                      <a:pt x="348" y="199"/>
                      <a:pt x="356" y="194"/>
                    </a:cubicBezTo>
                    <a:cubicBezTo>
                      <a:pt x="362" y="193"/>
                      <a:pt x="368" y="192"/>
                      <a:pt x="373" y="191"/>
                    </a:cubicBezTo>
                    <a:cubicBezTo>
                      <a:pt x="376" y="190"/>
                      <a:pt x="379" y="190"/>
                      <a:pt x="381" y="190"/>
                    </a:cubicBezTo>
                    <a:cubicBezTo>
                      <a:pt x="388" y="191"/>
                      <a:pt x="395" y="188"/>
                      <a:pt x="401" y="191"/>
                    </a:cubicBezTo>
                    <a:cubicBezTo>
                      <a:pt x="429" y="187"/>
                      <a:pt x="458" y="184"/>
                      <a:pt x="485" y="175"/>
                    </a:cubicBezTo>
                    <a:cubicBezTo>
                      <a:pt x="488" y="173"/>
                      <a:pt x="490" y="173"/>
                      <a:pt x="493" y="174"/>
                    </a:cubicBezTo>
                    <a:cubicBezTo>
                      <a:pt x="532" y="166"/>
                      <a:pt x="532" y="166"/>
                      <a:pt x="532" y="128"/>
                    </a:cubicBezTo>
                    <a:cubicBezTo>
                      <a:pt x="532" y="97"/>
                      <a:pt x="532" y="66"/>
                      <a:pt x="532" y="41"/>
                    </a:cubicBezTo>
                    <a:cubicBezTo>
                      <a:pt x="538" y="76"/>
                      <a:pt x="537" y="119"/>
                      <a:pt x="537" y="161"/>
                    </a:cubicBezTo>
                    <a:cubicBezTo>
                      <a:pt x="548" y="162"/>
                      <a:pt x="556" y="157"/>
                      <a:pt x="565" y="155"/>
                    </a:cubicBezTo>
                    <a:cubicBezTo>
                      <a:pt x="570" y="150"/>
                      <a:pt x="576" y="155"/>
                      <a:pt x="581" y="152"/>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3" name="Freeform 15"/>
              <p:cNvSpPr/>
              <p:nvPr/>
            </p:nvSpPr>
            <p:spPr bwMode="auto">
              <a:xfrm>
                <a:off x="105" y="3681"/>
                <a:ext cx="2287" cy="122"/>
              </a:xfrm>
              <a:custGeom>
                <a:avLst/>
                <a:gdLst>
                  <a:gd name="T0" fmla="*/ 11 w 2035"/>
                  <a:gd name="T1" fmla="*/ 0 h 109"/>
                  <a:gd name="T2" fmla="*/ 97 w 2035"/>
                  <a:gd name="T3" fmla="*/ 17 h 109"/>
                  <a:gd name="T4" fmla="*/ 183 w 2035"/>
                  <a:gd name="T5" fmla="*/ 13 h 109"/>
                  <a:gd name="T6" fmla="*/ 228 w 2035"/>
                  <a:gd name="T7" fmla="*/ 24 h 109"/>
                  <a:gd name="T8" fmla="*/ 335 w 2035"/>
                  <a:gd name="T9" fmla="*/ 29 h 109"/>
                  <a:gd name="T10" fmla="*/ 489 w 2035"/>
                  <a:gd name="T11" fmla="*/ 21 h 109"/>
                  <a:gd name="T12" fmla="*/ 552 w 2035"/>
                  <a:gd name="T13" fmla="*/ 21 h 109"/>
                  <a:gd name="T14" fmla="*/ 791 w 2035"/>
                  <a:gd name="T15" fmla="*/ 30 h 109"/>
                  <a:gd name="T16" fmla="*/ 865 w 2035"/>
                  <a:gd name="T17" fmla="*/ 34 h 109"/>
                  <a:gd name="T18" fmla="*/ 973 w 2035"/>
                  <a:gd name="T19" fmla="*/ 30 h 109"/>
                  <a:gd name="T20" fmla="*/ 1206 w 2035"/>
                  <a:gd name="T21" fmla="*/ 31 h 109"/>
                  <a:gd name="T22" fmla="*/ 1349 w 2035"/>
                  <a:gd name="T23" fmla="*/ 37 h 109"/>
                  <a:gd name="T24" fmla="*/ 1476 w 2035"/>
                  <a:gd name="T25" fmla="*/ 35 h 109"/>
                  <a:gd name="T26" fmla="*/ 1604 w 2035"/>
                  <a:gd name="T27" fmla="*/ 32 h 109"/>
                  <a:gd name="T28" fmla="*/ 1693 w 2035"/>
                  <a:gd name="T29" fmla="*/ 32 h 109"/>
                  <a:gd name="T30" fmla="*/ 1829 w 2035"/>
                  <a:gd name="T31" fmla="*/ 25 h 109"/>
                  <a:gd name="T32" fmla="*/ 2017 w 2035"/>
                  <a:gd name="T33" fmla="*/ 22 h 109"/>
                  <a:gd name="T34" fmla="*/ 2027 w 2035"/>
                  <a:gd name="T35" fmla="*/ 72 h 109"/>
                  <a:gd name="T36" fmla="*/ 1889 w 2035"/>
                  <a:gd name="T37" fmla="*/ 88 h 109"/>
                  <a:gd name="T38" fmla="*/ 1736 w 2035"/>
                  <a:gd name="T39" fmla="*/ 93 h 109"/>
                  <a:gd name="T40" fmla="*/ 1509 w 2035"/>
                  <a:gd name="T41" fmla="*/ 96 h 109"/>
                  <a:gd name="T42" fmla="*/ 1347 w 2035"/>
                  <a:gd name="T43" fmla="*/ 101 h 109"/>
                  <a:gd name="T44" fmla="*/ 1280 w 2035"/>
                  <a:gd name="T45" fmla="*/ 99 h 109"/>
                  <a:gd name="T46" fmla="*/ 1235 w 2035"/>
                  <a:gd name="T47" fmla="*/ 101 h 109"/>
                  <a:gd name="T48" fmla="*/ 1097 w 2035"/>
                  <a:gd name="T49" fmla="*/ 99 h 109"/>
                  <a:gd name="T50" fmla="*/ 996 w 2035"/>
                  <a:gd name="T51" fmla="*/ 93 h 109"/>
                  <a:gd name="T52" fmla="*/ 924 w 2035"/>
                  <a:gd name="T53" fmla="*/ 91 h 109"/>
                  <a:gd name="T54" fmla="*/ 848 w 2035"/>
                  <a:gd name="T55" fmla="*/ 87 h 109"/>
                  <a:gd name="T56" fmla="*/ 787 w 2035"/>
                  <a:gd name="T57" fmla="*/ 93 h 109"/>
                  <a:gd name="T58" fmla="*/ 733 w 2035"/>
                  <a:gd name="T59" fmla="*/ 81 h 109"/>
                  <a:gd name="T60" fmla="*/ 664 w 2035"/>
                  <a:gd name="T61" fmla="*/ 82 h 109"/>
                  <a:gd name="T62" fmla="*/ 596 w 2035"/>
                  <a:gd name="T63" fmla="*/ 86 h 109"/>
                  <a:gd name="T64" fmla="*/ 519 w 2035"/>
                  <a:gd name="T65" fmla="*/ 83 h 109"/>
                  <a:gd name="T66" fmla="*/ 444 w 2035"/>
                  <a:gd name="T67" fmla="*/ 82 h 109"/>
                  <a:gd name="T68" fmla="*/ 259 w 2035"/>
                  <a:gd name="T69" fmla="*/ 79 h 109"/>
                  <a:gd name="T70" fmla="*/ 154 w 2035"/>
                  <a:gd name="T71" fmla="*/ 70 h 109"/>
                  <a:gd name="T72" fmla="*/ 0 w 2035"/>
                  <a:gd name="T73"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35" h="109">
                    <a:moveTo>
                      <a:pt x="0" y="57"/>
                    </a:moveTo>
                    <a:cubicBezTo>
                      <a:pt x="4" y="38"/>
                      <a:pt x="7" y="19"/>
                      <a:pt x="11" y="0"/>
                    </a:cubicBezTo>
                    <a:cubicBezTo>
                      <a:pt x="18" y="9"/>
                      <a:pt x="28" y="9"/>
                      <a:pt x="38" y="10"/>
                    </a:cubicBezTo>
                    <a:cubicBezTo>
                      <a:pt x="58" y="11"/>
                      <a:pt x="78" y="11"/>
                      <a:pt x="97" y="17"/>
                    </a:cubicBezTo>
                    <a:cubicBezTo>
                      <a:pt x="109" y="21"/>
                      <a:pt x="121" y="16"/>
                      <a:pt x="133" y="15"/>
                    </a:cubicBezTo>
                    <a:cubicBezTo>
                      <a:pt x="149" y="14"/>
                      <a:pt x="166" y="15"/>
                      <a:pt x="183" y="13"/>
                    </a:cubicBezTo>
                    <a:cubicBezTo>
                      <a:pt x="188" y="12"/>
                      <a:pt x="192" y="13"/>
                      <a:pt x="196" y="16"/>
                    </a:cubicBezTo>
                    <a:cubicBezTo>
                      <a:pt x="205" y="27"/>
                      <a:pt x="217" y="24"/>
                      <a:pt x="228" y="24"/>
                    </a:cubicBezTo>
                    <a:cubicBezTo>
                      <a:pt x="230" y="24"/>
                      <a:pt x="232" y="25"/>
                      <a:pt x="234" y="25"/>
                    </a:cubicBezTo>
                    <a:cubicBezTo>
                      <a:pt x="268" y="23"/>
                      <a:pt x="301" y="33"/>
                      <a:pt x="335" y="29"/>
                    </a:cubicBezTo>
                    <a:cubicBezTo>
                      <a:pt x="383" y="27"/>
                      <a:pt x="430" y="23"/>
                      <a:pt x="478" y="21"/>
                    </a:cubicBezTo>
                    <a:cubicBezTo>
                      <a:pt x="481" y="20"/>
                      <a:pt x="485" y="20"/>
                      <a:pt x="489" y="21"/>
                    </a:cubicBezTo>
                    <a:cubicBezTo>
                      <a:pt x="502" y="26"/>
                      <a:pt x="514" y="27"/>
                      <a:pt x="525" y="18"/>
                    </a:cubicBezTo>
                    <a:cubicBezTo>
                      <a:pt x="534" y="18"/>
                      <a:pt x="543" y="19"/>
                      <a:pt x="552" y="21"/>
                    </a:cubicBezTo>
                    <a:cubicBezTo>
                      <a:pt x="567" y="30"/>
                      <a:pt x="583" y="25"/>
                      <a:pt x="599" y="26"/>
                    </a:cubicBezTo>
                    <a:cubicBezTo>
                      <a:pt x="663" y="29"/>
                      <a:pt x="727" y="22"/>
                      <a:pt x="791" y="30"/>
                    </a:cubicBezTo>
                    <a:cubicBezTo>
                      <a:pt x="805" y="32"/>
                      <a:pt x="820" y="27"/>
                      <a:pt x="834" y="28"/>
                    </a:cubicBezTo>
                    <a:cubicBezTo>
                      <a:pt x="845" y="29"/>
                      <a:pt x="855" y="32"/>
                      <a:pt x="865" y="34"/>
                    </a:cubicBezTo>
                    <a:cubicBezTo>
                      <a:pt x="872" y="35"/>
                      <a:pt x="879" y="33"/>
                      <a:pt x="886" y="31"/>
                    </a:cubicBezTo>
                    <a:cubicBezTo>
                      <a:pt x="915" y="29"/>
                      <a:pt x="944" y="31"/>
                      <a:pt x="973" y="30"/>
                    </a:cubicBezTo>
                    <a:cubicBezTo>
                      <a:pt x="1020" y="29"/>
                      <a:pt x="1067" y="36"/>
                      <a:pt x="1114" y="34"/>
                    </a:cubicBezTo>
                    <a:cubicBezTo>
                      <a:pt x="1144" y="32"/>
                      <a:pt x="1176" y="40"/>
                      <a:pt x="1206" y="31"/>
                    </a:cubicBezTo>
                    <a:cubicBezTo>
                      <a:pt x="1239" y="30"/>
                      <a:pt x="1272" y="33"/>
                      <a:pt x="1305" y="37"/>
                    </a:cubicBezTo>
                    <a:cubicBezTo>
                      <a:pt x="1320" y="39"/>
                      <a:pt x="1335" y="39"/>
                      <a:pt x="1349" y="37"/>
                    </a:cubicBezTo>
                    <a:cubicBezTo>
                      <a:pt x="1368" y="34"/>
                      <a:pt x="1387" y="33"/>
                      <a:pt x="1406" y="36"/>
                    </a:cubicBezTo>
                    <a:cubicBezTo>
                      <a:pt x="1429" y="41"/>
                      <a:pt x="1453" y="37"/>
                      <a:pt x="1476" y="35"/>
                    </a:cubicBezTo>
                    <a:cubicBezTo>
                      <a:pt x="1495" y="33"/>
                      <a:pt x="1514" y="36"/>
                      <a:pt x="1533" y="36"/>
                    </a:cubicBezTo>
                    <a:cubicBezTo>
                      <a:pt x="1557" y="36"/>
                      <a:pt x="1580" y="35"/>
                      <a:pt x="1604" y="32"/>
                    </a:cubicBezTo>
                    <a:cubicBezTo>
                      <a:pt x="1618" y="29"/>
                      <a:pt x="1632" y="29"/>
                      <a:pt x="1646" y="32"/>
                    </a:cubicBezTo>
                    <a:cubicBezTo>
                      <a:pt x="1662" y="36"/>
                      <a:pt x="1678" y="35"/>
                      <a:pt x="1693" y="32"/>
                    </a:cubicBezTo>
                    <a:cubicBezTo>
                      <a:pt x="1712" y="28"/>
                      <a:pt x="1731" y="28"/>
                      <a:pt x="1750" y="31"/>
                    </a:cubicBezTo>
                    <a:cubicBezTo>
                      <a:pt x="1777" y="34"/>
                      <a:pt x="1803" y="26"/>
                      <a:pt x="1829" y="25"/>
                    </a:cubicBezTo>
                    <a:cubicBezTo>
                      <a:pt x="1852" y="23"/>
                      <a:pt x="1876" y="25"/>
                      <a:pt x="1899" y="25"/>
                    </a:cubicBezTo>
                    <a:cubicBezTo>
                      <a:pt x="1938" y="26"/>
                      <a:pt x="1977" y="23"/>
                      <a:pt x="2017" y="22"/>
                    </a:cubicBezTo>
                    <a:cubicBezTo>
                      <a:pt x="2022" y="22"/>
                      <a:pt x="2026" y="21"/>
                      <a:pt x="2031" y="23"/>
                    </a:cubicBezTo>
                    <a:cubicBezTo>
                      <a:pt x="2030" y="40"/>
                      <a:pt x="2035" y="57"/>
                      <a:pt x="2027" y="72"/>
                    </a:cubicBezTo>
                    <a:cubicBezTo>
                      <a:pt x="1998" y="80"/>
                      <a:pt x="1968" y="79"/>
                      <a:pt x="1938" y="81"/>
                    </a:cubicBezTo>
                    <a:cubicBezTo>
                      <a:pt x="1921" y="82"/>
                      <a:pt x="1905" y="83"/>
                      <a:pt x="1889" y="88"/>
                    </a:cubicBezTo>
                    <a:cubicBezTo>
                      <a:pt x="1873" y="92"/>
                      <a:pt x="1857" y="86"/>
                      <a:pt x="1841" y="88"/>
                    </a:cubicBezTo>
                    <a:cubicBezTo>
                      <a:pt x="1806" y="94"/>
                      <a:pt x="1771" y="93"/>
                      <a:pt x="1736" y="93"/>
                    </a:cubicBezTo>
                    <a:cubicBezTo>
                      <a:pt x="1684" y="94"/>
                      <a:pt x="1632" y="100"/>
                      <a:pt x="1580" y="98"/>
                    </a:cubicBezTo>
                    <a:cubicBezTo>
                      <a:pt x="1556" y="98"/>
                      <a:pt x="1532" y="95"/>
                      <a:pt x="1509" y="96"/>
                    </a:cubicBezTo>
                    <a:cubicBezTo>
                      <a:pt x="1475" y="98"/>
                      <a:pt x="1442" y="96"/>
                      <a:pt x="1408" y="101"/>
                    </a:cubicBezTo>
                    <a:cubicBezTo>
                      <a:pt x="1388" y="104"/>
                      <a:pt x="1367" y="100"/>
                      <a:pt x="1347" y="101"/>
                    </a:cubicBezTo>
                    <a:cubicBezTo>
                      <a:pt x="1336" y="102"/>
                      <a:pt x="1327" y="109"/>
                      <a:pt x="1316" y="104"/>
                    </a:cubicBezTo>
                    <a:cubicBezTo>
                      <a:pt x="1305" y="98"/>
                      <a:pt x="1293" y="95"/>
                      <a:pt x="1280" y="99"/>
                    </a:cubicBezTo>
                    <a:cubicBezTo>
                      <a:pt x="1278" y="99"/>
                      <a:pt x="1276" y="99"/>
                      <a:pt x="1275" y="99"/>
                    </a:cubicBezTo>
                    <a:cubicBezTo>
                      <a:pt x="1261" y="94"/>
                      <a:pt x="1249" y="104"/>
                      <a:pt x="1235" y="101"/>
                    </a:cubicBezTo>
                    <a:cubicBezTo>
                      <a:pt x="1233" y="101"/>
                      <a:pt x="1231" y="101"/>
                      <a:pt x="1230" y="101"/>
                    </a:cubicBezTo>
                    <a:cubicBezTo>
                      <a:pt x="1186" y="94"/>
                      <a:pt x="1141" y="99"/>
                      <a:pt x="1097" y="99"/>
                    </a:cubicBezTo>
                    <a:cubicBezTo>
                      <a:pt x="1067" y="100"/>
                      <a:pt x="1037" y="100"/>
                      <a:pt x="1007" y="93"/>
                    </a:cubicBezTo>
                    <a:cubicBezTo>
                      <a:pt x="1004" y="93"/>
                      <a:pt x="1000" y="93"/>
                      <a:pt x="996" y="93"/>
                    </a:cubicBezTo>
                    <a:cubicBezTo>
                      <a:pt x="985" y="93"/>
                      <a:pt x="975" y="92"/>
                      <a:pt x="964" y="94"/>
                    </a:cubicBezTo>
                    <a:cubicBezTo>
                      <a:pt x="951" y="97"/>
                      <a:pt x="937" y="100"/>
                      <a:pt x="924" y="91"/>
                    </a:cubicBezTo>
                    <a:cubicBezTo>
                      <a:pt x="919" y="88"/>
                      <a:pt x="911" y="87"/>
                      <a:pt x="905" y="89"/>
                    </a:cubicBezTo>
                    <a:cubicBezTo>
                      <a:pt x="886" y="95"/>
                      <a:pt x="867" y="94"/>
                      <a:pt x="848" y="87"/>
                    </a:cubicBezTo>
                    <a:cubicBezTo>
                      <a:pt x="847" y="88"/>
                      <a:pt x="845" y="88"/>
                      <a:pt x="843" y="88"/>
                    </a:cubicBezTo>
                    <a:cubicBezTo>
                      <a:pt x="825" y="92"/>
                      <a:pt x="805" y="80"/>
                      <a:pt x="787" y="93"/>
                    </a:cubicBezTo>
                    <a:cubicBezTo>
                      <a:pt x="785" y="94"/>
                      <a:pt x="783" y="93"/>
                      <a:pt x="782" y="93"/>
                    </a:cubicBezTo>
                    <a:cubicBezTo>
                      <a:pt x="767" y="81"/>
                      <a:pt x="750" y="84"/>
                      <a:pt x="733" y="81"/>
                    </a:cubicBezTo>
                    <a:cubicBezTo>
                      <a:pt x="730" y="81"/>
                      <a:pt x="727" y="81"/>
                      <a:pt x="724" y="81"/>
                    </a:cubicBezTo>
                    <a:cubicBezTo>
                      <a:pt x="704" y="82"/>
                      <a:pt x="684" y="81"/>
                      <a:pt x="664" y="82"/>
                    </a:cubicBezTo>
                    <a:cubicBezTo>
                      <a:pt x="662" y="83"/>
                      <a:pt x="660" y="83"/>
                      <a:pt x="658" y="84"/>
                    </a:cubicBezTo>
                    <a:cubicBezTo>
                      <a:pt x="637" y="83"/>
                      <a:pt x="617" y="77"/>
                      <a:pt x="596" y="86"/>
                    </a:cubicBezTo>
                    <a:cubicBezTo>
                      <a:pt x="586" y="90"/>
                      <a:pt x="573" y="82"/>
                      <a:pt x="562" y="78"/>
                    </a:cubicBezTo>
                    <a:cubicBezTo>
                      <a:pt x="546" y="73"/>
                      <a:pt x="532" y="73"/>
                      <a:pt x="519" y="83"/>
                    </a:cubicBezTo>
                    <a:cubicBezTo>
                      <a:pt x="507" y="84"/>
                      <a:pt x="495" y="84"/>
                      <a:pt x="483" y="82"/>
                    </a:cubicBezTo>
                    <a:cubicBezTo>
                      <a:pt x="470" y="81"/>
                      <a:pt x="457" y="81"/>
                      <a:pt x="444" y="82"/>
                    </a:cubicBezTo>
                    <a:cubicBezTo>
                      <a:pt x="397" y="79"/>
                      <a:pt x="349" y="77"/>
                      <a:pt x="302" y="84"/>
                    </a:cubicBezTo>
                    <a:cubicBezTo>
                      <a:pt x="288" y="86"/>
                      <a:pt x="273" y="82"/>
                      <a:pt x="259" y="79"/>
                    </a:cubicBezTo>
                    <a:cubicBezTo>
                      <a:pt x="251" y="78"/>
                      <a:pt x="243" y="77"/>
                      <a:pt x="235" y="79"/>
                    </a:cubicBezTo>
                    <a:cubicBezTo>
                      <a:pt x="208" y="79"/>
                      <a:pt x="182" y="71"/>
                      <a:pt x="154" y="70"/>
                    </a:cubicBezTo>
                    <a:cubicBezTo>
                      <a:pt x="110" y="69"/>
                      <a:pt x="67" y="58"/>
                      <a:pt x="22" y="62"/>
                    </a:cubicBezTo>
                    <a:cubicBezTo>
                      <a:pt x="15" y="63"/>
                      <a:pt x="6" y="63"/>
                      <a:pt x="0" y="57"/>
                    </a:cubicBezTo>
                    <a:close/>
                  </a:path>
                </a:pathLst>
              </a:custGeom>
              <a:solidFill>
                <a:srgbClr val="DF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4" name="Freeform 16"/>
              <p:cNvSpPr/>
              <p:nvPr/>
            </p:nvSpPr>
            <p:spPr bwMode="auto">
              <a:xfrm>
                <a:off x="22" y="4076"/>
                <a:ext cx="2381" cy="107"/>
              </a:xfrm>
              <a:custGeom>
                <a:avLst/>
                <a:gdLst>
                  <a:gd name="T0" fmla="*/ 2112 w 2118"/>
                  <a:gd name="T1" fmla="*/ 0 h 95"/>
                  <a:gd name="T2" fmla="*/ 2116 w 2118"/>
                  <a:gd name="T3" fmla="*/ 76 h 95"/>
                  <a:gd name="T4" fmla="*/ 2058 w 2118"/>
                  <a:gd name="T5" fmla="*/ 61 h 95"/>
                  <a:gd name="T6" fmla="*/ 1936 w 2118"/>
                  <a:gd name="T7" fmla="*/ 71 h 95"/>
                  <a:gd name="T8" fmla="*/ 1922 w 2118"/>
                  <a:gd name="T9" fmla="*/ 70 h 95"/>
                  <a:gd name="T10" fmla="*/ 1911 w 2118"/>
                  <a:gd name="T11" fmla="*/ 70 h 95"/>
                  <a:gd name="T12" fmla="*/ 1816 w 2118"/>
                  <a:gd name="T13" fmla="*/ 73 h 95"/>
                  <a:gd name="T14" fmla="*/ 1781 w 2118"/>
                  <a:gd name="T15" fmla="*/ 68 h 95"/>
                  <a:gd name="T16" fmla="*/ 1705 w 2118"/>
                  <a:gd name="T17" fmla="*/ 76 h 95"/>
                  <a:gd name="T18" fmla="*/ 1684 w 2118"/>
                  <a:gd name="T19" fmla="*/ 74 h 95"/>
                  <a:gd name="T20" fmla="*/ 1617 w 2118"/>
                  <a:gd name="T21" fmla="*/ 72 h 95"/>
                  <a:gd name="T22" fmla="*/ 1569 w 2118"/>
                  <a:gd name="T23" fmla="*/ 77 h 95"/>
                  <a:gd name="T24" fmla="*/ 1446 w 2118"/>
                  <a:gd name="T25" fmla="*/ 79 h 95"/>
                  <a:gd name="T26" fmla="*/ 1360 w 2118"/>
                  <a:gd name="T27" fmla="*/ 82 h 95"/>
                  <a:gd name="T28" fmla="*/ 1340 w 2118"/>
                  <a:gd name="T29" fmla="*/ 88 h 95"/>
                  <a:gd name="T30" fmla="*/ 1200 w 2118"/>
                  <a:gd name="T31" fmla="*/ 91 h 95"/>
                  <a:gd name="T32" fmla="*/ 1133 w 2118"/>
                  <a:gd name="T33" fmla="*/ 91 h 95"/>
                  <a:gd name="T34" fmla="*/ 1022 w 2118"/>
                  <a:gd name="T35" fmla="*/ 86 h 95"/>
                  <a:gd name="T36" fmla="*/ 968 w 2118"/>
                  <a:gd name="T37" fmla="*/ 88 h 95"/>
                  <a:gd name="T38" fmla="*/ 783 w 2118"/>
                  <a:gd name="T39" fmla="*/ 86 h 95"/>
                  <a:gd name="T40" fmla="*/ 648 w 2118"/>
                  <a:gd name="T41" fmla="*/ 93 h 95"/>
                  <a:gd name="T42" fmla="*/ 638 w 2118"/>
                  <a:gd name="T43" fmla="*/ 93 h 95"/>
                  <a:gd name="T44" fmla="*/ 499 w 2118"/>
                  <a:gd name="T45" fmla="*/ 82 h 95"/>
                  <a:gd name="T46" fmla="*/ 385 w 2118"/>
                  <a:gd name="T47" fmla="*/ 73 h 95"/>
                  <a:gd name="T48" fmla="*/ 327 w 2118"/>
                  <a:gd name="T49" fmla="*/ 73 h 95"/>
                  <a:gd name="T50" fmla="*/ 228 w 2118"/>
                  <a:gd name="T51" fmla="*/ 67 h 95"/>
                  <a:gd name="T52" fmla="*/ 163 w 2118"/>
                  <a:gd name="T53" fmla="*/ 65 h 95"/>
                  <a:gd name="T54" fmla="*/ 0 w 2118"/>
                  <a:gd name="T55" fmla="*/ 56 h 95"/>
                  <a:gd name="T56" fmla="*/ 12 w 2118"/>
                  <a:gd name="T57" fmla="*/ 12 h 95"/>
                  <a:gd name="T58" fmla="*/ 55 w 2118"/>
                  <a:gd name="T59" fmla="*/ 11 h 95"/>
                  <a:gd name="T60" fmla="*/ 77 w 2118"/>
                  <a:gd name="T61" fmla="*/ 11 h 95"/>
                  <a:gd name="T62" fmla="*/ 168 w 2118"/>
                  <a:gd name="T63" fmla="*/ 16 h 95"/>
                  <a:gd name="T64" fmla="*/ 336 w 2118"/>
                  <a:gd name="T65" fmla="*/ 22 h 95"/>
                  <a:gd name="T66" fmla="*/ 609 w 2118"/>
                  <a:gd name="T67" fmla="*/ 25 h 95"/>
                  <a:gd name="T68" fmla="*/ 721 w 2118"/>
                  <a:gd name="T69" fmla="*/ 27 h 95"/>
                  <a:gd name="T70" fmla="*/ 763 w 2118"/>
                  <a:gd name="T71" fmla="*/ 19 h 95"/>
                  <a:gd name="T72" fmla="*/ 823 w 2118"/>
                  <a:gd name="T73" fmla="*/ 24 h 95"/>
                  <a:gd name="T74" fmla="*/ 909 w 2118"/>
                  <a:gd name="T75" fmla="*/ 26 h 95"/>
                  <a:gd name="T76" fmla="*/ 1010 w 2118"/>
                  <a:gd name="T77" fmla="*/ 25 h 95"/>
                  <a:gd name="T78" fmla="*/ 1068 w 2118"/>
                  <a:gd name="T79" fmla="*/ 24 h 95"/>
                  <a:gd name="T80" fmla="*/ 1141 w 2118"/>
                  <a:gd name="T81" fmla="*/ 27 h 95"/>
                  <a:gd name="T82" fmla="*/ 1310 w 2118"/>
                  <a:gd name="T83" fmla="*/ 29 h 95"/>
                  <a:gd name="T84" fmla="*/ 1367 w 2118"/>
                  <a:gd name="T85" fmla="*/ 29 h 95"/>
                  <a:gd name="T86" fmla="*/ 1413 w 2118"/>
                  <a:gd name="T87" fmla="*/ 25 h 95"/>
                  <a:gd name="T88" fmla="*/ 1450 w 2118"/>
                  <a:gd name="T89" fmla="*/ 30 h 95"/>
                  <a:gd name="T90" fmla="*/ 1549 w 2118"/>
                  <a:gd name="T91" fmla="*/ 33 h 95"/>
                  <a:gd name="T92" fmla="*/ 1630 w 2118"/>
                  <a:gd name="T93" fmla="*/ 35 h 95"/>
                  <a:gd name="T94" fmla="*/ 1658 w 2118"/>
                  <a:gd name="T95" fmla="*/ 34 h 95"/>
                  <a:gd name="T96" fmla="*/ 1664 w 2118"/>
                  <a:gd name="T97" fmla="*/ 33 h 95"/>
                  <a:gd name="T98" fmla="*/ 1720 w 2118"/>
                  <a:gd name="T99" fmla="*/ 31 h 95"/>
                  <a:gd name="T100" fmla="*/ 1772 w 2118"/>
                  <a:gd name="T101" fmla="*/ 30 h 95"/>
                  <a:gd name="T102" fmla="*/ 1878 w 2118"/>
                  <a:gd name="T103" fmla="*/ 28 h 95"/>
                  <a:gd name="T104" fmla="*/ 2003 w 2118"/>
                  <a:gd name="T105" fmla="*/ 21 h 95"/>
                  <a:gd name="T106" fmla="*/ 2088 w 2118"/>
                  <a:gd name="T107" fmla="*/ 18 h 95"/>
                  <a:gd name="T108" fmla="*/ 2109 w 2118"/>
                  <a:gd name="T109" fmla="*/ 4 h 95"/>
                  <a:gd name="T110" fmla="*/ 2112 w 2118"/>
                  <a:gd name="T11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118" h="95">
                    <a:moveTo>
                      <a:pt x="2112" y="0"/>
                    </a:moveTo>
                    <a:cubicBezTo>
                      <a:pt x="2118" y="25"/>
                      <a:pt x="2112" y="51"/>
                      <a:pt x="2116" y="76"/>
                    </a:cubicBezTo>
                    <a:cubicBezTo>
                      <a:pt x="2101" y="54"/>
                      <a:pt x="2079" y="61"/>
                      <a:pt x="2058" y="61"/>
                    </a:cubicBezTo>
                    <a:cubicBezTo>
                      <a:pt x="2017" y="61"/>
                      <a:pt x="1976" y="60"/>
                      <a:pt x="1936" y="71"/>
                    </a:cubicBezTo>
                    <a:cubicBezTo>
                      <a:pt x="1932" y="72"/>
                      <a:pt x="1927" y="70"/>
                      <a:pt x="1922" y="70"/>
                    </a:cubicBezTo>
                    <a:cubicBezTo>
                      <a:pt x="1918" y="70"/>
                      <a:pt x="1915" y="70"/>
                      <a:pt x="1911" y="70"/>
                    </a:cubicBezTo>
                    <a:cubicBezTo>
                      <a:pt x="1879" y="67"/>
                      <a:pt x="1847" y="71"/>
                      <a:pt x="1816" y="73"/>
                    </a:cubicBezTo>
                    <a:cubicBezTo>
                      <a:pt x="1803" y="73"/>
                      <a:pt x="1793" y="69"/>
                      <a:pt x="1781" y="68"/>
                    </a:cubicBezTo>
                    <a:cubicBezTo>
                      <a:pt x="1756" y="73"/>
                      <a:pt x="1730" y="65"/>
                      <a:pt x="1705" y="76"/>
                    </a:cubicBezTo>
                    <a:cubicBezTo>
                      <a:pt x="1698" y="80"/>
                      <a:pt x="1691" y="75"/>
                      <a:pt x="1684" y="74"/>
                    </a:cubicBezTo>
                    <a:cubicBezTo>
                      <a:pt x="1662" y="67"/>
                      <a:pt x="1640" y="73"/>
                      <a:pt x="1617" y="72"/>
                    </a:cubicBezTo>
                    <a:cubicBezTo>
                      <a:pt x="1602" y="71"/>
                      <a:pt x="1585" y="75"/>
                      <a:pt x="1569" y="77"/>
                    </a:cubicBezTo>
                    <a:cubicBezTo>
                      <a:pt x="1528" y="81"/>
                      <a:pt x="1487" y="75"/>
                      <a:pt x="1446" y="79"/>
                    </a:cubicBezTo>
                    <a:cubicBezTo>
                      <a:pt x="1417" y="82"/>
                      <a:pt x="1389" y="83"/>
                      <a:pt x="1360" y="82"/>
                    </a:cubicBezTo>
                    <a:cubicBezTo>
                      <a:pt x="1353" y="81"/>
                      <a:pt x="1347" y="87"/>
                      <a:pt x="1340" y="88"/>
                    </a:cubicBezTo>
                    <a:cubicBezTo>
                      <a:pt x="1293" y="89"/>
                      <a:pt x="1247" y="93"/>
                      <a:pt x="1200" y="91"/>
                    </a:cubicBezTo>
                    <a:cubicBezTo>
                      <a:pt x="1178" y="86"/>
                      <a:pt x="1156" y="92"/>
                      <a:pt x="1133" y="91"/>
                    </a:cubicBezTo>
                    <a:cubicBezTo>
                      <a:pt x="1096" y="89"/>
                      <a:pt x="1059" y="89"/>
                      <a:pt x="1022" y="86"/>
                    </a:cubicBezTo>
                    <a:cubicBezTo>
                      <a:pt x="1004" y="85"/>
                      <a:pt x="986" y="84"/>
                      <a:pt x="968" y="88"/>
                    </a:cubicBezTo>
                    <a:cubicBezTo>
                      <a:pt x="906" y="95"/>
                      <a:pt x="845" y="85"/>
                      <a:pt x="783" y="86"/>
                    </a:cubicBezTo>
                    <a:cubicBezTo>
                      <a:pt x="738" y="86"/>
                      <a:pt x="693" y="80"/>
                      <a:pt x="648" y="93"/>
                    </a:cubicBezTo>
                    <a:cubicBezTo>
                      <a:pt x="645" y="94"/>
                      <a:pt x="641" y="94"/>
                      <a:pt x="638" y="93"/>
                    </a:cubicBezTo>
                    <a:cubicBezTo>
                      <a:pt x="593" y="81"/>
                      <a:pt x="546" y="81"/>
                      <a:pt x="499" y="82"/>
                    </a:cubicBezTo>
                    <a:cubicBezTo>
                      <a:pt x="461" y="82"/>
                      <a:pt x="423" y="76"/>
                      <a:pt x="385" y="73"/>
                    </a:cubicBezTo>
                    <a:cubicBezTo>
                      <a:pt x="366" y="71"/>
                      <a:pt x="346" y="73"/>
                      <a:pt x="327" y="73"/>
                    </a:cubicBezTo>
                    <a:cubicBezTo>
                      <a:pt x="294" y="75"/>
                      <a:pt x="261" y="72"/>
                      <a:pt x="228" y="67"/>
                    </a:cubicBezTo>
                    <a:cubicBezTo>
                      <a:pt x="207" y="64"/>
                      <a:pt x="184" y="65"/>
                      <a:pt x="163" y="65"/>
                    </a:cubicBezTo>
                    <a:cubicBezTo>
                      <a:pt x="108" y="65"/>
                      <a:pt x="55" y="55"/>
                      <a:pt x="0" y="56"/>
                    </a:cubicBezTo>
                    <a:cubicBezTo>
                      <a:pt x="4" y="41"/>
                      <a:pt x="8" y="27"/>
                      <a:pt x="12" y="12"/>
                    </a:cubicBezTo>
                    <a:cubicBezTo>
                      <a:pt x="26" y="4"/>
                      <a:pt x="41" y="10"/>
                      <a:pt x="55" y="11"/>
                    </a:cubicBezTo>
                    <a:cubicBezTo>
                      <a:pt x="62" y="11"/>
                      <a:pt x="69" y="13"/>
                      <a:pt x="77" y="11"/>
                    </a:cubicBezTo>
                    <a:cubicBezTo>
                      <a:pt x="107" y="11"/>
                      <a:pt x="138" y="11"/>
                      <a:pt x="168" y="16"/>
                    </a:cubicBezTo>
                    <a:cubicBezTo>
                      <a:pt x="224" y="24"/>
                      <a:pt x="280" y="18"/>
                      <a:pt x="336" y="22"/>
                    </a:cubicBezTo>
                    <a:cubicBezTo>
                      <a:pt x="427" y="29"/>
                      <a:pt x="518" y="25"/>
                      <a:pt x="609" y="25"/>
                    </a:cubicBezTo>
                    <a:cubicBezTo>
                      <a:pt x="646" y="25"/>
                      <a:pt x="683" y="30"/>
                      <a:pt x="721" y="27"/>
                    </a:cubicBezTo>
                    <a:cubicBezTo>
                      <a:pt x="735" y="26"/>
                      <a:pt x="748" y="15"/>
                      <a:pt x="763" y="19"/>
                    </a:cubicBezTo>
                    <a:cubicBezTo>
                      <a:pt x="782" y="31"/>
                      <a:pt x="803" y="23"/>
                      <a:pt x="823" y="24"/>
                    </a:cubicBezTo>
                    <a:cubicBezTo>
                      <a:pt x="852" y="26"/>
                      <a:pt x="881" y="26"/>
                      <a:pt x="909" y="26"/>
                    </a:cubicBezTo>
                    <a:cubicBezTo>
                      <a:pt x="943" y="25"/>
                      <a:pt x="977" y="29"/>
                      <a:pt x="1010" y="25"/>
                    </a:cubicBezTo>
                    <a:cubicBezTo>
                      <a:pt x="1029" y="22"/>
                      <a:pt x="1049" y="24"/>
                      <a:pt x="1068" y="24"/>
                    </a:cubicBezTo>
                    <a:cubicBezTo>
                      <a:pt x="1092" y="29"/>
                      <a:pt x="1117" y="25"/>
                      <a:pt x="1141" y="27"/>
                    </a:cubicBezTo>
                    <a:cubicBezTo>
                      <a:pt x="1197" y="27"/>
                      <a:pt x="1254" y="32"/>
                      <a:pt x="1310" y="29"/>
                    </a:cubicBezTo>
                    <a:cubicBezTo>
                      <a:pt x="1329" y="27"/>
                      <a:pt x="1348" y="26"/>
                      <a:pt x="1367" y="29"/>
                    </a:cubicBezTo>
                    <a:cubicBezTo>
                      <a:pt x="1382" y="32"/>
                      <a:pt x="1398" y="34"/>
                      <a:pt x="1413" y="25"/>
                    </a:cubicBezTo>
                    <a:cubicBezTo>
                      <a:pt x="1425" y="19"/>
                      <a:pt x="1439" y="27"/>
                      <a:pt x="1450" y="30"/>
                    </a:cubicBezTo>
                    <a:cubicBezTo>
                      <a:pt x="1483" y="38"/>
                      <a:pt x="1516" y="31"/>
                      <a:pt x="1549" y="33"/>
                    </a:cubicBezTo>
                    <a:cubicBezTo>
                      <a:pt x="1576" y="35"/>
                      <a:pt x="1603" y="36"/>
                      <a:pt x="1630" y="35"/>
                    </a:cubicBezTo>
                    <a:cubicBezTo>
                      <a:pt x="1640" y="35"/>
                      <a:pt x="1649" y="35"/>
                      <a:pt x="1658" y="34"/>
                    </a:cubicBezTo>
                    <a:cubicBezTo>
                      <a:pt x="1660" y="33"/>
                      <a:pt x="1662" y="33"/>
                      <a:pt x="1664" y="33"/>
                    </a:cubicBezTo>
                    <a:cubicBezTo>
                      <a:pt x="1683" y="35"/>
                      <a:pt x="1701" y="34"/>
                      <a:pt x="1720" y="31"/>
                    </a:cubicBezTo>
                    <a:cubicBezTo>
                      <a:pt x="1737" y="27"/>
                      <a:pt x="1754" y="26"/>
                      <a:pt x="1772" y="30"/>
                    </a:cubicBezTo>
                    <a:cubicBezTo>
                      <a:pt x="1807" y="37"/>
                      <a:pt x="1843" y="30"/>
                      <a:pt x="1878" y="28"/>
                    </a:cubicBezTo>
                    <a:cubicBezTo>
                      <a:pt x="1919" y="26"/>
                      <a:pt x="1961" y="25"/>
                      <a:pt x="2003" y="21"/>
                    </a:cubicBezTo>
                    <a:cubicBezTo>
                      <a:pt x="2031" y="17"/>
                      <a:pt x="2060" y="14"/>
                      <a:pt x="2088" y="18"/>
                    </a:cubicBezTo>
                    <a:cubicBezTo>
                      <a:pt x="2099" y="19"/>
                      <a:pt x="2106" y="15"/>
                      <a:pt x="2109" y="4"/>
                    </a:cubicBezTo>
                    <a:cubicBezTo>
                      <a:pt x="2110" y="2"/>
                      <a:pt x="2111" y="1"/>
                      <a:pt x="2112" y="0"/>
                    </a:cubicBezTo>
                    <a:close/>
                  </a:path>
                </a:pathLst>
              </a:custGeom>
              <a:solidFill>
                <a:srgbClr val="E0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5" name="Freeform 17"/>
              <p:cNvSpPr/>
              <p:nvPr/>
            </p:nvSpPr>
            <p:spPr bwMode="auto">
              <a:xfrm>
                <a:off x="45" y="3973"/>
                <a:ext cx="2351" cy="118"/>
              </a:xfrm>
              <a:custGeom>
                <a:avLst/>
                <a:gdLst>
                  <a:gd name="T0" fmla="*/ 2092 w 2092"/>
                  <a:gd name="T1" fmla="*/ 80 h 105"/>
                  <a:gd name="T2" fmla="*/ 2026 w 2092"/>
                  <a:gd name="T3" fmla="*/ 86 h 105"/>
                  <a:gd name="T4" fmla="*/ 1929 w 2092"/>
                  <a:gd name="T5" fmla="*/ 96 h 105"/>
                  <a:gd name="T6" fmla="*/ 1886 w 2092"/>
                  <a:gd name="T7" fmla="*/ 96 h 105"/>
                  <a:gd name="T8" fmla="*/ 1771 w 2092"/>
                  <a:gd name="T9" fmla="*/ 100 h 105"/>
                  <a:gd name="T10" fmla="*/ 1723 w 2092"/>
                  <a:gd name="T11" fmla="*/ 95 h 105"/>
                  <a:gd name="T12" fmla="*/ 1594 w 2092"/>
                  <a:gd name="T13" fmla="*/ 103 h 105"/>
                  <a:gd name="T14" fmla="*/ 1480 w 2092"/>
                  <a:gd name="T15" fmla="*/ 104 h 105"/>
                  <a:gd name="T16" fmla="*/ 1307 w 2092"/>
                  <a:gd name="T17" fmla="*/ 97 h 105"/>
                  <a:gd name="T18" fmla="*/ 1227 w 2092"/>
                  <a:gd name="T19" fmla="*/ 93 h 105"/>
                  <a:gd name="T20" fmla="*/ 1142 w 2092"/>
                  <a:gd name="T21" fmla="*/ 95 h 105"/>
                  <a:gd name="T22" fmla="*/ 1072 w 2092"/>
                  <a:gd name="T23" fmla="*/ 89 h 105"/>
                  <a:gd name="T24" fmla="*/ 1014 w 2092"/>
                  <a:gd name="T25" fmla="*/ 89 h 105"/>
                  <a:gd name="T26" fmla="*/ 980 w 2092"/>
                  <a:gd name="T27" fmla="*/ 92 h 105"/>
                  <a:gd name="T28" fmla="*/ 810 w 2092"/>
                  <a:gd name="T29" fmla="*/ 92 h 105"/>
                  <a:gd name="T30" fmla="*/ 669 w 2092"/>
                  <a:gd name="T31" fmla="*/ 92 h 105"/>
                  <a:gd name="T32" fmla="*/ 554 w 2092"/>
                  <a:gd name="T33" fmla="*/ 93 h 105"/>
                  <a:gd name="T34" fmla="*/ 377 w 2092"/>
                  <a:gd name="T35" fmla="*/ 89 h 105"/>
                  <a:gd name="T36" fmla="*/ 204 w 2092"/>
                  <a:gd name="T37" fmla="*/ 88 h 105"/>
                  <a:gd name="T38" fmla="*/ 123 w 2092"/>
                  <a:gd name="T39" fmla="*/ 79 h 105"/>
                  <a:gd name="T40" fmla="*/ 32 w 2092"/>
                  <a:gd name="T41" fmla="*/ 75 h 105"/>
                  <a:gd name="T42" fmla="*/ 11 w 2092"/>
                  <a:gd name="T43" fmla="*/ 0 h 105"/>
                  <a:gd name="T44" fmla="*/ 101 w 2092"/>
                  <a:gd name="T45" fmla="*/ 9 h 105"/>
                  <a:gd name="T46" fmla="*/ 206 w 2092"/>
                  <a:gd name="T47" fmla="*/ 22 h 105"/>
                  <a:gd name="T48" fmla="*/ 229 w 2092"/>
                  <a:gd name="T49" fmla="*/ 18 h 105"/>
                  <a:gd name="T50" fmla="*/ 346 w 2092"/>
                  <a:gd name="T51" fmla="*/ 26 h 105"/>
                  <a:gd name="T52" fmla="*/ 555 w 2092"/>
                  <a:gd name="T53" fmla="*/ 34 h 105"/>
                  <a:gd name="T54" fmla="*/ 784 w 2092"/>
                  <a:gd name="T55" fmla="*/ 41 h 105"/>
                  <a:gd name="T56" fmla="*/ 926 w 2092"/>
                  <a:gd name="T57" fmla="*/ 48 h 105"/>
                  <a:gd name="T58" fmla="*/ 1260 w 2092"/>
                  <a:gd name="T59" fmla="*/ 51 h 105"/>
                  <a:gd name="T60" fmla="*/ 1497 w 2092"/>
                  <a:gd name="T61" fmla="*/ 51 h 105"/>
                  <a:gd name="T62" fmla="*/ 1642 w 2092"/>
                  <a:gd name="T63" fmla="*/ 50 h 105"/>
                  <a:gd name="T64" fmla="*/ 1762 w 2092"/>
                  <a:gd name="T65" fmla="*/ 48 h 105"/>
                  <a:gd name="T66" fmla="*/ 2044 w 2092"/>
                  <a:gd name="T67" fmla="*/ 3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92" h="105">
                    <a:moveTo>
                      <a:pt x="2091" y="31"/>
                    </a:moveTo>
                    <a:cubicBezTo>
                      <a:pt x="2091" y="48"/>
                      <a:pt x="2092" y="64"/>
                      <a:pt x="2092" y="80"/>
                    </a:cubicBezTo>
                    <a:cubicBezTo>
                      <a:pt x="2088" y="84"/>
                      <a:pt x="2086" y="91"/>
                      <a:pt x="2079" y="89"/>
                    </a:cubicBezTo>
                    <a:cubicBezTo>
                      <a:pt x="2062" y="83"/>
                      <a:pt x="2043" y="92"/>
                      <a:pt x="2026" y="86"/>
                    </a:cubicBezTo>
                    <a:cubicBezTo>
                      <a:pt x="2024" y="85"/>
                      <a:pt x="2020" y="84"/>
                      <a:pt x="2018" y="85"/>
                    </a:cubicBezTo>
                    <a:cubicBezTo>
                      <a:pt x="1990" y="100"/>
                      <a:pt x="1958" y="81"/>
                      <a:pt x="1929" y="96"/>
                    </a:cubicBezTo>
                    <a:cubicBezTo>
                      <a:pt x="1920" y="101"/>
                      <a:pt x="1903" y="97"/>
                      <a:pt x="1890" y="96"/>
                    </a:cubicBezTo>
                    <a:cubicBezTo>
                      <a:pt x="1889" y="96"/>
                      <a:pt x="1887" y="96"/>
                      <a:pt x="1886" y="96"/>
                    </a:cubicBezTo>
                    <a:cubicBezTo>
                      <a:pt x="1862" y="102"/>
                      <a:pt x="1838" y="98"/>
                      <a:pt x="1814" y="93"/>
                    </a:cubicBezTo>
                    <a:cubicBezTo>
                      <a:pt x="1799" y="90"/>
                      <a:pt x="1786" y="99"/>
                      <a:pt x="1771" y="100"/>
                    </a:cubicBezTo>
                    <a:cubicBezTo>
                      <a:pt x="1760" y="102"/>
                      <a:pt x="1749" y="103"/>
                      <a:pt x="1739" y="98"/>
                    </a:cubicBezTo>
                    <a:cubicBezTo>
                      <a:pt x="1734" y="96"/>
                      <a:pt x="1728" y="94"/>
                      <a:pt x="1723" y="95"/>
                    </a:cubicBezTo>
                    <a:cubicBezTo>
                      <a:pt x="1682" y="102"/>
                      <a:pt x="1641" y="99"/>
                      <a:pt x="1600" y="102"/>
                    </a:cubicBezTo>
                    <a:cubicBezTo>
                      <a:pt x="1598" y="102"/>
                      <a:pt x="1596" y="103"/>
                      <a:pt x="1594" y="103"/>
                    </a:cubicBezTo>
                    <a:cubicBezTo>
                      <a:pt x="1578" y="104"/>
                      <a:pt x="1563" y="95"/>
                      <a:pt x="1546" y="100"/>
                    </a:cubicBezTo>
                    <a:cubicBezTo>
                      <a:pt x="1524" y="97"/>
                      <a:pt x="1501" y="105"/>
                      <a:pt x="1480" y="104"/>
                    </a:cubicBezTo>
                    <a:cubicBezTo>
                      <a:pt x="1455" y="104"/>
                      <a:pt x="1430" y="102"/>
                      <a:pt x="1406" y="97"/>
                    </a:cubicBezTo>
                    <a:cubicBezTo>
                      <a:pt x="1372" y="91"/>
                      <a:pt x="1340" y="96"/>
                      <a:pt x="1307" y="97"/>
                    </a:cubicBezTo>
                    <a:cubicBezTo>
                      <a:pt x="1302" y="98"/>
                      <a:pt x="1298" y="98"/>
                      <a:pt x="1293" y="97"/>
                    </a:cubicBezTo>
                    <a:cubicBezTo>
                      <a:pt x="1271" y="102"/>
                      <a:pt x="1249" y="97"/>
                      <a:pt x="1227" y="93"/>
                    </a:cubicBezTo>
                    <a:cubicBezTo>
                      <a:pt x="1207" y="89"/>
                      <a:pt x="1186" y="92"/>
                      <a:pt x="1166" y="93"/>
                    </a:cubicBezTo>
                    <a:cubicBezTo>
                      <a:pt x="1158" y="94"/>
                      <a:pt x="1150" y="95"/>
                      <a:pt x="1142" y="95"/>
                    </a:cubicBezTo>
                    <a:cubicBezTo>
                      <a:pt x="1140" y="95"/>
                      <a:pt x="1138" y="94"/>
                      <a:pt x="1136" y="94"/>
                    </a:cubicBezTo>
                    <a:cubicBezTo>
                      <a:pt x="1115" y="88"/>
                      <a:pt x="1094" y="87"/>
                      <a:pt x="1072" y="89"/>
                    </a:cubicBezTo>
                    <a:cubicBezTo>
                      <a:pt x="1069" y="89"/>
                      <a:pt x="1066" y="88"/>
                      <a:pt x="1063" y="88"/>
                    </a:cubicBezTo>
                    <a:cubicBezTo>
                      <a:pt x="1046" y="82"/>
                      <a:pt x="1030" y="90"/>
                      <a:pt x="1014" y="89"/>
                    </a:cubicBezTo>
                    <a:cubicBezTo>
                      <a:pt x="1012" y="90"/>
                      <a:pt x="1010" y="90"/>
                      <a:pt x="1007" y="89"/>
                    </a:cubicBezTo>
                    <a:cubicBezTo>
                      <a:pt x="998" y="89"/>
                      <a:pt x="989" y="88"/>
                      <a:pt x="980" y="92"/>
                    </a:cubicBezTo>
                    <a:cubicBezTo>
                      <a:pt x="967" y="97"/>
                      <a:pt x="953" y="96"/>
                      <a:pt x="939" y="96"/>
                    </a:cubicBezTo>
                    <a:cubicBezTo>
                      <a:pt x="896" y="95"/>
                      <a:pt x="853" y="87"/>
                      <a:pt x="810" y="92"/>
                    </a:cubicBezTo>
                    <a:cubicBezTo>
                      <a:pt x="769" y="89"/>
                      <a:pt x="729" y="94"/>
                      <a:pt x="688" y="96"/>
                    </a:cubicBezTo>
                    <a:cubicBezTo>
                      <a:pt x="681" y="96"/>
                      <a:pt x="675" y="97"/>
                      <a:pt x="669" y="92"/>
                    </a:cubicBezTo>
                    <a:cubicBezTo>
                      <a:pt x="656" y="84"/>
                      <a:pt x="644" y="98"/>
                      <a:pt x="631" y="96"/>
                    </a:cubicBezTo>
                    <a:cubicBezTo>
                      <a:pt x="606" y="92"/>
                      <a:pt x="581" y="88"/>
                      <a:pt x="554" y="93"/>
                    </a:cubicBezTo>
                    <a:cubicBezTo>
                      <a:pt x="534" y="97"/>
                      <a:pt x="513" y="92"/>
                      <a:pt x="492" y="93"/>
                    </a:cubicBezTo>
                    <a:cubicBezTo>
                      <a:pt x="454" y="95"/>
                      <a:pt x="416" y="92"/>
                      <a:pt x="377" y="89"/>
                    </a:cubicBezTo>
                    <a:cubicBezTo>
                      <a:pt x="348" y="86"/>
                      <a:pt x="319" y="94"/>
                      <a:pt x="290" y="89"/>
                    </a:cubicBezTo>
                    <a:cubicBezTo>
                      <a:pt x="261" y="85"/>
                      <a:pt x="233" y="84"/>
                      <a:pt x="204" y="88"/>
                    </a:cubicBezTo>
                    <a:cubicBezTo>
                      <a:pt x="195" y="89"/>
                      <a:pt x="186" y="88"/>
                      <a:pt x="177" y="85"/>
                    </a:cubicBezTo>
                    <a:cubicBezTo>
                      <a:pt x="160" y="79"/>
                      <a:pt x="142" y="76"/>
                      <a:pt x="123" y="79"/>
                    </a:cubicBezTo>
                    <a:cubicBezTo>
                      <a:pt x="102" y="82"/>
                      <a:pt x="81" y="74"/>
                      <a:pt x="60" y="71"/>
                    </a:cubicBezTo>
                    <a:cubicBezTo>
                      <a:pt x="51" y="70"/>
                      <a:pt x="42" y="69"/>
                      <a:pt x="32" y="75"/>
                    </a:cubicBezTo>
                    <a:cubicBezTo>
                      <a:pt x="19" y="83"/>
                      <a:pt x="9" y="71"/>
                      <a:pt x="0" y="64"/>
                    </a:cubicBezTo>
                    <a:cubicBezTo>
                      <a:pt x="0" y="42"/>
                      <a:pt x="7" y="21"/>
                      <a:pt x="11" y="0"/>
                    </a:cubicBezTo>
                    <a:cubicBezTo>
                      <a:pt x="31" y="4"/>
                      <a:pt x="52" y="4"/>
                      <a:pt x="71" y="10"/>
                    </a:cubicBezTo>
                    <a:cubicBezTo>
                      <a:pt x="81" y="14"/>
                      <a:pt x="91" y="10"/>
                      <a:pt x="101" y="9"/>
                    </a:cubicBezTo>
                    <a:cubicBezTo>
                      <a:pt x="102" y="9"/>
                      <a:pt x="104" y="9"/>
                      <a:pt x="106" y="10"/>
                    </a:cubicBezTo>
                    <a:cubicBezTo>
                      <a:pt x="139" y="15"/>
                      <a:pt x="173" y="14"/>
                      <a:pt x="206" y="22"/>
                    </a:cubicBezTo>
                    <a:cubicBezTo>
                      <a:pt x="212" y="23"/>
                      <a:pt x="217" y="21"/>
                      <a:pt x="223" y="18"/>
                    </a:cubicBezTo>
                    <a:cubicBezTo>
                      <a:pt x="225" y="18"/>
                      <a:pt x="227" y="18"/>
                      <a:pt x="229" y="18"/>
                    </a:cubicBezTo>
                    <a:cubicBezTo>
                      <a:pt x="261" y="31"/>
                      <a:pt x="294" y="23"/>
                      <a:pt x="327" y="26"/>
                    </a:cubicBezTo>
                    <a:cubicBezTo>
                      <a:pt x="333" y="25"/>
                      <a:pt x="340" y="25"/>
                      <a:pt x="346" y="26"/>
                    </a:cubicBezTo>
                    <a:cubicBezTo>
                      <a:pt x="391" y="31"/>
                      <a:pt x="437" y="36"/>
                      <a:pt x="483" y="34"/>
                    </a:cubicBezTo>
                    <a:cubicBezTo>
                      <a:pt x="507" y="33"/>
                      <a:pt x="531" y="35"/>
                      <a:pt x="555" y="34"/>
                    </a:cubicBezTo>
                    <a:cubicBezTo>
                      <a:pt x="594" y="35"/>
                      <a:pt x="633" y="35"/>
                      <a:pt x="672" y="35"/>
                    </a:cubicBezTo>
                    <a:cubicBezTo>
                      <a:pt x="709" y="35"/>
                      <a:pt x="746" y="39"/>
                      <a:pt x="784" y="41"/>
                    </a:cubicBezTo>
                    <a:cubicBezTo>
                      <a:pt x="811" y="42"/>
                      <a:pt x="839" y="48"/>
                      <a:pt x="867" y="45"/>
                    </a:cubicBezTo>
                    <a:cubicBezTo>
                      <a:pt x="886" y="42"/>
                      <a:pt x="906" y="47"/>
                      <a:pt x="926" y="48"/>
                    </a:cubicBezTo>
                    <a:cubicBezTo>
                      <a:pt x="998" y="51"/>
                      <a:pt x="1069" y="49"/>
                      <a:pt x="1141" y="53"/>
                    </a:cubicBezTo>
                    <a:cubicBezTo>
                      <a:pt x="1180" y="55"/>
                      <a:pt x="1220" y="54"/>
                      <a:pt x="1260" y="51"/>
                    </a:cubicBezTo>
                    <a:cubicBezTo>
                      <a:pt x="1296" y="46"/>
                      <a:pt x="1333" y="54"/>
                      <a:pt x="1369" y="51"/>
                    </a:cubicBezTo>
                    <a:cubicBezTo>
                      <a:pt x="1412" y="48"/>
                      <a:pt x="1454" y="52"/>
                      <a:pt x="1497" y="51"/>
                    </a:cubicBezTo>
                    <a:cubicBezTo>
                      <a:pt x="1531" y="50"/>
                      <a:pt x="1564" y="52"/>
                      <a:pt x="1598" y="52"/>
                    </a:cubicBezTo>
                    <a:cubicBezTo>
                      <a:pt x="1613" y="52"/>
                      <a:pt x="1628" y="52"/>
                      <a:pt x="1642" y="50"/>
                    </a:cubicBezTo>
                    <a:cubicBezTo>
                      <a:pt x="1674" y="46"/>
                      <a:pt x="1706" y="52"/>
                      <a:pt x="1738" y="51"/>
                    </a:cubicBezTo>
                    <a:cubicBezTo>
                      <a:pt x="1746" y="50"/>
                      <a:pt x="1754" y="50"/>
                      <a:pt x="1762" y="48"/>
                    </a:cubicBezTo>
                    <a:cubicBezTo>
                      <a:pt x="1806" y="43"/>
                      <a:pt x="1851" y="49"/>
                      <a:pt x="1895" y="46"/>
                    </a:cubicBezTo>
                    <a:cubicBezTo>
                      <a:pt x="1945" y="46"/>
                      <a:pt x="1994" y="41"/>
                      <a:pt x="2044" y="36"/>
                    </a:cubicBezTo>
                    <a:cubicBezTo>
                      <a:pt x="2060" y="35"/>
                      <a:pt x="2076" y="34"/>
                      <a:pt x="2091" y="31"/>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6" name="Freeform 18"/>
              <p:cNvSpPr/>
              <p:nvPr/>
            </p:nvSpPr>
            <p:spPr bwMode="auto">
              <a:xfrm>
                <a:off x="172" y="3340"/>
                <a:ext cx="2157" cy="109"/>
              </a:xfrm>
              <a:custGeom>
                <a:avLst/>
                <a:gdLst>
                  <a:gd name="T0" fmla="*/ 1911 w 1919"/>
                  <a:gd name="T1" fmla="*/ 3 h 97"/>
                  <a:gd name="T2" fmla="*/ 1919 w 1919"/>
                  <a:gd name="T3" fmla="*/ 59 h 97"/>
                  <a:gd name="T4" fmla="*/ 1878 w 1919"/>
                  <a:gd name="T5" fmla="*/ 65 h 97"/>
                  <a:gd name="T6" fmla="*/ 1825 w 1919"/>
                  <a:gd name="T7" fmla="*/ 70 h 97"/>
                  <a:gd name="T8" fmla="*/ 1683 w 1919"/>
                  <a:gd name="T9" fmla="*/ 74 h 97"/>
                  <a:gd name="T10" fmla="*/ 1556 w 1919"/>
                  <a:gd name="T11" fmla="*/ 77 h 97"/>
                  <a:gd name="T12" fmla="*/ 1459 w 1919"/>
                  <a:gd name="T13" fmla="*/ 81 h 97"/>
                  <a:gd name="T14" fmla="*/ 1399 w 1919"/>
                  <a:gd name="T15" fmla="*/ 90 h 97"/>
                  <a:gd name="T16" fmla="*/ 1379 w 1919"/>
                  <a:gd name="T17" fmla="*/ 84 h 97"/>
                  <a:gd name="T18" fmla="*/ 1273 w 1919"/>
                  <a:gd name="T19" fmla="*/ 90 h 97"/>
                  <a:gd name="T20" fmla="*/ 1242 w 1919"/>
                  <a:gd name="T21" fmla="*/ 89 h 97"/>
                  <a:gd name="T22" fmla="*/ 1230 w 1919"/>
                  <a:gd name="T23" fmla="*/ 87 h 97"/>
                  <a:gd name="T24" fmla="*/ 1143 w 1919"/>
                  <a:gd name="T25" fmla="*/ 84 h 97"/>
                  <a:gd name="T26" fmla="*/ 1079 w 1919"/>
                  <a:gd name="T27" fmla="*/ 76 h 97"/>
                  <a:gd name="T28" fmla="*/ 1035 w 1919"/>
                  <a:gd name="T29" fmla="*/ 79 h 97"/>
                  <a:gd name="T30" fmla="*/ 850 w 1919"/>
                  <a:gd name="T31" fmla="*/ 85 h 97"/>
                  <a:gd name="T32" fmla="*/ 765 w 1919"/>
                  <a:gd name="T33" fmla="*/ 84 h 97"/>
                  <a:gd name="T34" fmla="*/ 644 w 1919"/>
                  <a:gd name="T35" fmla="*/ 87 h 97"/>
                  <a:gd name="T36" fmla="*/ 573 w 1919"/>
                  <a:gd name="T37" fmla="*/ 94 h 97"/>
                  <a:gd name="T38" fmla="*/ 560 w 1919"/>
                  <a:gd name="T39" fmla="*/ 94 h 97"/>
                  <a:gd name="T40" fmla="*/ 513 w 1919"/>
                  <a:gd name="T41" fmla="*/ 90 h 97"/>
                  <a:gd name="T42" fmla="*/ 470 w 1919"/>
                  <a:gd name="T43" fmla="*/ 89 h 97"/>
                  <a:gd name="T44" fmla="*/ 464 w 1919"/>
                  <a:gd name="T45" fmla="*/ 88 h 97"/>
                  <a:gd name="T46" fmla="*/ 346 w 1919"/>
                  <a:gd name="T47" fmla="*/ 90 h 97"/>
                  <a:gd name="T48" fmla="*/ 115 w 1919"/>
                  <a:gd name="T49" fmla="*/ 80 h 97"/>
                  <a:gd name="T50" fmla="*/ 21 w 1919"/>
                  <a:gd name="T51" fmla="*/ 70 h 97"/>
                  <a:gd name="T52" fmla="*/ 0 w 1919"/>
                  <a:gd name="T53" fmla="*/ 64 h 97"/>
                  <a:gd name="T54" fmla="*/ 11 w 1919"/>
                  <a:gd name="T55" fmla="*/ 11 h 97"/>
                  <a:gd name="T56" fmla="*/ 135 w 1919"/>
                  <a:gd name="T57" fmla="*/ 22 h 97"/>
                  <a:gd name="T58" fmla="*/ 218 w 1919"/>
                  <a:gd name="T59" fmla="*/ 25 h 97"/>
                  <a:gd name="T60" fmla="*/ 312 w 1919"/>
                  <a:gd name="T61" fmla="*/ 31 h 97"/>
                  <a:gd name="T62" fmla="*/ 413 w 1919"/>
                  <a:gd name="T63" fmla="*/ 34 h 97"/>
                  <a:gd name="T64" fmla="*/ 487 w 1919"/>
                  <a:gd name="T65" fmla="*/ 28 h 97"/>
                  <a:gd name="T66" fmla="*/ 576 w 1919"/>
                  <a:gd name="T67" fmla="*/ 36 h 97"/>
                  <a:gd name="T68" fmla="*/ 624 w 1919"/>
                  <a:gd name="T69" fmla="*/ 41 h 97"/>
                  <a:gd name="T70" fmla="*/ 649 w 1919"/>
                  <a:gd name="T71" fmla="*/ 55 h 97"/>
                  <a:gd name="T72" fmla="*/ 710 w 1919"/>
                  <a:gd name="T73" fmla="*/ 54 h 97"/>
                  <a:gd name="T74" fmla="*/ 726 w 1919"/>
                  <a:gd name="T75" fmla="*/ 48 h 97"/>
                  <a:gd name="T76" fmla="*/ 789 w 1919"/>
                  <a:gd name="T77" fmla="*/ 28 h 97"/>
                  <a:gd name="T78" fmla="*/ 972 w 1919"/>
                  <a:gd name="T79" fmla="*/ 34 h 97"/>
                  <a:gd name="T80" fmla="*/ 1142 w 1919"/>
                  <a:gd name="T81" fmla="*/ 37 h 97"/>
                  <a:gd name="T82" fmla="*/ 1191 w 1919"/>
                  <a:gd name="T83" fmla="*/ 33 h 97"/>
                  <a:gd name="T84" fmla="*/ 1284 w 1919"/>
                  <a:gd name="T85" fmla="*/ 29 h 97"/>
                  <a:gd name="T86" fmla="*/ 1291 w 1919"/>
                  <a:gd name="T87" fmla="*/ 27 h 97"/>
                  <a:gd name="T88" fmla="*/ 1331 w 1919"/>
                  <a:gd name="T89" fmla="*/ 26 h 97"/>
                  <a:gd name="T90" fmla="*/ 1418 w 1919"/>
                  <a:gd name="T91" fmla="*/ 24 h 97"/>
                  <a:gd name="T92" fmla="*/ 1483 w 1919"/>
                  <a:gd name="T93" fmla="*/ 25 h 97"/>
                  <a:gd name="T94" fmla="*/ 1528 w 1919"/>
                  <a:gd name="T95" fmla="*/ 21 h 97"/>
                  <a:gd name="T96" fmla="*/ 1615 w 1919"/>
                  <a:gd name="T97" fmla="*/ 16 h 97"/>
                  <a:gd name="T98" fmla="*/ 1712 w 1919"/>
                  <a:gd name="T99" fmla="*/ 9 h 97"/>
                  <a:gd name="T100" fmla="*/ 1747 w 1919"/>
                  <a:gd name="T101" fmla="*/ 14 h 97"/>
                  <a:gd name="T102" fmla="*/ 1825 w 1919"/>
                  <a:gd name="T103" fmla="*/ 3 h 97"/>
                  <a:gd name="T104" fmla="*/ 1846 w 1919"/>
                  <a:gd name="T105" fmla="*/ 1 h 97"/>
                  <a:gd name="T106" fmla="*/ 1863 w 1919"/>
                  <a:gd name="T107" fmla="*/ 1 h 97"/>
                  <a:gd name="T108" fmla="*/ 1911 w 1919"/>
                  <a:gd name="T109" fmla="*/ 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19" h="97">
                    <a:moveTo>
                      <a:pt x="1911" y="3"/>
                    </a:moveTo>
                    <a:cubicBezTo>
                      <a:pt x="1913" y="22"/>
                      <a:pt x="1916" y="40"/>
                      <a:pt x="1919" y="59"/>
                    </a:cubicBezTo>
                    <a:cubicBezTo>
                      <a:pt x="1906" y="68"/>
                      <a:pt x="1891" y="64"/>
                      <a:pt x="1878" y="65"/>
                    </a:cubicBezTo>
                    <a:cubicBezTo>
                      <a:pt x="1860" y="66"/>
                      <a:pt x="1843" y="71"/>
                      <a:pt x="1825" y="70"/>
                    </a:cubicBezTo>
                    <a:cubicBezTo>
                      <a:pt x="1777" y="69"/>
                      <a:pt x="1730" y="76"/>
                      <a:pt x="1683" y="74"/>
                    </a:cubicBezTo>
                    <a:cubicBezTo>
                      <a:pt x="1640" y="69"/>
                      <a:pt x="1598" y="71"/>
                      <a:pt x="1556" y="77"/>
                    </a:cubicBezTo>
                    <a:cubicBezTo>
                      <a:pt x="1524" y="75"/>
                      <a:pt x="1492" y="77"/>
                      <a:pt x="1459" y="81"/>
                    </a:cubicBezTo>
                    <a:cubicBezTo>
                      <a:pt x="1439" y="83"/>
                      <a:pt x="1419" y="81"/>
                      <a:pt x="1399" y="90"/>
                    </a:cubicBezTo>
                    <a:cubicBezTo>
                      <a:pt x="1392" y="94"/>
                      <a:pt x="1387" y="84"/>
                      <a:pt x="1379" y="84"/>
                    </a:cubicBezTo>
                    <a:cubicBezTo>
                      <a:pt x="1344" y="88"/>
                      <a:pt x="1308" y="81"/>
                      <a:pt x="1273" y="90"/>
                    </a:cubicBezTo>
                    <a:cubicBezTo>
                      <a:pt x="1263" y="92"/>
                      <a:pt x="1252" y="93"/>
                      <a:pt x="1242" y="89"/>
                    </a:cubicBezTo>
                    <a:cubicBezTo>
                      <a:pt x="1238" y="87"/>
                      <a:pt x="1234" y="86"/>
                      <a:pt x="1230" y="87"/>
                    </a:cubicBezTo>
                    <a:cubicBezTo>
                      <a:pt x="1201" y="94"/>
                      <a:pt x="1171" y="87"/>
                      <a:pt x="1143" y="84"/>
                    </a:cubicBezTo>
                    <a:cubicBezTo>
                      <a:pt x="1121" y="81"/>
                      <a:pt x="1099" y="84"/>
                      <a:pt x="1079" y="76"/>
                    </a:cubicBezTo>
                    <a:cubicBezTo>
                      <a:pt x="1064" y="71"/>
                      <a:pt x="1050" y="77"/>
                      <a:pt x="1035" y="79"/>
                    </a:cubicBezTo>
                    <a:cubicBezTo>
                      <a:pt x="974" y="83"/>
                      <a:pt x="912" y="81"/>
                      <a:pt x="850" y="85"/>
                    </a:cubicBezTo>
                    <a:cubicBezTo>
                      <a:pt x="822" y="85"/>
                      <a:pt x="793" y="84"/>
                      <a:pt x="765" y="84"/>
                    </a:cubicBezTo>
                    <a:cubicBezTo>
                      <a:pt x="725" y="85"/>
                      <a:pt x="684" y="84"/>
                      <a:pt x="644" y="87"/>
                    </a:cubicBezTo>
                    <a:cubicBezTo>
                      <a:pt x="620" y="85"/>
                      <a:pt x="595" y="78"/>
                      <a:pt x="573" y="94"/>
                    </a:cubicBezTo>
                    <a:cubicBezTo>
                      <a:pt x="568" y="97"/>
                      <a:pt x="564" y="96"/>
                      <a:pt x="560" y="94"/>
                    </a:cubicBezTo>
                    <a:cubicBezTo>
                      <a:pt x="544" y="87"/>
                      <a:pt x="528" y="87"/>
                      <a:pt x="513" y="90"/>
                    </a:cubicBezTo>
                    <a:cubicBezTo>
                      <a:pt x="498" y="94"/>
                      <a:pt x="485" y="81"/>
                      <a:pt x="470" y="89"/>
                    </a:cubicBezTo>
                    <a:cubicBezTo>
                      <a:pt x="468" y="89"/>
                      <a:pt x="466" y="89"/>
                      <a:pt x="464" y="88"/>
                    </a:cubicBezTo>
                    <a:cubicBezTo>
                      <a:pt x="424" y="89"/>
                      <a:pt x="385" y="87"/>
                      <a:pt x="346" y="90"/>
                    </a:cubicBezTo>
                    <a:cubicBezTo>
                      <a:pt x="269" y="90"/>
                      <a:pt x="192" y="84"/>
                      <a:pt x="115" y="80"/>
                    </a:cubicBezTo>
                    <a:cubicBezTo>
                      <a:pt x="84" y="78"/>
                      <a:pt x="52" y="72"/>
                      <a:pt x="21" y="70"/>
                    </a:cubicBezTo>
                    <a:cubicBezTo>
                      <a:pt x="13" y="70"/>
                      <a:pt x="6" y="67"/>
                      <a:pt x="0" y="64"/>
                    </a:cubicBezTo>
                    <a:cubicBezTo>
                      <a:pt x="3" y="46"/>
                      <a:pt x="7" y="29"/>
                      <a:pt x="11" y="11"/>
                    </a:cubicBezTo>
                    <a:cubicBezTo>
                      <a:pt x="52" y="20"/>
                      <a:pt x="94" y="18"/>
                      <a:pt x="135" y="22"/>
                    </a:cubicBezTo>
                    <a:cubicBezTo>
                      <a:pt x="162" y="24"/>
                      <a:pt x="190" y="25"/>
                      <a:pt x="218" y="25"/>
                    </a:cubicBezTo>
                    <a:cubicBezTo>
                      <a:pt x="250" y="25"/>
                      <a:pt x="280" y="29"/>
                      <a:pt x="312" y="31"/>
                    </a:cubicBezTo>
                    <a:cubicBezTo>
                      <a:pt x="345" y="33"/>
                      <a:pt x="379" y="36"/>
                      <a:pt x="413" y="34"/>
                    </a:cubicBezTo>
                    <a:cubicBezTo>
                      <a:pt x="437" y="33"/>
                      <a:pt x="462" y="27"/>
                      <a:pt x="487" y="28"/>
                    </a:cubicBezTo>
                    <a:cubicBezTo>
                      <a:pt x="517" y="30"/>
                      <a:pt x="547" y="29"/>
                      <a:pt x="576" y="36"/>
                    </a:cubicBezTo>
                    <a:cubicBezTo>
                      <a:pt x="592" y="40"/>
                      <a:pt x="609" y="33"/>
                      <a:pt x="624" y="41"/>
                    </a:cubicBezTo>
                    <a:cubicBezTo>
                      <a:pt x="629" y="52"/>
                      <a:pt x="636" y="56"/>
                      <a:pt x="649" y="55"/>
                    </a:cubicBezTo>
                    <a:cubicBezTo>
                      <a:pt x="669" y="55"/>
                      <a:pt x="690" y="55"/>
                      <a:pt x="710" y="54"/>
                    </a:cubicBezTo>
                    <a:cubicBezTo>
                      <a:pt x="716" y="54"/>
                      <a:pt x="722" y="54"/>
                      <a:pt x="726" y="48"/>
                    </a:cubicBezTo>
                    <a:cubicBezTo>
                      <a:pt x="744" y="31"/>
                      <a:pt x="767" y="27"/>
                      <a:pt x="789" y="28"/>
                    </a:cubicBezTo>
                    <a:cubicBezTo>
                      <a:pt x="850" y="31"/>
                      <a:pt x="911" y="35"/>
                      <a:pt x="972" y="34"/>
                    </a:cubicBezTo>
                    <a:cubicBezTo>
                      <a:pt x="1029" y="32"/>
                      <a:pt x="1085" y="25"/>
                      <a:pt x="1142" y="37"/>
                    </a:cubicBezTo>
                    <a:cubicBezTo>
                      <a:pt x="1159" y="41"/>
                      <a:pt x="1175" y="35"/>
                      <a:pt x="1191" y="33"/>
                    </a:cubicBezTo>
                    <a:cubicBezTo>
                      <a:pt x="1222" y="28"/>
                      <a:pt x="1253" y="29"/>
                      <a:pt x="1284" y="29"/>
                    </a:cubicBezTo>
                    <a:cubicBezTo>
                      <a:pt x="1286" y="29"/>
                      <a:pt x="1289" y="28"/>
                      <a:pt x="1291" y="27"/>
                    </a:cubicBezTo>
                    <a:cubicBezTo>
                      <a:pt x="1304" y="24"/>
                      <a:pt x="1318" y="29"/>
                      <a:pt x="1331" y="26"/>
                    </a:cubicBezTo>
                    <a:cubicBezTo>
                      <a:pt x="1360" y="27"/>
                      <a:pt x="1389" y="26"/>
                      <a:pt x="1418" y="24"/>
                    </a:cubicBezTo>
                    <a:cubicBezTo>
                      <a:pt x="1439" y="22"/>
                      <a:pt x="1461" y="22"/>
                      <a:pt x="1483" y="25"/>
                    </a:cubicBezTo>
                    <a:cubicBezTo>
                      <a:pt x="1498" y="27"/>
                      <a:pt x="1513" y="26"/>
                      <a:pt x="1528" y="21"/>
                    </a:cubicBezTo>
                    <a:cubicBezTo>
                      <a:pt x="1558" y="25"/>
                      <a:pt x="1586" y="14"/>
                      <a:pt x="1615" y="16"/>
                    </a:cubicBezTo>
                    <a:cubicBezTo>
                      <a:pt x="1648" y="19"/>
                      <a:pt x="1680" y="15"/>
                      <a:pt x="1712" y="9"/>
                    </a:cubicBezTo>
                    <a:cubicBezTo>
                      <a:pt x="1724" y="9"/>
                      <a:pt x="1736" y="12"/>
                      <a:pt x="1747" y="14"/>
                    </a:cubicBezTo>
                    <a:cubicBezTo>
                      <a:pt x="1774" y="18"/>
                      <a:pt x="1799" y="3"/>
                      <a:pt x="1825" y="3"/>
                    </a:cubicBezTo>
                    <a:cubicBezTo>
                      <a:pt x="1832" y="3"/>
                      <a:pt x="1839" y="2"/>
                      <a:pt x="1846" y="1"/>
                    </a:cubicBezTo>
                    <a:cubicBezTo>
                      <a:pt x="1852" y="1"/>
                      <a:pt x="1858" y="2"/>
                      <a:pt x="1863" y="1"/>
                    </a:cubicBezTo>
                    <a:cubicBezTo>
                      <a:pt x="1879" y="2"/>
                      <a:pt x="1895" y="0"/>
                      <a:pt x="1911" y="3"/>
                    </a:cubicBezTo>
                    <a:close/>
                  </a:path>
                </a:pathLst>
              </a:custGeom>
              <a:solidFill>
                <a:srgbClr val="DF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7" name="Freeform 19"/>
              <p:cNvSpPr/>
              <p:nvPr/>
            </p:nvSpPr>
            <p:spPr bwMode="auto">
              <a:xfrm>
                <a:off x="90" y="3771"/>
                <a:ext cx="2302" cy="107"/>
              </a:xfrm>
              <a:custGeom>
                <a:avLst/>
                <a:gdLst>
                  <a:gd name="T0" fmla="*/ 2044 w 2048"/>
                  <a:gd name="T1" fmla="*/ 16 h 96"/>
                  <a:gd name="T2" fmla="*/ 2044 w 2048"/>
                  <a:gd name="T3" fmla="*/ 52 h 96"/>
                  <a:gd name="T4" fmla="*/ 2038 w 2048"/>
                  <a:gd name="T5" fmla="*/ 67 h 96"/>
                  <a:gd name="T6" fmla="*/ 1982 w 2048"/>
                  <a:gd name="T7" fmla="*/ 75 h 96"/>
                  <a:gd name="T8" fmla="*/ 1908 w 2048"/>
                  <a:gd name="T9" fmla="*/ 79 h 96"/>
                  <a:gd name="T10" fmla="*/ 1877 w 2048"/>
                  <a:gd name="T11" fmla="*/ 79 h 96"/>
                  <a:gd name="T12" fmla="*/ 1868 w 2048"/>
                  <a:gd name="T13" fmla="*/ 79 h 96"/>
                  <a:gd name="T14" fmla="*/ 1474 w 2048"/>
                  <a:gd name="T15" fmla="*/ 92 h 96"/>
                  <a:gd name="T16" fmla="*/ 1389 w 2048"/>
                  <a:gd name="T17" fmla="*/ 91 h 96"/>
                  <a:gd name="T18" fmla="*/ 1354 w 2048"/>
                  <a:gd name="T19" fmla="*/ 90 h 96"/>
                  <a:gd name="T20" fmla="*/ 1240 w 2048"/>
                  <a:gd name="T21" fmla="*/ 91 h 96"/>
                  <a:gd name="T22" fmla="*/ 1111 w 2048"/>
                  <a:gd name="T23" fmla="*/ 90 h 96"/>
                  <a:gd name="T24" fmla="*/ 961 w 2048"/>
                  <a:gd name="T25" fmla="*/ 90 h 96"/>
                  <a:gd name="T26" fmla="*/ 848 w 2048"/>
                  <a:gd name="T27" fmla="*/ 87 h 96"/>
                  <a:gd name="T28" fmla="*/ 752 w 2048"/>
                  <a:gd name="T29" fmla="*/ 86 h 96"/>
                  <a:gd name="T30" fmla="*/ 523 w 2048"/>
                  <a:gd name="T31" fmla="*/ 78 h 96"/>
                  <a:gd name="T32" fmla="*/ 332 w 2048"/>
                  <a:gd name="T33" fmla="*/ 74 h 96"/>
                  <a:gd name="T34" fmla="*/ 281 w 2048"/>
                  <a:gd name="T35" fmla="*/ 74 h 96"/>
                  <a:gd name="T36" fmla="*/ 169 w 2048"/>
                  <a:gd name="T37" fmla="*/ 65 h 96"/>
                  <a:gd name="T38" fmla="*/ 35 w 2048"/>
                  <a:gd name="T39" fmla="*/ 56 h 96"/>
                  <a:gd name="T40" fmla="*/ 0 w 2048"/>
                  <a:gd name="T41" fmla="*/ 37 h 96"/>
                  <a:gd name="T42" fmla="*/ 8 w 2048"/>
                  <a:gd name="T43" fmla="*/ 0 h 96"/>
                  <a:gd name="T44" fmla="*/ 159 w 2048"/>
                  <a:gd name="T45" fmla="*/ 17 h 96"/>
                  <a:gd name="T46" fmla="*/ 194 w 2048"/>
                  <a:gd name="T47" fmla="*/ 15 h 96"/>
                  <a:gd name="T48" fmla="*/ 208 w 2048"/>
                  <a:gd name="T49" fmla="*/ 14 h 96"/>
                  <a:gd name="T50" fmla="*/ 230 w 2048"/>
                  <a:gd name="T51" fmla="*/ 14 h 96"/>
                  <a:gd name="T52" fmla="*/ 266 w 2048"/>
                  <a:gd name="T53" fmla="*/ 19 h 96"/>
                  <a:gd name="T54" fmla="*/ 302 w 2048"/>
                  <a:gd name="T55" fmla="*/ 22 h 96"/>
                  <a:gd name="T56" fmla="*/ 370 w 2048"/>
                  <a:gd name="T57" fmla="*/ 20 h 96"/>
                  <a:gd name="T58" fmla="*/ 431 w 2048"/>
                  <a:gd name="T59" fmla="*/ 22 h 96"/>
                  <a:gd name="T60" fmla="*/ 491 w 2048"/>
                  <a:gd name="T61" fmla="*/ 29 h 96"/>
                  <a:gd name="T62" fmla="*/ 549 w 2048"/>
                  <a:gd name="T63" fmla="*/ 32 h 96"/>
                  <a:gd name="T64" fmla="*/ 590 w 2048"/>
                  <a:gd name="T65" fmla="*/ 28 h 96"/>
                  <a:gd name="T66" fmla="*/ 733 w 2048"/>
                  <a:gd name="T67" fmla="*/ 29 h 96"/>
                  <a:gd name="T68" fmla="*/ 771 w 2048"/>
                  <a:gd name="T69" fmla="*/ 28 h 96"/>
                  <a:gd name="T70" fmla="*/ 779 w 2048"/>
                  <a:gd name="T71" fmla="*/ 29 h 96"/>
                  <a:gd name="T72" fmla="*/ 825 w 2048"/>
                  <a:gd name="T73" fmla="*/ 33 h 96"/>
                  <a:gd name="T74" fmla="*/ 849 w 2048"/>
                  <a:gd name="T75" fmla="*/ 28 h 96"/>
                  <a:gd name="T76" fmla="*/ 934 w 2048"/>
                  <a:gd name="T77" fmla="*/ 30 h 96"/>
                  <a:gd name="T78" fmla="*/ 940 w 2048"/>
                  <a:gd name="T79" fmla="*/ 30 h 96"/>
                  <a:gd name="T80" fmla="*/ 1049 w 2048"/>
                  <a:gd name="T81" fmla="*/ 38 h 96"/>
                  <a:gd name="T82" fmla="*/ 1091 w 2048"/>
                  <a:gd name="T83" fmla="*/ 39 h 96"/>
                  <a:gd name="T84" fmla="*/ 1097 w 2048"/>
                  <a:gd name="T85" fmla="*/ 40 h 96"/>
                  <a:gd name="T86" fmla="*/ 1169 w 2048"/>
                  <a:gd name="T87" fmla="*/ 40 h 96"/>
                  <a:gd name="T88" fmla="*/ 1277 w 2048"/>
                  <a:gd name="T89" fmla="*/ 42 h 96"/>
                  <a:gd name="T90" fmla="*/ 1319 w 2048"/>
                  <a:gd name="T91" fmla="*/ 42 h 96"/>
                  <a:gd name="T92" fmla="*/ 1425 w 2048"/>
                  <a:gd name="T93" fmla="*/ 38 h 96"/>
                  <a:gd name="T94" fmla="*/ 1441 w 2048"/>
                  <a:gd name="T95" fmla="*/ 35 h 96"/>
                  <a:gd name="T96" fmla="*/ 1456 w 2048"/>
                  <a:gd name="T97" fmla="*/ 37 h 96"/>
                  <a:gd name="T98" fmla="*/ 1477 w 2048"/>
                  <a:gd name="T99" fmla="*/ 39 h 96"/>
                  <a:gd name="T100" fmla="*/ 1522 w 2048"/>
                  <a:gd name="T101" fmla="*/ 37 h 96"/>
                  <a:gd name="T102" fmla="*/ 1610 w 2048"/>
                  <a:gd name="T103" fmla="*/ 36 h 96"/>
                  <a:gd name="T104" fmla="*/ 1624 w 2048"/>
                  <a:gd name="T105" fmla="*/ 37 h 96"/>
                  <a:gd name="T106" fmla="*/ 1633 w 2048"/>
                  <a:gd name="T107" fmla="*/ 39 h 96"/>
                  <a:gd name="T108" fmla="*/ 1704 w 2048"/>
                  <a:gd name="T109" fmla="*/ 38 h 96"/>
                  <a:gd name="T110" fmla="*/ 1777 w 2048"/>
                  <a:gd name="T111" fmla="*/ 31 h 96"/>
                  <a:gd name="T112" fmla="*/ 1791 w 2048"/>
                  <a:gd name="T113" fmla="*/ 33 h 96"/>
                  <a:gd name="T114" fmla="*/ 1846 w 2048"/>
                  <a:gd name="T115" fmla="*/ 29 h 96"/>
                  <a:gd name="T116" fmla="*/ 1898 w 2048"/>
                  <a:gd name="T117" fmla="*/ 26 h 96"/>
                  <a:gd name="T118" fmla="*/ 1947 w 2048"/>
                  <a:gd name="T119" fmla="*/ 19 h 96"/>
                  <a:gd name="T120" fmla="*/ 1955 w 2048"/>
                  <a:gd name="T121" fmla="*/ 17 h 96"/>
                  <a:gd name="T122" fmla="*/ 2044 w 2048"/>
                  <a:gd name="T123"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048" h="96">
                    <a:moveTo>
                      <a:pt x="2044" y="16"/>
                    </a:moveTo>
                    <a:cubicBezTo>
                      <a:pt x="2046" y="28"/>
                      <a:pt x="2048" y="40"/>
                      <a:pt x="2044" y="52"/>
                    </a:cubicBezTo>
                    <a:cubicBezTo>
                      <a:pt x="2042" y="57"/>
                      <a:pt x="2044" y="63"/>
                      <a:pt x="2038" y="67"/>
                    </a:cubicBezTo>
                    <a:cubicBezTo>
                      <a:pt x="2020" y="73"/>
                      <a:pt x="2001" y="72"/>
                      <a:pt x="1982" y="75"/>
                    </a:cubicBezTo>
                    <a:cubicBezTo>
                      <a:pt x="1957" y="80"/>
                      <a:pt x="1932" y="73"/>
                      <a:pt x="1908" y="79"/>
                    </a:cubicBezTo>
                    <a:cubicBezTo>
                      <a:pt x="1898" y="80"/>
                      <a:pt x="1887" y="78"/>
                      <a:pt x="1877" y="79"/>
                    </a:cubicBezTo>
                    <a:cubicBezTo>
                      <a:pt x="1874" y="80"/>
                      <a:pt x="1871" y="79"/>
                      <a:pt x="1868" y="79"/>
                    </a:cubicBezTo>
                    <a:cubicBezTo>
                      <a:pt x="1737" y="86"/>
                      <a:pt x="1605" y="89"/>
                      <a:pt x="1474" y="92"/>
                    </a:cubicBezTo>
                    <a:cubicBezTo>
                      <a:pt x="1446" y="84"/>
                      <a:pt x="1417" y="90"/>
                      <a:pt x="1389" y="91"/>
                    </a:cubicBezTo>
                    <a:cubicBezTo>
                      <a:pt x="1377" y="96"/>
                      <a:pt x="1366" y="91"/>
                      <a:pt x="1354" y="90"/>
                    </a:cubicBezTo>
                    <a:cubicBezTo>
                      <a:pt x="1316" y="89"/>
                      <a:pt x="1278" y="91"/>
                      <a:pt x="1240" y="91"/>
                    </a:cubicBezTo>
                    <a:cubicBezTo>
                      <a:pt x="1197" y="91"/>
                      <a:pt x="1154" y="91"/>
                      <a:pt x="1111" y="90"/>
                    </a:cubicBezTo>
                    <a:cubicBezTo>
                      <a:pt x="1061" y="89"/>
                      <a:pt x="1011" y="93"/>
                      <a:pt x="961" y="90"/>
                    </a:cubicBezTo>
                    <a:cubicBezTo>
                      <a:pt x="924" y="88"/>
                      <a:pt x="886" y="88"/>
                      <a:pt x="848" y="87"/>
                    </a:cubicBezTo>
                    <a:cubicBezTo>
                      <a:pt x="816" y="86"/>
                      <a:pt x="784" y="88"/>
                      <a:pt x="752" y="86"/>
                    </a:cubicBezTo>
                    <a:cubicBezTo>
                      <a:pt x="676" y="81"/>
                      <a:pt x="600" y="80"/>
                      <a:pt x="523" y="78"/>
                    </a:cubicBezTo>
                    <a:cubicBezTo>
                      <a:pt x="460" y="77"/>
                      <a:pt x="396" y="80"/>
                      <a:pt x="332" y="74"/>
                    </a:cubicBezTo>
                    <a:cubicBezTo>
                      <a:pt x="315" y="73"/>
                      <a:pt x="298" y="76"/>
                      <a:pt x="281" y="74"/>
                    </a:cubicBezTo>
                    <a:cubicBezTo>
                      <a:pt x="243" y="72"/>
                      <a:pt x="206" y="69"/>
                      <a:pt x="169" y="65"/>
                    </a:cubicBezTo>
                    <a:cubicBezTo>
                      <a:pt x="125" y="60"/>
                      <a:pt x="79" y="63"/>
                      <a:pt x="35" y="56"/>
                    </a:cubicBezTo>
                    <a:cubicBezTo>
                      <a:pt x="21" y="54"/>
                      <a:pt x="6" y="53"/>
                      <a:pt x="0" y="37"/>
                    </a:cubicBezTo>
                    <a:cubicBezTo>
                      <a:pt x="6" y="25"/>
                      <a:pt x="1" y="11"/>
                      <a:pt x="8" y="0"/>
                    </a:cubicBezTo>
                    <a:cubicBezTo>
                      <a:pt x="58" y="1"/>
                      <a:pt x="108" y="17"/>
                      <a:pt x="159" y="17"/>
                    </a:cubicBezTo>
                    <a:cubicBezTo>
                      <a:pt x="170" y="16"/>
                      <a:pt x="182" y="15"/>
                      <a:pt x="194" y="15"/>
                    </a:cubicBezTo>
                    <a:cubicBezTo>
                      <a:pt x="199" y="15"/>
                      <a:pt x="203" y="14"/>
                      <a:pt x="208" y="14"/>
                    </a:cubicBezTo>
                    <a:cubicBezTo>
                      <a:pt x="215" y="18"/>
                      <a:pt x="222" y="15"/>
                      <a:pt x="230" y="14"/>
                    </a:cubicBezTo>
                    <a:cubicBezTo>
                      <a:pt x="241" y="20"/>
                      <a:pt x="253" y="23"/>
                      <a:pt x="266" y="19"/>
                    </a:cubicBezTo>
                    <a:cubicBezTo>
                      <a:pt x="278" y="15"/>
                      <a:pt x="290" y="22"/>
                      <a:pt x="302" y="22"/>
                    </a:cubicBezTo>
                    <a:cubicBezTo>
                      <a:pt x="325" y="23"/>
                      <a:pt x="347" y="21"/>
                      <a:pt x="370" y="20"/>
                    </a:cubicBezTo>
                    <a:cubicBezTo>
                      <a:pt x="390" y="20"/>
                      <a:pt x="411" y="19"/>
                      <a:pt x="431" y="22"/>
                    </a:cubicBezTo>
                    <a:cubicBezTo>
                      <a:pt x="450" y="32"/>
                      <a:pt x="470" y="34"/>
                      <a:pt x="491" y="29"/>
                    </a:cubicBezTo>
                    <a:cubicBezTo>
                      <a:pt x="510" y="24"/>
                      <a:pt x="530" y="32"/>
                      <a:pt x="549" y="32"/>
                    </a:cubicBezTo>
                    <a:cubicBezTo>
                      <a:pt x="563" y="32"/>
                      <a:pt x="577" y="32"/>
                      <a:pt x="590" y="28"/>
                    </a:cubicBezTo>
                    <a:cubicBezTo>
                      <a:pt x="638" y="31"/>
                      <a:pt x="685" y="28"/>
                      <a:pt x="733" y="29"/>
                    </a:cubicBezTo>
                    <a:cubicBezTo>
                      <a:pt x="745" y="31"/>
                      <a:pt x="758" y="31"/>
                      <a:pt x="771" y="28"/>
                    </a:cubicBezTo>
                    <a:cubicBezTo>
                      <a:pt x="773" y="28"/>
                      <a:pt x="776" y="28"/>
                      <a:pt x="779" y="29"/>
                    </a:cubicBezTo>
                    <a:cubicBezTo>
                      <a:pt x="795" y="29"/>
                      <a:pt x="809" y="39"/>
                      <a:pt x="825" y="33"/>
                    </a:cubicBezTo>
                    <a:cubicBezTo>
                      <a:pt x="833" y="31"/>
                      <a:pt x="841" y="28"/>
                      <a:pt x="849" y="28"/>
                    </a:cubicBezTo>
                    <a:cubicBezTo>
                      <a:pt x="877" y="30"/>
                      <a:pt x="905" y="41"/>
                      <a:pt x="934" y="30"/>
                    </a:cubicBezTo>
                    <a:cubicBezTo>
                      <a:pt x="936" y="29"/>
                      <a:pt x="938" y="30"/>
                      <a:pt x="940" y="30"/>
                    </a:cubicBezTo>
                    <a:cubicBezTo>
                      <a:pt x="975" y="44"/>
                      <a:pt x="1012" y="36"/>
                      <a:pt x="1049" y="38"/>
                    </a:cubicBezTo>
                    <a:cubicBezTo>
                      <a:pt x="1063" y="39"/>
                      <a:pt x="1077" y="38"/>
                      <a:pt x="1091" y="39"/>
                    </a:cubicBezTo>
                    <a:cubicBezTo>
                      <a:pt x="1093" y="39"/>
                      <a:pt x="1095" y="40"/>
                      <a:pt x="1097" y="40"/>
                    </a:cubicBezTo>
                    <a:cubicBezTo>
                      <a:pt x="1121" y="35"/>
                      <a:pt x="1145" y="45"/>
                      <a:pt x="1169" y="40"/>
                    </a:cubicBezTo>
                    <a:cubicBezTo>
                      <a:pt x="1205" y="36"/>
                      <a:pt x="1241" y="40"/>
                      <a:pt x="1277" y="42"/>
                    </a:cubicBezTo>
                    <a:cubicBezTo>
                      <a:pt x="1291" y="42"/>
                      <a:pt x="1305" y="43"/>
                      <a:pt x="1319" y="42"/>
                    </a:cubicBezTo>
                    <a:cubicBezTo>
                      <a:pt x="1354" y="38"/>
                      <a:pt x="1390" y="41"/>
                      <a:pt x="1425" y="38"/>
                    </a:cubicBezTo>
                    <a:cubicBezTo>
                      <a:pt x="1431" y="38"/>
                      <a:pt x="1436" y="38"/>
                      <a:pt x="1441" y="35"/>
                    </a:cubicBezTo>
                    <a:cubicBezTo>
                      <a:pt x="1449" y="29"/>
                      <a:pt x="1448" y="31"/>
                      <a:pt x="1456" y="37"/>
                    </a:cubicBezTo>
                    <a:cubicBezTo>
                      <a:pt x="1459" y="40"/>
                      <a:pt x="1470" y="42"/>
                      <a:pt x="1477" y="39"/>
                    </a:cubicBezTo>
                    <a:cubicBezTo>
                      <a:pt x="1492" y="32"/>
                      <a:pt x="1507" y="37"/>
                      <a:pt x="1522" y="37"/>
                    </a:cubicBezTo>
                    <a:cubicBezTo>
                      <a:pt x="1551" y="35"/>
                      <a:pt x="1581" y="45"/>
                      <a:pt x="1610" y="36"/>
                    </a:cubicBezTo>
                    <a:cubicBezTo>
                      <a:pt x="1615" y="34"/>
                      <a:pt x="1619" y="35"/>
                      <a:pt x="1624" y="37"/>
                    </a:cubicBezTo>
                    <a:cubicBezTo>
                      <a:pt x="1627" y="38"/>
                      <a:pt x="1631" y="40"/>
                      <a:pt x="1633" y="39"/>
                    </a:cubicBezTo>
                    <a:cubicBezTo>
                      <a:pt x="1657" y="26"/>
                      <a:pt x="1681" y="46"/>
                      <a:pt x="1704" y="38"/>
                    </a:cubicBezTo>
                    <a:cubicBezTo>
                      <a:pt x="1728" y="30"/>
                      <a:pt x="1753" y="36"/>
                      <a:pt x="1777" y="31"/>
                    </a:cubicBezTo>
                    <a:cubicBezTo>
                      <a:pt x="1782" y="30"/>
                      <a:pt x="1786" y="32"/>
                      <a:pt x="1791" y="33"/>
                    </a:cubicBezTo>
                    <a:cubicBezTo>
                      <a:pt x="1809" y="36"/>
                      <a:pt x="1827" y="36"/>
                      <a:pt x="1846" y="29"/>
                    </a:cubicBezTo>
                    <a:cubicBezTo>
                      <a:pt x="1863" y="22"/>
                      <a:pt x="1881" y="27"/>
                      <a:pt x="1898" y="26"/>
                    </a:cubicBezTo>
                    <a:cubicBezTo>
                      <a:pt x="1915" y="25"/>
                      <a:pt x="1932" y="28"/>
                      <a:pt x="1947" y="19"/>
                    </a:cubicBezTo>
                    <a:cubicBezTo>
                      <a:pt x="1950" y="18"/>
                      <a:pt x="1952" y="17"/>
                      <a:pt x="1955" y="17"/>
                    </a:cubicBezTo>
                    <a:cubicBezTo>
                      <a:pt x="1985" y="18"/>
                      <a:pt x="2014" y="18"/>
                      <a:pt x="2044" y="16"/>
                    </a:cubicBezTo>
                    <a:close/>
                  </a:path>
                </a:pathLst>
              </a:custGeom>
              <a:solidFill>
                <a:srgbClr val="E0E8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8" name="Freeform 20"/>
              <p:cNvSpPr/>
              <p:nvPr/>
            </p:nvSpPr>
            <p:spPr bwMode="auto">
              <a:xfrm>
                <a:off x="139" y="3498"/>
                <a:ext cx="2226" cy="124"/>
              </a:xfrm>
              <a:custGeom>
                <a:avLst/>
                <a:gdLst>
                  <a:gd name="T0" fmla="*/ 1980 w 1980"/>
                  <a:gd name="T1" fmla="*/ 79 h 111"/>
                  <a:gd name="T2" fmla="*/ 1903 w 1980"/>
                  <a:gd name="T3" fmla="*/ 87 h 111"/>
                  <a:gd name="T4" fmla="*/ 1672 w 1980"/>
                  <a:gd name="T5" fmla="*/ 96 h 111"/>
                  <a:gd name="T6" fmla="*/ 1563 w 1980"/>
                  <a:gd name="T7" fmla="*/ 96 h 111"/>
                  <a:gd name="T8" fmla="*/ 1509 w 1980"/>
                  <a:gd name="T9" fmla="*/ 94 h 111"/>
                  <a:gd name="T10" fmla="*/ 1371 w 1980"/>
                  <a:gd name="T11" fmla="*/ 98 h 111"/>
                  <a:gd name="T12" fmla="*/ 1323 w 1980"/>
                  <a:gd name="T13" fmla="*/ 104 h 111"/>
                  <a:gd name="T14" fmla="*/ 1236 w 1980"/>
                  <a:gd name="T15" fmla="*/ 100 h 111"/>
                  <a:gd name="T16" fmla="*/ 900 w 1980"/>
                  <a:gd name="T17" fmla="*/ 107 h 111"/>
                  <a:gd name="T18" fmla="*/ 782 w 1980"/>
                  <a:gd name="T19" fmla="*/ 104 h 111"/>
                  <a:gd name="T20" fmla="*/ 666 w 1980"/>
                  <a:gd name="T21" fmla="*/ 100 h 111"/>
                  <a:gd name="T22" fmla="*/ 432 w 1980"/>
                  <a:gd name="T23" fmla="*/ 94 h 111"/>
                  <a:gd name="T24" fmla="*/ 390 w 1980"/>
                  <a:gd name="T25" fmla="*/ 96 h 111"/>
                  <a:gd name="T26" fmla="*/ 349 w 1980"/>
                  <a:gd name="T27" fmla="*/ 94 h 111"/>
                  <a:gd name="T28" fmla="*/ 73 w 1980"/>
                  <a:gd name="T29" fmla="*/ 81 h 111"/>
                  <a:gd name="T30" fmla="*/ 0 w 1980"/>
                  <a:gd name="T31" fmla="*/ 71 h 111"/>
                  <a:gd name="T32" fmla="*/ 35 w 1980"/>
                  <a:gd name="T33" fmla="*/ 21 h 111"/>
                  <a:gd name="T34" fmla="*/ 126 w 1980"/>
                  <a:gd name="T35" fmla="*/ 26 h 111"/>
                  <a:gd name="T36" fmla="*/ 206 w 1980"/>
                  <a:gd name="T37" fmla="*/ 38 h 111"/>
                  <a:gd name="T38" fmla="*/ 304 w 1980"/>
                  <a:gd name="T39" fmla="*/ 39 h 111"/>
                  <a:gd name="T40" fmla="*/ 385 w 1980"/>
                  <a:gd name="T41" fmla="*/ 47 h 111"/>
                  <a:gd name="T42" fmla="*/ 505 w 1980"/>
                  <a:gd name="T43" fmla="*/ 51 h 111"/>
                  <a:gd name="T44" fmla="*/ 636 w 1980"/>
                  <a:gd name="T45" fmla="*/ 51 h 111"/>
                  <a:gd name="T46" fmla="*/ 750 w 1980"/>
                  <a:gd name="T47" fmla="*/ 52 h 111"/>
                  <a:gd name="T48" fmla="*/ 788 w 1980"/>
                  <a:gd name="T49" fmla="*/ 46 h 111"/>
                  <a:gd name="T50" fmla="*/ 827 w 1980"/>
                  <a:gd name="T51" fmla="*/ 50 h 111"/>
                  <a:gd name="T52" fmla="*/ 884 w 1980"/>
                  <a:gd name="T53" fmla="*/ 49 h 111"/>
                  <a:gd name="T54" fmla="*/ 1016 w 1980"/>
                  <a:gd name="T55" fmla="*/ 52 h 111"/>
                  <a:gd name="T56" fmla="*/ 1107 w 1980"/>
                  <a:gd name="T57" fmla="*/ 51 h 111"/>
                  <a:gd name="T58" fmla="*/ 1238 w 1980"/>
                  <a:gd name="T59" fmla="*/ 45 h 111"/>
                  <a:gd name="T60" fmla="*/ 1367 w 1980"/>
                  <a:gd name="T61" fmla="*/ 46 h 111"/>
                  <a:gd name="T62" fmla="*/ 1422 w 1980"/>
                  <a:gd name="T63" fmla="*/ 41 h 111"/>
                  <a:gd name="T64" fmla="*/ 1598 w 1980"/>
                  <a:gd name="T65" fmla="*/ 46 h 111"/>
                  <a:gd name="T66" fmla="*/ 1694 w 1980"/>
                  <a:gd name="T67" fmla="*/ 37 h 111"/>
                  <a:gd name="T68" fmla="*/ 1745 w 1980"/>
                  <a:gd name="T69" fmla="*/ 36 h 111"/>
                  <a:gd name="T70" fmla="*/ 1783 w 1980"/>
                  <a:gd name="T71" fmla="*/ 35 h 111"/>
                  <a:gd name="T72" fmla="*/ 1826 w 1980"/>
                  <a:gd name="T73" fmla="*/ 35 h 111"/>
                  <a:gd name="T74" fmla="*/ 1953 w 1980"/>
                  <a:gd name="T75" fmla="*/ 3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80" h="111">
                    <a:moveTo>
                      <a:pt x="1972" y="42"/>
                    </a:moveTo>
                    <a:cubicBezTo>
                      <a:pt x="1971" y="56"/>
                      <a:pt x="1978" y="67"/>
                      <a:pt x="1980" y="79"/>
                    </a:cubicBezTo>
                    <a:cubicBezTo>
                      <a:pt x="1958" y="89"/>
                      <a:pt x="1935" y="81"/>
                      <a:pt x="1913" y="86"/>
                    </a:cubicBezTo>
                    <a:cubicBezTo>
                      <a:pt x="1910" y="87"/>
                      <a:pt x="1906" y="87"/>
                      <a:pt x="1903" y="87"/>
                    </a:cubicBezTo>
                    <a:cubicBezTo>
                      <a:pt x="1869" y="76"/>
                      <a:pt x="1835" y="83"/>
                      <a:pt x="1802" y="87"/>
                    </a:cubicBezTo>
                    <a:cubicBezTo>
                      <a:pt x="1759" y="92"/>
                      <a:pt x="1715" y="88"/>
                      <a:pt x="1672" y="96"/>
                    </a:cubicBezTo>
                    <a:cubicBezTo>
                      <a:pt x="1670" y="96"/>
                      <a:pt x="1668" y="95"/>
                      <a:pt x="1666" y="95"/>
                    </a:cubicBezTo>
                    <a:cubicBezTo>
                      <a:pt x="1632" y="92"/>
                      <a:pt x="1597" y="89"/>
                      <a:pt x="1563" y="96"/>
                    </a:cubicBezTo>
                    <a:cubicBezTo>
                      <a:pt x="1561" y="96"/>
                      <a:pt x="1559" y="97"/>
                      <a:pt x="1557" y="96"/>
                    </a:cubicBezTo>
                    <a:cubicBezTo>
                      <a:pt x="1541" y="91"/>
                      <a:pt x="1526" y="90"/>
                      <a:pt x="1509" y="94"/>
                    </a:cubicBezTo>
                    <a:cubicBezTo>
                      <a:pt x="1484" y="100"/>
                      <a:pt x="1458" y="96"/>
                      <a:pt x="1432" y="95"/>
                    </a:cubicBezTo>
                    <a:cubicBezTo>
                      <a:pt x="1411" y="95"/>
                      <a:pt x="1391" y="98"/>
                      <a:pt x="1371" y="98"/>
                    </a:cubicBezTo>
                    <a:cubicBezTo>
                      <a:pt x="1369" y="99"/>
                      <a:pt x="1367" y="99"/>
                      <a:pt x="1365" y="99"/>
                    </a:cubicBezTo>
                    <a:cubicBezTo>
                      <a:pt x="1351" y="101"/>
                      <a:pt x="1337" y="99"/>
                      <a:pt x="1323" y="104"/>
                    </a:cubicBezTo>
                    <a:cubicBezTo>
                      <a:pt x="1315" y="105"/>
                      <a:pt x="1306" y="105"/>
                      <a:pt x="1297" y="104"/>
                    </a:cubicBezTo>
                    <a:cubicBezTo>
                      <a:pt x="1277" y="100"/>
                      <a:pt x="1257" y="100"/>
                      <a:pt x="1236" y="100"/>
                    </a:cubicBezTo>
                    <a:cubicBezTo>
                      <a:pt x="1191" y="102"/>
                      <a:pt x="1145" y="94"/>
                      <a:pt x="1100" y="101"/>
                    </a:cubicBezTo>
                    <a:cubicBezTo>
                      <a:pt x="1034" y="111"/>
                      <a:pt x="967" y="101"/>
                      <a:pt x="900" y="107"/>
                    </a:cubicBezTo>
                    <a:cubicBezTo>
                      <a:pt x="888" y="107"/>
                      <a:pt x="876" y="107"/>
                      <a:pt x="863" y="106"/>
                    </a:cubicBezTo>
                    <a:cubicBezTo>
                      <a:pt x="836" y="104"/>
                      <a:pt x="809" y="101"/>
                      <a:pt x="782" y="104"/>
                    </a:cubicBezTo>
                    <a:cubicBezTo>
                      <a:pt x="756" y="103"/>
                      <a:pt x="731" y="106"/>
                      <a:pt x="705" y="104"/>
                    </a:cubicBezTo>
                    <a:cubicBezTo>
                      <a:pt x="692" y="101"/>
                      <a:pt x="679" y="101"/>
                      <a:pt x="666" y="100"/>
                    </a:cubicBezTo>
                    <a:cubicBezTo>
                      <a:pt x="615" y="101"/>
                      <a:pt x="564" y="95"/>
                      <a:pt x="513" y="98"/>
                    </a:cubicBezTo>
                    <a:cubicBezTo>
                      <a:pt x="486" y="100"/>
                      <a:pt x="459" y="99"/>
                      <a:pt x="432" y="94"/>
                    </a:cubicBezTo>
                    <a:cubicBezTo>
                      <a:pt x="424" y="92"/>
                      <a:pt x="416" y="92"/>
                      <a:pt x="408" y="94"/>
                    </a:cubicBezTo>
                    <a:cubicBezTo>
                      <a:pt x="402" y="96"/>
                      <a:pt x="396" y="97"/>
                      <a:pt x="390" y="96"/>
                    </a:cubicBezTo>
                    <a:cubicBezTo>
                      <a:pt x="378" y="97"/>
                      <a:pt x="367" y="92"/>
                      <a:pt x="355" y="94"/>
                    </a:cubicBezTo>
                    <a:cubicBezTo>
                      <a:pt x="353" y="94"/>
                      <a:pt x="351" y="94"/>
                      <a:pt x="349" y="94"/>
                    </a:cubicBezTo>
                    <a:cubicBezTo>
                      <a:pt x="313" y="87"/>
                      <a:pt x="276" y="91"/>
                      <a:pt x="240" y="88"/>
                    </a:cubicBezTo>
                    <a:cubicBezTo>
                      <a:pt x="184" y="85"/>
                      <a:pt x="129" y="86"/>
                      <a:pt x="73" y="81"/>
                    </a:cubicBezTo>
                    <a:cubicBezTo>
                      <a:pt x="59" y="80"/>
                      <a:pt x="46" y="80"/>
                      <a:pt x="32" y="81"/>
                    </a:cubicBezTo>
                    <a:cubicBezTo>
                      <a:pt x="20" y="81"/>
                      <a:pt x="9" y="79"/>
                      <a:pt x="0" y="71"/>
                    </a:cubicBezTo>
                    <a:cubicBezTo>
                      <a:pt x="2" y="52"/>
                      <a:pt x="5" y="33"/>
                      <a:pt x="12" y="15"/>
                    </a:cubicBezTo>
                    <a:cubicBezTo>
                      <a:pt x="20" y="14"/>
                      <a:pt x="32" y="0"/>
                      <a:pt x="35" y="21"/>
                    </a:cubicBezTo>
                    <a:cubicBezTo>
                      <a:pt x="36" y="25"/>
                      <a:pt x="46" y="26"/>
                      <a:pt x="53" y="26"/>
                    </a:cubicBezTo>
                    <a:cubicBezTo>
                      <a:pt x="77" y="27"/>
                      <a:pt x="102" y="26"/>
                      <a:pt x="126" y="26"/>
                    </a:cubicBezTo>
                    <a:cubicBezTo>
                      <a:pt x="147" y="29"/>
                      <a:pt x="169" y="32"/>
                      <a:pt x="190" y="38"/>
                    </a:cubicBezTo>
                    <a:cubicBezTo>
                      <a:pt x="195" y="42"/>
                      <a:pt x="200" y="41"/>
                      <a:pt x="206" y="38"/>
                    </a:cubicBezTo>
                    <a:cubicBezTo>
                      <a:pt x="228" y="30"/>
                      <a:pt x="250" y="36"/>
                      <a:pt x="271" y="40"/>
                    </a:cubicBezTo>
                    <a:cubicBezTo>
                      <a:pt x="283" y="42"/>
                      <a:pt x="293" y="43"/>
                      <a:pt x="304" y="39"/>
                    </a:cubicBezTo>
                    <a:cubicBezTo>
                      <a:pt x="308" y="38"/>
                      <a:pt x="311" y="38"/>
                      <a:pt x="315" y="38"/>
                    </a:cubicBezTo>
                    <a:cubicBezTo>
                      <a:pt x="338" y="45"/>
                      <a:pt x="362" y="52"/>
                      <a:pt x="385" y="47"/>
                    </a:cubicBezTo>
                    <a:cubicBezTo>
                      <a:pt x="402" y="44"/>
                      <a:pt x="418" y="39"/>
                      <a:pt x="434" y="44"/>
                    </a:cubicBezTo>
                    <a:cubicBezTo>
                      <a:pt x="457" y="52"/>
                      <a:pt x="481" y="45"/>
                      <a:pt x="505" y="51"/>
                    </a:cubicBezTo>
                    <a:cubicBezTo>
                      <a:pt x="528" y="56"/>
                      <a:pt x="551" y="49"/>
                      <a:pt x="574" y="42"/>
                    </a:cubicBezTo>
                    <a:cubicBezTo>
                      <a:pt x="595" y="47"/>
                      <a:pt x="616" y="48"/>
                      <a:pt x="636" y="51"/>
                    </a:cubicBezTo>
                    <a:cubicBezTo>
                      <a:pt x="656" y="54"/>
                      <a:pt x="677" y="37"/>
                      <a:pt x="694" y="58"/>
                    </a:cubicBezTo>
                    <a:cubicBezTo>
                      <a:pt x="711" y="37"/>
                      <a:pt x="732" y="62"/>
                      <a:pt x="750" y="52"/>
                    </a:cubicBezTo>
                    <a:cubicBezTo>
                      <a:pt x="752" y="52"/>
                      <a:pt x="754" y="52"/>
                      <a:pt x="756" y="52"/>
                    </a:cubicBezTo>
                    <a:cubicBezTo>
                      <a:pt x="767" y="53"/>
                      <a:pt x="779" y="56"/>
                      <a:pt x="788" y="46"/>
                    </a:cubicBezTo>
                    <a:cubicBezTo>
                      <a:pt x="797" y="44"/>
                      <a:pt x="805" y="50"/>
                      <a:pt x="814" y="48"/>
                    </a:cubicBezTo>
                    <a:cubicBezTo>
                      <a:pt x="818" y="48"/>
                      <a:pt x="822" y="53"/>
                      <a:pt x="827" y="50"/>
                    </a:cubicBezTo>
                    <a:cubicBezTo>
                      <a:pt x="829" y="49"/>
                      <a:pt x="830" y="49"/>
                      <a:pt x="832" y="49"/>
                    </a:cubicBezTo>
                    <a:cubicBezTo>
                      <a:pt x="850" y="57"/>
                      <a:pt x="867" y="48"/>
                      <a:pt x="884" y="49"/>
                    </a:cubicBezTo>
                    <a:cubicBezTo>
                      <a:pt x="910" y="49"/>
                      <a:pt x="935" y="54"/>
                      <a:pt x="960" y="59"/>
                    </a:cubicBezTo>
                    <a:cubicBezTo>
                      <a:pt x="979" y="58"/>
                      <a:pt x="998" y="60"/>
                      <a:pt x="1016" y="52"/>
                    </a:cubicBezTo>
                    <a:cubicBezTo>
                      <a:pt x="1027" y="47"/>
                      <a:pt x="1040" y="52"/>
                      <a:pt x="1051" y="50"/>
                    </a:cubicBezTo>
                    <a:cubicBezTo>
                      <a:pt x="1070" y="46"/>
                      <a:pt x="1088" y="42"/>
                      <a:pt x="1107" y="51"/>
                    </a:cubicBezTo>
                    <a:cubicBezTo>
                      <a:pt x="1112" y="54"/>
                      <a:pt x="1119" y="49"/>
                      <a:pt x="1125" y="51"/>
                    </a:cubicBezTo>
                    <a:cubicBezTo>
                      <a:pt x="1162" y="53"/>
                      <a:pt x="1200" y="50"/>
                      <a:pt x="1238" y="45"/>
                    </a:cubicBezTo>
                    <a:cubicBezTo>
                      <a:pt x="1244" y="44"/>
                      <a:pt x="1250" y="44"/>
                      <a:pt x="1255" y="46"/>
                    </a:cubicBezTo>
                    <a:cubicBezTo>
                      <a:pt x="1293" y="58"/>
                      <a:pt x="1330" y="47"/>
                      <a:pt x="1367" y="46"/>
                    </a:cubicBezTo>
                    <a:cubicBezTo>
                      <a:pt x="1383" y="46"/>
                      <a:pt x="1401" y="49"/>
                      <a:pt x="1416" y="40"/>
                    </a:cubicBezTo>
                    <a:cubicBezTo>
                      <a:pt x="1418" y="40"/>
                      <a:pt x="1420" y="40"/>
                      <a:pt x="1422" y="41"/>
                    </a:cubicBezTo>
                    <a:cubicBezTo>
                      <a:pt x="1459" y="59"/>
                      <a:pt x="1497" y="41"/>
                      <a:pt x="1535" y="44"/>
                    </a:cubicBezTo>
                    <a:cubicBezTo>
                      <a:pt x="1556" y="46"/>
                      <a:pt x="1577" y="39"/>
                      <a:pt x="1598" y="46"/>
                    </a:cubicBezTo>
                    <a:cubicBezTo>
                      <a:pt x="1610" y="49"/>
                      <a:pt x="1623" y="49"/>
                      <a:pt x="1634" y="44"/>
                    </a:cubicBezTo>
                    <a:cubicBezTo>
                      <a:pt x="1653" y="34"/>
                      <a:pt x="1673" y="31"/>
                      <a:pt x="1694" y="37"/>
                    </a:cubicBezTo>
                    <a:cubicBezTo>
                      <a:pt x="1696" y="36"/>
                      <a:pt x="1698" y="36"/>
                      <a:pt x="1700" y="37"/>
                    </a:cubicBezTo>
                    <a:cubicBezTo>
                      <a:pt x="1715" y="35"/>
                      <a:pt x="1730" y="37"/>
                      <a:pt x="1745" y="36"/>
                    </a:cubicBezTo>
                    <a:cubicBezTo>
                      <a:pt x="1746" y="36"/>
                      <a:pt x="1748" y="37"/>
                      <a:pt x="1750" y="37"/>
                    </a:cubicBezTo>
                    <a:cubicBezTo>
                      <a:pt x="1761" y="43"/>
                      <a:pt x="1772" y="36"/>
                      <a:pt x="1783" y="35"/>
                    </a:cubicBezTo>
                    <a:cubicBezTo>
                      <a:pt x="1786" y="34"/>
                      <a:pt x="1788" y="34"/>
                      <a:pt x="1791" y="33"/>
                    </a:cubicBezTo>
                    <a:cubicBezTo>
                      <a:pt x="1803" y="29"/>
                      <a:pt x="1814" y="40"/>
                      <a:pt x="1826" y="35"/>
                    </a:cubicBezTo>
                    <a:cubicBezTo>
                      <a:pt x="1829" y="35"/>
                      <a:pt x="1832" y="34"/>
                      <a:pt x="1835" y="34"/>
                    </a:cubicBezTo>
                    <a:cubicBezTo>
                      <a:pt x="1874" y="33"/>
                      <a:pt x="1914" y="37"/>
                      <a:pt x="1953" y="33"/>
                    </a:cubicBezTo>
                    <a:cubicBezTo>
                      <a:pt x="1962" y="32"/>
                      <a:pt x="1967" y="36"/>
                      <a:pt x="1972" y="42"/>
                    </a:cubicBezTo>
                    <a:close/>
                  </a:path>
                </a:pathLst>
              </a:custGeom>
              <a:solidFill>
                <a:srgbClr val="E0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9" name="Freeform 21"/>
              <p:cNvSpPr/>
              <p:nvPr/>
            </p:nvSpPr>
            <p:spPr bwMode="auto">
              <a:xfrm>
                <a:off x="153" y="3436"/>
                <a:ext cx="2200" cy="98"/>
              </a:xfrm>
              <a:custGeom>
                <a:avLst/>
                <a:gdLst>
                  <a:gd name="T0" fmla="*/ 0 w 1958"/>
                  <a:gd name="T1" fmla="*/ 54 h 87"/>
                  <a:gd name="T2" fmla="*/ 12 w 1958"/>
                  <a:gd name="T3" fmla="*/ 2 h 87"/>
                  <a:gd name="T4" fmla="*/ 88 w 1958"/>
                  <a:gd name="T5" fmla="*/ 12 h 87"/>
                  <a:gd name="T6" fmla="*/ 193 w 1958"/>
                  <a:gd name="T7" fmla="*/ 18 h 87"/>
                  <a:gd name="T8" fmla="*/ 284 w 1958"/>
                  <a:gd name="T9" fmla="*/ 19 h 87"/>
                  <a:gd name="T10" fmla="*/ 333 w 1958"/>
                  <a:gd name="T11" fmla="*/ 23 h 87"/>
                  <a:gd name="T12" fmla="*/ 339 w 1958"/>
                  <a:gd name="T13" fmla="*/ 24 h 87"/>
                  <a:gd name="T14" fmla="*/ 461 w 1958"/>
                  <a:gd name="T15" fmla="*/ 27 h 87"/>
                  <a:gd name="T16" fmla="*/ 519 w 1958"/>
                  <a:gd name="T17" fmla="*/ 31 h 87"/>
                  <a:gd name="T18" fmla="*/ 525 w 1958"/>
                  <a:gd name="T19" fmla="*/ 30 h 87"/>
                  <a:gd name="T20" fmla="*/ 666 w 1958"/>
                  <a:gd name="T21" fmla="*/ 21 h 87"/>
                  <a:gd name="T22" fmla="*/ 672 w 1958"/>
                  <a:gd name="T23" fmla="*/ 21 h 87"/>
                  <a:gd name="T24" fmla="*/ 695 w 1958"/>
                  <a:gd name="T25" fmla="*/ 30 h 87"/>
                  <a:gd name="T26" fmla="*/ 818 w 1958"/>
                  <a:gd name="T27" fmla="*/ 27 h 87"/>
                  <a:gd name="T28" fmla="*/ 903 w 1958"/>
                  <a:gd name="T29" fmla="*/ 19 h 87"/>
                  <a:gd name="T30" fmla="*/ 911 w 1958"/>
                  <a:gd name="T31" fmla="*/ 19 h 87"/>
                  <a:gd name="T32" fmla="*/ 937 w 1958"/>
                  <a:gd name="T33" fmla="*/ 21 h 87"/>
                  <a:gd name="T34" fmla="*/ 978 w 1958"/>
                  <a:gd name="T35" fmla="*/ 25 h 87"/>
                  <a:gd name="T36" fmla="*/ 1010 w 1958"/>
                  <a:gd name="T37" fmla="*/ 24 h 87"/>
                  <a:gd name="T38" fmla="*/ 1097 w 1958"/>
                  <a:gd name="T39" fmla="*/ 20 h 87"/>
                  <a:gd name="T40" fmla="*/ 1106 w 1958"/>
                  <a:gd name="T41" fmla="*/ 13 h 87"/>
                  <a:gd name="T42" fmla="*/ 1118 w 1958"/>
                  <a:gd name="T43" fmla="*/ 13 h 87"/>
                  <a:gd name="T44" fmla="*/ 1151 w 1958"/>
                  <a:gd name="T45" fmla="*/ 27 h 87"/>
                  <a:gd name="T46" fmla="*/ 1198 w 1958"/>
                  <a:gd name="T47" fmla="*/ 30 h 87"/>
                  <a:gd name="T48" fmla="*/ 1244 w 1958"/>
                  <a:gd name="T49" fmla="*/ 24 h 87"/>
                  <a:gd name="T50" fmla="*/ 1254 w 1958"/>
                  <a:gd name="T51" fmla="*/ 23 h 87"/>
                  <a:gd name="T52" fmla="*/ 1332 w 1958"/>
                  <a:gd name="T53" fmla="*/ 29 h 87"/>
                  <a:gd name="T54" fmla="*/ 1345 w 1958"/>
                  <a:gd name="T55" fmla="*/ 26 h 87"/>
                  <a:gd name="T56" fmla="*/ 1374 w 1958"/>
                  <a:gd name="T57" fmla="*/ 24 h 87"/>
                  <a:gd name="T58" fmla="*/ 1409 w 1958"/>
                  <a:gd name="T59" fmla="*/ 22 h 87"/>
                  <a:gd name="T60" fmla="*/ 1420 w 1958"/>
                  <a:gd name="T61" fmla="*/ 20 h 87"/>
                  <a:gd name="T62" fmla="*/ 1563 w 1958"/>
                  <a:gd name="T63" fmla="*/ 19 h 87"/>
                  <a:gd name="T64" fmla="*/ 1612 w 1958"/>
                  <a:gd name="T65" fmla="*/ 15 h 87"/>
                  <a:gd name="T66" fmla="*/ 1618 w 1958"/>
                  <a:gd name="T67" fmla="*/ 15 h 87"/>
                  <a:gd name="T68" fmla="*/ 1684 w 1958"/>
                  <a:gd name="T69" fmla="*/ 18 h 87"/>
                  <a:gd name="T70" fmla="*/ 1738 w 1958"/>
                  <a:gd name="T71" fmla="*/ 13 h 87"/>
                  <a:gd name="T72" fmla="*/ 1860 w 1958"/>
                  <a:gd name="T73" fmla="*/ 10 h 87"/>
                  <a:gd name="T74" fmla="*/ 1925 w 1958"/>
                  <a:gd name="T75" fmla="*/ 6 h 87"/>
                  <a:gd name="T76" fmla="*/ 1944 w 1958"/>
                  <a:gd name="T77" fmla="*/ 14 h 87"/>
                  <a:gd name="T78" fmla="*/ 1953 w 1958"/>
                  <a:gd name="T79" fmla="*/ 62 h 87"/>
                  <a:gd name="T80" fmla="*/ 1847 w 1958"/>
                  <a:gd name="T81" fmla="*/ 68 h 87"/>
                  <a:gd name="T82" fmla="*/ 1639 w 1958"/>
                  <a:gd name="T83" fmla="*/ 76 h 87"/>
                  <a:gd name="T84" fmla="*/ 1280 w 1958"/>
                  <a:gd name="T85" fmla="*/ 76 h 87"/>
                  <a:gd name="T86" fmla="*/ 1087 w 1958"/>
                  <a:gd name="T87" fmla="*/ 80 h 87"/>
                  <a:gd name="T88" fmla="*/ 907 w 1958"/>
                  <a:gd name="T89" fmla="*/ 85 h 87"/>
                  <a:gd name="T90" fmla="*/ 816 w 1958"/>
                  <a:gd name="T91" fmla="*/ 80 h 87"/>
                  <a:gd name="T92" fmla="*/ 796 w 1958"/>
                  <a:gd name="T93" fmla="*/ 79 h 87"/>
                  <a:gd name="T94" fmla="*/ 720 w 1958"/>
                  <a:gd name="T95" fmla="*/ 79 h 87"/>
                  <a:gd name="T96" fmla="*/ 646 w 1958"/>
                  <a:gd name="T97" fmla="*/ 82 h 87"/>
                  <a:gd name="T98" fmla="*/ 640 w 1958"/>
                  <a:gd name="T99" fmla="*/ 83 h 87"/>
                  <a:gd name="T100" fmla="*/ 565 w 1958"/>
                  <a:gd name="T101" fmla="*/ 75 h 87"/>
                  <a:gd name="T102" fmla="*/ 541 w 1958"/>
                  <a:gd name="T103" fmla="*/ 78 h 87"/>
                  <a:gd name="T104" fmla="*/ 522 w 1958"/>
                  <a:gd name="T105" fmla="*/ 78 h 87"/>
                  <a:gd name="T106" fmla="*/ 440 w 1958"/>
                  <a:gd name="T107" fmla="*/ 75 h 87"/>
                  <a:gd name="T108" fmla="*/ 412 w 1958"/>
                  <a:gd name="T109" fmla="*/ 73 h 87"/>
                  <a:gd name="T110" fmla="*/ 341 w 1958"/>
                  <a:gd name="T111" fmla="*/ 65 h 87"/>
                  <a:gd name="T112" fmla="*/ 293 w 1958"/>
                  <a:gd name="T113" fmla="*/ 68 h 87"/>
                  <a:gd name="T114" fmla="*/ 248 w 1958"/>
                  <a:gd name="T115" fmla="*/ 64 h 87"/>
                  <a:gd name="T116" fmla="*/ 126 w 1958"/>
                  <a:gd name="T117" fmla="*/ 54 h 87"/>
                  <a:gd name="T118" fmla="*/ 53 w 1958"/>
                  <a:gd name="T119" fmla="*/ 52 h 87"/>
                  <a:gd name="T120" fmla="*/ 23 w 1958"/>
                  <a:gd name="T121" fmla="*/ 55 h 87"/>
                  <a:gd name="T122" fmla="*/ 0 w 1958"/>
                  <a:gd name="T123" fmla="*/ 5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58" h="87">
                    <a:moveTo>
                      <a:pt x="0" y="54"/>
                    </a:moveTo>
                    <a:cubicBezTo>
                      <a:pt x="4" y="37"/>
                      <a:pt x="8" y="19"/>
                      <a:pt x="12" y="2"/>
                    </a:cubicBezTo>
                    <a:cubicBezTo>
                      <a:pt x="36" y="12"/>
                      <a:pt x="63" y="8"/>
                      <a:pt x="88" y="12"/>
                    </a:cubicBezTo>
                    <a:cubicBezTo>
                      <a:pt x="122" y="18"/>
                      <a:pt x="158" y="17"/>
                      <a:pt x="193" y="18"/>
                    </a:cubicBezTo>
                    <a:cubicBezTo>
                      <a:pt x="223" y="19"/>
                      <a:pt x="253" y="19"/>
                      <a:pt x="284" y="19"/>
                    </a:cubicBezTo>
                    <a:cubicBezTo>
                      <a:pt x="301" y="19"/>
                      <a:pt x="317" y="24"/>
                      <a:pt x="333" y="23"/>
                    </a:cubicBezTo>
                    <a:cubicBezTo>
                      <a:pt x="335" y="23"/>
                      <a:pt x="337" y="23"/>
                      <a:pt x="339" y="24"/>
                    </a:cubicBezTo>
                    <a:cubicBezTo>
                      <a:pt x="380" y="25"/>
                      <a:pt x="420" y="21"/>
                      <a:pt x="461" y="27"/>
                    </a:cubicBezTo>
                    <a:cubicBezTo>
                      <a:pt x="480" y="33"/>
                      <a:pt x="499" y="33"/>
                      <a:pt x="519" y="31"/>
                    </a:cubicBezTo>
                    <a:cubicBezTo>
                      <a:pt x="521" y="31"/>
                      <a:pt x="523" y="30"/>
                      <a:pt x="525" y="30"/>
                    </a:cubicBezTo>
                    <a:cubicBezTo>
                      <a:pt x="572" y="38"/>
                      <a:pt x="620" y="33"/>
                      <a:pt x="666" y="21"/>
                    </a:cubicBezTo>
                    <a:cubicBezTo>
                      <a:pt x="668" y="21"/>
                      <a:pt x="670" y="21"/>
                      <a:pt x="672" y="21"/>
                    </a:cubicBezTo>
                    <a:cubicBezTo>
                      <a:pt x="678" y="29"/>
                      <a:pt x="685" y="29"/>
                      <a:pt x="695" y="30"/>
                    </a:cubicBezTo>
                    <a:cubicBezTo>
                      <a:pt x="736" y="32"/>
                      <a:pt x="777" y="23"/>
                      <a:pt x="818" y="27"/>
                    </a:cubicBezTo>
                    <a:cubicBezTo>
                      <a:pt x="846" y="30"/>
                      <a:pt x="875" y="22"/>
                      <a:pt x="903" y="19"/>
                    </a:cubicBezTo>
                    <a:cubicBezTo>
                      <a:pt x="906" y="19"/>
                      <a:pt x="908" y="19"/>
                      <a:pt x="911" y="19"/>
                    </a:cubicBezTo>
                    <a:cubicBezTo>
                      <a:pt x="920" y="23"/>
                      <a:pt x="928" y="24"/>
                      <a:pt x="937" y="21"/>
                    </a:cubicBezTo>
                    <a:cubicBezTo>
                      <a:pt x="951" y="17"/>
                      <a:pt x="964" y="22"/>
                      <a:pt x="978" y="25"/>
                    </a:cubicBezTo>
                    <a:cubicBezTo>
                      <a:pt x="988" y="22"/>
                      <a:pt x="999" y="14"/>
                      <a:pt x="1010" y="24"/>
                    </a:cubicBezTo>
                    <a:cubicBezTo>
                      <a:pt x="1039" y="24"/>
                      <a:pt x="1068" y="21"/>
                      <a:pt x="1097" y="20"/>
                    </a:cubicBezTo>
                    <a:cubicBezTo>
                      <a:pt x="1102" y="20"/>
                      <a:pt x="1103" y="16"/>
                      <a:pt x="1106" y="13"/>
                    </a:cubicBezTo>
                    <a:cubicBezTo>
                      <a:pt x="1109" y="7"/>
                      <a:pt x="1115" y="6"/>
                      <a:pt x="1118" y="13"/>
                    </a:cubicBezTo>
                    <a:cubicBezTo>
                      <a:pt x="1123" y="31"/>
                      <a:pt x="1139" y="27"/>
                      <a:pt x="1151" y="27"/>
                    </a:cubicBezTo>
                    <a:cubicBezTo>
                      <a:pt x="1167" y="26"/>
                      <a:pt x="1182" y="27"/>
                      <a:pt x="1198" y="30"/>
                    </a:cubicBezTo>
                    <a:cubicBezTo>
                      <a:pt x="1214" y="34"/>
                      <a:pt x="1230" y="34"/>
                      <a:pt x="1244" y="24"/>
                    </a:cubicBezTo>
                    <a:cubicBezTo>
                      <a:pt x="1247" y="23"/>
                      <a:pt x="1250" y="21"/>
                      <a:pt x="1254" y="23"/>
                    </a:cubicBezTo>
                    <a:cubicBezTo>
                      <a:pt x="1278" y="37"/>
                      <a:pt x="1306" y="21"/>
                      <a:pt x="1332" y="29"/>
                    </a:cubicBezTo>
                    <a:cubicBezTo>
                      <a:pt x="1336" y="31"/>
                      <a:pt x="1340" y="26"/>
                      <a:pt x="1345" y="26"/>
                    </a:cubicBezTo>
                    <a:cubicBezTo>
                      <a:pt x="1355" y="26"/>
                      <a:pt x="1363" y="0"/>
                      <a:pt x="1374" y="24"/>
                    </a:cubicBezTo>
                    <a:cubicBezTo>
                      <a:pt x="1385" y="10"/>
                      <a:pt x="1397" y="28"/>
                      <a:pt x="1409" y="22"/>
                    </a:cubicBezTo>
                    <a:cubicBezTo>
                      <a:pt x="1412" y="20"/>
                      <a:pt x="1417" y="19"/>
                      <a:pt x="1420" y="20"/>
                    </a:cubicBezTo>
                    <a:cubicBezTo>
                      <a:pt x="1468" y="34"/>
                      <a:pt x="1515" y="11"/>
                      <a:pt x="1563" y="19"/>
                    </a:cubicBezTo>
                    <a:cubicBezTo>
                      <a:pt x="1579" y="22"/>
                      <a:pt x="1595" y="14"/>
                      <a:pt x="1612" y="15"/>
                    </a:cubicBezTo>
                    <a:cubicBezTo>
                      <a:pt x="1614" y="15"/>
                      <a:pt x="1616" y="15"/>
                      <a:pt x="1618" y="15"/>
                    </a:cubicBezTo>
                    <a:cubicBezTo>
                      <a:pt x="1640" y="17"/>
                      <a:pt x="1662" y="23"/>
                      <a:pt x="1684" y="18"/>
                    </a:cubicBezTo>
                    <a:cubicBezTo>
                      <a:pt x="1702" y="16"/>
                      <a:pt x="1720" y="17"/>
                      <a:pt x="1738" y="13"/>
                    </a:cubicBezTo>
                    <a:cubicBezTo>
                      <a:pt x="1778" y="12"/>
                      <a:pt x="1819" y="13"/>
                      <a:pt x="1860" y="10"/>
                    </a:cubicBezTo>
                    <a:cubicBezTo>
                      <a:pt x="1882" y="9"/>
                      <a:pt x="1903" y="5"/>
                      <a:pt x="1925" y="6"/>
                    </a:cubicBezTo>
                    <a:cubicBezTo>
                      <a:pt x="1932" y="7"/>
                      <a:pt x="1940" y="5"/>
                      <a:pt x="1944" y="14"/>
                    </a:cubicBezTo>
                    <a:cubicBezTo>
                      <a:pt x="1945" y="30"/>
                      <a:pt x="1958" y="44"/>
                      <a:pt x="1953" y="62"/>
                    </a:cubicBezTo>
                    <a:cubicBezTo>
                      <a:pt x="1917" y="64"/>
                      <a:pt x="1882" y="68"/>
                      <a:pt x="1847" y="68"/>
                    </a:cubicBezTo>
                    <a:cubicBezTo>
                      <a:pt x="1778" y="68"/>
                      <a:pt x="1708" y="65"/>
                      <a:pt x="1639" y="76"/>
                    </a:cubicBezTo>
                    <a:cubicBezTo>
                      <a:pt x="1519" y="76"/>
                      <a:pt x="1399" y="76"/>
                      <a:pt x="1280" y="76"/>
                    </a:cubicBezTo>
                    <a:cubicBezTo>
                      <a:pt x="1215" y="76"/>
                      <a:pt x="1151" y="75"/>
                      <a:pt x="1087" y="80"/>
                    </a:cubicBezTo>
                    <a:cubicBezTo>
                      <a:pt x="1027" y="85"/>
                      <a:pt x="967" y="81"/>
                      <a:pt x="907" y="85"/>
                    </a:cubicBezTo>
                    <a:cubicBezTo>
                      <a:pt x="878" y="87"/>
                      <a:pt x="847" y="83"/>
                      <a:pt x="816" y="80"/>
                    </a:cubicBezTo>
                    <a:cubicBezTo>
                      <a:pt x="810" y="79"/>
                      <a:pt x="803" y="77"/>
                      <a:pt x="796" y="79"/>
                    </a:cubicBezTo>
                    <a:cubicBezTo>
                      <a:pt x="771" y="87"/>
                      <a:pt x="745" y="85"/>
                      <a:pt x="720" y="79"/>
                    </a:cubicBezTo>
                    <a:cubicBezTo>
                      <a:pt x="695" y="74"/>
                      <a:pt x="670" y="80"/>
                      <a:pt x="646" y="82"/>
                    </a:cubicBezTo>
                    <a:cubicBezTo>
                      <a:pt x="644" y="82"/>
                      <a:pt x="642" y="83"/>
                      <a:pt x="640" y="83"/>
                    </a:cubicBezTo>
                    <a:cubicBezTo>
                      <a:pt x="614" y="85"/>
                      <a:pt x="591" y="72"/>
                      <a:pt x="565" y="75"/>
                    </a:cubicBezTo>
                    <a:cubicBezTo>
                      <a:pt x="557" y="76"/>
                      <a:pt x="549" y="75"/>
                      <a:pt x="541" y="78"/>
                    </a:cubicBezTo>
                    <a:cubicBezTo>
                      <a:pt x="535" y="79"/>
                      <a:pt x="528" y="79"/>
                      <a:pt x="522" y="78"/>
                    </a:cubicBezTo>
                    <a:cubicBezTo>
                      <a:pt x="495" y="80"/>
                      <a:pt x="467" y="77"/>
                      <a:pt x="440" y="75"/>
                    </a:cubicBezTo>
                    <a:cubicBezTo>
                      <a:pt x="430" y="85"/>
                      <a:pt x="422" y="76"/>
                      <a:pt x="412" y="73"/>
                    </a:cubicBezTo>
                    <a:cubicBezTo>
                      <a:pt x="389" y="66"/>
                      <a:pt x="365" y="64"/>
                      <a:pt x="341" y="65"/>
                    </a:cubicBezTo>
                    <a:cubicBezTo>
                      <a:pt x="325" y="73"/>
                      <a:pt x="310" y="75"/>
                      <a:pt x="293" y="68"/>
                    </a:cubicBezTo>
                    <a:cubicBezTo>
                      <a:pt x="279" y="62"/>
                      <a:pt x="263" y="63"/>
                      <a:pt x="248" y="64"/>
                    </a:cubicBezTo>
                    <a:cubicBezTo>
                      <a:pt x="207" y="57"/>
                      <a:pt x="166" y="57"/>
                      <a:pt x="126" y="54"/>
                    </a:cubicBezTo>
                    <a:cubicBezTo>
                      <a:pt x="102" y="52"/>
                      <a:pt x="77" y="60"/>
                      <a:pt x="53" y="52"/>
                    </a:cubicBezTo>
                    <a:cubicBezTo>
                      <a:pt x="43" y="50"/>
                      <a:pt x="32" y="51"/>
                      <a:pt x="23" y="55"/>
                    </a:cubicBezTo>
                    <a:cubicBezTo>
                      <a:pt x="15" y="59"/>
                      <a:pt x="8" y="58"/>
                      <a:pt x="0" y="54"/>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0" name="Freeform 22"/>
              <p:cNvSpPr/>
              <p:nvPr/>
            </p:nvSpPr>
            <p:spPr bwMode="auto">
              <a:xfrm>
                <a:off x="76" y="3838"/>
                <a:ext cx="2321" cy="114"/>
              </a:xfrm>
              <a:custGeom>
                <a:avLst/>
                <a:gdLst>
                  <a:gd name="T0" fmla="*/ 0 w 2065"/>
                  <a:gd name="T1" fmla="*/ 48 h 101"/>
                  <a:gd name="T2" fmla="*/ 7 w 2065"/>
                  <a:gd name="T3" fmla="*/ 0 h 101"/>
                  <a:gd name="T4" fmla="*/ 120 w 2065"/>
                  <a:gd name="T5" fmla="*/ 18 h 101"/>
                  <a:gd name="T6" fmla="*/ 159 w 2065"/>
                  <a:gd name="T7" fmla="*/ 21 h 101"/>
                  <a:gd name="T8" fmla="*/ 262 w 2065"/>
                  <a:gd name="T9" fmla="*/ 27 h 101"/>
                  <a:gd name="T10" fmla="*/ 315 w 2065"/>
                  <a:gd name="T11" fmla="*/ 27 h 101"/>
                  <a:gd name="T12" fmla="*/ 356 w 2065"/>
                  <a:gd name="T13" fmla="*/ 30 h 101"/>
                  <a:gd name="T14" fmla="*/ 611 w 2065"/>
                  <a:gd name="T15" fmla="*/ 34 h 101"/>
                  <a:gd name="T16" fmla="*/ 778 w 2065"/>
                  <a:gd name="T17" fmla="*/ 41 h 101"/>
                  <a:gd name="T18" fmla="*/ 818 w 2065"/>
                  <a:gd name="T19" fmla="*/ 42 h 101"/>
                  <a:gd name="T20" fmla="*/ 958 w 2065"/>
                  <a:gd name="T21" fmla="*/ 42 h 101"/>
                  <a:gd name="T22" fmla="*/ 1112 w 2065"/>
                  <a:gd name="T23" fmla="*/ 42 h 101"/>
                  <a:gd name="T24" fmla="*/ 1296 w 2065"/>
                  <a:gd name="T25" fmla="*/ 44 h 101"/>
                  <a:gd name="T26" fmla="*/ 1369 w 2065"/>
                  <a:gd name="T27" fmla="*/ 43 h 101"/>
                  <a:gd name="T28" fmla="*/ 1485 w 2065"/>
                  <a:gd name="T29" fmla="*/ 42 h 101"/>
                  <a:gd name="T30" fmla="*/ 1640 w 2065"/>
                  <a:gd name="T31" fmla="*/ 40 h 101"/>
                  <a:gd name="T32" fmla="*/ 1764 w 2065"/>
                  <a:gd name="T33" fmla="*/ 35 h 101"/>
                  <a:gd name="T34" fmla="*/ 1821 w 2065"/>
                  <a:gd name="T35" fmla="*/ 34 h 101"/>
                  <a:gd name="T36" fmla="*/ 2011 w 2065"/>
                  <a:gd name="T37" fmla="*/ 26 h 101"/>
                  <a:gd name="T38" fmla="*/ 2046 w 2065"/>
                  <a:gd name="T39" fmla="*/ 24 h 101"/>
                  <a:gd name="T40" fmla="*/ 2060 w 2065"/>
                  <a:gd name="T41" fmla="*/ 7 h 101"/>
                  <a:gd name="T42" fmla="*/ 2064 w 2065"/>
                  <a:gd name="T43" fmla="*/ 80 h 101"/>
                  <a:gd name="T44" fmla="*/ 2061 w 2065"/>
                  <a:gd name="T45" fmla="*/ 97 h 101"/>
                  <a:gd name="T46" fmla="*/ 2058 w 2065"/>
                  <a:gd name="T47" fmla="*/ 95 h 101"/>
                  <a:gd name="T48" fmla="*/ 2013 w 2065"/>
                  <a:gd name="T49" fmla="*/ 72 h 101"/>
                  <a:gd name="T50" fmla="*/ 1905 w 2065"/>
                  <a:gd name="T51" fmla="*/ 79 h 101"/>
                  <a:gd name="T52" fmla="*/ 1836 w 2065"/>
                  <a:gd name="T53" fmla="*/ 84 h 101"/>
                  <a:gd name="T54" fmla="*/ 1770 w 2065"/>
                  <a:gd name="T55" fmla="*/ 84 h 101"/>
                  <a:gd name="T56" fmla="*/ 1642 w 2065"/>
                  <a:gd name="T57" fmla="*/ 88 h 101"/>
                  <a:gd name="T58" fmla="*/ 1635 w 2065"/>
                  <a:gd name="T59" fmla="*/ 89 h 101"/>
                  <a:gd name="T60" fmla="*/ 1585 w 2065"/>
                  <a:gd name="T61" fmla="*/ 90 h 101"/>
                  <a:gd name="T62" fmla="*/ 1352 w 2065"/>
                  <a:gd name="T63" fmla="*/ 95 h 101"/>
                  <a:gd name="T64" fmla="*/ 1233 w 2065"/>
                  <a:gd name="T65" fmla="*/ 96 h 101"/>
                  <a:gd name="T66" fmla="*/ 964 w 2065"/>
                  <a:gd name="T67" fmla="*/ 98 h 101"/>
                  <a:gd name="T68" fmla="*/ 655 w 2065"/>
                  <a:gd name="T69" fmla="*/ 89 h 101"/>
                  <a:gd name="T70" fmla="*/ 649 w 2065"/>
                  <a:gd name="T71" fmla="*/ 89 h 101"/>
                  <a:gd name="T72" fmla="*/ 580 w 2065"/>
                  <a:gd name="T73" fmla="*/ 84 h 101"/>
                  <a:gd name="T74" fmla="*/ 570 w 2065"/>
                  <a:gd name="T75" fmla="*/ 84 h 101"/>
                  <a:gd name="T76" fmla="*/ 501 w 2065"/>
                  <a:gd name="T77" fmla="*/ 83 h 101"/>
                  <a:gd name="T78" fmla="*/ 404 w 2065"/>
                  <a:gd name="T79" fmla="*/ 78 h 101"/>
                  <a:gd name="T80" fmla="*/ 215 w 2065"/>
                  <a:gd name="T81" fmla="*/ 69 h 101"/>
                  <a:gd name="T82" fmla="*/ 131 w 2065"/>
                  <a:gd name="T83" fmla="*/ 61 h 101"/>
                  <a:gd name="T84" fmla="*/ 105 w 2065"/>
                  <a:gd name="T85" fmla="*/ 61 h 101"/>
                  <a:gd name="T86" fmla="*/ 20 w 2065"/>
                  <a:gd name="T87" fmla="*/ 54 h 101"/>
                  <a:gd name="T88" fmla="*/ 0 w 2065"/>
                  <a:gd name="T89" fmla="*/ 4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65" h="101">
                    <a:moveTo>
                      <a:pt x="0" y="48"/>
                    </a:moveTo>
                    <a:cubicBezTo>
                      <a:pt x="2" y="32"/>
                      <a:pt x="5" y="16"/>
                      <a:pt x="7" y="0"/>
                    </a:cubicBezTo>
                    <a:cubicBezTo>
                      <a:pt x="43" y="20"/>
                      <a:pt x="82" y="15"/>
                      <a:pt x="120" y="18"/>
                    </a:cubicBezTo>
                    <a:cubicBezTo>
                      <a:pt x="133" y="19"/>
                      <a:pt x="146" y="19"/>
                      <a:pt x="159" y="21"/>
                    </a:cubicBezTo>
                    <a:cubicBezTo>
                      <a:pt x="193" y="26"/>
                      <a:pt x="228" y="28"/>
                      <a:pt x="262" y="27"/>
                    </a:cubicBezTo>
                    <a:cubicBezTo>
                      <a:pt x="280" y="26"/>
                      <a:pt x="297" y="25"/>
                      <a:pt x="315" y="27"/>
                    </a:cubicBezTo>
                    <a:cubicBezTo>
                      <a:pt x="328" y="31"/>
                      <a:pt x="342" y="31"/>
                      <a:pt x="356" y="30"/>
                    </a:cubicBezTo>
                    <a:cubicBezTo>
                      <a:pt x="441" y="36"/>
                      <a:pt x="526" y="36"/>
                      <a:pt x="611" y="34"/>
                    </a:cubicBezTo>
                    <a:cubicBezTo>
                      <a:pt x="667" y="32"/>
                      <a:pt x="723" y="38"/>
                      <a:pt x="778" y="41"/>
                    </a:cubicBezTo>
                    <a:cubicBezTo>
                      <a:pt x="792" y="42"/>
                      <a:pt x="805" y="43"/>
                      <a:pt x="818" y="42"/>
                    </a:cubicBezTo>
                    <a:cubicBezTo>
                      <a:pt x="865" y="38"/>
                      <a:pt x="911" y="41"/>
                      <a:pt x="958" y="42"/>
                    </a:cubicBezTo>
                    <a:cubicBezTo>
                      <a:pt x="1009" y="42"/>
                      <a:pt x="1060" y="42"/>
                      <a:pt x="1112" y="42"/>
                    </a:cubicBezTo>
                    <a:cubicBezTo>
                      <a:pt x="1173" y="43"/>
                      <a:pt x="1234" y="43"/>
                      <a:pt x="1296" y="44"/>
                    </a:cubicBezTo>
                    <a:cubicBezTo>
                      <a:pt x="1320" y="44"/>
                      <a:pt x="1345" y="40"/>
                      <a:pt x="1369" y="43"/>
                    </a:cubicBezTo>
                    <a:cubicBezTo>
                      <a:pt x="1408" y="43"/>
                      <a:pt x="1446" y="41"/>
                      <a:pt x="1485" y="42"/>
                    </a:cubicBezTo>
                    <a:cubicBezTo>
                      <a:pt x="1537" y="39"/>
                      <a:pt x="1589" y="42"/>
                      <a:pt x="1640" y="40"/>
                    </a:cubicBezTo>
                    <a:cubicBezTo>
                      <a:pt x="1681" y="38"/>
                      <a:pt x="1723" y="40"/>
                      <a:pt x="1764" y="35"/>
                    </a:cubicBezTo>
                    <a:cubicBezTo>
                      <a:pt x="1783" y="33"/>
                      <a:pt x="1802" y="34"/>
                      <a:pt x="1821" y="34"/>
                    </a:cubicBezTo>
                    <a:cubicBezTo>
                      <a:pt x="1885" y="36"/>
                      <a:pt x="1947" y="24"/>
                      <a:pt x="2011" y="26"/>
                    </a:cubicBezTo>
                    <a:cubicBezTo>
                      <a:pt x="2023" y="26"/>
                      <a:pt x="2035" y="29"/>
                      <a:pt x="2046" y="24"/>
                    </a:cubicBezTo>
                    <a:cubicBezTo>
                      <a:pt x="2053" y="21"/>
                      <a:pt x="2049" y="8"/>
                      <a:pt x="2060" y="7"/>
                    </a:cubicBezTo>
                    <a:cubicBezTo>
                      <a:pt x="2060" y="32"/>
                      <a:pt x="2058" y="56"/>
                      <a:pt x="2064" y="80"/>
                    </a:cubicBezTo>
                    <a:cubicBezTo>
                      <a:pt x="2065" y="85"/>
                      <a:pt x="2065" y="92"/>
                      <a:pt x="2061" y="97"/>
                    </a:cubicBezTo>
                    <a:cubicBezTo>
                      <a:pt x="2060" y="96"/>
                      <a:pt x="2059" y="95"/>
                      <a:pt x="2058" y="95"/>
                    </a:cubicBezTo>
                    <a:cubicBezTo>
                      <a:pt x="2048" y="71"/>
                      <a:pt x="2038" y="66"/>
                      <a:pt x="2013" y="72"/>
                    </a:cubicBezTo>
                    <a:cubicBezTo>
                      <a:pt x="1977" y="79"/>
                      <a:pt x="1941" y="77"/>
                      <a:pt x="1905" y="79"/>
                    </a:cubicBezTo>
                    <a:cubicBezTo>
                      <a:pt x="1882" y="80"/>
                      <a:pt x="1859" y="82"/>
                      <a:pt x="1836" y="84"/>
                    </a:cubicBezTo>
                    <a:cubicBezTo>
                      <a:pt x="1814" y="86"/>
                      <a:pt x="1792" y="86"/>
                      <a:pt x="1770" y="84"/>
                    </a:cubicBezTo>
                    <a:cubicBezTo>
                      <a:pt x="1727" y="88"/>
                      <a:pt x="1684" y="83"/>
                      <a:pt x="1642" y="88"/>
                    </a:cubicBezTo>
                    <a:cubicBezTo>
                      <a:pt x="1639" y="88"/>
                      <a:pt x="1637" y="89"/>
                      <a:pt x="1635" y="89"/>
                    </a:cubicBezTo>
                    <a:cubicBezTo>
                      <a:pt x="1618" y="91"/>
                      <a:pt x="1602" y="89"/>
                      <a:pt x="1585" y="90"/>
                    </a:cubicBezTo>
                    <a:cubicBezTo>
                      <a:pt x="1508" y="85"/>
                      <a:pt x="1430" y="96"/>
                      <a:pt x="1352" y="95"/>
                    </a:cubicBezTo>
                    <a:cubicBezTo>
                      <a:pt x="1312" y="94"/>
                      <a:pt x="1273" y="97"/>
                      <a:pt x="1233" y="96"/>
                    </a:cubicBezTo>
                    <a:cubicBezTo>
                      <a:pt x="1143" y="101"/>
                      <a:pt x="1054" y="95"/>
                      <a:pt x="964" y="98"/>
                    </a:cubicBezTo>
                    <a:cubicBezTo>
                      <a:pt x="861" y="89"/>
                      <a:pt x="758" y="89"/>
                      <a:pt x="655" y="89"/>
                    </a:cubicBezTo>
                    <a:cubicBezTo>
                      <a:pt x="653" y="90"/>
                      <a:pt x="651" y="90"/>
                      <a:pt x="649" y="89"/>
                    </a:cubicBezTo>
                    <a:cubicBezTo>
                      <a:pt x="626" y="83"/>
                      <a:pt x="603" y="84"/>
                      <a:pt x="580" y="84"/>
                    </a:cubicBezTo>
                    <a:cubicBezTo>
                      <a:pt x="576" y="85"/>
                      <a:pt x="573" y="84"/>
                      <a:pt x="570" y="84"/>
                    </a:cubicBezTo>
                    <a:cubicBezTo>
                      <a:pt x="547" y="81"/>
                      <a:pt x="524" y="85"/>
                      <a:pt x="501" y="83"/>
                    </a:cubicBezTo>
                    <a:cubicBezTo>
                      <a:pt x="469" y="80"/>
                      <a:pt x="436" y="73"/>
                      <a:pt x="404" y="78"/>
                    </a:cubicBezTo>
                    <a:cubicBezTo>
                      <a:pt x="341" y="76"/>
                      <a:pt x="278" y="68"/>
                      <a:pt x="215" y="69"/>
                    </a:cubicBezTo>
                    <a:cubicBezTo>
                      <a:pt x="187" y="70"/>
                      <a:pt x="158" y="68"/>
                      <a:pt x="131" y="61"/>
                    </a:cubicBezTo>
                    <a:cubicBezTo>
                      <a:pt x="122" y="59"/>
                      <a:pt x="114" y="62"/>
                      <a:pt x="105" y="61"/>
                    </a:cubicBezTo>
                    <a:cubicBezTo>
                      <a:pt x="77" y="55"/>
                      <a:pt x="48" y="57"/>
                      <a:pt x="20" y="54"/>
                    </a:cubicBezTo>
                    <a:cubicBezTo>
                      <a:pt x="13" y="53"/>
                      <a:pt x="5" y="54"/>
                      <a:pt x="0" y="48"/>
                    </a:cubicBezTo>
                    <a:close/>
                  </a:path>
                </a:pathLst>
              </a:custGeom>
              <a:solidFill>
                <a:srgbClr val="DE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1" name="Freeform 23"/>
              <p:cNvSpPr/>
              <p:nvPr/>
            </p:nvSpPr>
            <p:spPr bwMode="auto">
              <a:xfrm>
                <a:off x="373" y="3616"/>
                <a:ext cx="2007" cy="89"/>
              </a:xfrm>
              <a:custGeom>
                <a:avLst/>
                <a:gdLst>
                  <a:gd name="T0" fmla="*/ 1777 w 1786"/>
                  <a:gd name="T1" fmla="*/ 2 h 80"/>
                  <a:gd name="T2" fmla="*/ 1784 w 1786"/>
                  <a:gd name="T3" fmla="*/ 51 h 80"/>
                  <a:gd name="T4" fmla="*/ 1750 w 1786"/>
                  <a:gd name="T5" fmla="*/ 60 h 80"/>
                  <a:gd name="T6" fmla="*/ 1579 w 1786"/>
                  <a:gd name="T7" fmla="*/ 68 h 80"/>
                  <a:gd name="T8" fmla="*/ 1570 w 1786"/>
                  <a:gd name="T9" fmla="*/ 70 h 80"/>
                  <a:gd name="T10" fmla="*/ 1514 w 1786"/>
                  <a:gd name="T11" fmla="*/ 73 h 80"/>
                  <a:gd name="T12" fmla="*/ 1429 w 1786"/>
                  <a:gd name="T13" fmla="*/ 73 h 80"/>
                  <a:gd name="T14" fmla="*/ 1318 w 1786"/>
                  <a:gd name="T15" fmla="*/ 77 h 80"/>
                  <a:gd name="T16" fmla="*/ 1225 w 1786"/>
                  <a:gd name="T17" fmla="*/ 72 h 80"/>
                  <a:gd name="T18" fmla="*/ 1104 w 1786"/>
                  <a:gd name="T19" fmla="*/ 72 h 80"/>
                  <a:gd name="T20" fmla="*/ 935 w 1786"/>
                  <a:gd name="T21" fmla="*/ 71 h 80"/>
                  <a:gd name="T22" fmla="*/ 817 w 1786"/>
                  <a:gd name="T23" fmla="*/ 74 h 80"/>
                  <a:gd name="T24" fmla="*/ 707 w 1786"/>
                  <a:gd name="T25" fmla="*/ 73 h 80"/>
                  <a:gd name="T26" fmla="*/ 618 w 1786"/>
                  <a:gd name="T27" fmla="*/ 79 h 80"/>
                  <a:gd name="T28" fmla="*/ 612 w 1786"/>
                  <a:gd name="T29" fmla="*/ 80 h 80"/>
                  <a:gd name="T30" fmla="*/ 561 w 1786"/>
                  <a:gd name="T31" fmla="*/ 72 h 80"/>
                  <a:gd name="T32" fmla="*/ 481 w 1786"/>
                  <a:gd name="T33" fmla="*/ 65 h 80"/>
                  <a:gd name="T34" fmla="*/ 417 w 1786"/>
                  <a:gd name="T35" fmla="*/ 64 h 80"/>
                  <a:gd name="T36" fmla="*/ 356 w 1786"/>
                  <a:gd name="T37" fmla="*/ 68 h 80"/>
                  <a:gd name="T38" fmla="*/ 259 w 1786"/>
                  <a:gd name="T39" fmla="*/ 67 h 80"/>
                  <a:gd name="T40" fmla="*/ 250 w 1786"/>
                  <a:gd name="T41" fmla="*/ 66 h 80"/>
                  <a:gd name="T42" fmla="*/ 84 w 1786"/>
                  <a:gd name="T43" fmla="*/ 60 h 80"/>
                  <a:gd name="T44" fmla="*/ 7 w 1786"/>
                  <a:gd name="T45" fmla="*/ 53 h 80"/>
                  <a:gd name="T46" fmla="*/ 7 w 1786"/>
                  <a:gd name="T47" fmla="*/ 39 h 80"/>
                  <a:gd name="T48" fmla="*/ 17 w 1786"/>
                  <a:gd name="T49" fmla="*/ 34 h 80"/>
                  <a:gd name="T50" fmla="*/ 55 w 1786"/>
                  <a:gd name="T51" fmla="*/ 7 h 80"/>
                  <a:gd name="T52" fmla="*/ 117 w 1786"/>
                  <a:gd name="T53" fmla="*/ 10 h 80"/>
                  <a:gd name="T54" fmla="*/ 167 w 1786"/>
                  <a:gd name="T55" fmla="*/ 8 h 80"/>
                  <a:gd name="T56" fmla="*/ 175 w 1786"/>
                  <a:gd name="T57" fmla="*/ 8 h 80"/>
                  <a:gd name="T58" fmla="*/ 191 w 1786"/>
                  <a:gd name="T59" fmla="*/ 14 h 80"/>
                  <a:gd name="T60" fmla="*/ 234 w 1786"/>
                  <a:gd name="T61" fmla="*/ 19 h 80"/>
                  <a:gd name="T62" fmla="*/ 258 w 1786"/>
                  <a:gd name="T63" fmla="*/ 14 h 80"/>
                  <a:gd name="T64" fmla="*/ 285 w 1786"/>
                  <a:gd name="T65" fmla="*/ 18 h 80"/>
                  <a:gd name="T66" fmla="*/ 309 w 1786"/>
                  <a:gd name="T67" fmla="*/ 16 h 80"/>
                  <a:gd name="T68" fmla="*/ 338 w 1786"/>
                  <a:gd name="T69" fmla="*/ 13 h 80"/>
                  <a:gd name="T70" fmla="*/ 369 w 1786"/>
                  <a:gd name="T71" fmla="*/ 14 h 80"/>
                  <a:gd name="T72" fmla="*/ 425 w 1786"/>
                  <a:gd name="T73" fmla="*/ 21 h 80"/>
                  <a:gd name="T74" fmla="*/ 448 w 1786"/>
                  <a:gd name="T75" fmla="*/ 18 h 80"/>
                  <a:gd name="T76" fmla="*/ 622 w 1786"/>
                  <a:gd name="T77" fmla="*/ 15 h 80"/>
                  <a:gd name="T78" fmla="*/ 715 w 1786"/>
                  <a:gd name="T79" fmla="*/ 16 h 80"/>
                  <a:gd name="T80" fmla="*/ 724 w 1786"/>
                  <a:gd name="T81" fmla="*/ 15 h 80"/>
                  <a:gd name="T82" fmla="*/ 867 w 1786"/>
                  <a:gd name="T83" fmla="*/ 17 h 80"/>
                  <a:gd name="T84" fmla="*/ 928 w 1786"/>
                  <a:gd name="T85" fmla="*/ 13 h 80"/>
                  <a:gd name="T86" fmla="*/ 941 w 1786"/>
                  <a:gd name="T87" fmla="*/ 15 h 80"/>
                  <a:gd name="T88" fmla="*/ 974 w 1786"/>
                  <a:gd name="T89" fmla="*/ 17 h 80"/>
                  <a:gd name="T90" fmla="*/ 1193 w 1786"/>
                  <a:gd name="T91" fmla="*/ 16 h 80"/>
                  <a:gd name="T92" fmla="*/ 1317 w 1786"/>
                  <a:gd name="T93" fmla="*/ 19 h 80"/>
                  <a:gd name="T94" fmla="*/ 1323 w 1786"/>
                  <a:gd name="T95" fmla="*/ 18 h 80"/>
                  <a:gd name="T96" fmla="*/ 1364 w 1786"/>
                  <a:gd name="T97" fmla="*/ 18 h 80"/>
                  <a:gd name="T98" fmla="*/ 1572 w 1786"/>
                  <a:gd name="T99" fmla="*/ 13 h 80"/>
                  <a:gd name="T100" fmla="*/ 1636 w 1786"/>
                  <a:gd name="T101" fmla="*/ 13 h 80"/>
                  <a:gd name="T102" fmla="*/ 1712 w 1786"/>
                  <a:gd name="T103" fmla="*/ 4 h 80"/>
                  <a:gd name="T104" fmla="*/ 1752 w 1786"/>
                  <a:gd name="T105" fmla="*/ 5 h 80"/>
                  <a:gd name="T106" fmla="*/ 1777 w 1786"/>
                  <a:gd name="T107" fmla="*/ 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86" h="80">
                    <a:moveTo>
                      <a:pt x="1777" y="2"/>
                    </a:moveTo>
                    <a:cubicBezTo>
                      <a:pt x="1777" y="18"/>
                      <a:pt x="1786" y="34"/>
                      <a:pt x="1784" y="51"/>
                    </a:cubicBezTo>
                    <a:cubicBezTo>
                      <a:pt x="1774" y="60"/>
                      <a:pt x="1762" y="59"/>
                      <a:pt x="1750" y="60"/>
                    </a:cubicBezTo>
                    <a:cubicBezTo>
                      <a:pt x="1693" y="65"/>
                      <a:pt x="1637" y="71"/>
                      <a:pt x="1579" y="68"/>
                    </a:cubicBezTo>
                    <a:cubicBezTo>
                      <a:pt x="1576" y="68"/>
                      <a:pt x="1573" y="69"/>
                      <a:pt x="1570" y="70"/>
                    </a:cubicBezTo>
                    <a:cubicBezTo>
                      <a:pt x="1551" y="73"/>
                      <a:pt x="1533" y="71"/>
                      <a:pt x="1514" y="73"/>
                    </a:cubicBezTo>
                    <a:cubicBezTo>
                      <a:pt x="1486" y="71"/>
                      <a:pt x="1457" y="72"/>
                      <a:pt x="1429" y="73"/>
                    </a:cubicBezTo>
                    <a:cubicBezTo>
                      <a:pt x="1392" y="75"/>
                      <a:pt x="1355" y="71"/>
                      <a:pt x="1318" y="77"/>
                    </a:cubicBezTo>
                    <a:cubicBezTo>
                      <a:pt x="1287" y="69"/>
                      <a:pt x="1256" y="74"/>
                      <a:pt x="1225" y="72"/>
                    </a:cubicBezTo>
                    <a:cubicBezTo>
                      <a:pt x="1185" y="71"/>
                      <a:pt x="1144" y="68"/>
                      <a:pt x="1104" y="72"/>
                    </a:cubicBezTo>
                    <a:cubicBezTo>
                      <a:pt x="1047" y="77"/>
                      <a:pt x="991" y="69"/>
                      <a:pt x="935" y="71"/>
                    </a:cubicBezTo>
                    <a:cubicBezTo>
                      <a:pt x="896" y="71"/>
                      <a:pt x="857" y="73"/>
                      <a:pt x="817" y="74"/>
                    </a:cubicBezTo>
                    <a:cubicBezTo>
                      <a:pt x="781" y="75"/>
                      <a:pt x="743" y="72"/>
                      <a:pt x="707" y="73"/>
                    </a:cubicBezTo>
                    <a:cubicBezTo>
                      <a:pt x="677" y="74"/>
                      <a:pt x="647" y="70"/>
                      <a:pt x="618" y="79"/>
                    </a:cubicBezTo>
                    <a:cubicBezTo>
                      <a:pt x="616" y="80"/>
                      <a:pt x="614" y="80"/>
                      <a:pt x="612" y="80"/>
                    </a:cubicBezTo>
                    <a:cubicBezTo>
                      <a:pt x="595" y="73"/>
                      <a:pt x="578" y="70"/>
                      <a:pt x="561" y="72"/>
                    </a:cubicBezTo>
                    <a:cubicBezTo>
                      <a:pt x="534" y="70"/>
                      <a:pt x="507" y="66"/>
                      <a:pt x="481" y="65"/>
                    </a:cubicBezTo>
                    <a:cubicBezTo>
                      <a:pt x="460" y="64"/>
                      <a:pt x="438" y="62"/>
                      <a:pt x="417" y="64"/>
                    </a:cubicBezTo>
                    <a:cubicBezTo>
                      <a:pt x="397" y="66"/>
                      <a:pt x="377" y="68"/>
                      <a:pt x="356" y="68"/>
                    </a:cubicBezTo>
                    <a:cubicBezTo>
                      <a:pt x="324" y="68"/>
                      <a:pt x="292" y="64"/>
                      <a:pt x="259" y="67"/>
                    </a:cubicBezTo>
                    <a:cubicBezTo>
                      <a:pt x="256" y="67"/>
                      <a:pt x="253" y="66"/>
                      <a:pt x="250" y="66"/>
                    </a:cubicBezTo>
                    <a:cubicBezTo>
                      <a:pt x="194" y="62"/>
                      <a:pt x="139" y="58"/>
                      <a:pt x="84" y="60"/>
                    </a:cubicBezTo>
                    <a:cubicBezTo>
                      <a:pt x="59" y="52"/>
                      <a:pt x="32" y="59"/>
                      <a:pt x="7" y="53"/>
                    </a:cubicBezTo>
                    <a:cubicBezTo>
                      <a:pt x="0" y="49"/>
                      <a:pt x="1" y="44"/>
                      <a:pt x="7" y="39"/>
                    </a:cubicBezTo>
                    <a:cubicBezTo>
                      <a:pt x="10" y="36"/>
                      <a:pt x="14" y="33"/>
                      <a:pt x="17" y="34"/>
                    </a:cubicBezTo>
                    <a:cubicBezTo>
                      <a:pt x="37" y="35"/>
                      <a:pt x="48" y="25"/>
                      <a:pt x="55" y="7"/>
                    </a:cubicBezTo>
                    <a:cubicBezTo>
                      <a:pt x="76" y="1"/>
                      <a:pt x="97" y="11"/>
                      <a:pt x="117" y="10"/>
                    </a:cubicBezTo>
                    <a:cubicBezTo>
                      <a:pt x="134" y="10"/>
                      <a:pt x="150" y="13"/>
                      <a:pt x="167" y="8"/>
                    </a:cubicBezTo>
                    <a:cubicBezTo>
                      <a:pt x="170" y="7"/>
                      <a:pt x="172" y="7"/>
                      <a:pt x="175" y="8"/>
                    </a:cubicBezTo>
                    <a:cubicBezTo>
                      <a:pt x="180" y="11"/>
                      <a:pt x="184" y="15"/>
                      <a:pt x="191" y="14"/>
                    </a:cubicBezTo>
                    <a:cubicBezTo>
                      <a:pt x="205" y="14"/>
                      <a:pt x="220" y="13"/>
                      <a:pt x="234" y="19"/>
                    </a:cubicBezTo>
                    <a:cubicBezTo>
                      <a:pt x="243" y="23"/>
                      <a:pt x="249" y="12"/>
                      <a:pt x="258" y="14"/>
                    </a:cubicBezTo>
                    <a:cubicBezTo>
                      <a:pt x="267" y="15"/>
                      <a:pt x="276" y="17"/>
                      <a:pt x="285" y="18"/>
                    </a:cubicBezTo>
                    <a:cubicBezTo>
                      <a:pt x="293" y="22"/>
                      <a:pt x="301" y="20"/>
                      <a:pt x="309" y="16"/>
                    </a:cubicBezTo>
                    <a:cubicBezTo>
                      <a:pt x="318" y="11"/>
                      <a:pt x="328" y="13"/>
                      <a:pt x="338" y="13"/>
                    </a:cubicBezTo>
                    <a:cubicBezTo>
                      <a:pt x="348" y="17"/>
                      <a:pt x="359" y="13"/>
                      <a:pt x="369" y="14"/>
                    </a:cubicBezTo>
                    <a:cubicBezTo>
                      <a:pt x="388" y="14"/>
                      <a:pt x="406" y="19"/>
                      <a:pt x="425" y="21"/>
                    </a:cubicBezTo>
                    <a:cubicBezTo>
                      <a:pt x="433" y="22"/>
                      <a:pt x="441" y="21"/>
                      <a:pt x="448" y="18"/>
                    </a:cubicBezTo>
                    <a:cubicBezTo>
                      <a:pt x="507" y="19"/>
                      <a:pt x="564" y="15"/>
                      <a:pt x="622" y="15"/>
                    </a:cubicBezTo>
                    <a:cubicBezTo>
                      <a:pt x="653" y="15"/>
                      <a:pt x="684" y="24"/>
                      <a:pt x="715" y="16"/>
                    </a:cubicBezTo>
                    <a:cubicBezTo>
                      <a:pt x="718" y="18"/>
                      <a:pt x="721" y="17"/>
                      <a:pt x="724" y="15"/>
                    </a:cubicBezTo>
                    <a:cubicBezTo>
                      <a:pt x="771" y="15"/>
                      <a:pt x="819" y="12"/>
                      <a:pt x="867" y="17"/>
                    </a:cubicBezTo>
                    <a:cubicBezTo>
                      <a:pt x="887" y="18"/>
                      <a:pt x="908" y="9"/>
                      <a:pt x="928" y="13"/>
                    </a:cubicBezTo>
                    <a:cubicBezTo>
                      <a:pt x="933" y="13"/>
                      <a:pt x="937" y="14"/>
                      <a:pt x="941" y="15"/>
                    </a:cubicBezTo>
                    <a:cubicBezTo>
                      <a:pt x="952" y="20"/>
                      <a:pt x="963" y="18"/>
                      <a:pt x="974" y="17"/>
                    </a:cubicBezTo>
                    <a:cubicBezTo>
                      <a:pt x="1047" y="11"/>
                      <a:pt x="1120" y="21"/>
                      <a:pt x="1193" y="16"/>
                    </a:cubicBezTo>
                    <a:cubicBezTo>
                      <a:pt x="1234" y="13"/>
                      <a:pt x="1276" y="17"/>
                      <a:pt x="1317" y="19"/>
                    </a:cubicBezTo>
                    <a:cubicBezTo>
                      <a:pt x="1319" y="19"/>
                      <a:pt x="1321" y="19"/>
                      <a:pt x="1323" y="18"/>
                    </a:cubicBezTo>
                    <a:cubicBezTo>
                      <a:pt x="1337" y="18"/>
                      <a:pt x="1350" y="19"/>
                      <a:pt x="1364" y="18"/>
                    </a:cubicBezTo>
                    <a:cubicBezTo>
                      <a:pt x="1433" y="19"/>
                      <a:pt x="1503" y="6"/>
                      <a:pt x="1572" y="13"/>
                    </a:cubicBezTo>
                    <a:cubicBezTo>
                      <a:pt x="1593" y="11"/>
                      <a:pt x="1614" y="14"/>
                      <a:pt x="1636" y="13"/>
                    </a:cubicBezTo>
                    <a:cubicBezTo>
                      <a:pt x="1661" y="12"/>
                      <a:pt x="1687" y="11"/>
                      <a:pt x="1712" y="4"/>
                    </a:cubicBezTo>
                    <a:cubicBezTo>
                      <a:pt x="1725" y="0"/>
                      <a:pt x="1738" y="3"/>
                      <a:pt x="1752" y="5"/>
                    </a:cubicBezTo>
                    <a:cubicBezTo>
                      <a:pt x="1760" y="5"/>
                      <a:pt x="1769" y="5"/>
                      <a:pt x="1777" y="2"/>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2" name="Freeform 24"/>
              <p:cNvSpPr/>
              <p:nvPr/>
            </p:nvSpPr>
            <p:spPr bwMode="auto">
              <a:xfrm>
                <a:off x="918" y="978"/>
                <a:ext cx="581" cy="286"/>
              </a:xfrm>
              <a:custGeom>
                <a:avLst/>
                <a:gdLst>
                  <a:gd name="T0" fmla="*/ 335 w 517"/>
                  <a:gd name="T1" fmla="*/ 253 h 255"/>
                  <a:gd name="T2" fmla="*/ 315 w 517"/>
                  <a:gd name="T3" fmla="*/ 250 h 255"/>
                  <a:gd name="T4" fmla="*/ 303 w 517"/>
                  <a:gd name="T5" fmla="*/ 246 h 255"/>
                  <a:gd name="T6" fmla="*/ 275 w 517"/>
                  <a:gd name="T7" fmla="*/ 246 h 255"/>
                  <a:gd name="T8" fmla="*/ 230 w 517"/>
                  <a:gd name="T9" fmla="*/ 245 h 255"/>
                  <a:gd name="T10" fmla="*/ 227 w 517"/>
                  <a:gd name="T11" fmla="*/ 242 h 255"/>
                  <a:gd name="T12" fmla="*/ 174 w 517"/>
                  <a:gd name="T13" fmla="*/ 226 h 255"/>
                  <a:gd name="T14" fmla="*/ 111 w 517"/>
                  <a:gd name="T15" fmla="*/ 210 h 255"/>
                  <a:gd name="T16" fmla="*/ 90 w 517"/>
                  <a:gd name="T17" fmla="*/ 203 h 255"/>
                  <a:gd name="T18" fmla="*/ 63 w 517"/>
                  <a:gd name="T19" fmla="*/ 195 h 255"/>
                  <a:gd name="T20" fmla="*/ 41 w 517"/>
                  <a:gd name="T21" fmla="*/ 194 h 255"/>
                  <a:gd name="T22" fmla="*/ 10 w 517"/>
                  <a:gd name="T23" fmla="*/ 186 h 255"/>
                  <a:gd name="T24" fmla="*/ 27 w 517"/>
                  <a:gd name="T25" fmla="*/ 122 h 255"/>
                  <a:gd name="T26" fmla="*/ 46 w 517"/>
                  <a:gd name="T27" fmla="*/ 83 h 255"/>
                  <a:gd name="T28" fmla="*/ 59 w 517"/>
                  <a:gd name="T29" fmla="*/ 63 h 255"/>
                  <a:gd name="T30" fmla="*/ 68 w 517"/>
                  <a:gd name="T31" fmla="*/ 42 h 255"/>
                  <a:gd name="T32" fmla="*/ 84 w 517"/>
                  <a:gd name="T33" fmla="*/ 11 h 255"/>
                  <a:gd name="T34" fmla="*/ 108 w 517"/>
                  <a:gd name="T35" fmla="*/ 1 h 255"/>
                  <a:gd name="T36" fmla="*/ 155 w 517"/>
                  <a:gd name="T37" fmla="*/ 5 h 255"/>
                  <a:gd name="T38" fmla="*/ 205 w 517"/>
                  <a:gd name="T39" fmla="*/ 9 h 255"/>
                  <a:gd name="T40" fmla="*/ 233 w 517"/>
                  <a:gd name="T41" fmla="*/ 3 h 255"/>
                  <a:gd name="T42" fmla="*/ 291 w 517"/>
                  <a:gd name="T43" fmla="*/ 17 h 255"/>
                  <a:gd name="T44" fmla="*/ 316 w 517"/>
                  <a:gd name="T45" fmla="*/ 18 h 255"/>
                  <a:gd name="T46" fmla="*/ 342 w 517"/>
                  <a:gd name="T47" fmla="*/ 21 h 255"/>
                  <a:gd name="T48" fmla="*/ 371 w 517"/>
                  <a:gd name="T49" fmla="*/ 23 h 255"/>
                  <a:gd name="T50" fmla="*/ 388 w 517"/>
                  <a:gd name="T51" fmla="*/ 25 h 255"/>
                  <a:gd name="T52" fmla="*/ 408 w 517"/>
                  <a:gd name="T53" fmla="*/ 26 h 255"/>
                  <a:gd name="T54" fmla="*/ 446 w 517"/>
                  <a:gd name="T55" fmla="*/ 28 h 255"/>
                  <a:gd name="T56" fmla="*/ 467 w 517"/>
                  <a:gd name="T57" fmla="*/ 30 h 255"/>
                  <a:gd name="T58" fmla="*/ 502 w 517"/>
                  <a:gd name="T59" fmla="*/ 51 h 255"/>
                  <a:gd name="T60" fmla="*/ 446 w 517"/>
                  <a:gd name="T61" fmla="*/ 184 h 255"/>
                  <a:gd name="T62" fmla="*/ 432 w 517"/>
                  <a:gd name="T63" fmla="*/ 226 h 255"/>
                  <a:gd name="T64" fmla="*/ 411 w 517"/>
                  <a:gd name="T65" fmla="*/ 230 h 255"/>
                  <a:gd name="T66" fmla="*/ 371 w 517"/>
                  <a:gd name="T67" fmla="*/ 246 h 255"/>
                  <a:gd name="T68" fmla="*/ 359 w 517"/>
                  <a:gd name="T69" fmla="*/ 246 h 255"/>
                  <a:gd name="T70" fmla="*/ 347 w 517"/>
                  <a:gd name="T71" fmla="*/ 25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7" h="255">
                    <a:moveTo>
                      <a:pt x="347" y="250"/>
                    </a:moveTo>
                    <a:cubicBezTo>
                      <a:pt x="341" y="244"/>
                      <a:pt x="338" y="250"/>
                      <a:pt x="335" y="253"/>
                    </a:cubicBezTo>
                    <a:cubicBezTo>
                      <a:pt x="333" y="255"/>
                      <a:pt x="332" y="255"/>
                      <a:pt x="330" y="254"/>
                    </a:cubicBezTo>
                    <a:cubicBezTo>
                      <a:pt x="326" y="247"/>
                      <a:pt x="320" y="251"/>
                      <a:pt x="315" y="250"/>
                    </a:cubicBezTo>
                    <a:cubicBezTo>
                      <a:pt x="311" y="252"/>
                      <a:pt x="309" y="249"/>
                      <a:pt x="307" y="246"/>
                    </a:cubicBezTo>
                    <a:cubicBezTo>
                      <a:pt x="306" y="246"/>
                      <a:pt x="304" y="246"/>
                      <a:pt x="303" y="246"/>
                    </a:cubicBezTo>
                    <a:cubicBezTo>
                      <a:pt x="297" y="248"/>
                      <a:pt x="292" y="243"/>
                      <a:pt x="286" y="246"/>
                    </a:cubicBezTo>
                    <a:cubicBezTo>
                      <a:pt x="283" y="247"/>
                      <a:pt x="279" y="247"/>
                      <a:pt x="275" y="246"/>
                    </a:cubicBezTo>
                    <a:cubicBezTo>
                      <a:pt x="270" y="246"/>
                      <a:pt x="266" y="242"/>
                      <a:pt x="262" y="239"/>
                    </a:cubicBezTo>
                    <a:cubicBezTo>
                      <a:pt x="252" y="242"/>
                      <a:pt x="238" y="226"/>
                      <a:pt x="230" y="245"/>
                    </a:cubicBezTo>
                    <a:cubicBezTo>
                      <a:pt x="229" y="246"/>
                      <a:pt x="227" y="246"/>
                      <a:pt x="226" y="244"/>
                    </a:cubicBezTo>
                    <a:cubicBezTo>
                      <a:pt x="225" y="244"/>
                      <a:pt x="226" y="243"/>
                      <a:pt x="227" y="242"/>
                    </a:cubicBezTo>
                    <a:cubicBezTo>
                      <a:pt x="218" y="226"/>
                      <a:pt x="193" y="227"/>
                      <a:pt x="181" y="245"/>
                    </a:cubicBezTo>
                    <a:cubicBezTo>
                      <a:pt x="182" y="236"/>
                      <a:pt x="189" y="228"/>
                      <a:pt x="174" y="226"/>
                    </a:cubicBezTo>
                    <a:cubicBezTo>
                      <a:pt x="158" y="223"/>
                      <a:pt x="143" y="218"/>
                      <a:pt x="127" y="213"/>
                    </a:cubicBezTo>
                    <a:cubicBezTo>
                      <a:pt x="122" y="210"/>
                      <a:pt x="116" y="214"/>
                      <a:pt x="111" y="210"/>
                    </a:cubicBezTo>
                    <a:cubicBezTo>
                      <a:pt x="106" y="206"/>
                      <a:pt x="101" y="205"/>
                      <a:pt x="95" y="207"/>
                    </a:cubicBezTo>
                    <a:cubicBezTo>
                      <a:pt x="93" y="206"/>
                      <a:pt x="92" y="203"/>
                      <a:pt x="90" y="203"/>
                    </a:cubicBezTo>
                    <a:cubicBezTo>
                      <a:pt x="85" y="203"/>
                      <a:pt x="80" y="202"/>
                      <a:pt x="75" y="202"/>
                    </a:cubicBezTo>
                    <a:cubicBezTo>
                      <a:pt x="68" y="205"/>
                      <a:pt x="69" y="194"/>
                      <a:pt x="63" y="195"/>
                    </a:cubicBezTo>
                    <a:cubicBezTo>
                      <a:pt x="58" y="194"/>
                      <a:pt x="52" y="192"/>
                      <a:pt x="47" y="194"/>
                    </a:cubicBezTo>
                    <a:cubicBezTo>
                      <a:pt x="45" y="196"/>
                      <a:pt x="43" y="196"/>
                      <a:pt x="41" y="194"/>
                    </a:cubicBezTo>
                    <a:cubicBezTo>
                      <a:pt x="34" y="187"/>
                      <a:pt x="26" y="179"/>
                      <a:pt x="15" y="186"/>
                    </a:cubicBezTo>
                    <a:cubicBezTo>
                      <a:pt x="13" y="188"/>
                      <a:pt x="11" y="188"/>
                      <a:pt x="10" y="186"/>
                    </a:cubicBezTo>
                    <a:cubicBezTo>
                      <a:pt x="0" y="169"/>
                      <a:pt x="12" y="157"/>
                      <a:pt x="17" y="144"/>
                    </a:cubicBezTo>
                    <a:cubicBezTo>
                      <a:pt x="20" y="136"/>
                      <a:pt x="24" y="130"/>
                      <a:pt x="27" y="122"/>
                    </a:cubicBezTo>
                    <a:cubicBezTo>
                      <a:pt x="28" y="110"/>
                      <a:pt x="36" y="101"/>
                      <a:pt x="40" y="91"/>
                    </a:cubicBezTo>
                    <a:cubicBezTo>
                      <a:pt x="42" y="88"/>
                      <a:pt x="44" y="86"/>
                      <a:pt x="46" y="83"/>
                    </a:cubicBezTo>
                    <a:cubicBezTo>
                      <a:pt x="48" y="79"/>
                      <a:pt x="50" y="76"/>
                      <a:pt x="52" y="73"/>
                    </a:cubicBezTo>
                    <a:cubicBezTo>
                      <a:pt x="55" y="70"/>
                      <a:pt x="57" y="66"/>
                      <a:pt x="59" y="63"/>
                    </a:cubicBezTo>
                    <a:cubicBezTo>
                      <a:pt x="61" y="57"/>
                      <a:pt x="62" y="51"/>
                      <a:pt x="65" y="46"/>
                    </a:cubicBezTo>
                    <a:cubicBezTo>
                      <a:pt x="66" y="45"/>
                      <a:pt x="67" y="43"/>
                      <a:pt x="68" y="42"/>
                    </a:cubicBezTo>
                    <a:cubicBezTo>
                      <a:pt x="75" y="35"/>
                      <a:pt x="77" y="27"/>
                      <a:pt x="80" y="18"/>
                    </a:cubicBezTo>
                    <a:cubicBezTo>
                      <a:pt x="81" y="15"/>
                      <a:pt x="82" y="13"/>
                      <a:pt x="84" y="11"/>
                    </a:cubicBezTo>
                    <a:cubicBezTo>
                      <a:pt x="88" y="9"/>
                      <a:pt x="91" y="7"/>
                      <a:pt x="94" y="5"/>
                    </a:cubicBezTo>
                    <a:cubicBezTo>
                      <a:pt x="99" y="3"/>
                      <a:pt x="103" y="2"/>
                      <a:pt x="108" y="1"/>
                    </a:cubicBezTo>
                    <a:cubicBezTo>
                      <a:pt x="117" y="1"/>
                      <a:pt x="125" y="1"/>
                      <a:pt x="134" y="0"/>
                    </a:cubicBezTo>
                    <a:cubicBezTo>
                      <a:pt x="141" y="1"/>
                      <a:pt x="147" y="6"/>
                      <a:pt x="155" y="5"/>
                    </a:cubicBezTo>
                    <a:cubicBezTo>
                      <a:pt x="165" y="4"/>
                      <a:pt x="175" y="4"/>
                      <a:pt x="185" y="6"/>
                    </a:cubicBezTo>
                    <a:cubicBezTo>
                      <a:pt x="191" y="8"/>
                      <a:pt x="198" y="8"/>
                      <a:pt x="205" y="9"/>
                    </a:cubicBezTo>
                    <a:cubicBezTo>
                      <a:pt x="214" y="11"/>
                      <a:pt x="221" y="4"/>
                      <a:pt x="228" y="1"/>
                    </a:cubicBezTo>
                    <a:cubicBezTo>
                      <a:pt x="230" y="1"/>
                      <a:pt x="232" y="2"/>
                      <a:pt x="233" y="3"/>
                    </a:cubicBezTo>
                    <a:cubicBezTo>
                      <a:pt x="243" y="19"/>
                      <a:pt x="260" y="8"/>
                      <a:pt x="273" y="14"/>
                    </a:cubicBezTo>
                    <a:cubicBezTo>
                      <a:pt x="279" y="16"/>
                      <a:pt x="285" y="17"/>
                      <a:pt x="291" y="17"/>
                    </a:cubicBezTo>
                    <a:cubicBezTo>
                      <a:pt x="298" y="17"/>
                      <a:pt x="304" y="17"/>
                      <a:pt x="311" y="17"/>
                    </a:cubicBezTo>
                    <a:cubicBezTo>
                      <a:pt x="313" y="18"/>
                      <a:pt x="315" y="18"/>
                      <a:pt x="316" y="18"/>
                    </a:cubicBezTo>
                    <a:cubicBezTo>
                      <a:pt x="318" y="19"/>
                      <a:pt x="320" y="19"/>
                      <a:pt x="322" y="20"/>
                    </a:cubicBezTo>
                    <a:cubicBezTo>
                      <a:pt x="328" y="22"/>
                      <a:pt x="335" y="21"/>
                      <a:pt x="342" y="21"/>
                    </a:cubicBezTo>
                    <a:cubicBezTo>
                      <a:pt x="345" y="21"/>
                      <a:pt x="348" y="21"/>
                      <a:pt x="350" y="21"/>
                    </a:cubicBezTo>
                    <a:cubicBezTo>
                      <a:pt x="357" y="22"/>
                      <a:pt x="364" y="23"/>
                      <a:pt x="371" y="23"/>
                    </a:cubicBezTo>
                    <a:cubicBezTo>
                      <a:pt x="372" y="23"/>
                      <a:pt x="374" y="23"/>
                      <a:pt x="376" y="24"/>
                    </a:cubicBezTo>
                    <a:cubicBezTo>
                      <a:pt x="380" y="25"/>
                      <a:pt x="384" y="25"/>
                      <a:pt x="388" y="25"/>
                    </a:cubicBezTo>
                    <a:cubicBezTo>
                      <a:pt x="391" y="25"/>
                      <a:pt x="394" y="25"/>
                      <a:pt x="397" y="25"/>
                    </a:cubicBezTo>
                    <a:cubicBezTo>
                      <a:pt x="400" y="25"/>
                      <a:pt x="404" y="25"/>
                      <a:pt x="408" y="26"/>
                    </a:cubicBezTo>
                    <a:cubicBezTo>
                      <a:pt x="415" y="28"/>
                      <a:pt x="422" y="29"/>
                      <a:pt x="430" y="29"/>
                    </a:cubicBezTo>
                    <a:cubicBezTo>
                      <a:pt x="435" y="29"/>
                      <a:pt x="441" y="29"/>
                      <a:pt x="446" y="28"/>
                    </a:cubicBezTo>
                    <a:cubicBezTo>
                      <a:pt x="448" y="27"/>
                      <a:pt x="450" y="27"/>
                      <a:pt x="452" y="28"/>
                    </a:cubicBezTo>
                    <a:cubicBezTo>
                      <a:pt x="457" y="29"/>
                      <a:pt x="462" y="29"/>
                      <a:pt x="467" y="30"/>
                    </a:cubicBezTo>
                    <a:cubicBezTo>
                      <a:pt x="482" y="35"/>
                      <a:pt x="499" y="34"/>
                      <a:pt x="515" y="41"/>
                    </a:cubicBezTo>
                    <a:cubicBezTo>
                      <a:pt x="517" y="52"/>
                      <a:pt x="507" y="50"/>
                      <a:pt x="502" y="51"/>
                    </a:cubicBezTo>
                    <a:cubicBezTo>
                      <a:pt x="485" y="53"/>
                      <a:pt x="476" y="63"/>
                      <a:pt x="473" y="78"/>
                    </a:cubicBezTo>
                    <a:cubicBezTo>
                      <a:pt x="466" y="113"/>
                      <a:pt x="459" y="149"/>
                      <a:pt x="446" y="184"/>
                    </a:cubicBezTo>
                    <a:cubicBezTo>
                      <a:pt x="442" y="194"/>
                      <a:pt x="445" y="203"/>
                      <a:pt x="452" y="212"/>
                    </a:cubicBezTo>
                    <a:cubicBezTo>
                      <a:pt x="450" y="223"/>
                      <a:pt x="440" y="223"/>
                      <a:pt x="432" y="226"/>
                    </a:cubicBezTo>
                    <a:cubicBezTo>
                      <a:pt x="429" y="227"/>
                      <a:pt x="427" y="228"/>
                      <a:pt x="424" y="229"/>
                    </a:cubicBezTo>
                    <a:cubicBezTo>
                      <a:pt x="420" y="230"/>
                      <a:pt x="416" y="233"/>
                      <a:pt x="411" y="230"/>
                    </a:cubicBezTo>
                    <a:cubicBezTo>
                      <a:pt x="403" y="233"/>
                      <a:pt x="395" y="237"/>
                      <a:pt x="391" y="245"/>
                    </a:cubicBezTo>
                    <a:cubicBezTo>
                      <a:pt x="385" y="252"/>
                      <a:pt x="377" y="239"/>
                      <a:pt x="371" y="246"/>
                    </a:cubicBezTo>
                    <a:cubicBezTo>
                      <a:pt x="372" y="247"/>
                      <a:pt x="372" y="247"/>
                      <a:pt x="372" y="247"/>
                    </a:cubicBezTo>
                    <a:cubicBezTo>
                      <a:pt x="367" y="249"/>
                      <a:pt x="363" y="249"/>
                      <a:pt x="359" y="246"/>
                    </a:cubicBezTo>
                    <a:cubicBezTo>
                      <a:pt x="355" y="245"/>
                      <a:pt x="352" y="246"/>
                      <a:pt x="350" y="249"/>
                    </a:cubicBezTo>
                    <a:cubicBezTo>
                      <a:pt x="349" y="252"/>
                      <a:pt x="348" y="252"/>
                      <a:pt x="347" y="250"/>
                    </a:cubicBezTo>
                    <a:close/>
                  </a:path>
                </a:pathLst>
              </a:custGeom>
              <a:solidFill>
                <a:srgbClr val="2A48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3" name="Freeform 25"/>
              <p:cNvSpPr/>
              <p:nvPr/>
            </p:nvSpPr>
            <p:spPr bwMode="auto">
              <a:xfrm>
                <a:off x="13" y="4144"/>
                <a:ext cx="2397" cy="119"/>
              </a:xfrm>
              <a:custGeom>
                <a:avLst/>
                <a:gdLst>
                  <a:gd name="T0" fmla="*/ 0 w 2132"/>
                  <a:gd name="T1" fmla="*/ 48 h 106"/>
                  <a:gd name="T2" fmla="*/ 8 w 2132"/>
                  <a:gd name="T3" fmla="*/ 0 h 106"/>
                  <a:gd name="T4" fmla="*/ 54 w 2132"/>
                  <a:gd name="T5" fmla="*/ 25 h 106"/>
                  <a:gd name="T6" fmla="*/ 178 w 2132"/>
                  <a:gd name="T7" fmla="*/ 32 h 106"/>
                  <a:gd name="T8" fmla="*/ 265 w 2132"/>
                  <a:gd name="T9" fmla="*/ 33 h 106"/>
                  <a:gd name="T10" fmla="*/ 390 w 2132"/>
                  <a:gd name="T11" fmla="*/ 42 h 106"/>
                  <a:gd name="T12" fmla="*/ 563 w 2132"/>
                  <a:gd name="T13" fmla="*/ 47 h 106"/>
                  <a:gd name="T14" fmla="*/ 690 w 2132"/>
                  <a:gd name="T15" fmla="*/ 53 h 106"/>
                  <a:gd name="T16" fmla="*/ 807 w 2132"/>
                  <a:gd name="T17" fmla="*/ 45 h 106"/>
                  <a:gd name="T18" fmla="*/ 830 w 2132"/>
                  <a:gd name="T19" fmla="*/ 48 h 106"/>
                  <a:gd name="T20" fmla="*/ 876 w 2132"/>
                  <a:gd name="T21" fmla="*/ 48 h 106"/>
                  <a:gd name="T22" fmla="*/ 910 w 2132"/>
                  <a:gd name="T23" fmla="*/ 46 h 106"/>
                  <a:gd name="T24" fmla="*/ 915 w 2132"/>
                  <a:gd name="T25" fmla="*/ 49 h 106"/>
                  <a:gd name="T26" fmla="*/ 959 w 2132"/>
                  <a:gd name="T27" fmla="*/ 55 h 106"/>
                  <a:gd name="T28" fmla="*/ 1082 w 2132"/>
                  <a:gd name="T29" fmla="*/ 56 h 106"/>
                  <a:gd name="T30" fmla="*/ 1163 w 2132"/>
                  <a:gd name="T31" fmla="*/ 50 h 106"/>
                  <a:gd name="T32" fmla="*/ 1272 w 2132"/>
                  <a:gd name="T33" fmla="*/ 50 h 106"/>
                  <a:gd name="T34" fmla="*/ 1295 w 2132"/>
                  <a:gd name="T35" fmla="*/ 49 h 106"/>
                  <a:gd name="T36" fmla="*/ 1379 w 2132"/>
                  <a:gd name="T37" fmla="*/ 42 h 106"/>
                  <a:gd name="T38" fmla="*/ 1385 w 2132"/>
                  <a:gd name="T39" fmla="*/ 44 h 106"/>
                  <a:gd name="T40" fmla="*/ 1438 w 2132"/>
                  <a:gd name="T41" fmla="*/ 41 h 106"/>
                  <a:gd name="T42" fmla="*/ 1521 w 2132"/>
                  <a:gd name="T43" fmla="*/ 43 h 106"/>
                  <a:gd name="T44" fmla="*/ 1589 w 2132"/>
                  <a:gd name="T45" fmla="*/ 41 h 106"/>
                  <a:gd name="T46" fmla="*/ 1620 w 2132"/>
                  <a:gd name="T47" fmla="*/ 38 h 106"/>
                  <a:gd name="T48" fmla="*/ 1768 w 2132"/>
                  <a:gd name="T49" fmla="*/ 38 h 106"/>
                  <a:gd name="T50" fmla="*/ 1790 w 2132"/>
                  <a:gd name="T51" fmla="*/ 36 h 106"/>
                  <a:gd name="T52" fmla="*/ 1807 w 2132"/>
                  <a:gd name="T53" fmla="*/ 35 h 106"/>
                  <a:gd name="T54" fmla="*/ 1878 w 2132"/>
                  <a:gd name="T55" fmla="*/ 32 h 106"/>
                  <a:gd name="T56" fmla="*/ 1972 w 2132"/>
                  <a:gd name="T57" fmla="*/ 31 h 106"/>
                  <a:gd name="T58" fmla="*/ 2082 w 2132"/>
                  <a:gd name="T59" fmla="*/ 23 h 106"/>
                  <a:gd name="T60" fmla="*/ 2124 w 2132"/>
                  <a:gd name="T61" fmla="*/ 27 h 106"/>
                  <a:gd name="T62" fmla="*/ 2125 w 2132"/>
                  <a:gd name="T63" fmla="*/ 92 h 106"/>
                  <a:gd name="T64" fmla="*/ 2123 w 2132"/>
                  <a:gd name="T65" fmla="*/ 91 h 106"/>
                  <a:gd name="T66" fmla="*/ 2086 w 2132"/>
                  <a:gd name="T67" fmla="*/ 74 h 106"/>
                  <a:gd name="T68" fmla="*/ 1987 w 2132"/>
                  <a:gd name="T69" fmla="*/ 74 h 106"/>
                  <a:gd name="T70" fmla="*/ 1981 w 2132"/>
                  <a:gd name="T71" fmla="*/ 73 h 106"/>
                  <a:gd name="T72" fmla="*/ 1916 w 2132"/>
                  <a:gd name="T73" fmla="*/ 74 h 106"/>
                  <a:gd name="T74" fmla="*/ 1807 w 2132"/>
                  <a:gd name="T75" fmla="*/ 82 h 106"/>
                  <a:gd name="T76" fmla="*/ 1690 w 2132"/>
                  <a:gd name="T77" fmla="*/ 95 h 106"/>
                  <a:gd name="T78" fmla="*/ 1685 w 2132"/>
                  <a:gd name="T79" fmla="*/ 96 h 106"/>
                  <a:gd name="T80" fmla="*/ 1484 w 2132"/>
                  <a:gd name="T81" fmla="*/ 93 h 106"/>
                  <a:gd name="T82" fmla="*/ 1401 w 2132"/>
                  <a:gd name="T83" fmla="*/ 98 h 106"/>
                  <a:gd name="T84" fmla="*/ 1318 w 2132"/>
                  <a:gd name="T85" fmla="*/ 101 h 106"/>
                  <a:gd name="T86" fmla="*/ 1293 w 2132"/>
                  <a:gd name="T87" fmla="*/ 98 h 106"/>
                  <a:gd name="T88" fmla="*/ 1275 w 2132"/>
                  <a:gd name="T89" fmla="*/ 101 h 106"/>
                  <a:gd name="T90" fmla="*/ 1195 w 2132"/>
                  <a:gd name="T91" fmla="*/ 104 h 106"/>
                  <a:gd name="T92" fmla="*/ 1167 w 2132"/>
                  <a:gd name="T93" fmla="*/ 100 h 106"/>
                  <a:gd name="T94" fmla="*/ 1140 w 2132"/>
                  <a:gd name="T95" fmla="*/ 98 h 106"/>
                  <a:gd name="T96" fmla="*/ 983 w 2132"/>
                  <a:gd name="T97" fmla="*/ 98 h 106"/>
                  <a:gd name="T98" fmla="*/ 893 w 2132"/>
                  <a:gd name="T99" fmla="*/ 94 h 106"/>
                  <a:gd name="T100" fmla="*/ 820 w 2132"/>
                  <a:gd name="T101" fmla="*/ 90 h 106"/>
                  <a:gd name="T102" fmla="*/ 727 w 2132"/>
                  <a:gd name="T103" fmla="*/ 86 h 106"/>
                  <a:gd name="T104" fmla="*/ 717 w 2132"/>
                  <a:gd name="T105" fmla="*/ 86 h 106"/>
                  <a:gd name="T106" fmla="*/ 611 w 2132"/>
                  <a:gd name="T107" fmla="*/ 88 h 106"/>
                  <a:gd name="T108" fmla="*/ 506 w 2132"/>
                  <a:gd name="T109" fmla="*/ 81 h 106"/>
                  <a:gd name="T110" fmla="*/ 413 w 2132"/>
                  <a:gd name="T111" fmla="*/ 82 h 106"/>
                  <a:gd name="T112" fmla="*/ 363 w 2132"/>
                  <a:gd name="T113" fmla="*/ 79 h 106"/>
                  <a:gd name="T114" fmla="*/ 282 w 2132"/>
                  <a:gd name="T115" fmla="*/ 74 h 106"/>
                  <a:gd name="T116" fmla="*/ 99 w 2132"/>
                  <a:gd name="T117" fmla="*/ 59 h 106"/>
                  <a:gd name="T118" fmla="*/ 78 w 2132"/>
                  <a:gd name="T119" fmla="*/ 54 h 106"/>
                  <a:gd name="T120" fmla="*/ 27 w 2132"/>
                  <a:gd name="T121" fmla="*/ 54 h 106"/>
                  <a:gd name="T122" fmla="*/ 0 w 2132"/>
                  <a:gd name="T123" fmla="*/ 4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132" h="106">
                    <a:moveTo>
                      <a:pt x="0" y="48"/>
                    </a:moveTo>
                    <a:cubicBezTo>
                      <a:pt x="3" y="32"/>
                      <a:pt x="2" y="15"/>
                      <a:pt x="8" y="0"/>
                    </a:cubicBezTo>
                    <a:cubicBezTo>
                      <a:pt x="16" y="21"/>
                      <a:pt x="34" y="26"/>
                      <a:pt x="54" y="25"/>
                    </a:cubicBezTo>
                    <a:cubicBezTo>
                      <a:pt x="96" y="24"/>
                      <a:pt x="137" y="28"/>
                      <a:pt x="178" y="32"/>
                    </a:cubicBezTo>
                    <a:cubicBezTo>
                      <a:pt x="207" y="35"/>
                      <a:pt x="236" y="32"/>
                      <a:pt x="265" y="33"/>
                    </a:cubicBezTo>
                    <a:cubicBezTo>
                      <a:pt x="307" y="35"/>
                      <a:pt x="348" y="45"/>
                      <a:pt x="390" y="42"/>
                    </a:cubicBezTo>
                    <a:cubicBezTo>
                      <a:pt x="448" y="38"/>
                      <a:pt x="505" y="48"/>
                      <a:pt x="563" y="47"/>
                    </a:cubicBezTo>
                    <a:cubicBezTo>
                      <a:pt x="605" y="47"/>
                      <a:pt x="648" y="55"/>
                      <a:pt x="690" y="53"/>
                    </a:cubicBezTo>
                    <a:cubicBezTo>
                      <a:pt x="729" y="52"/>
                      <a:pt x="769" y="54"/>
                      <a:pt x="807" y="45"/>
                    </a:cubicBezTo>
                    <a:cubicBezTo>
                      <a:pt x="815" y="43"/>
                      <a:pt x="823" y="47"/>
                      <a:pt x="830" y="48"/>
                    </a:cubicBezTo>
                    <a:cubicBezTo>
                      <a:pt x="846" y="51"/>
                      <a:pt x="861" y="51"/>
                      <a:pt x="876" y="48"/>
                    </a:cubicBezTo>
                    <a:cubicBezTo>
                      <a:pt x="887" y="47"/>
                      <a:pt x="899" y="53"/>
                      <a:pt x="910" y="46"/>
                    </a:cubicBezTo>
                    <a:cubicBezTo>
                      <a:pt x="912" y="47"/>
                      <a:pt x="914" y="48"/>
                      <a:pt x="915" y="49"/>
                    </a:cubicBezTo>
                    <a:cubicBezTo>
                      <a:pt x="928" y="60"/>
                      <a:pt x="945" y="56"/>
                      <a:pt x="959" y="55"/>
                    </a:cubicBezTo>
                    <a:cubicBezTo>
                      <a:pt x="1000" y="51"/>
                      <a:pt x="1041" y="55"/>
                      <a:pt x="1082" y="56"/>
                    </a:cubicBezTo>
                    <a:cubicBezTo>
                      <a:pt x="1109" y="57"/>
                      <a:pt x="1136" y="54"/>
                      <a:pt x="1163" y="50"/>
                    </a:cubicBezTo>
                    <a:cubicBezTo>
                      <a:pt x="1199" y="53"/>
                      <a:pt x="1235" y="45"/>
                      <a:pt x="1272" y="50"/>
                    </a:cubicBezTo>
                    <a:cubicBezTo>
                      <a:pt x="1280" y="51"/>
                      <a:pt x="1287" y="50"/>
                      <a:pt x="1295" y="49"/>
                    </a:cubicBezTo>
                    <a:cubicBezTo>
                      <a:pt x="1323" y="46"/>
                      <a:pt x="1352" y="47"/>
                      <a:pt x="1379" y="42"/>
                    </a:cubicBezTo>
                    <a:cubicBezTo>
                      <a:pt x="1381" y="43"/>
                      <a:pt x="1383" y="43"/>
                      <a:pt x="1385" y="44"/>
                    </a:cubicBezTo>
                    <a:cubicBezTo>
                      <a:pt x="1403" y="49"/>
                      <a:pt x="1421" y="40"/>
                      <a:pt x="1438" y="41"/>
                    </a:cubicBezTo>
                    <a:cubicBezTo>
                      <a:pt x="1466" y="43"/>
                      <a:pt x="1493" y="42"/>
                      <a:pt x="1521" y="43"/>
                    </a:cubicBezTo>
                    <a:cubicBezTo>
                      <a:pt x="1544" y="44"/>
                      <a:pt x="1566" y="43"/>
                      <a:pt x="1589" y="41"/>
                    </a:cubicBezTo>
                    <a:cubicBezTo>
                      <a:pt x="1599" y="38"/>
                      <a:pt x="1609" y="38"/>
                      <a:pt x="1620" y="38"/>
                    </a:cubicBezTo>
                    <a:cubicBezTo>
                      <a:pt x="1669" y="37"/>
                      <a:pt x="1719" y="34"/>
                      <a:pt x="1768" y="38"/>
                    </a:cubicBezTo>
                    <a:cubicBezTo>
                      <a:pt x="1776" y="39"/>
                      <a:pt x="1783" y="37"/>
                      <a:pt x="1790" y="36"/>
                    </a:cubicBezTo>
                    <a:cubicBezTo>
                      <a:pt x="1796" y="35"/>
                      <a:pt x="1801" y="35"/>
                      <a:pt x="1807" y="35"/>
                    </a:cubicBezTo>
                    <a:cubicBezTo>
                      <a:pt x="1831" y="34"/>
                      <a:pt x="1854" y="28"/>
                      <a:pt x="1878" y="32"/>
                    </a:cubicBezTo>
                    <a:cubicBezTo>
                      <a:pt x="1909" y="36"/>
                      <a:pt x="1941" y="31"/>
                      <a:pt x="1972" y="31"/>
                    </a:cubicBezTo>
                    <a:cubicBezTo>
                      <a:pt x="2009" y="34"/>
                      <a:pt x="2046" y="23"/>
                      <a:pt x="2082" y="23"/>
                    </a:cubicBezTo>
                    <a:cubicBezTo>
                      <a:pt x="2096" y="23"/>
                      <a:pt x="2110" y="22"/>
                      <a:pt x="2124" y="27"/>
                    </a:cubicBezTo>
                    <a:cubicBezTo>
                      <a:pt x="2120" y="49"/>
                      <a:pt x="2132" y="71"/>
                      <a:pt x="2125" y="92"/>
                    </a:cubicBezTo>
                    <a:cubicBezTo>
                      <a:pt x="2125" y="92"/>
                      <a:pt x="2123" y="91"/>
                      <a:pt x="2123" y="91"/>
                    </a:cubicBezTo>
                    <a:cubicBezTo>
                      <a:pt x="2116" y="74"/>
                      <a:pt x="2103" y="71"/>
                      <a:pt x="2086" y="74"/>
                    </a:cubicBezTo>
                    <a:cubicBezTo>
                      <a:pt x="2053" y="56"/>
                      <a:pt x="2020" y="66"/>
                      <a:pt x="1987" y="74"/>
                    </a:cubicBezTo>
                    <a:cubicBezTo>
                      <a:pt x="1984" y="74"/>
                      <a:pt x="1982" y="74"/>
                      <a:pt x="1981" y="73"/>
                    </a:cubicBezTo>
                    <a:cubicBezTo>
                      <a:pt x="1959" y="69"/>
                      <a:pt x="1937" y="70"/>
                      <a:pt x="1916" y="74"/>
                    </a:cubicBezTo>
                    <a:cubicBezTo>
                      <a:pt x="1879" y="81"/>
                      <a:pt x="1843" y="81"/>
                      <a:pt x="1807" y="82"/>
                    </a:cubicBezTo>
                    <a:cubicBezTo>
                      <a:pt x="1767" y="82"/>
                      <a:pt x="1728" y="83"/>
                      <a:pt x="1690" y="95"/>
                    </a:cubicBezTo>
                    <a:cubicBezTo>
                      <a:pt x="1688" y="95"/>
                      <a:pt x="1687" y="96"/>
                      <a:pt x="1685" y="96"/>
                    </a:cubicBezTo>
                    <a:cubicBezTo>
                      <a:pt x="1618" y="81"/>
                      <a:pt x="1551" y="98"/>
                      <a:pt x="1484" y="93"/>
                    </a:cubicBezTo>
                    <a:cubicBezTo>
                      <a:pt x="1456" y="92"/>
                      <a:pt x="1429" y="92"/>
                      <a:pt x="1401" y="98"/>
                    </a:cubicBezTo>
                    <a:cubicBezTo>
                      <a:pt x="1374" y="104"/>
                      <a:pt x="1346" y="103"/>
                      <a:pt x="1318" y="101"/>
                    </a:cubicBezTo>
                    <a:cubicBezTo>
                      <a:pt x="1310" y="100"/>
                      <a:pt x="1302" y="97"/>
                      <a:pt x="1293" y="98"/>
                    </a:cubicBezTo>
                    <a:cubicBezTo>
                      <a:pt x="1287" y="100"/>
                      <a:pt x="1281" y="101"/>
                      <a:pt x="1275" y="101"/>
                    </a:cubicBezTo>
                    <a:cubicBezTo>
                      <a:pt x="1248" y="103"/>
                      <a:pt x="1221" y="98"/>
                      <a:pt x="1195" y="104"/>
                    </a:cubicBezTo>
                    <a:cubicBezTo>
                      <a:pt x="1185" y="106"/>
                      <a:pt x="1177" y="99"/>
                      <a:pt x="1167" y="100"/>
                    </a:cubicBezTo>
                    <a:cubicBezTo>
                      <a:pt x="1158" y="101"/>
                      <a:pt x="1149" y="101"/>
                      <a:pt x="1140" y="98"/>
                    </a:cubicBezTo>
                    <a:cubicBezTo>
                      <a:pt x="1087" y="92"/>
                      <a:pt x="1035" y="93"/>
                      <a:pt x="983" y="98"/>
                    </a:cubicBezTo>
                    <a:cubicBezTo>
                      <a:pt x="953" y="101"/>
                      <a:pt x="923" y="97"/>
                      <a:pt x="893" y="94"/>
                    </a:cubicBezTo>
                    <a:cubicBezTo>
                      <a:pt x="869" y="92"/>
                      <a:pt x="844" y="92"/>
                      <a:pt x="820" y="90"/>
                    </a:cubicBezTo>
                    <a:cubicBezTo>
                      <a:pt x="789" y="88"/>
                      <a:pt x="758" y="93"/>
                      <a:pt x="727" y="86"/>
                    </a:cubicBezTo>
                    <a:cubicBezTo>
                      <a:pt x="724" y="86"/>
                      <a:pt x="720" y="85"/>
                      <a:pt x="717" y="86"/>
                    </a:cubicBezTo>
                    <a:cubicBezTo>
                      <a:pt x="682" y="100"/>
                      <a:pt x="647" y="86"/>
                      <a:pt x="611" y="88"/>
                    </a:cubicBezTo>
                    <a:cubicBezTo>
                      <a:pt x="576" y="90"/>
                      <a:pt x="541" y="81"/>
                      <a:pt x="506" y="81"/>
                    </a:cubicBezTo>
                    <a:cubicBezTo>
                      <a:pt x="475" y="82"/>
                      <a:pt x="444" y="77"/>
                      <a:pt x="413" y="82"/>
                    </a:cubicBezTo>
                    <a:cubicBezTo>
                      <a:pt x="396" y="84"/>
                      <a:pt x="380" y="82"/>
                      <a:pt x="363" y="79"/>
                    </a:cubicBezTo>
                    <a:cubicBezTo>
                      <a:pt x="337" y="73"/>
                      <a:pt x="309" y="75"/>
                      <a:pt x="282" y="74"/>
                    </a:cubicBezTo>
                    <a:cubicBezTo>
                      <a:pt x="221" y="70"/>
                      <a:pt x="160" y="70"/>
                      <a:pt x="99" y="59"/>
                    </a:cubicBezTo>
                    <a:cubicBezTo>
                      <a:pt x="92" y="58"/>
                      <a:pt x="85" y="56"/>
                      <a:pt x="78" y="54"/>
                    </a:cubicBezTo>
                    <a:cubicBezTo>
                      <a:pt x="61" y="52"/>
                      <a:pt x="44" y="54"/>
                      <a:pt x="27" y="54"/>
                    </a:cubicBezTo>
                    <a:cubicBezTo>
                      <a:pt x="17" y="55"/>
                      <a:pt x="8" y="56"/>
                      <a:pt x="0" y="48"/>
                    </a:cubicBezTo>
                    <a:close/>
                  </a:path>
                </a:pathLst>
              </a:custGeom>
              <a:solidFill>
                <a:srgbClr val="DFE8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4" name="Freeform 26"/>
              <p:cNvSpPr/>
              <p:nvPr/>
            </p:nvSpPr>
            <p:spPr bwMode="auto">
              <a:xfrm>
                <a:off x="65" y="3901"/>
                <a:ext cx="1932" cy="126"/>
              </a:xfrm>
              <a:custGeom>
                <a:avLst/>
                <a:gdLst>
                  <a:gd name="T0" fmla="*/ 2 w 1719"/>
                  <a:gd name="T1" fmla="*/ 32 h 112"/>
                  <a:gd name="T2" fmla="*/ 6 w 1719"/>
                  <a:gd name="T3" fmla="*/ 4 h 112"/>
                  <a:gd name="T4" fmla="*/ 77 w 1719"/>
                  <a:gd name="T5" fmla="*/ 8 h 112"/>
                  <a:gd name="T6" fmla="*/ 164 w 1719"/>
                  <a:gd name="T7" fmla="*/ 18 h 112"/>
                  <a:gd name="T8" fmla="*/ 206 w 1719"/>
                  <a:gd name="T9" fmla="*/ 19 h 112"/>
                  <a:gd name="T10" fmla="*/ 213 w 1719"/>
                  <a:gd name="T11" fmla="*/ 21 h 112"/>
                  <a:gd name="T12" fmla="*/ 259 w 1719"/>
                  <a:gd name="T13" fmla="*/ 22 h 112"/>
                  <a:gd name="T14" fmla="*/ 547 w 1719"/>
                  <a:gd name="T15" fmla="*/ 36 h 112"/>
                  <a:gd name="T16" fmla="*/ 586 w 1719"/>
                  <a:gd name="T17" fmla="*/ 37 h 112"/>
                  <a:gd name="T18" fmla="*/ 643 w 1719"/>
                  <a:gd name="T19" fmla="*/ 41 h 112"/>
                  <a:gd name="T20" fmla="*/ 733 w 1719"/>
                  <a:gd name="T21" fmla="*/ 43 h 112"/>
                  <a:gd name="T22" fmla="*/ 836 w 1719"/>
                  <a:gd name="T23" fmla="*/ 46 h 112"/>
                  <a:gd name="T24" fmla="*/ 937 w 1719"/>
                  <a:gd name="T25" fmla="*/ 47 h 112"/>
                  <a:gd name="T26" fmla="*/ 1102 w 1719"/>
                  <a:gd name="T27" fmla="*/ 49 h 112"/>
                  <a:gd name="T28" fmla="*/ 1152 w 1719"/>
                  <a:gd name="T29" fmla="*/ 50 h 112"/>
                  <a:gd name="T30" fmla="*/ 1261 w 1719"/>
                  <a:gd name="T31" fmla="*/ 53 h 112"/>
                  <a:gd name="T32" fmla="*/ 1341 w 1719"/>
                  <a:gd name="T33" fmla="*/ 50 h 112"/>
                  <a:gd name="T34" fmla="*/ 1505 w 1719"/>
                  <a:gd name="T35" fmla="*/ 44 h 112"/>
                  <a:gd name="T36" fmla="*/ 1553 w 1719"/>
                  <a:gd name="T37" fmla="*/ 46 h 112"/>
                  <a:gd name="T38" fmla="*/ 1607 w 1719"/>
                  <a:gd name="T39" fmla="*/ 49 h 112"/>
                  <a:gd name="T40" fmla="*/ 1635 w 1719"/>
                  <a:gd name="T41" fmla="*/ 55 h 112"/>
                  <a:gd name="T42" fmla="*/ 1676 w 1719"/>
                  <a:gd name="T43" fmla="*/ 55 h 112"/>
                  <a:gd name="T44" fmla="*/ 1694 w 1719"/>
                  <a:gd name="T45" fmla="*/ 53 h 112"/>
                  <a:gd name="T46" fmla="*/ 1714 w 1719"/>
                  <a:gd name="T47" fmla="*/ 63 h 112"/>
                  <a:gd name="T48" fmla="*/ 1711 w 1719"/>
                  <a:gd name="T49" fmla="*/ 86 h 112"/>
                  <a:gd name="T50" fmla="*/ 1705 w 1719"/>
                  <a:gd name="T51" fmla="*/ 88 h 112"/>
                  <a:gd name="T52" fmla="*/ 1668 w 1719"/>
                  <a:gd name="T53" fmla="*/ 82 h 112"/>
                  <a:gd name="T54" fmla="*/ 1675 w 1719"/>
                  <a:gd name="T55" fmla="*/ 92 h 112"/>
                  <a:gd name="T56" fmla="*/ 1648 w 1719"/>
                  <a:gd name="T57" fmla="*/ 98 h 112"/>
                  <a:gd name="T58" fmla="*/ 1511 w 1719"/>
                  <a:gd name="T59" fmla="*/ 100 h 112"/>
                  <a:gd name="T60" fmla="*/ 1258 w 1719"/>
                  <a:gd name="T61" fmla="*/ 104 h 112"/>
                  <a:gd name="T62" fmla="*/ 1218 w 1719"/>
                  <a:gd name="T63" fmla="*/ 105 h 112"/>
                  <a:gd name="T64" fmla="*/ 986 w 1719"/>
                  <a:gd name="T65" fmla="*/ 104 h 112"/>
                  <a:gd name="T66" fmla="*/ 863 w 1719"/>
                  <a:gd name="T67" fmla="*/ 97 h 112"/>
                  <a:gd name="T68" fmla="*/ 716 w 1719"/>
                  <a:gd name="T69" fmla="*/ 92 h 112"/>
                  <a:gd name="T70" fmla="*/ 593 w 1719"/>
                  <a:gd name="T71" fmla="*/ 84 h 112"/>
                  <a:gd name="T72" fmla="*/ 488 w 1719"/>
                  <a:gd name="T73" fmla="*/ 79 h 112"/>
                  <a:gd name="T74" fmla="*/ 408 w 1719"/>
                  <a:gd name="T75" fmla="*/ 75 h 112"/>
                  <a:gd name="T76" fmla="*/ 365 w 1719"/>
                  <a:gd name="T77" fmla="*/ 69 h 112"/>
                  <a:gd name="T78" fmla="*/ 359 w 1719"/>
                  <a:gd name="T79" fmla="*/ 69 h 112"/>
                  <a:gd name="T80" fmla="*/ 110 w 1719"/>
                  <a:gd name="T81" fmla="*/ 47 h 112"/>
                  <a:gd name="T82" fmla="*/ 26 w 1719"/>
                  <a:gd name="T83" fmla="*/ 41 h 112"/>
                  <a:gd name="T84" fmla="*/ 2 w 1719"/>
                  <a:gd name="T85"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19" h="112">
                    <a:moveTo>
                      <a:pt x="2" y="32"/>
                    </a:moveTo>
                    <a:cubicBezTo>
                      <a:pt x="2" y="22"/>
                      <a:pt x="0" y="12"/>
                      <a:pt x="6" y="4"/>
                    </a:cubicBezTo>
                    <a:cubicBezTo>
                      <a:pt x="30" y="0"/>
                      <a:pt x="54" y="6"/>
                      <a:pt x="77" y="8"/>
                    </a:cubicBezTo>
                    <a:cubicBezTo>
                      <a:pt x="106" y="11"/>
                      <a:pt x="136" y="12"/>
                      <a:pt x="164" y="18"/>
                    </a:cubicBezTo>
                    <a:cubicBezTo>
                      <a:pt x="178" y="21"/>
                      <a:pt x="192" y="20"/>
                      <a:pt x="206" y="19"/>
                    </a:cubicBezTo>
                    <a:cubicBezTo>
                      <a:pt x="208" y="20"/>
                      <a:pt x="210" y="20"/>
                      <a:pt x="213" y="21"/>
                    </a:cubicBezTo>
                    <a:cubicBezTo>
                      <a:pt x="228" y="24"/>
                      <a:pt x="244" y="22"/>
                      <a:pt x="259" y="22"/>
                    </a:cubicBezTo>
                    <a:cubicBezTo>
                      <a:pt x="355" y="25"/>
                      <a:pt x="451" y="32"/>
                      <a:pt x="547" y="36"/>
                    </a:cubicBezTo>
                    <a:cubicBezTo>
                      <a:pt x="560" y="40"/>
                      <a:pt x="573" y="39"/>
                      <a:pt x="586" y="37"/>
                    </a:cubicBezTo>
                    <a:cubicBezTo>
                      <a:pt x="605" y="38"/>
                      <a:pt x="624" y="40"/>
                      <a:pt x="643" y="41"/>
                    </a:cubicBezTo>
                    <a:cubicBezTo>
                      <a:pt x="673" y="42"/>
                      <a:pt x="703" y="43"/>
                      <a:pt x="733" y="43"/>
                    </a:cubicBezTo>
                    <a:cubicBezTo>
                      <a:pt x="767" y="44"/>
                      <a:pt x="802" y="48"/>
                      <a:pt x="836" y="46"/>
                    </a:cubicBezTo>
                    <a:cubicBezTo>
                      <a:pt x="870" y="45"/>
                      <a:pt x="903" y="54"/>
                      <a:pt x="937" y="47"/>
                    </a:cubicBezTo>
                    <a:cubicBezTo>
                      <a:pt x="992" y="51"/>
                      <a:pt x="1047" y="41"/>
                      <a:pt x="1102" y="49"/>
                    </a:cubicBezTo>
                    <a:cubicBezTo>
                      <a:pt x="1119" y="51"/>
                      <a:pt x="1135" y="50"/>
                      <a:pt x="1152" y="50"/>
                    </a:cubicBezTo>
                    <a:cubicBezTo>
                      <a:pt x="1188" y="51"/>
                      <a:pt x="1225" y="50"/>
                      <a:pt x="1261" y="53"/>
                    </a:cubicBezTo>
                    <a:cubicBezTo>
                      <a:pt x="1288" y="56"/>
                      <a:pt x="1314" y="48"/>
                      <a:pt x="1341" y="50"/>
                    </a:cubicBezTo>
                    <a:cubicBezTo>
                      <a:pt x="1396" y="48"/>
                      <a:pt x="1450" y="46"/>
                      <a:pt x="1505" y="44"/>
                    </a:cubicBezTo>
                    <a:cubicBezTo>
                      <a:pt x="1521" y="43"/>
                      <a:pt x="1537" y="42"/>
                      <a:pt x="1553" y="46"/>
                    </a:cubicBezTo>
                    <a:cubicBezTo>
                      <a:pt x="1571" y="46"/>
                      <a:pt x="1589" y="47"/>
                      <a:pt x="1607" y="49"/>
                    </a:cubicBezTo>
                    <a:cubicBezTo>
                      <a:pt x="1615" y="56"/>
                      <a:pt x="1622" y="61"/>
                      <a:pt x="1635" y="55"/>
                    </a:cubicBezTo>
                    <a:cubicBezTo>
                      <a:pt x="1647" y="50"/>
                      <a:pt x="1662" y="57"/>
                      <a:pt x="1676" y="55"/>
                    </a:cubicBezTo>
                    <a:cubicBezTo>
                      <a:pt x="1682" y="55"/>
                      <a:pt x="1688" y="55"/>
                      <a:pt x="1694" y="53"/>
                    </a:cubicBezTo>
                    <a:cubicBezTo>
                      <a:pt x="1703" y="51"/>
                      <a:pt x="1710" y="56"/>
                      <a:pt x="1714" y="63"/>
                    </a:cubicBezTo>
                    <a:cubicBezTo>
                      <a:pt x="1719" y="71"/>
                      <a:pt x="1714" y="79"/>
                      <a:pt x="1711" y="86"/>
                    </a:cubicBezTo>
                    <a:cubicBezTo>
                      <a:pt x="1710" y="88"/>
                      <a:pt x="1707" y="89"/>
                      <a:pt x="1705" y="88"/>
                    </a:cubicBezTo>
                    <a:cubicBezTo>
                      <a:pt x="1692" y="79"/>
                      <a:pt x="1677" y="91"/>
                      <a:pt x="1668" y="82"/>
                    </a:cubicBezTo>
                    <a:cubicBezTo>
                      <a:pt x="1670" y="83"/>
                      <a:pt x="1678" y="82"/>
                      <a:pt x="1675" y="92"/>
                    </a:cubicBezTo>
                    <a:cubicBezTo>
                      <a:pt x="1667" y="99"/>
                      <a:pt x="1657" y="97"/>
                      <a:pt x="1648" y="98"/>
                    </a:cubicBezTo>
                    <a:cubicBezTo>
                      <a:pt x="1602" y="103"/>
                      <a:pt x="1557" y="97"/>
                      <a:pt x="1511" y="100"/>
                    </a:cubicBezTo>
                    <a:cubicBezTo>
                      <a:pt x="1427" y="104"/>
                      <a:pt x="1342" y="99"/>
                      <a:pt x="1258" y="104"/>
                    </a:cubicBezTo>
                    <a:cubicBezTo>
                      <a:pt x="1245" y="101"/>
                      <a:pt x="1232" y="106"/>
                      <a:pt x="1218" y="105"/>
                    </a:cubicBezTo>
                    <a:cubicBezTo>
                      <a:pt x="1141" y="103"/>
                      <a:pt x="1063" y="112"/>
                      <a:pt x="986" y="104"/>
                    </a:cubicBezTo>
                    <a:cubicBezTo>
                      <a:pt x="945" y="99"/>
                      <a:pt x="904" y="101"/>
                      <a:pt x="863" y="97"/>
                    </a:cubicBezTo>
                    <a:cubicBezTo>
                      <a:pt x="815" y="92"/>
                      <a:pt x="765" y="93"/>
                      <a:pt x="716" y="92"/>
                    </a:cubicBezTo>
                    <a:cubicBezTo>
                      <a:pt x="675" y="91"/>
                      <a:pt x="634" y="85"/>
                      <a:pt x="593" y="84"/>
                    </a:cubicBezTo>
                    <a:cubicBezTo>
                      <a:pt x="558" y="81"/>
                      <a:pt x="523" y="78"/>
                      <a:pt x="488" y="79"/>
                    </a:cubicBezTo>
                    <a:cubicBezTo>
                      <a:pt x="461" y="80"/>
                      <a:pt x="435" y="74"/>
                      <a:pt x="408" y="75"/>
                    </a:cubicBezTo>
                    <a:cubicBezTo>
                      <a:pt x="394" y="68"/>
                      <a:pt x="380" y="69"/>
                      <a:pt x="365" y="69"/>
                    </a:cubicBezTo>
                    <a:cubicBezTo>
                      <a:pt x="363" y="70"/>
                      <a:pt x="361" y="69"/>
                      <a:pt x="359" y="69"/>
                    </a:cubicBezTo>
                    <a:cubicBezTo>
                      <a:pt x="275" y="67"/>
                      <a:pt x="192" y="62"/>
                      <a:pt x="110" y="47"/>
                    </a:cubicBezTo>
                    <a:cubicBezTo>
                      <a:pt x="83" y="41"/>
                      <a:pt x="54" y="41"/>
                      <a:pt x="26" y="41"/>
                    </a:cubicBezTo>
                    <a:cubicBezTo>
                      <a:pt x="17" y="41"/>
                      <a:pt x="7" y="43"/>
                      <a:pt x="2" y="32"/>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5" name="Freeform 27"/>
              <p:cNvSpPr/>
              <p:nvPr/>
            </p:nvSpPr>
            <p:spPr bwMode="auto">
              <a:xfrm>
                <a:off x="1507" y="1021"/>
                <a:ext cx="476" cy="259"/>
              </a:xfrm>
              <a:custGeom>
                <a:avLst/>
                <a:gdLst>
                  <a:gd name="T0" fmla="*/ 238 w 423"/>
                  <a:gd name="T1" fmla="*/ 16 h 231"/>
                  <a:gd name="T2" fmla="*/ 294 w 423"/>
                  <a:gd name="T3" fmla="*/ 20 h 231"/>
                  <a:gd name="T4" fmla="*/ 312 w 423"/>
                  <a:gd name="T5" fmla="*/ 23 h 231"/>
                  <a:gd name="T6" fmla="*/ 327 w 423"/>
                  <a:gd name="T7" fmla="*/ 23 h 231"/>
                  <a:gd name="T8" fmla="*/ 356 w 423"/>
                  <a:gd name="T9" fmla="*/ 27 h 231"/>
                  <a:gd name="T10" fmla="*/ 371 w 423"/>
                  <a:gd name="T11" fmla="*/ 49 h 231"/>
                  <a:gd name="T12" fmla="*/ 403 w 423"/>
                  <a:gd name="T13" fmla="*/ 117 h 231"/>
                  <a:gd name="T14" fmla="*/ 415 w 423"/>
                  <a:gd name="T15" fmla="*/ 221 h 231"/>
                  <a:gd name="T16" fmla="*/ 396 w 423"/>
                  <a:gd name="T17" fmla="*/ 221 h 231"/>
                  <a:gd name="T18" fmla="*/ 368 w 423"/>
                  <a:gd name="T19" fmla="*/ 220 h 231"/>
                  <a:gd name="T20" fmla="*/ 327 w 423"/>
                  <a:gd name="T21" fmla="*/ 220 h 231"/>
                  <a:gd name="T22" fmla="*/ 283 w 423"/>
                  <a:gd name="T23" fmla="*/ 220 h 231"/>
                  <a:gd name="T24" fmla="*/ 266 w 423"/>
                  <a:gd name="T25" fmla="*/ 221 h 231"/>
                  <a:gd name="T26" fmla="*/ 242 w 423"/>
                  <a:gd name="T27" fmla="*/ 226 h 231"/>
                  <a:gd name="T28" fmla="*/ 219 w 423"/>
                  <a:gd name="T29" fmla="*/ 221 h 231"/>
                  <a:gd name="T30" fmla="*/ 195 w 423"/>
                  <a:gd name="T31" fmla="*/ 226 h 231"/>
                  <a:gd name="T32" fmla="*/ 168 w 423"/>
                  <a:gd name="T33" fmla="*/ 223 h 231"/>
                  <a:gd name="T34" fmla="*/ 152 w 423"/>
                  <a:gd name="T35" fmla="*/ 216 h 231"/>
                  <a:gd name="T36" fmla="*/ 131 w 423"/>
                  <a:gd name="T37" fmla="*/ 208 h 231"/>
                  <a:gd name="T38" fmla="*/ 108 w 423"/>
                  <a:gd name="T39" fmla="*/ 203 h 231"/>
                  <a:gd name="T40" fmla="*/ 93 w 423"/>
                  <a:gd name="T41" fmla="*/ 198 h 231"/>
                  <a:gd name="T42" fmla="*/ 66 w 423"/>
                  <a:gd name="T43" fmla="*/ 183 h 231"/>
                  <a:gd name="T44" fmla="*/ 19 w 423"/>
                  <a:gd name="T45" fmla="*/ 39 h 231"/>
                  <a:gd name="T46" fmla="*/ 17 w 423"/>
                  <a:gd name="T47" fmla="*/ 0 h 231"/>
                  <a:gd name="T48" fmla="*/ 44 w 423"/>
                  <a:gd name="T49" fmla="*/ 3 h 231"/>
                  <a:gd name="T50" fmla="*/ 82 w 423"/>
                  <a:gd name="T51" fmla="*/ 7 h 231"/>
                  <a:gd name="T52" fmla="*/ 103 w 423"/>
                  <a:gd name="T53" fmla="*/ 11 h 231"/>
                  <a:gd name="T54" fmla="*/ 119 w 423"/>
                  <a:gd name="T55" fmla="*/ 9 h 231"/>
                  <a:gd name="T56" fmla="*/ 136 w 423"/>
                  <a:gd name="T57" fmla="*/ 11 h 231"/>
                  <a:gd name="T58" fmla="*/ 154 w 423"/>
                  <a:gd name="T59" fmla="*/ 12 h 231"/>
                  <a:gd name="T60" fmla="*/ 184 w 423"/>
                  <a:gd name="T61" fmla="*/ 19 h 231"/>
                  <a:gd name="T62" fmla="*/ 212 w 423"/>
                  <a:gd name="T63" fmla="*/ 19 h 231"/>
                  <a:gd name="T64" fmla="*/ 236 w 423"/>
                  <a:gd name="T65" fmla="*/ 16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3" h="231">
                    <a:moveTo>
                      <a:pt x="236" y="16"/>
                    </a:moveTo>
                    <a:cubicBezTo>
                      <a:pt x="237" y="16"/>
                      <a:pt x="237" y="16"/>
                      <a:pt x="238" y="16"/>
                    </a:cubicBezTo>
                    <a:cubicBezTo>
                      <a:pt x="245" y="18"/>
                      <a:pt x="253" y="19"/>
                      <a:pt x="260" y="20"/>
                    </a:cubicBezTo>
                    <a:cubicBezTo>
                      <a:pt x="271" y="23"/>
                      <a:pt x="283" y="26"/>
                      <a:pt x="294" y="20"/>
                    </a:cubicBezTo>
                    <a:cubicBezTo>
                      <a:pt x="296" y="21"/>
                      <a:pt x="297" y="21"/>
                      <a:pt x="299" y="22"/>
                    </a:cubicBezTo>
                    <a:cubicBezTo>
                      <a:pt x="303" y="23"/>
                      <a:pt x="308" y="23"/>
                      <a:pt x="312" y="23"/>
                    </a:cubicBezTo>
                    <a:cubicBezTo>
                      <a:pt x="315" y="23"/>
                      <a:pt x="319" y="23"/>
                      <a:pt x="322" y="23"/>
                    </a:cubicBezTo>
                    <a:cubicBezTo>
                      <a:pt x="324" y="23"/>
                      <a:pt x="326" y="23"/>
                      <a:pt x="327" y="23"/>
                    </a:cubicBezTo>
                    <a:cubicBezTo>
                      <a:pt x="335" y="23"/>
                      <a:pt x="343" y="25"/>
                      <a:pt x="351" y="25"/>
                    </a:cubicBezTo>
                    <a:cubicBezTo>
                      <a:pt x="352" y="26"/>
                      <a:pt x="354" y="26"/>
                      <a:pt x="356" y="27"/>
                    </a:cubicBezTo>
                    <a:cubicBezTo>
                      <a:pt x="359" y="29"/>
                      <a:pt x="361" y="31"/>
                      <a:pt x="363" y="35"/>
                    </a:cubicBezTo>
                    <a:cubicBezTo>
                      <a:pt x="366" y="39"/>
                      <a:pt x="368" y="44"/>
                      <a:pt x="371" y="49"/>
                    </a:cubicBezTo>
                    <a:cubicBezTo>
                      <a:pt x="379" y="73"/>
                      <a:pt x="394" y="95"/>
                      <a:pt x="399" y="120"/>
                    </a:cubicBezTo>
                    <a:cubicBezTo>
                      <a:pt x="399" y="121"/>
                      <a:pt x="401" y="118"/>
                      <a:pt x="403" y="117"/>
                    </a:cubicBezTo>
                    <a:cubicBezTo>
                      <a:pt x="411" y="148"/>
                      <a:pt x="422" y="179"/>
                      <a:pt x="423" y="212"/>
                    </a:cubicBezTo>
                    <a:cubicBezTo>
                      <a:pt x="420" y="214"/>
                      <a:pt x="422" y="221"/>
                      <a:pt x="415" y="221"/>
                    </a:cubicBezTo>
                    <a:cubicBezTo>
                      <a:pt x="410" y="220"/>
                      <a:pt x="406" y="217"/>
                      <a:pt x="401" y="221"/>
                    </a:cubicBezTo>
                    <a:cubicBezTo>
                      <a:pt x="399" y="221"/>
                      <a:pt x="397" y="222"/>
                      <a:pt x="396" y="221"/>
                    </a:cubicBezTo>
                    <a:cubicBezTo>
                      <a:pt x="394" y="221"/>
                      <a:pt x="392" y="220"/>
                      <a:pt x="391" y="219"/>
                    </a:cubicBezTo>
                    <a:cubicBezTo>
                      <a:pt x="383" y="215"/>
                      <a:pt x="376" y="220"/>
                      <a:pt x="368" y="220"/>
                    </a:cubicBezTo>
                    <a:cubicBezTo>
                      <a:pt x="363" y="221"/>
                      <a:pt x="357" y="221"/>
                      <a:pt x="351" y="220"/>
                    </a:cubicBezTo>
                    <a:cubicBezTo>
                      <a:pt x="343" y="215"/>
                      <a:pt x="335" y="220"/>
                      <a:pt x="327" y="220"/>
                    </a:cubicBezTo>
                    <a:cubicBezTo>
                      <a:pt x="327" y="220"/>
                      <a:pt x="327" y="220"/>
                      <a:pt x="327" y="220"/>
                    </a:cubicBezTo>
                    <a:cubicBezTo>
                      <a:pt x="312" y="216"/>
                      <a:pt x="298" y="218"/>
                      <a:pt x="283" y="220"/>
                    </a:cubicBezTo>
                    <a:cubicBezTo>
                      <a:pt x="280" y="220"/>
                      <a:pt x="277" y="220"/>
                      <a:pt x="275" y="220"/>
                    </a:cubicBezTo>
                    <a:cubicBezTo>
                      <a:pt x="272" y="222"/>
                      <a:pt x="269" y="222"/>
                      <a:pt x="266" y="221"/>
                    </a:cubicBezTo>
                    <a:cubicBezTo>
                      <a:pt x="261" y="220"/>
                      <a:pt x="256" y="220"/>
                      <a:pt x="251" y="220"/>
                    </a:cubicBezTo>
                    <a:cubicBezTo>
                      <a:pt x="249" y="223"/>
                      <a:pt x="247" y="226"/>
                      <a:pt x="242" y="226"/>
                    </a:cubicBezTo>
                    <a:cubicBezTo>
                      <a:pt x="238" y="225"/>
                      <a:pt x="233" y="225"/>
                      <a:pt x="229" y="225"/>
                    </a:cubicBezTo>
                    <a:cubicBezTo>
                      <a:pt x="225" y="224"/>
                      <a:pt x="222" y="223"/>
                      <a:pt x="219" y="221"/>
                    </a:cubicBezTo>
                    <a:cubicBezTo>
                      <a:pt x="212" y="222"/>
                      <a:pt x="202" y="213"/>
                      <a:pt x="198" y="227"/>
                    </a:cubicBezTo>
                    <a:cubicBezTo>
                      <a:pt x="197" y="231"/>
                      <a:pt x="196" y="227"/>
                      <a:pt x="195" y="226"/>
                    </a:cubicBezTo>
                    <a:cubicBezTo>
                      <a:pt x="191" y="216"/>
                      <a:pt x="182" y="221"/>
                      <a:pt x="175" y="220"/>
                    </a:cubicBezTo>
                    <a:cubicBezTo>
                      <a:pt x="173" y="222"/>
                      <a:pt x="171" y="223"/>
                      <a:pt x="168" y="223"/>
                    </a:cubicBezTo>
                    <a:cubicBezTo>
                      <a:pt x="165" y="222"/>
                      <a:pt x="161" y="221"/>
                      <a:pt x="158" y="220"/>
                    </a:cubicBezTo>
                    <a:cubicBezTo>
                      <a:pt x="156" y="219"/>
                      <a:pt x="153" y="218"/>
                      <a:pt x="152" y="216"/>
                    </a:cubicBezTo>
                    <a:cubicBezTo>
                      <a:pt x="149" y="214"/>
                      <a:pt x="146" y="213"/>
                      <a:pt x="143" y="211"/>
                    </a:cubicBezTo>
                    <a:cubicBezTo>
                      <a:pt x="139" y="209"/>
                      <a:pt x="134" y="212"/>
                      <a:pt x="131" y="208"/>
                    </a:cubicBezTo>
                    <a:cubicBezTo>
                      <a:pt x="126" y="206"/>
                      <a:pt x="120" y="204"/>
                      <a:pt x="115" y="201"/>
                    </a:cubicBezTo>
                    <a:cubicBezTo>
                      <a:pt x="113" y="203"/>
                      <a:pt x="111" y="203"/>
                      <a:pt x="108" y="203"/>
                    </a:cubicBezTo>
                    <a:cubicBezTo>
                      <a:pt x="105" y="202"/>
                      <a:pt x="101" y="201"/>
                      <a:pt x="98" y="200"/>
                    </a:cubicBezTo>
                    <a:cubicBezTo>
                      <a:pt x="97" y="199"/>
                      <a:pt x="95" y="199"/>
                      <a:pt x="93" y="198"/>
                    </a:cubicBezTo>
                    <a:cubicBezTo>
                      <a:pt x="88" y="195"/>
                      <a:pt x="82" y="193"/>
                      <a:pt x="76" y="191"/>
                    </a:cubicBezTo>
                    <a:cubicBezTo>
                      <a:pt x="72" y="189"/>
                      <a:pt x="68" y="188"/>
                      <a:pt x="66" y="183"/>
                    </a:cubicBezTo>
                    <a:cubicBezTo>
                      <a:pt x="68" y="164"/>
                      <a:pt x="62" y="149"/>
                      <a:pt x="53" y="132"/>
                    </a:cubicBezTo>
                    <a:cubicBezTo>
                      <a:pt x="38" y="103"/>
                      <a:pt x="26" y="71"/>
                      <a:pt x="19" y="39"/>
                    </a:cubicBezTo>
                    <a:cubicBezTo>
                      <a:pt x="16" y="26"/>
                      <a:pt x="0" y="18"/>
                      <a:pt x="2" y="3"/>
                    </a:cubicBezTo>
                    <a:cubicBezTo>
                      <a:pt x="7" y="0"/>
                      <a:pt x="12" y="0"/>
                      <a:pt x="17" y="0"/>
                    </a:cubicBezTo>
                    <a:cubicBezTo>
                      <a:pt x="24" y="2"/>
                      <a:pt x="31" y="3"/>
                      <a:pt x="38" y="3"/>
                    </a:cubicBezTo>
                    <a:cubicBezTo>
                      <a:pt x="40" y="3"/>
                      <a:pt x="42" y="3"/>
                      <a:pt x="44" y="3"/>
                    </a:cubicBezTo>
                    <a:cubicBezTo>
                      <a:pt x="48" y="3"/>
                      <a:pt x="52" y="3"/>
                      <a:pt x="56" y="3"/>
                    </a:cubicBezTo>
                    <a:cubicBezTo>
                      <a:pt x="65" y="3"/>
                      <a:pt x="73" y="6"/>
                      <a:pt x="82" y="7"/>
                    </a:cubicBezTo>
                    <a:cubicBezTo>
                      <a:pt x="85" y="7"/>
                      <a:pt x="89" y="7"/>
                      <a:pt x="92" y="7"/>
                    </a:cubicBezTo>
                    <a:cubicBezTo>
                      <a:pt x="96" y="7"/>
                      <a:pt x="100" y="9"/>
                      <a:pt x="103" y="11"/>
                    </a:cubicBezTo>
                    <a:cubicBezTo>
                      <a:pt x="104" y="11"/>
                      <a:pt x="105" y="11"/>
                      <a:pt x="107" y="11"/>
                    </a:cubicBezTo>
                    <a:cubicBezTo>
                      <a:pt x="111" y="11"/>
                      <a:pt x="115" y="9"/>
                      <a:pt x="119" y="9"/>
                    </a:cubicBezTo>
                    <a:cubicBezTo>
                      <a:pt x="121" y="8"/>
                      <a:pt x="124" y="9"/>
                      <a:pt x="126" y="9"/>
                    </a:cubicBezTo>
                    <a:cubicBezTo>
                      <a:pt x="130" y="10"/>
                      <a:pt x="133" y="11"/>
                      <a:pt x="136" y="11"/>
                    </a:cubicBezTo>
                    <a:cubicBezTo>
                      <a:pt x="139" y="11"/>
                      <a:pt x="141" y="11"/>
                      <a:pt x="144" y="11"/>
                    </a:cubicBezTo>
                    <a:cubicBezTo>
                      <a:pt x="147" y="11"/>
                      <a:pt x="151" y="11"/>
                      <a:pt x="154" y="12"/>
                    </a:cubicBezTo>
                    <a:cubicBezTo>
                      <a:pt x="156" y="11"/>
                      <a:pt x="157" y="11"/>
                      <a:pt x="159" y="11"/>
                    </a:cubicBezTo>
                    <a:cubicBezTo>
                      <a:pt x="171" y="3"/>
                      <a:pt x="177" y="13"/>
                      <a:pt x="184" y="19"/>
                    </a:cubicBezTo>
                    <a:cubicBezTo>
                      <a:pt x="186" y="18"/>
                      <a:pt x="188" y="16"/>
                      <a:pt x="190" y="15"/>
                    </a:cubicBezTo>
                    <a:cubicBezTo>
                      <a:pt x="198" y="14"/>
                      <a:pt x="205" y="15"/>
                      <a:pt x="212" y="19"/>
                    </a:cubicBezTo>
                    <a:cubicBezTo>
                      <a:pt x="214" y="19"/>
                      <a:pt x="216" y="19"/>
                      <a:pt x="218" y="19"/>
                    </a:cubicBezTo>
                    <a:cubicBezTo>
                      <a:pt x="224" y="19"/>
                      <a:pt x="230" y="18"/>
                      <a:pt x="236" y="16"/>
                    </a:cubicBezTo>
                    <a:close/>
                  </a:path>
                </a:pathLst>
              </a:custGeom>
              <a:solidFill>
                <a:srgbClr val="2A49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6" name="Freeform 28"/>
              <p:cNvSpPr/>
              <p:nvPr/>
            </p:nvSpPr>
            <p:spPr bwMode="auto">
              <a:xfrm>
                <a:off x="1033" y="3263"/>
                <a:ext cx="1278" cy="95"/>
              </a:xfrm>
              <a:custGeom>
                <a:avLst/>
                <a:gdLst>
                  <a:gd name="T0" fmla="*/ 1121 w 1137"/>
                  <a:gd name="T1" fmla="*/ 4 h 85"/>
                  <a:gd name="T2" fmla="*/ 1137 w 1137"/>
                  <a:gd name="T3" fmla="*/ 45 h 85"/>
                  <a:gd name="T4" fmla="*/ 1102 w 1137"/>
                  <a:gd name="T5" fmla="*/ 49 h 85"/>
                  <a:gd name="T6" fmla="*/ 1070 w 1137"/>
                  <a:gd name="T7" fmla="*/ 52 h 85"/>
                  <a:gd name="T8" fmla="*/ 1045 w 1137"/>
                  <a:gd name="T9" fmla="*/ 55 h 85"/>
                  <a:gd name="T10" fmla="*/ 969 w 1137"/>
                  <a:gd name="T11" fmla="*/ 58 h 85"/>
                  <a:gd name="T12" fmla="*/ 888 w 1137"/>
                  <a:gd name="T13" fmla="*/ 65 h 85"/>
                  <a:gd name="T14" fmla="*/ 650 w 1137"/>
                  <a:gd name="T15" fmla="*/ 72 h 85"/>
                  <a:gd name="T16" fmla="*/ 634 w 1137"/>
                  <a:gd name="T17" fmla="*/ 73 h 85"/>
                  <a:gd name="T18" fmla="*/ 628 w 1137"/>
                  <a:gd name="T19" fmla="*/ 72 h 85"/>
                  <a:gd name="T20" fmla="*/ 526 w 1137"/>
                  <a:gd name="T21" fmla="*/ 78 h 85"/>
                  <a:gd name="T22" fmla="*/ 517 w 1137"/>
                  <a:gd name="T23" fmla="*/ 77 h 85"/>
                  <a:gd name="T24" fmla="*/ 419 w 1137"/>
                  <a:gd name="T25" fmla="*/ 84 h 85"/>
                  <a:gd name="T26" fmla="*/ 376 w 1137"/>
                  <a:gd name="T27" fmla="*/ 80 h 85"/>
                  <a:gd name="T28" fmla="*/ 301 w 1137"/>
                  <a:gd name="T29" fmla="*/ 79 h 85"/>
                  <a:gd name="T30" fmla="*/ 162 w 1137"/>
                  <a:gd name="T31" fmla="*/ 82 h 85"/>
                  <a:gd name="T32" fmla="*/ 19 w 1137"/>
                  <a:gd name="T33" fmla="*/ 77 h 85"/>
                  <a:gd name="T34" fmla="*/ 0 w 1137"/>
                  <a:gd name="T35" fmla="*/ 70 h 85"/>
                  <a:gd name="T36" fmla="*/ 15 w 1137"/>
                  <a:gd name="T37" fmla="*/ 58 h 85"/>
                  <a:gd name="T38" fmla="*/ 60 w 1137"/>
                  <a:gd name="T39" fmla="*/ 44 h 85"/>
                  <a:gd name="T40" fmla="*/ 78 w 1137"/>
                  <a:gd name="T41" fmla="*/ 23 h 85"/>
                  <a:gd name="T42" fmla="*/ 119 w 1137"/>
                  <a:gd name="T43" fmla="*/ 19 h 85"/>
                  <a:gd name="T44" fmla="*/ 276 w 1137"/>
                  <a:gd name="T45" fmla="*/ 23 h 85"/>
                  <a:gd name="T46" fmla="*/ 347 w 1137"/>
                  <a:gd name="T47" fmla="*/ 25 h 85"/>
                  <a:gd name="T48" fmla="*/ 431 w 1137"/>
                  <a:gd name="T49" fmla="*/ 20 h 85"/>
                  <a:gd name="T50" fmla="*/ 439 w 1137"/>
                  <a:gd name="T51" fmla="*/ 20 h 85"/>
                  <a:gd name="T52" fmla="*/ 499 w 1137"/>
                  <a:gd name="T53" fmla="*/ 21 h 85"/>
                  <a:gd name="T54" fmla="*/ 583 w 1137"/>
                  <a:gd name="T55" fmla="*/ 16 h 85"/>
                  <a:gd name="T56" fmla="*/ 713 w 1137"/>
                  <a:gd name="T57" fmla="*/ 16 h 85"/>
                  <a:gd name="T58" fmla="*/ 797 w 1137"/>
                  <a:gd name="T59" fmla="*/ 15 h 85"/>
                  <a:gd name="T60" fmla="*/ 1013 w 1137"/>
                  <a:gd name="T61" fmla="*/ 14 h 85"/>
                  <a:gd name="T62" fmla="*/ 1112 w 1137"/>
                  <a:gd name="T63" fmla="*/ 2 h 85"/>
                  <a:gd name="T64" fmla="*/ 1121 w 1137"/>
                  <a:gd name="T65" fmla="*/ 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37" h="85">
                    <a:moveTo>
                      <a:pt x="1121" y="4"/>
                    </a:moveTo>
                    <a:cubicBezTo>
                      <a:pt x="1130" y="16"/>
                      <a:pt x="1129" y="32"/>
                      <a:pt x="1137" y="45"/>
                    </a:cubicBezTo>
                    <a:cubicBezTo>
                      <a:pt x="1126" y="52"/>
                      <a:pt x="1114" y="49"/>
                      <a:pt x="1102" y="49"/>
                    </a:cubicBezTo>
                    <a:cubicBezTo>
                      <a:pt x="1091" y="50"/>
                      <a:pt x="1080" y="48"/>
                      <a:pt x="1070" y="52"/>
                    </a:cubicBezTo>
                    <a:cubicBezTo>
                      <a:pt x="1062" y="56"/>
                      <a:pt x="1053" y="54"/>
                      <a:pt x="1045" y="55"/>
                    </a:cubicBezTo>
                    <a:cubicBezTo>
                      <a:pt x="1020" y="59"/>
                      <a:pt x="994" y="52"/>
                      <a:pt x="969" y="58"/>
                    </a:cubicBezTo>
                    <a:cubicBezTo>
                      <a:pt x="943" y="64"/>
                      <a:pt x="915" y="65"/>
                      <a:pt x="888" y="65"/>
                    </a:cubicBezTo>
                    <a:cubicBezTo>
                      <a:pt x="809" y="67"/>
                      <a:pt x="729" y="67"/>
                      <a:pt x="650" y="72"/>
                    </a:cubicBezTo>
                    <a:cubicBezTo>
                      <a:pt x="645" y="73"/>
                      <a:pt x="639" y="73"/>
                      <a:pt x="634" y="73"/>
                    </a:cubicBezTo>
                    <a:cubicBezTo>
                      <a:pt x="632" y="73"/>
                      <a:pt x="630" y="72"/>
                      <a:pt x="628" y="72"/>
                    </a:cubicBezTo>
                    <a:cubicBezTo>
                      <a:pt x="594" y="72"/>
                      <a:pt x="560" y="77"/>
                      <a:pt x="526" y="78"/>
                    </a:cubicBezTo>
                    <a:cubicBezTo>
                      <a:pt x="523" y="78"/>
                      <a:pt x="520" y="77"/>
                      <a:pt x="517" y="77"/>
                    </a:cubicBezTo>
                    <a:cubicBezTo>
                      <a:pt x="484" y="81"/>
                      <a:pt x="452" y="81"/>
                      <a:pt x="419" y="84"/>
                    </a:cubicBezTo>
                    <a:cubicBezTo>
                      <a:pt x="405" y="85"/>
                      <a:pt x="390" y="85"/>
                      <a:pt x="376" y="80"/>
                    </a:cubicBezTo>
                    <a:cubicBezTo>
                      <a:pt x="351" y="72"/>
                      <a:pt x="326" y="80"/>
                      <a:pt x="301" y="79"/>
                    </a:cubicBezTo>
                    <a:cubicBezTo>
                      <a:pt x="255" y="78"/>
                      <a:pt x="208" y="79"/>
                      <a:pt x="162" y="82"/>
                    </a:cubicBezTo>
                    <a:cubicBezTo>
                      <a:pt x="114" y="85"/>
                      <a:pt x="67" y="73"/>
                      <a:pt x="19" y="77"/>
                    </a:cubicBezTo>
                    <a:cubicBezTo>
                      <a:pt x="12" y="78"/>
                      <a:pt x="4" y="78"/>
                      <a:pt x="0" y="70"/>
                    </a:cubicBezTo>
                    <a:cubicBezTo>
                      <a:pt x="1" y="62"/>
                      <a:pt x="9" y="61"/>
                      <a:pt x="15" y="58"/>
                    </a:cubicBezTo>
                    <a:cubicBezTo>
                      <a:pt x="29" y="52"/>
                      <a:pt x="45" y="48"/>
                      <a:pt x="60" y="44"/>
                    </a:cubicBezTo>
                    <a:cubicBezTo>
                      <a:pt x="71" y="40"/>
                      <a:pt x="78" y="35"/>
                      <a:pt x="78" y="23"/>
                    </a:cubicBezTo>
                    <a:cubicBezTo>
                      <a:pt x="91" y="10"/>
                      <a:pt x="106" y="18"/>
                      <a:pt x="119" y="19"/>
                    </a:cubicBezTo>
                    <a:cubicBezTo>
                      <a:pt x="172" y="21"/>
                      <a:pt x="224" y="25"/>
                      <a:pt x="276" y="23"/>
                    </a:cubicBezTo>
                    <a:cubicBezTo>
                      <a:pt x="300" y="22"/>
                      <a:pt x="323" y="21"/>
                      <a:pt x="347" y="25"/>
                    </a:cubicBezTo>
                    <a:cubicBezTo>
                      <a:pt x="374" y="31"/>
                      <a:pt x="403" y="29"/>
                      <a:pt x="431" y="20"/>
                    </a:cubicBezTo>
                    <a:cubicBezTo>
                      <a:pt x="433" y="19"/>
                      <a:pt x="436" y="19"/>
                      <a:pt x="439" y="20"/>
                    </a:cubicBezTo>
                    <a:cubicBezTo>
                      <a:pt x="459" y="31"/>
                      <a:pt x="479" y="24"/>
                      <a:pt x="499" y="21"/>
                    </a:cubicBezTo>
                    <a:cubicBezTo>
                      <a:pt x="527" y="19"/>
                      <a:pt x="555" y="22"/>
                      <a:pt x="583" y="16"/>
                    </a:cubicBezTo>
                    <a:cubicBezTo>
                      <a:pt x="626" y="14"/>
                      <a:pt x="670" y="20"/>
                      <a:pt x="713" y="16"/>
                    </a:cubicBezTo>
                    <a:cubicBezTo>
                      <a:pt x="741" y="13"/>
                      <a:pt x="769" y="12"/>
                      <a:pt x="797" y="15"/>
                    </a:cubicBezTo>
                    <a:cubicBezTo>
                      <a:pt x="869" y="18"/>
                      <a:pt x="941" y="16"/>
                      <a:pt x="1013" y="14"/>
                    </a:cubicBezTo>
                    <a:cubicBezTo>
                      <a:pt x="1046" y="13"/>
                      <a:pt x="1078" y="0"/>
                      <a:pt x="1112" y="2"/>
                    </a:cubicBezTo>
                    <a:cubicBezTo>
                      <a:pt x="1115" y="2"/>
                      <a:pt x="1118" y="2"/>
                      <a:pt x="1121" y="4"/>
                    </a:cubicBezTo>
                    <a:close/>
                  </a:path>
                </a:pathLst>
              </a:custGeom>
              <a:solidFill>
                <a:srgbClr val="DFE6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7" name="Freeform 29"/>
              <p:cNvSpPr/>
              <p:nvPr/>
            </p:nvSpPr>
            <p:spPr bwMode="auto">
              <a:xfrm>
                <a:off x="1042" y="3021"/>
                <a:ext cx="1188" cy="92"/>
              </a:xfrm>
              <a:custGeom>
                <a:avLst/>
                <a:gdLst>
                  <a:gd name="T0" fmla="*/ 1045 w 1057"/>
                  <a:gd name="T1" fmla="*/ 7 h 82"/>
                  <a:gd name="T2" fmla="*/ 1057 w 1057"/>
                  <a:gd name="T3" fmla="*/ 47 h 82"/>
                  <a:gd name="T4" fmla="*/ 1024 w 1057"/>
                  <a:gd name="T5" fmla="*/ 54 h 82"/>
                  <a:gd name="T6" fmla="*/ 970 w 1057"/>
                  <a:gd name="T7" fmla="*/ 53 h 82"/>
                  <a:gd name="T8" fmla="*/ 964 w 1057"/>
                  <a:gd name="T9" fmla="*/ 54 h 82"/>
                  <a:gd name="T10" fmla="*/ 911 w 1057"/>
                  <a:gd name="T11" fmla="*/ 65 h 82"/>
                  <a:gd name="T12" fmla="*/ 906 w 1057"/>
                  <a:gd name="T13" fmla="*/ 64 h 82"/>
                  <a:gd name="T14" fmla="*/ 896 w 1057"/>
                  <a:gd name="T15" fmla="*/ 56 h 82"/>
                  <a:gd name="T16" fmla="*/ 812 w 1057"/>
                  <a:gd name="T17" fmla="*/ 65 h 82"/>
                  <a:gd name="T18" fmla="*/ 802 w 1057"/>
                  <a:gd name="T19" fmla="*/ 65 h 82"/>
                  <a:gd name="T20" fmla="*/ 679 w 1057"/>
                  <a:gd name="T21" fmla="*/ 71 h 82"/>
                  <a:gd name="T22" fmla="*/ 547 w 1057"/>
                  <a:gd name="T23" fmla="*/ 73 h 82"/>
                  <a:gd name="T24" fmla="*/ 472 w 1057"/>
                  <a:gd name="T25" fmla="*/ 71 h 82"/>
                  <a:gd name="T26" fmla="*/ 454 w 1057"/>
                  <a:gd name="T27" fmla="*/ 67 h 82"/>
                  <a:gd name="T28" fmla="*/ 352 w 1057"/>
                  <a:gd name="T29" fmla="*/ 79 h 82"/>
                  <a:gd name="T30" fmla="*/ 316 w 1057"/>
                  <a:gd name="T31" fmla="*/ 82 h 82"/>
                  <a:gd name="T32" fmla="*/ 307 w 1057"/>
                  <a:gd name="T33" fmla="*/ 77 h 82"/>
                  <a:gd name="T34" fmla="*/ 294 w 1057"/>
                  <a:gd name="T35" fmla="*/ 69 h 82"/>
                  <a:gd name="T36" fmla="*/ 202 w 1057"/>
                  <a:gd name="T37" fmla="*/ 69 h 82"/>
                  <a:gd name="T38" fmla="*/ 196 w 1057"/>
                  <a:gd name="T39" fmla="*/ 70 h 82"/>
                  <a:gd name="T40" fmla="*/ 143 w 1057"/>
                  <a:gd name="T41" fmla="*/ 64 h 82"/>
                  <a:gd name="T42" fmla="*/ 126 w 1057"/>
                  <a:gd name="T43" fmla="*/ 63 h 82"/>
                  <a:gd name="T44" fmla="*/ 12 w 1057"/>
                  <a:gd name="T45" fmla="*/ 63 h 82"/>
                  <a:gd name="T46" fmla="*/ 2 w 1057"/>
                  <a:gd name="T47" fmla="*/ 36 h 82"/>
                  <a:gd name="T48" fmla="*/ 1 w 1057"/>
                  <a:gd name="T49" fmla="*/ 29 h 82"/>
                  <a:gd name="T50" fmla="*/ 3 w 1057"/>
                  <a:gd name="T51" fmla="*/ 16 h 82"/>
                  <a:gd name="T52" fmla="*/ 61 w 1057"/>
                  <a:gd name="T53" fmla="*/ 14 h 82"/>
                  <a:gd name="T54" fmla="*/ 120 w 1057"/>
                  <a:gd name="T55" fmla="*/ 17 h 82"/>
                  <a:gd name="T56" fmla="*/ 127 w 1057"/>
                  <a:gd name="T57" fmla="*/ 17 h 82"/>
                  <a:gd name="T58" fmla="*/ 412 w 1057"/>
                  <a:gd name="T59" fmla="*/ 24 h 82"/>
                  <a:gd name="T60" fmla="*/ 549 w 1057"/>
                  <a:gd name="T61" fmla="*/ 19 h 82"/>
                  <a:gd name="T62" fmla="*/ 585 w 1057"/>
                  <a:gd name="T63" fmla="*/ 19 h 82"/>
                  <a:gd name="T64" fmla="*/ 707 w 1057"/>
                  <a:gd name="T65" fmla="*/ 19 h 82"/>
                  <a:gd name="T66" fmla="*/ 862 w 1057"/>
                  <a:gd name="T67" fmla="*/ 12 h 82"/>
                  <a:gd name="T68" fmla="*/ 1012 w 1057"/>
                  <a:gd name="T69" fmla="*/ 3 h 82"/>
                  <a:gd name="T70" fmla="*/ 1045 w 1057"/>
                  <a:gd name="T71" fmla="*/ 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57" h="82">
                    <a:moveTo>
                      <a:pt x="1045" y="7"/>
                    </a:moveTo>
                    <a:cubicBezTo>
                      <a:pt x="1049" y="20"/>
                      <a:pt x="1053" y="34"/>
                      <a:pt x="1057" y="47"/>
                    </a:cubicBezTo>
                    <a:cubicBezTo>
                      <a:pt x="1048" y="56"/>
                      <a:pt x="1037" y="56"/>
                      <a:pt x="1024" y="54"/>
                    </a:cubicBezTo>
                    <a:cubicBezTo>
                      <a:pt x="1007" y="51"/>
                      <a:pt x="988" y="43"/>
                      <a:pt x="970" y="53"/>
                    </a:cubicBezTo>
                    <a:cubicBezTo>
                      <a:pt x="968" y="54"/>
                      <a:pt x="966" y="54"/>
                      <a:pt x="964" y="54"/>
                    </a:cubicBezTo>
                    <a:cubicBezTo>
                      <a:pt x="946" y="53"/>
                      <a:pt x="928" y="57"/>
                      <a:pt x="911" y="65"/>
                    </a:cubicBezTo>
                    <a:cubicBezTo>
                      <a:pt x="909" y="65"/>
                      <a:pt x="907" y="64"/>
                      <a:pt x="906" y="64"/>
                    </a:cubicBezTo>
                    <a:cubicBezTo>
                      <a:pt x="902" y="63"/>
                      <a:pt x="909" y="53"/>
                      <a:pt x="896" y="56"/>
                    </a:cubicBezTo>
                    <a:cubicBezTo>
                      <a:pt x="869" y="63"/>
                      <a:pt x="840" y="69"/>
                      <a:pt x="812" y="65"/>
                    </a:cubicBezTo>
                    <a:cubicBezTo>
                      <a:pt x="808" y="64"/>
                      <a:pt x="805" y="64"/>
                      <a:pt x="802" y="65"/>
                    </a:cubicBezTo>
                    <a:cubicBezTo>
                      <a:pt x="762" y="82"/>
                      <a:pt x="720" y="67"/>
                      <a:pt x="679" y="71"/>
                    </a:cubicBezTo>
                    <a:cubicBezTo>
                      <a:pt x="635" y="74"/>
                      <a:pt x="591" y="69"/>
                      <a:pt x="547" y="73"/>
                    </a:cubicBezTo>
                    <a:cubicBezTo>
                      <a:pt x="522" y="76"/>
                      <a:pt x="497" y="72"/>
                      <a:pt x="472" y="71"/>
                    </a:cubicBezTo>
                    <a:cubicBezTo>
                      <a:pt x="467" y="67"/>
                      <a:pt x="460" y="65"/>
                      <a:pt x="454" y="67"/>
                    </a:cubicBezTo>
                    <a:cubicBezTo>
                      <a:pt x="421" y="79"/>
                      <a:pt x="385" y="68"/>
                      <a:pt x="352" y="79"/>
                    </a:cubicBezTo>
                    <a:cubicBezTo>
                      <a:pt x="342" y="82"/>
                      <a:pt x="328" y="73"/>
                      <a:pt x="316" y="82"/>
                    </a:cubicBezTo>
                    <a:cubicBezTo>
                      <a:pt x="312" y="82"/>
                      <a:pt x="309" y="81"/>
                      <a:pt x="307" y="77"/>
                    </a:cubicBezTo>
                    <a:cubicBezTo>
                      <a:pt x="304" y="72"/>
                      <a:pt x="300" y="68"/>
                      <a:pt x="294" y="69"/>
                    </a:cubicBezTo>
                    <a:cubicBezTo>
                      <a:pt x="263" y="74"/>
                      <a:pt x="233" y="67"/>
                      <a:pt x="202" y="69"/>
                    </a:cubicBezTo>
                    <a:cubicBezTo>
                      <a:pt x="200" y="70"/>
                      <a:pt x="198" y="70"/>
                      <a:pt x="196" y="70"/>
                    </a:cubicBezTo>
                    <a:cubicBezTo>
                      <a:pt x="179" y="61"/>
                      <a:pt x="162" y="59"/>
                      <a:pt x="143" y="64"/>
                    </a:cubicBezTo>
                    <a:cubicBezTo>
                      <a:pt x="137" y="65"/>
                      <a:pt x="132" y="64"/>
                      <a:pt x="126" y="63"/>
                    </a:cubicBezTo>
                    <a:cubicBezTo>
                      <a:pt x="88" y="57"/>
                      <a:pt x="50" y="70"/>
                      <a:pt x="12" y="63"/>
                    </a:cubicBezTo>
                    <a:cubicBezTo>
                      <a:pt x="4" y="56"/>
                      <a:pt x="5" y="45"/>
                      <a:pt x="2" y="36"/>
                    </a:cubicBezTo>
                    <a:cubicBezTo>
                      <a:pt x="1" y="33"/>
                      <a:pt x="1" y="31"/>
                      <a:pt x="1" y="29"/>
                    </a:cubicBezTo>
                    <a:cubicBezTo>
                      <a:pt x="0" y="25"/>
                      <a:pt x="1" y="20"/>
                      <a:pt x="3" y="16"/>
                    </a:cubicBezTo>
                    <a:cubicBezTo>
                      <a:pt x="23" y="10"/>
                      <a:pt x="42" y="12"/>
                      <a:pt x="61" y="14"/>
                    </a:cubicBezTo>
                    <a:cubicBezTo>
                      <a:pt x="81" y="17"/>
                      <a:pt x="101" y="18"/>
                      <a:pt x="120" y="17"/>
                    </a:cubicBezTo>
                    <a:cubicBezTo>
                      <a:pt x="123" y="17"/>
                      <a:pt x="125" y="17"/>
                      <a:pt x="127" y="17"/>
                    </a:cubicBezTo>
                    <a:cubicBezTo>
                      <a:pt x="222" y="18"/>
                      <a:pt x="317" y="29"/>
                      <a:pt x="412" y="24"/>
                    </a:cubicBezTo>
                    <a:cubicBezTo>
                      <a:pt x="458" y="22"/>
                      <a:pt x="503" y="23"/>
                      <a:pt x="549" y="19"/>
                    </a:cubicBezTo>
                    <a:cubicBezTo>
                      <a:pt x="561" y="16"/>
                      <a:pt x="573" y="17"/>
                      <a:pt x="585" y="19"/>
                    </a:cubicBezTo>
                    <a:cubicBezTo>
                      <a:pt x="626" y="24"/>
                      <a:pt x="667" y="23"/>
                      <a:pt x="707" y="19"/>
                    </a:cubicBezTo>
                    <a:cubicBezTo>
                      <a:pt x="759" y="15"/>
                      <a:pt x="811" y="14"/>
                      <a:pt x="862" y="12"/>
                    </a:cubicBezTo>
                    <a:cubicBezTo>
                      <a:pt x="912" y="11"/>
                      <a:pt x="962" y="4"/>
                      <a:pt x="1012" y="3"/>
                    </a:cubicBezTo>
                    <a:cubicBezTo>
                      <a:pt x="1023" y="2"/>
                      <a:pt x="1034" y="0"/>
                      <a:pt x="1045" y="7"/>
                    </a:cubicBezTo>
                    <a:close/>
                  </a:path>
                </a:pathLst>
              </a:custGeom>
              <a:solidFill>
                <a:srgbClr val="DEE6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8" name="Freeform 30"/>
              <p:cNvSpPr/>
              <p:nvPr/>
            </p:nvSpPr>
            <p:spPr bwMode="auto">
              <a:xfrm>
                <a:off x="1058" y="3110"/>
                <a:ext cx="1203" cy="80"/>
              </a:xfrm>
              <a:custGeom>
                <a:avLst/>
                <a:gdLst>
                  <a:gd name="T0" fmla="*/ 1055 w 1071"/>
                  <a:gd name="T1" fmla="*/ 0 h 71"/>
                  <a:gd name="T2" fmla="*/ 1071 w 1071"/>
                  <a:gd name="T3" fmla="*/ 48 h 71"/>
                  <a:gd name="T4" fmla="*/ 1019 w 1071"/>
                  <a:gd name="T5" fmla="*/ 58 h 71"/>
                  <a:gd name="T6" fmla="*/ 1003 w 1071"/>
                  <a:gd name="T7" fmla="*/ 60 h 71"/>
                  <a:gd name="T8" fmla="*/ 987 w 1071"/>
                  <a:gd name="T9" fmla="*/ 61 h 71"/>
                  <a:gd name="T10" fmla="*/ 931 w 1071"/>
                  <a:gd name="T11" fmla="*/ 55 h 71"/>
                  <a:gd name="T12" fmla="*/ 838 w 1071"/>
                  <a:gd name="T13" fmla="*/ 59 h 71"/>
                  <a:gd name="T14" fmla="*/ 781 w 1071"/>
                  <a:gd name="T15" fmla="*/ 63 h 71"/>
                  <a:gd name="T16" fmla="*/ 773 w 1071"/>
                  <a:gd name="T17" fmla="*/ 61 h 71"/>
                  <a:gd name="T18" fmla="*/ 626 w 1071"/>
                  <a:gd name="T19" fmla="*/ 65 h 71"/>
                  <a:gd name="T20" fmla="*/ 535 w 1071"/>
                  <a:gd name="T21" fmla="*/ 66 h 71"/>
                  <a:gd name="T22" fmla="*/ 426 w 1071"/>
                  <a:gd name="T23" fmla="*/ 64 h 71"/>
                  <a:gd name="T24" fmla="*/ 335 w 1071"/>
                  <a:gd name="T25" fmla="*/ 61 h 71"/>
                  <a:gd name="T26" fmla="*/ 238 w 1071"/>
                  <a:gd name="T27" fmla="*/ 58 h 71"/>
                  <a:gd name="T28" fmla="*/ 106 w 1071"/>
                  <a:gd name="T29" fmla="*/ 60 h 71"/>
                  <a:gd name="T30" fmla="*/ 23 w 1071"/>
                  <a:gd name="T31" fmla="*/ 60 h 71"/>
                  <a:gd name="T32" fmla="*/ 17 w 1071"/>
                  <a:gd name="T33" fmla="*/ 59 h 71"/>
                  <a:gd name="T34" fmla="*/ 13 w 1071"/>
                  <a:gd name="T35" fmla="*/ 55 h 71"/>
                  <a:gd name="T36" fmla="*/ 3 w 1071"/>
                  <a:gd name="T37" fmla="*/ 27 h 71"/>
                  <a:gd name="T38" fmla="*/ 10 w 1071"/>
                  <a:gd name="T39" fmla="*/ 9 h 71"/>
                  <a:gd name="T40" fmla="*/ 119 w 1071"/>
                  <a:gd name="T41" fmla="*/ 9 h 71"/>
                  <a:gd name="T42" fmla="*/ 315 w 1071"/>
                  <a:gd name="T43" fmla="*/ 16 h 71"/>
                  <a:gd name="T44" fmla="*/ 427 w 1071"/>
                  <a:gd name="T45" fmla="*/ 15 h 71"/>
                  <a:gd name="T46" fmla="*/ 579 w 1071"/>
                  <a:gd name="T47" fmla="*/ 17 h 71"/>
                  <a:gd name="T48" fmla="*/ 642 w 1071"/>
                  <a:gd name="T49" fmla="*/ 10 h 71"/>
                  <a:gd name="T50" fmla="*/ 653 w 1071"/>
                  <a:gd name="T51" fmla="*/ 8 h 71"/>
                  <a:gd name="T52" fmla="*/ 784 w 1071"/>
                  <a:gd name="T53" fmla="*/ 9 h 71"/>
                  <a:gd name="T54" fmla="*/ 898 w 1071"/>
                  <a:gd name="T55" fmla="*/ 11 h 71"/>
                  <a:gd name="T56" fmla="*/ 904 w 1071"/>
                  <a:gd name="T57" fmla="*/ 12 h 71"/>
                  <a:gd name="T58" fmla="*/ 989 w 1071"/>
                  <a:gd name="T59" fmla="*/ 7 h 71"/>
                  <a:gd name="T60" fmla="*/ 1040 w 1071"/>
                  <a:gd name="T61" fmla="*/ 9 h 71"/>
                  <a:gd name="T62" fmla="*/ 1055 w 1071"/>
                  <a:gd name="T63"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71" h="71">
                    <a:moveTo>
                      <a:pt x="1055" y="0"/>
                    </a:moveTo>
                    <a:cubicBezTo>
                      <a:pt x="1061" y="16"/>
                      <a:pt x="1066" y="32"/>
                      <a:pt x="1071" y="48"/>
                    </a:cubicBezTo>
                    <a:cubicBezTo>
                      <a:pt x="1054" y="57"/>
                      <a:pt x="1036" y="57"/>
                      <a:pt x="1019" y="58"/>
                    </a:cubicBezTo>
                    <a:cubicBezTo>
                      <a:pt x="1013" y="57"/>
                      <a:pt x="1008" y="59"/>
                      <a:pt x="1003" y="60"/>
                    </a:cubicBezTo>
                    <a:cubicBezTo>
                      <a:pt x="997" y="61"/>
                      <a:pt x="992" y="61"/>
                      <a:pt x="987" y="61"/>
                    </a:cubicBezTo>
                    <a:cubicBezTo>
                      <a:pt x="968" y="58"/>
                      <a:pt x="948" y="67"/>
                      <a:pt x="931" y="55"/>
                    </a:cubicBezTo>
                    <a:cubicBezTo>
                      <a:pt x="900" y="67"/>
                      <a:pt x="869" y="54"/>
                      <a:pt x="838" y="59"/>
                    </a:cubicBezTo>
                    <a:cubicBezTo>
                      <a:pt x="819" y="61"/>
                      <a:pt x="799" y="59"/>
                      <a:pt x="781" y="63"/>
                    </a:cubicBezTo>
                    <a:cubicBezTo>
                      <a:pt x="778" y="63"/>
                      <a:pt x="775" y="60"/>
                      <a:pt x="773" y="61"/>
                    </a:cubicBezTo>
                    <a:cubicBezTo>
                      <a:pt x="724" y="71"/>
                      <a:pt x="675" y="59"/>
                      <a:pt x="626" y="65"/>
                    </a:cubicBezTo>
                    <a:cubicBezTo>
                      <a:pt x="596" y="69"/>
                      <a:pt x="565" y="65"/>
                      <a:pt x="535" y="66"/>
                    </a:cubicBezTo>
                    <a:cubicBezTo>
                      <a:pt x="498" y="66"/>
                      <a:pt x="462" y="63"/>
                      <a:pt x="426" y="64"/>
                    </a:cubicBezTo>
                    <a:cubicBezTo>
                      <a:pt x="395" y="64"/>
                      <a:pt x="365" y="68"/>
                      <a:pt x="335" y="61"/>
                    </a:cubicBezTo>
                    <a:cubicBezTo>
                      <a:pt x="303" y="53"/>
                      <a:pt x="270" y="55"/>
                      <a:pt x="238" y="58"/>
                    </a:cubicBezTo>
                    <a:cubicBezTo>
                      <a:pt x="194" y="61"/>
                      <a:pt x="150" y="59"/>
                      <a:pt x="106" y="60"/>
                    </a:cubicBezTo>
                    <a:cubicBezTo>
                      <a:pt x="78" y="61"/>
                      <a:pt x="51" y="59"/>
                      <a:pt x="23" y="60"/>
                    </a:cubicBezTo>
                    <a:cubicBezTo>
                      <a:pt x="21" y="60"/>
                      <a:pt x="19" y="59"/>
                      <a:pt x="17" y="59"/>
                    </a:cubicBezTo>
                    <a:cubicBezTo>
                      <a:pt x="15" y="58"/>
                      <a:pt x="14" y="57"/>
                      <a:pt x="13" y="55"/>
                    </a:cubicBezTo>
                    <a:cubicBezTo>
                      <a:pt x="9" y="46"/>
                      <a:pt x="7" y="36"/>
                      <a:pt x="3" y="27"/>
                    </a:cubicBezTo>
                    <a:cubicBezTo>
                      <a:pt x="1" y="20"/>
                      <a:pt x="0" y="13"/>
                      <a:pt x="10" y="9"/>
                    </a:cubicBezTo>
                    <a:cubicBezTo>
                      <a:pt x="46" y="15"/>
                      <a:pt x="83" y="7"/>
                      <a:pt x="119" y="9"/>
                    </a:cubicBezTo>
                    <a:cubicBezTo>
                      <a:pt x="184" y="13"/>
                      <a:pt x="249" y="14"/>
                      <a:pt x="315" y="16"/>
                    </a:cubicBezTo>
                    <a:cubicBezTo>
                      <a:pt x="352" y="19"/>
                      <a:pt x="389" y="19"/>
                      <a:pt x="427" y="15"/>
                    </a:cubicBezTo>
                    <a:cubicBezTo>
                      <a:pt x="478" y="13"/>
                      <a:pt x="528" y="9"/>
                      <a:pt x="579" y="17"/>
                    </a:cubicBezTo>
                    <a:cubicBezTo>
                      <a:pt x="600" y="20"/>
                      <a:pt x="622" y="17"/>
                      <a:pt x="642" y="10"/>
                    </a:cubicBezTo>
                    <a:cubicBezTo>
                      <a:pt x="646" y="8"/>
                      <a:pt x="649" y="7"/>
                      <a:pt x="653" y="8"/>
                    </a:cubicBezTo>
                    <a:cubicBezTo>
                      <a:pt x="697" y="18"/>
                      <a:pt x="740" y="16"/>
                      <a:pt x="784" y="9"/>
                    </a:cubicBezTo>
                    <a:cubicBezTo>
                      <a:pt x="821" y="17"/>
                      <a:pt x="860" y="6"/>
                      <a:pt x="898" y="11"/>
                    </a:cubicBezTo>
                    <a:cubicBezTo>
                      <a:pt x="900" y="12"/>
                      <a:pt x="902" y="12"/>
                      <a:pt x="904" y="12"/>
                    </a:cubicBezTo>
                    <a:cubicBezTo>
                      <a:pt x="932" y="6"/>
                      <a:pt x="961" y="18"/>
                      <a:pt x="989" y="7"/>
                    </a:cubicBezTo>
                    <a:cubicBezTo>
                      <a:pt x="1005" y="1"/>
                      <a:pt x="1023" y="15"/>
                      <a:pt x="1040" y="9"/>
                    </a:cubicBezTo>
                    <a:cubicBezTo>
                      <a:pt x="1047" y="8"/>
                      <a:pt x="1050" y="3"/>
                      <a:pt x="1055" y="0"/>
                    </a:cubicBezTo>
                    <a:close/>
                  </a:path>
                </a:pathLst>
              </a:custGeom>
              <a:solidFill>
                <a:srgbClr val="DEE6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9" name="Freeform 31"/>
              <p:cNvSpPr/>
              <p:nvPr/>
            </p:nvSpPr>
            <p:spPr bwMode="auto">
              <a:xfrm>
                <a:off x="1027" y="2935"/>
                <a:ext cx="1180" cy="96"/>
              </a:xfrm>
              <a:custGeom>
                <a:avLst/>
                <a:gdLst>
                  <a:gd name="T0" fmla="*/ 1033 w 1050"/>
                  <a:gd name="T1" fmla="*/ 11 h 86"/>
                  <a:gd name="T2" fmla="*/ 1050 w 1050"/>
                  <a:gd name="T3" fmla="*/ 60 h 86"/>
                  <a:gd name="T4" fmla="*/ 984 w 1050"/>
                  <a:gd name="T5" fmla="*/ 54 h 86"/>
                  <a:gd name="T6" fmla="*/ 953 w 1050"/>
                  <a:gd name="T7" fmla="*/ 57 h 86"/>
                  <a:gd name="T8" fmla="*/ 829 w 1050"/>
                  <a:gd name="T9" fmla="*/ 61 h 86"/>
                  <a:gd name="T10" fmla="*/ 786 w 1050"/>
                  <a:gd name="T11" fmla="*/ 67 h 86"/>
                  <a:gd name="T12" fmla="*/ 781 w 1050"/>
                  <a:gd name="T13" fmla="*/ 67 h 86"/>
                  <a:gd name="T14" fmla="*/ 738 w 1050"/>
                  <a:gd name="T15" fmla="*/ 74 h 86"/>
                  <a:gd name="T16" fmla="*/ 681 w 1050"/>
                  <a:gd name="T17" fmla="*/ 75 h 86"/>
                  <a:gd name="T18" fmla="*/ 625 w 1050"/>
                  <a:gd name="T19" fmla="*/ 83 h 86"/>
                  <a:gd name="T20" fmla="*/ 612 w 1050"/>
                  <a:gd name="T21" fmla="*/ 79 h 86"/>
                  <a:gd name="T22" fmla="*/ 589 w 1050"/>
                  <a:gd name="T23" fmla="*/ 71 h 86"/>
                  <a:gd name="T24" fmla="*/ 540 w 1050"/>
                  <a:gd name="T25" fmla="*/ 73 h 86"/>
                  <a:gd name="T26" fmla="*/ 507 w 1050"/>
                  <a:gd name="T27" fmla="*/ 76 h 86"/>
                  <a:gd name="T28" fmla="*/ 455 w 1050"/>
                  <a:gd name="T29" fmla="*/ 77 h 86"/>
                  <a:gd name="T30" fmla="*/ 370 w 1050"/>
                  <a:gd name="T31" fmla="*/ 76 h 86"/>
                  <a:gd name="T32" fmla="*/ 289 w 1050"/>
                  <a:gd name="T33" fmla="*/ 74 h 86"/>
                  <a:gd name="T34" fmla="*/ 278 w 1050"/>
                  <a:gd name="T35" fmla="*/ 78 h 86"/>
                  <a:gd name="T36" fmla="*/ 264 w 1050"/>
                  <a:gd name="T37" fmla="*/ 79 h 86"/>
                  <a:gd name="T38" fmla="*/ 245 w 1050"/>
                  <a:gd name="T39" fmla="*/ 76 h 86"/>
                  <a:gd name="T40" fmla="*/ 213 w 1050"/>
                  <a:gd name="T41" fmla="*/ 76 h 86"/>
                  <a:gd name="T42" fmla="*/ 208 w 1050"/>
                  <a:gd name="T43" fmla="*/ 75 h 86"/>
                  <a:gd name="T44" fmla="*/ 184 w 1050"/>
                  <a:gd name="T45" fmla="*/ 77 h 86"/>
                  <a:gd name="T46" fmla="*/ 138 w 1050"/>
                  <a:gd name="T47" fmla="*/ 74 h 86"/>
                  <a:gd name="T48" fmla="*/ 101 w 1050"/>
                  <a:gd name="T49" fmla="*/ 71 h 86"/>
                  <a:gd name="T50" fmla="*/ 58 w 1050"/>
                  <a:gd name="T51" fmla="*/ 69 h 86"/>
                  <a:gd name="T52" fmla="*/ 33 w 1050"/>
                  <a:gd name="T53" fmla="*/ 70 h 86"/>
                  <a:gd name="T54" fmla="*/ 5 w 1050"/>
                  <a:gd name="T55" fmla="*/ 60 h 86"/>
                  <a:gd name="T56" fmla="*/ 4 w 1050"/>
                  <a:gd name="T57" fmla="*/ 38 h 86"/>
                  <a:gd name="T58" fmla="*/ 40 w 1050"/>
                  <a:gd name="T59" fmla="*/ 26 h 86"/>
                  <a:gd name="T60" fmla="*/ 171 w 1050"/>
                  <a:gd name="T61" fmla="*/ 30 h 86"/>
                  <a:gd name="T62" fmla="*/ 209 w 1050"/>
                  <a:gd name="T63" fmla="*/ 30 h 86"/>
                  <a:gd name="T64" fmla="*/ 386 w 1050"/>
                  <a:gd name="T65" fmla="*/ 31 h 86"/>
                  <a:gd name="T66" fmla="*/ 459 w 1050"/>
                  <a:gd name="T67" fmla="*/ 26 h 86"/>
                  <a:gd name="T68" fmla="*/ 640 w 1050"/>
                  <a:gd name="T69" fmla="*/ 21 h 86"/>
                  <a:gd name="T70" fmla="*/ 969 w 1050"/>
                  <a:gd name="T71" fmla="*/ 10 h 86"/>
                  <a:gd name="T72" fmla="*/ 1033 w 1050"/>
                  <a:gd name="T73"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0" h="86">
                    <a:moveTo>
                      <a:pt x="1033" y="11"/>
                    </a:moveTo>
                    <a:cubicBezTo>
                      <a:pt x="1039" y="28"/>
                      <a:pt x="1044" y="44"/>
                      <a:pt x="1050" y="60"/>
                    </a:cubicBezTo>
                    <a:cubicBezTo>
                      <a:pt x="1028" y="58"/>
                      <a:pt x="1006" y="55"/>
                      <a:pt x="984" y="54"/>
                    </a:cubicBezTo>
                    <a:cubicBezTo>
                      <a:pt x="974" y="52"/>
                      <a:pt x="963" y="55"/>
                      <a:pt x="953" y="57"/>
                    </a:cubicBezTo>
                    <a:cubicBezTo>
                      <a:pt x="912" y="61"/>
                      <a:pt x="871" y="65"/>
                      <a:pt x="829" y="61"/>
                    </a:cubicBezTo>
                    <a:cubicBezTo>
                      <a:pt x="814" y="60"/>
                      <a:pt x="801" y="68"/>
                      <a:pt x="786" y="67"/>
                    </a:cubicBezTo>
                    <a:cubicBezTo>
                      <a:pt x="784" y="67"/>
                      <a:pt x="783" y="67"/>
                      <a:pt x="781" y="67"/>
                    </a:cubicBezTo>
                    <a:cubicBezTo>
                      <a:pt x="766" y="65"/>
                      <a:pt x="753" y="70"/>
                      <a:pt x="738" y="74"/>
                    </a:cubicBezTo>
                    <a:cubicBezTo>
                      <a:pt x="720" y="78"/>
                      <a:pt x="700" y="76"/>
                      <a:pt x="681" y="75"/>
                    </a:cubicBezTo>
                    <a:cubicBezTo>
                      <a:pt x="662" y="74"/>
                      <a:pt x="643" y="77"/>
                      <a:pt x="625" y="83"/>
                    </a:cubicBezTo>
                    <a:cubicBezTo>
                      <a:pt x="620" y="84"/>
                      <a:pt x="616" y="83"/>
                      <a:pt x="612" y="79"/>
                    </a:cubicBezTo>
                    <a:cubicBezTo>
                      <a:pt x="606" y="71"/>
                      <a:pt x="598" y="68"/>
                      <a:pt x="589" y="71"/>
                    </a:cubicBezTo>
                    <a:cubicBezTo>
                      <a:pt x="573" y="75"/>
                      <a:pt x="557" y="76"/>
                      <a:pt x="540" y="73"/>
                    </a:cubicBezTo>
                    <a:cubicBezTo>
                      <a:pt x="530" y="71"/>
                      <a:pt x="519" y="81"/>
                      <a:pt x="507" y="76"/>
                    </a:cubicBezTo>
                    <a:cubicBezTo>
                      <a:pt x="490" y="70"/>
                      <a:pt x="472" y="72"/>
                      <a:pt x="455" y="77"/>
                    </a:cubicBezTo>
                    <a:cubicBezTo>
                      <a:pt x="426" y="86"/>
                      <a:pt x="398" y="73"/>
                      <a:pt x="370" y="76"/>
                    </a:cubicBezTo>
                    <a:cubicBezTo>
                      <a:pt x="343" y="79"/>
                      <a:pt x="316" y="73"/>
                      <a:pt x="289" y="74"/>
                    </a:cubicBezTo>
                    <a:cubicBezTo>
                      <a:pt x="285" y="75"/>
                      <a:pt x="282" y="77"/>
                      <a:pt x="278" y="78"/>
                    </a:cubicBezTo>
                    <a:cubicBezTo>
                      <a:pt x="273" y="80"/>
                      <a:pt x="269" y="81"/>
                      <a:pt x="264" y="79"/>
                    </a:cubicBezTo>
                    <a:cubicBezTo>
                      <a:pt x="258" y="76"/>
                      <a:pt x="254" y="69"/>
                      <a:pt x="245" y="76"/>
                    </a:cubicBezTo>
                    <a:cubicBezTo>
                      <a:pt x="235" y="84"/>
                      <a:pt x="224" y="73"/>
                      <a:pt x="213" y="76"/>
                    </a:cubicBezTo>
                    <a:cubicBezTo>
                      <a:pt x="211" y="75"/>
                      <a:pt x="209" y="75"/>
                      <a:pt x="208" y="75"/>
                    </a:cubicBezTo>
                    <a:cubicBezTo>
                      <a:pt x="200" y="72"/>
                      <a:pt x="192" y="73"/>
                      <a:pt x="184" y="77"/>
                    </a:cubicBezTo>
                    <a:cubicBezTo>
                      <a:pt x="169" y="83"/>
                      <a:pt x="154" y="82"/>
                      <a:pt x="138" y="74"/>
                    </a:cubicBezTo>
                    <a:cubicBezTo>
                      <a:pt x="127" y="68"/>
                      <a:pt x="114" y="69"/>
                      <a:pt x="101" y="71"/>
                    </a:cubicBezTo>
                    <a:cubicBezTo>
                      <a:pt x="87" y="73"/>
                      <a:pt x="73" y="76"/>
                      <a:pt x="58" y="69"/>
                    </a:cubicBezTo>
                    <a:cubicBezTo>
                      <a:pt x="50" y="65"/>
                      <a:pt x="41" y="69"/>
                      <a:pt x="33" y="70"/>
                    </a:cubicBezTo>
                    <a:cubicBezTo>
                      <a:pt x="21" y="72"/>
                      <a:pt x="12" y="70"/>
                      <a:pt x="5" y="60"/>
                    </a:cubicBezTo>
                    <a:cubicBezTo>
                      <a:pt x="1" y="53"/>
                      <a:pt x="0" y="45"/>
                      <a:pt x="4" y="38"/>
                    </a:cubicBezTo>
                    <a:cubicBezTo>
                      <a:pt x="13" y="26"/>
                      <a:pt x="27" y="27"/>
                      <a:pt x="40" y="26"/>
                    </a:cubicBezTo>
                    <a:cubicBezTo>
                      <a:pt x="83" y="25"/>
                      <a:pt x="127" y="31"/>
                      <a:pt x="171" y="30"/>
                    </a:cubicBezTo>
                    <a:cubicBezTo>
                      <a:pt x="183" y="30"/>
                      <a:pt x="196" y="31"/>
                      <a:pt x="209" y="30"/>
                    </a:cubicBezTo>
                    <a:cubicBezTo>
                      <a:pt x="268" y="38"/>
                      <a:pt x="327" y="31"/>
                      <a:pt x="386" y="31"/>
                    </a:cubicBezTo>
                    <a:cubicBezTo>
                      <a:pt x="411" y="32"/>
                      <a:pt x="435" y="23"/>
                      <a:pt x="459" y="26"/>
                    </a:cubicBezTo>
                    <a:cubicBezTo>
                      <a:pt x="520" y="24"/>
                      <a:pt x="581" y="26"/>
                      <a:pt x="640" y="21"/>
                    </a:cubicBezTo>
                    <a:cubicBezTo>
                      <a:pt x="750" y="11"/>
                      <a:pt x="859" y="17"/>
                      <a:pt x="969" y="10"/>
                    </a:cubicBezTo>
                    <a:cubicBezTo>
                      <a:pt x="990" y="8"/>
                      <a:pt x="1012" y="0"/>
                      <a:pt x="1033" y="11"/>
                    </a:cubicBezTo>
                    <a:close/>
                  </a:path>
                </a:pathLst>
              </a:custGeom>
              <a:solidFill>
                <a:srgbClr val="DDE6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0" name="Freeform 32"/>
              <p:cNvSpPr/>
              <p:nvPr/>
            </p:nvSpPr>
            <p:spPr bwMode="auto">
              <a:xfrm>
                <a:off x="1088" y="3182"/>
                <a:ext cx="1196" cy="89"/>
              </a:xfrm>
              <a:custGeom>
                <a:avLst/>
                <a:gdLst>
                  <a:gd name="T0" fmla="*/ 1049 w 1064"/>
                  <a:gd name="T1" fmla="*/ 0 h 79"/>
                  <a:gd name="T2" fmla="*/ 1064 w 1064"/>
                  <a:gd name="T3" fmla="*/ 48 h 79"/>
                  <a:gd name="T4" fmla="*/ 985 w 1064"/>
                  <a:gd name="T5" fmla="*/ 62 h 79"/>
                  <a:gd name="T6" fmla="*/ 937 w 1064"/>
                  <a:gd name="T7" fmla="*/ 63 h 79"/>
                  <a:gd name="T8" fmla="*/ 909 w 1064"/>
                  <a:gd name="T9" fmla="*/ 71 h 79"/>
                  <a:gd name="T10" fmla="*/ 877 w 1064"/>
                  <a:gd name="T11" fmla="*/ 69 h 79"/>
                  <a:gd name="T12" fmla="*/ 871 w 1064"/>
                  <a:gd name="T13" fmla="*/ 64 h 79"/>
                  <a:gd name="T14" fmla="*/ 782 w 1064"/>
                  <a:gd name="T15" fmla="*/ 68 h 79"/>
                  <a:gd name="T16" fmla="*/ 621 w 1064"/>
                  <a:gd name="T17" fmla="*/ 69 h 79"/>
                  <a:gd name="T18" fmla="*/ 510 w 1064"/>
                  <a:gd name="T19" fmla="*/ 73 h 79"/>
                  <a:gd name="T20" fmla="*/ 397 w 1064"/>
                  <a:gd name="T21" fmla="*/ 74 h 79"/>
                  <a:gd name="T22" fmla="*/ 132 w 1064"/>
                  <a:gd name="T23" fmla="*/ 75 h 79"/>
                  <a:gd name="T24" fmla="*/ 19 w 1064"/>
                  <a:gd name="T25" fmla="*/ 68 h 79"/>
                  <a:gd name="T26" fmla="*/ 0 w 1064"/>
                  <a:gd name="T27" fmla="*/ 33 h 79"/>
                  <a:gd name="T28" fmla="*/ 18 w 1064"/>
                  <a:gd name="T29" fmla="*/ 23 h 79"/>
                  <a:gd name="T30" fmla="*/ 115 w 1064"/>
                  <a:gd name="T31" fmla="*/ 19 h 79"/>
                  <a:gd name="T32" fmla="*/ 199 w 1064"/>
                  <a:gd name="T33" fmla="*/ 24 h 79"/>
                  <a:gd name="T34" fmla="*/ 214 w 1064"/>
                  <a:gd name="T35" fmla="*/ 26 h 79"/>
                  <a:gd name="T36" fmla="*/ 319 w 1064"/>
                  <a:gd name="T37" fmla="*/ 26 h 79"/>
                  <a:gd name="T38" fmla="*/ 446 w 1064"/>
                  <a:gd name="T39" fmla="*/ 28 h 79"/>
                  <a:gd name="T40" fmla="*/ 654 w 1064"/>
                  <a:gd name="T41" fmla="*/ 32 h 79"/>
                  <a:gd name="T42" fmla="*/ 699 w 1064"/>
                  <a:gd name="T43" fmla="*/ 25 h 79"/>
                  <a:gd name="T44" fmla="*/ 802 w 1064"/>
                  <a:gd name="T45" fmla="*/ 19 h 79"/>
                  <a:gd name="T46" fmla="*/ 931 w 1064"/>
                  <a:gd name="T47" fmla="*/ 18 h 79"/>
                  <a:gd name="T48" fmla="*/ 1040 w 1064"/>
                  <a:gd name="T49" fmla="*/ 8 h 79"/>
                  <a:gd name="T50" fmla="*/ 1046 w 1064"/>
                  <a:gd name="T51" fmla="*/ 1 h 79"/>
                  <a:gd name="T52" fmla="*/ 1049 w 1064"/>
                  <a:gd name="T53"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64" h="79">
                    <a:moveTo>
                      <a:pt x="1049" y="0"/>
                    </a:moveTo>
                    <a:cubicBezTo>
                      <a:pt x="1058" y="15"/>
                      <a:pt x="1055" y="33"/>
                      <a:pt x="1064" y="48"/>
                    </a:cubicBezTo>
                    <a:cubicBezTo>
                      <a:pt x="1039" y="62"/>
                      <a:pt x="1011" y="58"/>
                      <a:pt x="985" y="62"/>
                    </a:cubicBezTo>
                    <a:cubicBezTo>
                      <a:pt x="969" y="64"/>
                      <a:pt x="953" y="64"/>
                      <a:pt x="937" y="63"/>
                    </a:cubicBezTo>
                    <a:cubicBezTo>
                      <a:pt x="927" y="63"/>
                      <a:pt x="918" y="64"/>
                      <a:pt x="909" y="71"/>
                    </a:cubicBezTo>
                    <a:cubicBezTo>
                      <a:pt x="900" y="79"/>
                      <a:pt x="882" y="77"/>
                      <a:pt x="877" y="69"/>
                    </a:cubicBezTo>
                    <a:cubicBezTo>
                      <a:pt x="874" y="64"/>
                      <a:pt x="874" y="63"/>
                      <a:pt x="871" y="64"/>
                    </a:cubicBezTo>
                    <a:cubicBezTo>
                      <a:pt x="841" y="72"/>
                      <a:pt x="811" y="61"/>
                      <a:pt x="782" y="68"/>
                    </a:cubicBezTo>
                    <a:cubicBezTo>
                      <a:pt x="728" y="70"/>
                      <a:pt x="674" y="65"/>
                      <a:pt x="621" y="69"/>
                    </a:cubicBezTo>
                    <a:cubicBezTo>
                      <a:pt x="584" y="71"/>
                      <a:pt x="547" y="64"/>
                      <a:pt x="510" y="73"/>
                    </a:cubicBezTo>
                    <a:cubicBezTo>
                      <a:pt x="472" y="75"/>
                      <a:pt x="434" y="74"/>
                      <a:pt x="397" y="74"/>
                    </a:cubicBezTo>
                    <a:cubicBezTo>
                      <a:pt x="309" y="76"/>
                      <a:pt x="220" y="74"/>
                      <a:pt x="132" y="75"/>
                    </a:cubicBezTo>
                    <a:cubicBezTo>
                      <a:pt x="95" y="75"/>
                      <a:pt x="57" y="71"/>
                      <a:pt x="19" y="68"/>
                    </a:cubicBezTo>
                    <a:cubicBezTo>
                      <a:pt x="5" y="60"/>
                      <a:pt x="3" y="47"/>
                      <a:pt x="0" y="33"/>
                    </a:cubicBezTo>
                    <a:cubicBezTo>
                      <a:pt x="1" y="21"/>
                      <a:pt x="10" y="21"/>
                      <a:pt x="18" y="23"/>
                    </a:cubicBezTo>
                    <a:cubicBezTo>
                      <a:pt x="51" y="28"/>
                      <a:pt x="83" y="24"/>
                      <a:pt x="115" y="19"/>
                    </a:cubicBezTo>
                    <a:cubicBezTo>
                      <a:pt x="143" y="15"/>
                      <a:pt x="171" y="23"/>
                      <a:pt x="199" y="24"/>
                    </a:cubicBezTo>
                    <a:cubicBezTo>
                      <a:pt x="204" y="25"/>
                      <a:pt x="210" y="28"/>
                      <a:pt x="214" y="26"/>
                    </a:cubicBezTo>
                    <a:cubicBezTo>
                      <a:pt x="249" y="11"/>
                      <a:pt x="284" y="28"/>
                      <a:pt x="319" y="26"/>
                    </a:cubicBezTo>
                    <a:cubicBezTo>
                      <a:pt x="361" y="24"/>
                      <a:pt x="404" y="26"/>
                      <a:pt x="446" y="28"/>
                    </a:cubicBezTo>
                    <a:cubicBezTo>
                      <a:pt x="516" y="32"/>
                      <a:pt x="585" y="22"/>
                      <a:pt x="654" y="32"/>
                    </a:cubicBezTo>
                    <a:cubicBezTo>
                      <a:pt x="670" y="34"/>
                      <a:pt x="684" y="26"/>
                      <a:pt x="699" y="25"/>
                    </a:cubicBezTo>
                    <a:cubicBezTo>
                      <a:pt x="733" y="21"/>
                      <a:pt x="768" y="26"/>
                      <a:pt x="802" y="19"/>
                    </a:cubicBezTo>
                    <a:cubicBezTo>
                      <a:pt x="845" y="17"/>
                      <a:pt x="888" y="16"/>
                      <a:pt x="931" y="18"/>
                    </a:cubicBezTo>
                    <a:cubicBezTo>
                      <a:pt x="967" y="19"/>
                      <a:pt x="1004" y="19"/>
                      <a:pt x="1040" y="8"/>
                    </a:cubicBezTo>
                    <a:cubicBezTo>
                      <a:pt x="1043" y="7"/>
                      <a:pt x="1044" y="4"/>
                      <a:pt x="1046" y="1"/>
                    </a:cubicBezTo>
                    <a:cubicBezTo>
                      <a:pt x="1047" y="1"/>
                      <a:pt x="1048" y="0"/>
                      <a:pt x="1049" y="0"/>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1" name="Freeform 33"/>
              <p:cNvSpPr/>
              <p:nvPr/>
            </p:nvSpPr>
            <p:spPr bwMode="auto">
              <a:xfrm>
                <a:off x="1013" y="2867"/>
                <a:ext cx="1162" cy="85"/>
              </a:xfrm>
              <a:custGeom>
                <a:avLst/>
                <a:gdLst>
                  <a:gd name="T0" fmla="*/ 1023 w 1034"/>
                  <a:gd name="T1" fmla="*/ 0 h 75"/>
                  <a:gd name="T2" fmla="*/ 1034 w 1034"/>
                  <a:gd name="T3" fmla="*/ 41 h 75"/>
                  <a:gd name="T4" fmla="*/ 985 w 1034"/>
                  <a:gd name="T5" fmla="*/ 50 h 75"/>
                  <a:gd name="T6" fmla="*/ 849 w 1034"/>
                  <a:gd name="T7" fmla="*/ 57 h 75"/>
                  <a:gd name="T8" fmla="*/ 800 w 1034"/>
                  <a:gd name="T9" fmla="*/ 56 h 75"/>
                  <a:gd name="T10" fmla="*/ 795 w 1034"/>
                  <a:gd name="T11" fmla="*/ 55 h 75"/>
                  <a:gd name="T12" fmla="*/ 752 w 1034"/>
                  <a:gd name="T13" fmla="*/ 58 h 75"/>
                  <a:gd name="T14" fmla="*/ 747 w 1034"/>
                  <a:gd name="T15" fmla="*/ 58 h 75"/>
                  <a:gd name="T16" fmla="*/ 666 w 1034"/>
                  <a:gd name="T17" fmla="*/ 53 h 75"/>
                  <a:gd name="T18" fmla="*/ 626 w 1034"/>
                  <a:gd name="T19" fmla="*/ 56 h 75"/>
                  <a:gd name="T20" fmla="*/ 581 w 1034"/>
                  <a:gd name="T21" fmla="*/ 60 h 75"/>
                  <a:gd name="T22" fmla="*/ 536 w 1034"/>
                  <a:gd name="T23" fmla="*/ 65 h 75"/>
                  <a:gd name="T24" fmla="*/ 517 w 1034"/>
                  <a:gd name="T25" fmla="*/ 69 h 75"/>
                  <a:gd name="T26" fmla="*/ 492 w 1034"/>
                  <a:gd name="T27" fmla="*/ 65 h 75"/>
                  <a:gd name="T28" fmla="*/ 435 w 1034"/>
                  <a:gd name="T29" fmla="*/ 72 h 75"/>
                  <a:gd name="T30" fmla="*/ 418 w 1034"/>
                  <a:gd name="T31" fmla="*/ 70 h 75"/>
                  <a:gd name="T32" fmla="*/ 410 w 1034"/>
                  <a:gd name="T33" fmla="*/ 68 h 75"/>
                  <a:gd name="T34" fmla="*/ 319 w 1034"/>
                  <a:gd name="T35" fmla="*/ 70 h 75"/>
                  <a:gd name="T36" fmla="*/ 234 w 1034"/>
                  <a:gd name="T37" fmla="*/ 70 h 75"/>
                  <a:gd name="T38" fmla="*/ 228 w 1034"/>
                  <a:gd name="T39" fmla="*/ 69 h 75"/>
                  <a:gd name="T40" fmla="*/ 167 w 1034"/>
                  <a:gd name="T41" fmla="*/ 71 h 75"/>
                  <a:gd name="T42" fmla="*/ 76 w 1034"/>
                  <a:gd name="T43" fmla="*/ 72 h 75"/>
                  <a:gd name="T44" fmla="*/ 60 w 1034"/>
                  <a:gd name="T45" fmla="*/ 74 h 75"/>
                  <a:gd name="T46" fmla="*/ 49 w 1034"/>
                  <a:gd name="T47" fmla="*/ 72 h 75"/>
                  <a:gd name="T48" fmla="*/ 28 w 1034"/>
                  <a:gd name="T49" fmla="*/ 70 h 75"/>
                  <a:gd name="T50" fmla="*/ 8 w 1034"/>
                  <a:gd name="T51" fmla="*/ 66 h 75"/>
                  <a:gd name="T52" fmla="*/ 4 w 1034"/>
                  <a:gd name="T53" fmla="*/ 30 h 75"/>
                  <a:gd name="T54" fmla="*/ 9 w 1034"/>
                  <a:gd name="T55" fmla="*/ 26 h 75"/>
                  <a:gd name="T56" fmla="*/ 65 w 1034"/>
                  <a:gd name="T57" fmla="*/ 24 h 75"/>
                  <a:gd name="T58" fmla="*/ 89 w 1034"/>
                  <a:gd name="T59" fmla="*/ 23 h 75"/>
                  <a:gd name="T60" fmla="*/ 95 w 1034"/>
                  <a:gd name="T61" fmla="*/ 24 h 75"/>
                  <a:gd name="T62" fmla="*/ 153 w 1034"/>
                  <a:gd name="T63" fmla="*/ 22 h 75"/>
                  <a:gd name="T64" fmla="*/ 199 w 1034"/>
                  <a:gd name="T65" fmla="*/ 20 h 75"/>
                  <a:gd name="T66" fmla="*/ 304 w 1034"/>
                  <a:gd name="T67" fmla="*/ 20 h 75"/>
                  <a:gd name="T68" fmla="*/ 555 w 1034"/>
                  <a:gd name="T69" fmla="*/ 15 h 75"/>
                  <a:gd name="T70" fmla="*/ 646 w 1034"/>
                  <a:gd name="T71" fmla="*/ 19 h 75"/>
                  <a:gd name="T72" fmla="*/ 821 w 1034"/>
                  <a:gd name="T73" fmla="*/ 7 h 75"/>
                  <a:gd name="T74" fmla="*/ 923 w 1034"/>
                  <a:gd name="T75" fmla="*/ 6 h 75"/>
                  <a:gd name="T76" fmla="*/ 1023 w 1034"/>
                  <a:gd name="T7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34" h="75">
                    <a:moveTo>
                      <a:pt x="1023" y="0"/>
                    </a:moveTo>
                    <a:cubicBezTo>
                      <a:pt x="1027" y="13"/>
                      <a:pt x="1031" y="27"/>
                      <a:pt x="1034" y="41"/>
                    </a:cubicBezTo>
                    <a:cubicBezTo>
                      <a:pt x="1020" y="55"/>
                      <a:pt x="1002" y="49"/>
                      <a:pt x="985" y="50"/>
                    </a:cubicBezTo>
                    <a:cubicBezTo>
                      <a:pt x="940" y="52"/>
                      <a:pt x="894" y="47"/>
                      <a:pt x="849" y="57"/>
                    </a:cubicBezTo>
                    <a:cubicBezTo>
                      <a:pt x="833" y="61"/>
                      <a:pt x="817" y="55"/>
                      <a:pt x="800" y="56"/>
                    </a:cubicBezTo>
                    <a:cubicBezTo>
                      <a:pt x="798" y="56"/>
                      <a:pt x="796" y="56"/>
                      <a:pt x="795" y="55"/>
                    </a:cubicBezTo>
                    <a:cubicBezTo>
                      <a:pt x="780" y="53"/>
                      <a:pt x="767" y="60"/>
                      <a:pt x="752" y="58"/>
                    </a:cubicBezTo>
                    <a:cubicBezTo>
                      <a:pt x="750" y="58"/>
                      <a:pt x="749" y="58"/>
                      <a:pt x="747" y="58"/>
                    </a:cubicBezTo>
                    <a:cubicBezTo>
                      <a:pt x="720" y="53"/>
                      <a:pt x="693" y="56"/>
                      <a:pt x="666" y="53"/>
                    </a:cubicBezTo>
                    <a:cubicBezTo>
                      <a:pt x="652" y="52"/>
                      <a:pt x="640" y="75"/>
                      <a:pt x="626" y="56"/>
                    </a:cubicBezTo>
                    <a:cubicBezTo>
                      <a:pt x="612" y="61"/>
                      <a:pt x="596" y="59"/>
                      <a:pt x="581" y="60"/>
                    </a:cubicBezTo>
                    <a:cubicBezTo>
                      <a:pt x="566" y="62"/>
                      <a:pt x="551" y="65"/>
                      <a:pt x="536" y="65"/>
                    </a:cubicBezTo>
                    <a:cubicBezTo>
                      <a:pt x="529" y="65"/>
                      <a:pt x="523" y="65"/>
                      <a:pt x="517" y="69"/>
                    </a:cubicBezTo>
                    <a:cubicBezTo>
                      <a:pt x="507" y="74"/>
                      <a:pt x="500" y="65"/>
                      <a:pt x="492" y="65"/>
                    </a:cubicBezTo>
                    <a:cubicBezTo>
                      <a:pt x="473" y="65"/>
                      <a:pt x="453" y="62"/>
                      <a:pt x="435" y="72"/>
                    </a:cubicBezTo>
                    <a:cubicBezTo>
                      <a:pt x="429" y="75"/>
                      <a:pt x="423" y="72"/>
                      <a:pt x="418" y="70"/>
                    </a:cubicBezTo>
                    <a:cubicBezTo>
                      <a:pt x="415" y="69"/>
                      <a:pt x="412" y="69"/>
                      <a:pt x="410" y="68"/>
                    </a:cubicBezTo>
                    <a:cubicBezTo>
                      <a:pt x="379" y="66"/>
                      <a:pt x="349" y="74"/>
                      <a:pt x="319" y="70"/>
                    </a:cubicBezTo>
                    <a:cubicBezTo>
                      <a:pt x="291" y="66"/>
                      <a:pt x="262" y="71"/>
                      <a:pt x="234" y="70"/>
                    </a:cubicBezTo>
                    <a:cubicBezTo>
                      <a:pt x="232" y="70"/>
                      <a:pt x="230" y="69"/>
                      <a:pt x="228" y="69"/>
                    </a:cubicBezTo>
                    <a:cubicBezTo>
                      <a:pt x="208" y="66"/>
                      <a:pt x="188" y="71"/>
                      <a:pt x="167" y="71"/>
                    </a:cubicBezTo>
                    <a:cubicBezTo>
                      <a:pt x="137" y="71"/>
                      <a:pt x="106" y="75"/>
                      <a:pt x="76" y="72"/>
                    </a:cubicBezTo>
                    <a:cubicBezTo>
                      <a:pt x="70" y="71"/>
                      <a:pt x="65" y="73"/>
                      <a:pt x="60" y="74"/>
                    </a:cubicBezTo>
                    <a:cubicBezTo>
                      <a:pt x="56" y="75"/>
                      <a:pt x="53" y="74"/>
                      <a:pt x="49" y="72"/>
                    </a:cubicBezTo>
                    <a:cubicBezTo>
                      <a:pt x="43" y="66"/>
                      <a:pt x="35" y="70"/>
                      <a:pt x="28" y="70"/>
                    </a:cubicBezTo>
                    <a:cubicBezTo>
                      <a:pt x="21" y="70"/>
                      <a:pt x="13" y="74"/>
                      <a:pt x="8" y="66"/>
                    </a:cubicBezTo>
                    <a:cubicBezTo>
                      <a:pt x="4" y="54"/>
                      <a:pt x="0" y="43"/>
                      <a:pt x="4" y="30"/>
                    </a:cubicBezTo>
                    <a:cubicBezTo>
                      <a:pt x="5" y="28"/>
                      <a:pt x="7" y="27"/>
                      <a:pt x="9" y="26"/>
                    </a:cubicBezTo>
                    <a:cubicBezTo>
                      <a:pt x="28" y="26"/>
                      <a:pt x="46" y="24"/>
                      <a:pt x="65" y="24"/>
                    </a:cubicBezTo>
                    <a:cubicBezTo>
                      <a:pt x="73" y="23"/>
                      <a:pt x="81" y="23"/>
                      <a:pt x="89" y="23"/>
                    </a:cubicBezTo>
                    <a:cubicBezTo>
                      <a:pt x="91" y="23"/>
                      <a:pt x="93" y="24"/>
                      <a:pt x="95" y="24"/>
                    </a:cubicBezTo>
                    <a:cubicBezTo>
                      <a:pt x="114" y="26"/>
                      <a:pt x="134" y="22"/>
                      <a:pt x="153" y="22"/>
                    </a:cubicBezTo>
                    <a:cubicBezTo>
                      <a:pt x="169" y="22"/>
                      <a:pt x="184" y="24"/>
                      <a:pt x="199" y="20"/>
                    </a:cubicBezTo>
                    <a:cubicBezTo>
                      <a:pt x="234" y="17"/>
                      <a:pt x="269" y="19"/>
                      <a:pt x="304" y="20"/>
                    </a:cubicBezTo>
                    <a:cubicBezTo>
                      <a:pt x="387" y="20"/>
                      <a:pt x="471" y="20"/>
                      <a:pt x="555" y="15"/>
                    </a:cubicBezTo>
                    <a:cubicBezTo>
                      <a:pt x="586" y="13"/>
                      <a:pt x="616" y="19"/>
                      <a:pt x="646" y="19"/>
                    </a:cubicBezTo>
                    <a:cubicBezTo>
                      <a:pt x="705" y="18"/>
                      <a:pt x="763" y="10"/>
                      <a:pt x="821" y="7"/>
                    </a:cubicBezTo>
                    <a:cubicBezTo>
                      <a:pt x="855" y="6"/>
                      <a:pt x="889" y="7"/>
                      <a:pt x="923" y="6"/>
                    </a:cubicBezTo>
                    <a:cubicBezTo>
                      <a:pt x="957" y="7"/>
                      <a:pt x="990" y="2"/>
                      <a:pt x="1023" y="0"/>
                    </a:cubicBezTo>
                    <a:close/>
                  </a:path>
                </a:pathLst>
              </a:custGeom>
              <a:solidFill>
                <a:srgbClr val="DEE6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2" name="Freeform 34"/>
              <p:cNvSpPr/>
              <p:nvPr/>
            </p:nvSpPr>
            <p:spPr bwMode="auto">
              <a:xfrm>
                <a:off x="1003" y="2794"/>
                <a:ext cx="1159" cy="86"/>
              </a:xfrm>
              <a:custGeom>
                <a:avLst/>
                <a:gdLst>
                  <a:gd name="T0" fmla="*/ 140 w 1032"/>
                  <a:gd name="T1" fmla="*/ 25 h 76"/>
                  <a:gd name="T2" fmla="*/ 183 w 1032"/>
                  <a:gd name="T3" fmla="*/ 32 h 76"/>
                  <a:gd name="T4" fmla="*/ 277 w 1032"/>
                  <a:gd name="T5" fmla="*/ 41 h 76"/>
                  <a:gd name="T6" fmla="*/ 394 w 1032"/>
                  <a:gd name="T7" fmla="*/ 39 h 76"/>
                  <a:gd name="T8" fmla="*/ 459 w 1032"/>
                  <a:gd name="T9" fmla="*/ 38 h 76"/>
                  <a:gd name="T10" fmla="*/ 543 w 1032"/>
                  <a:gd name="T11" fmla="*/ 28 h 76"/>
                  <a:gd name="T12" fmla="*/ 674 w 1032"/>
                  <a:gd name="T13" fmla="*/ 16 h 76"/>
                  <a:gd name="T14" fmla="*/ 721 w 1032"/>
                  <a:gd name="T15" fmla="*/ 8 h 76"/>
                  <a:gd name="T16" fmla="*/ 740 w 1032"/>
                  <a:gd name="T17" fmla="*/ 7 h 76"/>
                  <a:gd name="T18" fmla="*/ 786 w 1032"/>
                  <a:gd name="T19" fmla="*/ 12 h 76"/>
                  <a:gd name="T20" fmla="*/ 949 w 1032"/>
                  <a:gd name="T21" fmla="*/ 3 h 76"/>
                  <a:gd name="T22" fmla="*/ 993 w 1032"/>
                  <a:gd name="T23" fmla="*/ 1 h 76"/>
                  <a:gd name="T24" fmla="*/ 1012 w 1032"/>
                  <a:gd name="T25" fmla="*/ 5 h 76"/>
                  <a:gd name="T26" fmla="*/ 1032 w 1032"/>
                  <a:gd name="T27" fmla="*/ 62 h 76"/>
                  <a:gd name="T28" fmla="*/ 979 w 1032"/>
                  <a:gd name="T29" fmla="*/ 56 h 76"/>
                  <a:gd name="T30" fmla="*/ 839 w 1032"/>
                  <a:gd name="T31" fmla="*/ 61 h 76"/>
                  <a:gd name="T32" fmla="*/ 764 w 1032"/>
                  <a:gd name="T33" fmla="*/ 59 h 76"/>
                  <a:gd name="T34" fmla="*/ 724 w 1032"/>
                  <a:gd name="T35" fmla="*/ 63 h 76"/>
                  <a:gd name="T36" fmla="*/ 601 w 1032"/>
                  <a:gd name="T37" fmla="*/ 69 h 76"/>
                  <a:gd name="T38" fmla="*/ 595 w 1032"/>
                  <a:gd name="T39" fmla="*/ 70 h 76"/>
                  <a:gd name="T40" fmla="*/ 571 w 1032"/>
                  <a:gd name="T41" fmla="*/ 67 h 76"/>
                  <a:gd name="T42" fmla="*/ 523 w 1032"/>
                  <a:gd name="T43" fmla="*/ 70 h 76"/>
                  <a:gd name="T44" fmla="*/ 490 w 1032"/>
                  <a:gd name="T45" fmla="*/ 73 h 76"/>
                  <a:gd name="T46" fmla="*/ 447 w 1032"/>
                  <a:gd name="T47" fmla="*/ 73 h 76"/>
                  <a:gd name="T48" fmla="*/ 405 w 1032"/>
                  <a:gd name="T49" fmla="*/ 73 h 76"/>
                  <a:gd name="T50" fmla="*/ 376 w 1032"/>
                  <a:gd name="T51" fmla="*/ 70 h 76"/>
                  <a:gd name="T52" fmla="*/ 255 w 1032"/>
                  <a:gd name="T53" fmla="*/ 71 h 76"/>
                  <a:gd name="T54" fmla="*/ 229 w 1032"/>
                  <a:gd name="T55" fmla="*/ 74 h 76"/>
                  <a:gd name="T56" fmla="*/ 132 w 1032"/>
                  <a:gd name="T57" fmla="*/ 68 h 76"/>
                  <a:gd name="T58" fmla="*/ 12 w 1032"/>
                  <a:gd name="T59" fmla="*/ 67 h 76"/>
                  <a:gd name="T60" fmla="*/ 5 w 1032"/>
                  <a:gd name="T61" fmla="*/ 57 h 76"/>
                  <a:gd name="T62" fmla="*/ 1 w 1032"/>
                  <a:gd name="T63" fmla="*/ 38 h 76"/>
                  <a:gd name="T64" fmla="*/ 29 w 1032"/>
                  <a:gd name="T65" fmla="*/ 18 h 76"/>
                  <a:gd name="T66" fmla="*/ 140 w 1032"/>
                  <a:gd name="T67" fmla="*/ 25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2" h="76">
                    <a:moveTo>
                      <a:pt x="140" y="25"/>
                    </a:moveTo>
                    <a:cubicBezTo>
                      <a:pt x="154" y="27"/>
                      <a:pt x="169" y="29"/>
                      <a:pt x="183" y="32"/>
                    </a:cubicBezTo>
                    <a:cubicBezTo>
                      <a:pt x="214" y="39"/>
                      <a:pt x="246" y="39"/>
                      <a:pt x="277" y="41"/>
                    </a:cubicBezTo>
                    <a:cubicBezTo>
                      <a:pt x="316" y="43"/>
                      <a:pt x="355" y="41"/>
                      <a:pt x="394" y="39"/>
                    </a:cubicBezTo>
                    <a:cubicBezTo>
                      <a:pt x="415" y="38"/>
                      <a:pt x="437" y="26"/>
                      <a:pt x="459" y="38"/>
                    </a:cubicBezTo>
                    <a:cubicBezTo>
                      <a:pt x="486" y="22"/>
                      <a:pt x="516" y="33"/>
                      <a:pt x="543" y="28"/>
                    </a:cubicBezTo>
                    <a:cubicBezTo>
                      <a:pt x="587" y="22"/>
                      <a:pt x="630" y="15"/>
                      <a:pt x="674" y="16"/>
                    </a:cubicBezTo>
                    <a:cubicBezTo>
                      <a:pt x="690" y="16"/>
                      <a:pt x="706" y="16"/>
                      <a:pt x="721" y="8"/>
                    </a:cubicBezTo>
                    <a:cubicBezTo>
                      <a:pt x="727" y="5"/>
                      <a:pt x="734" y="3"/>
                      <a:pt x="740" y="7"/>
                    </a:cubicBezTo>
                    <a:cubicBezTo>
                      <a:pt x="755" y="17"/>
                      <a:pt x="771" y="11"/>
                      <a:pt x="786" y="12"/>
                    </a:cubicBezTo>
                    <a:cubicBezTo>
                      <a:pt x="841" y="14"/>
                      <a:pt x="895" y="0"/>
                      <a:pt x="949" y="3"/>
                    </a:cubicBezTo>
                    <a:cubicBezTo>
                      <a:pt x="964" y="4"/>
                      <a:pt x="979" y="4"/>
                      <a:pt x="993" y="1"/>
                    </a:cubicBezTo>
                    <a:cubicBezTo>
                      <a:pt x="1000" y="0"/>
                      <a:pt x="1006" y="0"/>
                      <a:pt x="1012" y="5"/>
                    </a:cubicBezTo>
                    <a:cubicBezTo>
                      <a:pt x="1015" y="25"/>
                      <a:pt x="1029" y="41"/>
                      <a:pt x="1032" y="62"/>
                    </a:cubicBezTo>
                    <a:cubicBezTo>
                      <a:pt x="1015" y="53"/>
                      <a:pt x="997" y="54"/>
                      <a:pt x="979" y="56"/>
                    </a:cubicBezTo>
                    <a:cubicBezTo>
                      <a:pt x="932" y="48"/>
                      <a:pt x="886" y="57"/>
                      <a:pt x="839" y="61"/>
                    </a:cubicBezTo>
                    <a:cubicBezTo>
                      <a:pt x="814" y="63"/>
                      <a:pt x="789" y="57"/>
                      <a:pt x="764" y="59"/>
                    </a:cubicBezTo>
                    <a:cubicBezTo>
                      <a:pt x="751" y="61"/>
                      <a:pt x="737" y="61"/>
                      <a:pt x="724" y="63"/>
                    </a:cubicBezTo>
                    <a:cubicBezTo>
                      <a:pt x="683" y="70"/>
                      <a:pt x="642" y="65"/>
                      <a:pt x="601" y="69"/>
                    </a:cubicBezTo>
                    <a:cubicBezTo>
                      <a:pt x="599" y="69"/>
                      <a:pt x="597" y="70"/>
                      <a:pt x="595" y="70"/>
                    </a:cubicBezTo>
                    <a:cubicBezTo>
                      <a:pt x="587" y="71"/>
                      <a:pt x="579" y="70"/>
                      <a:pt x="571" y="67"/>
                    </a:cubicBezTo>
                    <a:cubicBezTo>
                      <a:pt x="555" y="62"/>
                      <a:pt x="539" y="62"/>
                      <a:pt x="523" y="70"/>
                    </a:cubicBezTo>
                    <a:cubicBezTo>
                      <a:pt x="513" y="74"/>
                      <a:pt x="502" y="75"/>
                      <a:pt x="490" y="73"/>
                    </a:cubicBezTo>
                    <a:cubicBezTo>
                      <a:pt x="476" y="70"/>
                      <a:pt x="461" y="70"/>
                      <a:pt x="447" y="73"/>
                    </a:cubicBezTo>
                    <a:cubicBezTo>
                      <a:pt x="433" y="76"/>
                      <a:pt x="419" y="76"/>
                      <a:pt x="405" y="73"/>
                    </a:cubicBezTo>
                    <a:cubicBezTo>
                      <a:pt x="395" y="71"/>
                      <a:pt x="386" y="71"/>
                      <a:pt x="376" y="70"/>
                    </a:cubicBezTo>
                    <a:cubicBezTo>
                      <a:pt x="335" y="70"/>
                      <a:pt x="295" y="75"/>
                      <a:pt x="255" y="71"/>
                    </a:cubicBezTo>
                    <a:cubicBezTo>
                      <a:pt x="246" y="70"/>
                      <a:pt x="237" y="70"/>
                      <a:pt x="229" y="74"/>
                    </a:cubicBezTo>
                    <a:cubicBezTo>
                      <a:pt x="197" y="73"/>
                      <a:pt x="164" y="71"/>
                      <a:pt x="132" y="68"/>
                    </a:cubicBezTo>
                    <a:cubicBezTo>
                      <a:pt x="92" y="70"/>
                      <a:pt x="52" y="68"/>
                      <a:pt x="12" y="67"/>
                    </a:cubicBezTo>
                    <a:cubicBezTo>
                      <a:pt x="9" y="65"/>
                      <a:pt x="7" y="61"/>
                      <a:pt x="5" y="57"/>
                    </a:cubicBezTo>
                    <a:cubicBezTo>
                      <a:pt x="2" y="51"/>
                      <a:pt x="0" y="45"/>
                      <a:pt x="1" y="38"/>
                    </a:cubicBezTo>
                    <a:cubicBezTo>
                      <a:pt x="4" y="22"/>
                      <a:pt x="15" y="18"/>
                      <a:pt x="29" y="18"/>
                    </a:cubicBezTo>
                    <a:cubicBezTo>
                      <a:pt x="66" y="19"/>
                      <a:pt x="103" y="24"/>
                      <a:pt x="140" y="25"/>
                    </a:cubicBezTo>
                    <a:close/>
                  </a:path>
                </a:pathLst>
              </a:custGeom>
              <a:solidFill>
                <a:srgbClr val="DB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3" name="Freeform 35"/>
              <p:cNvSpPr/>
              <p:nvPr/>
            </p:nvSpPr>
            <p:spPr bwMode="auto">
              <a:xfrm>
                <a:off x="20" y="4130"/>
                <a:ext cx="1108" cy="92"/>
              </a:xfrm>
              <a:custGeom>
                <a:avLst/>
                <a:gdLst>
                  <a:gd name="T0" fmla="*/ 874 w 986"/>
                  <a:gd name="T1" fmla="*/ 64 h 82"/>
                  <a:gd name="T2" fmla="*/ 828 w 986"/>
                  <a:gd name="T3" fmla="*/ 66 h 82"/>
                  <a:gd name="T4" fmla="*/ 804 w 986"/>
                  <a:gd name="T5" fmla="*/ 60 h 82"/>
                  <a:gd name="T6" fmla="*/ 776 w 986"/>
                  <a:gd name="T7" fmla="*/ 65 h 82"/>
                  <a:gd name="T8" fmla="*/ 563 w 986"/>
                  <a:gd name="T9" fmla="*/ 63 h 82"/>
                  <a:gd name="T10" fmla="*/ 513 w 986"/>
                  <a:gd name="T11" fmla="*/ 64 h 82"/>
                  <a:gd name="T12" fmla="*/ 427 w 986"/>
                  <a:gd name="T13" fmla="*/ 59 h 82"/>
                  <a:gd name="T14" fmla="*/ 234 w 986"/>
                  <a:gd name="T15" fmla="*/ 51 h 82"/>
                  <a:gd name="T16" fmla="*/ 94 w 986"/>
                  <a:gd name="T17" fmla="*/ 44 h 82"/>
                  <a:gd name="T18" fmla="*/ 26 w 986"/>
                  <a:gd name="T19" fmla="*/ 41 h 82"/>
                  <a:gd name="T20" fmla="*/ 2 w 986"/>
                  <a:gd name="T21" fmla="*/ 12 h 82"/>
                  <a:gd name="T22" fmla="*/ 2 w 986"/>
                  <a:gd name="T23" fmla="*/ 8 h 82"/>
                  <a:gd name="T24" fmla="*/ 75 w 986"/>
                  <a:gd name="T25" fmla="*/ 6 h 82"/>
                  <a:gd name="T26" fmla="*/ 106 w 986"/>
                  <a:gd name="T27" fmla="*/ 8 h 82"/>
                  <a:gd name="T28" fmla="*/ 212 w 986"/>
                  <a:gd name="T29" fmla="*/ 12 h 82"/>
                  <a:gd name="T30" fmla="*/ 304 w 986"/>
                  <a:gd name="T31" fmla="*/ 22 h 82"/>
                  <a:gd name="T32" fmla="*/ 351 w 986"/>
                  <a:gd name="T33" fmla="*/ 19 h 82"/>
                  <a:gd name="T34" fmla="*/ 450 w 986"/>
                  <a:gd name="T35" fmla="*/ 31 h 82"/>
                  <a:gd name="T36" fmla="*/ 480 w 986"/>
                  <a:gd name="T37" fmla="*/ 26 h 82"/>
                  <a:gd name="T38" fmla="*/ 612 w 986"/>
                  <a:gd name="T39" fmla="*/ 34 h 82"/>
                  <a:gd name="T40" fmla="*/ 765 w 986"/>
                  <a:gd name="T41" fmla="*/ 32 h 82"/>
                  <a:gd name="T42" fmla="*/ 864 w 986"/>
                  <a:gd name="T43" fmla="*/ 36 h 82"/>
                  <a:gd name="T44" fmla="*/ 940 w 986"/>
                  <a:gd name="T45" fmla="*/ 35 h 82"/>
                  <a:gd name="T46" fmla="*/ 969 w 986"/>
                  <a:gd name="T47" fmla="*/ 36 h 82"/>
                  <a:gd name="T48" fmla="*/ 985 w 986"/>
                  <a:gd name="T49" fmla="*/ 44 h 82"/>
                  <a:gd name="T50" fmla="*/ 976 w 986"/>
                  <a:gd name="T51" fmla="*/ 61 h 82"/>
                  <a:gd name="T52" fmla="*/ 906 w 986"/>
                  <a:gd name="T53" fmla="*/ 60 h 82"/>
                  <a:gd name="T54" fmla="*/ 906 w 986"/>
                  <a:gd name="T55" fmla="*/ 60 h 82"/>
                  <a:gd name="T56" fmla="*/ 874 w 986"/>
                  <a:gd name="T57" fmla="*/ 64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6" h="82">
                    <a:moveTo>
                      <a:pt x="874" y="64"/>
                    </a:moveTo>
                    <a:cubicBezTo>
                      <a:pt x="859" y="72"/>
                      <a:pt x="842" y="71"/>
                      <a:pt x="828" y="66"/>
                    </a:cubicBezTo>
                    <a:cubicBezTo>
                      <a:pt x="820" y="64"/>
                      <a:pt x="805" y="82"/>
                      <a:pt x="804" y="60"/>
                    </a:cubicBezTo>
                    <a:cubicBezTo>
                      <a:pt x="799" y="80"/>
                      <a:pt x="785" y="64"/>
                      <a:pt x="776" y="65"/>
                    </a:cubicBezTo>
                    <a:cubicBezTo>
                      <a:pt x="705" y="73"/>
                      <a:pt x="634" y="75"/>
                      <a:pt x="563" y="63"/>
                    </a:cubicBezTo>
                    <a:cubicBezTo>
                      <a:pt x="547" y="61"/>
                      <a:pt x="530" y="63"/>
                      <a:pt x="513" y="64"/>
                    </a:cubicBezTo>
                    <a:cubicBezTo>
                      <a:pt x="484" y="66"/>
                      <a:pt x="455" y="57"/>
                      <a:pt x="427" y="59"/>
                    </a:cubicBezTo>
                    <a:cubicBezTo>
                      <a:pt x="362" y="64"/>
                      <a:pt x="299" y="48"/>
                      <a:pt x="234" y="51"/>
                    </a:cubicBezTo>
                    <a:cubicBezTo>
                      <a:pt x="187" y="52"/>
                      <a:pt x="141" y="46"/>
                      <a:pt x="94" y="44"/>
                    </a:cubicBezTo>
                    <a:cubicBezTo>
                      <a:pt x="71" y="43"/>
                      <a:pt x="48" y="44"/>
                      <a:pt x="26" y="41"/>
                    </a:cubicBezTo>
                    <a:cubicBezTo>
                      <a:pt x="7" y="38"/>
                      <a:pt x="0" y="30"/>
                      <a:pt x="2" y="12"/>
                    </a:cubicBezTo>
                    <a:cubicBezTo>
                      <a:pt x="2" y="11"/>
                      <a:pt x="2" y="9"/>
                      <a:pt x="2" y="8"/>
                    </a:cubicBezTo>
                    <a:cubicBezTo>
                      <a:pt x="26" y="0"/>
                      <a:pt x="51" y="3"/>
                      <a:pt x="75" y="6"/>
                    </a:cubicBezTo>
                    <a:cubicBezTo>
                      <a:pt x="85" y="8"/>
                      <a:pt x="96" y="7"/>
                      <a:pt x="106" y="8"/>
                    </a:cubicBezTo>
                    <a:cubicBezTo>
                      <a:pt x="141" y="13"/>
                      <a:pt x="177" y="10"/>
                      <a:pt x="212" y="12"/>
                    </a:cubicBezTo>
                    <a:cubicBezTo>
                      <a:pt x="243" y="14"/>
                      <a:pt x="274" y="19"/>
                      <a:pt x="304" y="22"/>
                    </a:cubicBezTo>
                    <a:cubicBezTo>
                      <a:pt x="320" y="23"/>
                      <a:pt x="335" y="20"/>
                      <a:pt x="351" y="19"/>
                    </a:cubicBezTo>
                    <a:cubicBezTo>
                      <a:pt x="385" y="19"/>
                      <a:pt x="418" y="18"/>
                      <a:pt x="450" y="31"/>
                    </a:cubicBezTo>
                    <a:cubicBezTo>
                      <a:pt x="460" y="35"/>
                      <a:pt x="469" y="25"/>
                      <a:pt x="480" y="26"/>
                    </a:cubicBezTo>
                    <a:cubicBezTo>
                      <a:pt x="524" y="30"/>
                      <a:pt x="568" y="30"/>
                      <a:pt x="612" y="34"/>
                    </a:cubicBezTo>
                    <a:cubicBezTo>
                      <a:pt x="663" y="40"/>
                      <a:pt x="714" y="27"/>
                      <a:pt x="765" y="32"/>
                    </a:cubicBezTo>
                    <a:cubicBezTo>
                      <a:pt x="798" y="34"/>
                      <a:pt x="831" y="30"/>
                      <a:pt x="864" y="36"/>
                    </a:cubicBezTo>
                    <a:cubicBezTo>
                      <a:pt x="889" y="40"/>
                      <a:pt x="915" y="36"/>
                      <a:pt x="940" y="35"/>
                    </a:cubicBezTo>
                    <a:cubicBezTo>
                      <a:pt x="950" y="35"/>
                      <a:pt x="960" y="37"/>
                      <a:pt x="969" y="36"/>
                    </a:cubicBezTo>
                    <a:cubicBezTo>
                      <a:pt x="978" y="33"/>
                      <a:pt x="984" y="33"/>
                      <a:pt x="985" y="44"/>
                    </a:cubicBezTo>
                    <a:cubicBezTo>
                      <a:pt x="986" y="51"/>
                      <a:pt x="982" y="63"/>
                      <a:pt x="976" y="61"/>
                    </a:cubicBezTo>
                    <a:cubicBezTo>
                      <a:pt x="952" y="53"/>
                      <a:pt x="929" y="69"/>
                      <a:pt x="906" y="60"/>
                    </a:cubicBezTo>
                    <a:cubicBezTo>
                      <a:pt x="906" y="60"/>
                      <a:pt x="906" y="60"/>
                      <a:pt x="906" y="60"/>
                    </a:cubicBezTo>
                    <a:cubicBezTo>
                      <a:pt x="894" y="53"/>
                      <a:pt x="885" y="64"/>
                      <a:pt x="874" y="64"/>
                    </a:cubicBezTo>
                    <a:close/>
                  </a:path>
                </a:pathLst>
              </a:custGeom>
              <a:solidFill>
                <a:srgbClr val="8FC1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4" name="Freeform 36"/>
              <p:cNvSpPr/>
              <p:nvPr/>
            </p:nvSpPr>
            <p:spPr bwMode="auto">
              <a:xfrm>
                <a:off x="198" y="3249"/>
                <a:ext cx="676" cy="108"/>
              </a:xfrm>
              <a:custGeom>
                <a:avLst/>
                <a:gdLst>
                  <a:gd name="T0" fmla="*/ 0 w 602"/>
                  <a:gd name="T1" fmla="*/ 68 h 96"/>
                  <a:gd name="T2" fmla="*/ 32 w 602"/>
                  <a:gd name="T3" fmla="*/ 0 h 96"/>
                  <a:gd name="T4" fmla="*/ 50 w 602"/>
                  <a:gd name="T5" fmla="*/ 11 h 96"/>
                  <a:gd name="T6" fmla="*/ 146 w 602"/>
                  <a:gd name="T7" fmla="*/ 17 h 96"/>
                  <a:gd name="T8" fmla="*/ 243 w 602"/>
                  <a:gd name="T9" fmla="*/ 20 h 96"/>
                  <a:gd name="T10" fmla="*/ 287 w 602"/>
                  <a:gd name="T11" fmla="*/ 21 h 96"/>
                  <a:gd name="T12" fmla="*/ 353 w 602"/>
                  <a:gd name="T13" fmla="*/ 25 h 96"/>
                  <a:gd name="T14" fmla="*/ 372 w 602"/>
                  <a:gd name="T15" fmla="*/ 21 h 96"/>
                  <a:gd name="T16" fmla="*/ 378 w 602"/>
                  <a:gd name="T17" fmla="*/ 22 h 96"/>
                  <a:gd name="T18" fmla="*/ 444 w 602"/>
                  <a:gd name="T19" fmla="*/ 27 h 96"/>
                  <a:gd name="T20" fmla="*/ 529 w 602"/>
                  <a:gd name="T21" fmla="*/ 23 h 96"/>
                  <a:gd name="T22" fmla="*/ 578 w 602"/>
                  <a:gd name="T23" fmla="*/ 16 h 96"/>
                  <a:gd name="T24" fmla="*/ 589 w 602"/>
                  <a:gd name="T25" fmla="*/ 18 h 96"/>
                  <a:gd name="T26" fmla="*/ 574 w 602"/>
                  <a:gd name="T27" fmla="*/ 34 h 96"/>
                  <a:gd name="T28" fmla="*/ 598 w 602"/>
                  <a:gd name="T29" fmla="*/ 39 h 96"/>
                  <a:gd name="T30" fmla="*/ 600 w 602"/>
                  <a:gd name="T31" fmla="*/ 45 h 96"/>
                  <a:gd name="T32" fmla="*/ 601 w 602"/>
                  <a:gd name="T33" fmla="*/ 79 h 96"/>
                  <a:gd name="T34" fmla="*/ 587 w 602"/>
                  <a:gd name="T35" fmla="*/ 90 h 96"/>
                  <a:gd name="T36" fmla="*/ 565 w 602"/>
                  <a:gd name="T37" fmla="*/ 91 h 96"/>
                  <a:gd name="T38" fmla="*/ 411 w 602"/>
                  <a:gd name="T39" fmla="*/ 86 h 96"/>
                  <a:gd name="T40" fmla="*/ 385 w 602"/>
                  <a:gd name="T41" fmla="*/ 86 h 96"/>
                  <a:gd name="T42" fmla="*/ 256 w 602"/>
                  <a:gd name="T43" fmla="*/ 84 h 96"/>
                  <a:gd name="T44" fmla="*/ 163 w 602"/>
                  <a:gd name="T45" fmla="*/ 81 h 96"/>
                  <a:gd name="T46" fmla="*/ 120 w 602"/>
                  <a:gd name="T47" fmla="*/ 77 h 96"/>
                  <a:gd name="T48" fmla="*/ 0 w 602"/>
                  <a:gd name="T49" fmla="*/ 6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2" h="96">
                    <a:moveTo>
                      <a:pt x="0" y="68"/>
                    </a:moveTo>
                    <a:cubicBezTo>
                      <a:pt x="10" y="45"/>
                      <a:pt x="21" y="22"/>
                      <a:pt x="32" y="0"/>
                    </a:cubicBezTo>
                    <a:cubicBezTo>
                      <a:pt x="37" y="4"/>
                      <a:pt x="42" y="10"/>
                      <a:pt x="50" y="11"/>
                    </a:cubicBezTo>
                    <a:cubicBezTo>
                      <a:pt x="82" y="13"/>
                      <a:pt x="114" y="20"/>
                      <a:pt x="146" y="17"/>
                    </a:cubicBezTo>
                    <a:cubicBezTo>
                      <a:pt x="179" y="14"/>
                      <a:pt x="211" y="19"/>
                      <a:pt x="243" y="20"/>
                    </a:cubicBezTo>
                    <a:cubicBezTo>
                      <a:pt x="258" y="24"/>
                      <a:pt x="272" y="23"/>
                      <a:pt x="287" y="21"/>
                    </a:cubicBezTo>
                    <a:cubicBezTo>
                      <a:pt x="309" y="25"/>
                      <a:pt x="331" y="19"/>
                      <a:pt x="353" y="25"/>
                    </a:cubicBezTo>
                    <a:cubicBezTo>
                      <a:pt x="360" y="27"/>
                      <a:pt x="366" y="21"/>
                      <a:pt x="372" y="21"/>
                    </a:cubicBezTo>
                    <a:cubicBezTo>
                      <a:pt x="374" y="21"/>
                      <a:pt x="376" y="21"/>
                      <a:pt x="378" y="22"/>
                    </a:cubicBezTo>
                    <a:cubicBezTo>
                      <a:pt x="400" y="29"/>
                      <a:pt x="422" y="24"/>
                      <a:pt x="444" y="27"/>
                    </a:cubicBezTo>
                    <a:cubicBezTo>
                      <a:pt x="472" y="26"/>
                      <a:pt x="500" y="20"/>
                      <a:pt x="529" y="23"/>
                    </a:cubicBezTo>
                    <a:cubicBezTo>
                      <a:pt x="545" y="25"/>
                      <a:pt x="560" y="12"/>
                      <a:pt x="578" y="16"/>
                    </a:cubicBezTo>
                    <a:cubicBezTo>
                      <a:pt x="581" y="17"/>
                      <a:pt x="586" y="16"/>
                      <a:pt x="589" y="18"/>
                    </a:cubicBezTo>
                    <a:cubicBezTo>
                      <a:pt x="589" y="27"/>
                      <a:pt x="589" y="27"/>
                      <a:pt x="574" y="34"/>
                    </a:cubicBezTo>
                    <a:cubicBezTo>
                      <a:pt x="583" y="29"/>
                      <a:pt x="592" y="27"/>
                      <a:pt x="598" y="39"/>
                    </a:cubicBezTo>
                    <a:cubicBezTo>
                      <a:pt x="599" y="41"/>
                      <a:pt x="600" y="43"/>
                      <a:pt x="600" y="45"/>
                    </a:cubicBezTo>
                    <a:cubicBezTo>
                      <a:pt x="602" y="56"/>
                      <a:pt x="602" y="67"/>
                      <a:pt x="601" y="79"/>
                    </a:cubicBezTo>
                    <a:cubicBezTo>
                      <a:pt x="599" y="87"/>
                      <a:pt x="594" y="90"/>
                      <a:pt x="587" y="90"/>
                    </a:cubicBezTo>
                    <a:cubicBezTo>
                      <a:pt x="579" y="89"/>
                      <a:pt x="572" y="91"/>
                      <a:pt x="565" y="91"/>
                    </a:cubicBezTo>
                    <a:cubicBezTo>
                      <a:pt x="514" y="87"/>
                      <a:pt x="462" y="96"/>
                      <a:pt x="411" y="86"/>
                    </a:cubicBezTo>
                    <a:cubicBezTo>
                      <a:pt x="403" y="84"/>
                      <a:pt x="394" y="84"/>
                      <a:pt x="385" y="86"/>
                    </a:cubicBezTo>
                    <a:cubicBezTo>
                      <a:pt x="342" y="93"/>
                      <a:pt x="299" y="84"/>
                      <a:pt x="256" y="84"/>
                    </a:cubicBezTo>
                    <a:cubicBezTo>
                      <a:pt x="225" y="84"/>
                      <a:pt x="195" y="73"/>
                      <a:pt x="163" y="81"/>
                    </a:cubicBezTo>
                    <a:cubicBezTo>
                      <a:pt x="149" y="85"/>
                      <a:pt x="135" y="78"/>
                      <a:pt x="120" y="77"/>
                    </a:cubicBezTo>
                    <a:cubicBezTo>
                      <a:pt x="80" y="73"/>
                      <a:pt x="39" y="81"/>
                      <a:pt x="0" y="68"/>
                    </a:cubicBezTo>
                    <a:close/>
                  </a:path>
                </a:pathLst>
              </a:custGeom>
              <a:solidFill>
                <a:srgbClr val="DFE6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5" name="Freeform 37"/>
              <p:cNvSpPr/>
              <p:nvPr/>
            </p:nvSpPr>
            <p:spPr bwMode="auto">
              <a:xfrm>
                <a:off x="742" y="535"/>
                <a:ext cx="409" cy="454"/>
              </a:xfrm>
              <a:custGeom>
                <a:avLst/>
                <a:gdLst>
                  <a:gd name="T0" fmla="*/ 292 w 364"/>
                  <a:gd name="T1" fmla="*/ 397 h 404"/>
                  <a:gd name="T2" fmla="*/ 265 w 364"/>
                  <a:gd name="T3" fmla="*/ 400 h 404"/>
                  <a:gd name="T4" fmla="*/ 270 w 364"/>
                  <a:gd name="T5" fmla="*/ 383 h 404"/>
                  <a:gd name="T6" fmla="*/ 288 w 364"/>
                  <a:gd name="T7" fmla="*/ 326 h 404"/>
                  <a:gd name="T8" fmla="*/ 217 w 364"/>
                  <a:gd name="T9" fmla="*/ 239 h 404"/>
                  <a:gd name="T10" fmla="*/ 171 w 364"/>
                  <a:gd name="T11" fmla="*/ 209 h 404"/>
                  <a:gd name="T12" fmla="*/ 111 w 364"/>
                  <a:gd name="T13" fmla="*/ 153 h 404"/>
                  <a:gd name="T14" fmla="*/ 127 w 364"/>
                  <a:gd name="T15" fmla="*/ 170 h 404"/>
                  <a:gd name="T16" fmla="*/ 131 w 364"/>
                  <a:gd name="T17" fmla="*/ 180 h 404"/>
                  <a:gd name="T18" fmla="*/ 119 w 364"/>
                  <a:gd name="T19" fmla="*/ 179 h 404"/>
                  <a:gd name="T20" fmla="*/ 73 w 364"/>
                  <a:gd name="T21" fmla="*/ 137 h 404"/>
                  <a:gd name="T22" fmla="*/ 36 w 364"/>
                  <a:gd name="T23" fmla="*/ 96 h 404"/>
                  <a:gd name="T24" fmla="*/ 32 w 364"/>
                  <a:gd name="T25" fmla="*/ 88 h 404"/>
                  <a:gd name="T26" fmla="*/ 32 w 364"/>
                  <a:gd name="T27" fmla="*/ 82 h 404"/>
                  <a:gd name="T28" fmla="*/ 17 w 364"/>
                  <a:gd name="T29" fmla="*/ 59 h 404"/>
                  <a:gd name="T30" fmla="*/ 0 w 364"/>
                  <a:gd name="T31" fmla="*/ 41 h 404"/>
                  <a:gd name="T32" fmla="*/ 32 w 364"/>
                  <a:gd name="T33" fmla="*/ 32 h 404"/>
                  <a:gd name="T34" fmla="*/ 189 w 364"/>
                  <a:gd name="T35" fmla="*/ 167 h 404"/>
                  <a:gd name="T36" fmla="*/ 283 w 364"/>
                  <a:gd name="T37" fmla="*/ 272 h 404"/>
                  <a:gd name="T38" fmla="*/ 314 w 364"/>
                  <a:gd name="T39" fmla="*/ 332 h 404"/>
                  <a:gd name="T40" fmla="*/ 256 w 364"/>
                  <a:gd name="T41" fmla="*/ 241 h 404"/>
                  <a:gd name="T42" fmla="*/ 232 w 364"/>
                  <a:gd name="T43" fmla="*/ 212 h 404"/>
                  <a:gd name="T44" fmla="*/ 187 w 364"/>
                  <a:gd name="T45" fmla="*/ 165 h 404"/>
                  <a:gd name="T46" fmla="*/ 114 w 364"/>
                  <a:gd name="T47" fmla="*/ 92 h 404"/>
                  <a:gd name="T48" fmla="*/ 46 w 364"/>
                  <a:gd name="T49" fmla="*/ 19 h 404"/>
                  <a:gd name="T50" fmla="*/ 44 w 364"/>
                  <a:gd name="T51" fmla="*/ 12 h 404"/>
                  <a:gd name="T52" fmla="*/ 54 w 364"/>
                  <a:gd name="T53" fmla="*/ 0 h 404"/>
                  <a:gd name="T54" fmla="*/ 100 w 364"/>
                  <a:gd name="T55" fmla="*/ 35 h 404"/>
                  <a:gd name="T56" fmla="*/ 103 w 364"/>
                  <a:gd name="T57" fmla="*/ 41 h 404"/>
                  <a:gd name="T58" fmla="*/ 103 w 364"/>
                  <a:gd name="T59" fmla="*/ 37 h 404"/>
                  <a:gd name="T60" fmla="*/ 124 w 364"/>
                  <a:gd name="T61" fmla="*/ 28 h 404"/>
                  <a:gd name="T62" fmla="*/ 158 w 364"/>
                  <a:gd name="T63" fmla="*/ 55 h 404"/>
                  <a:gd name="T64" fmla="*/ 144 w 364"/>
                  <a:gd name="T65" fmla="*/ 36 h 404"/>
                  <a:gd name="T66" fmla="*/ 152 w 364"/>
                  <a:gd name="T67" fmla="*/ 36 h 404"/>
                  <a:gd name="T68" fmla="*/ 194 w 364"/>
                  <a:gd name="T69" fmla="*/ 77 h 404"/>
                  <a:gd name="T70" fmla="*/ 192 w 364"/>
                  <a:gd name="T71" fmla="*/ 81 h 404"/>
                  <a:gd name="T72" fmla="*/ 208 w 364"/>
                  <a:gd name="T73" fmla="*/ 115 h 404"/>
                  <a:gd name="T74" fmla="*/ 276 w 364"/>
                  <a:gd name="T75" fmla="*/ 173 h 404"/>
                  <a:gd name="T76" fmla="*/ 343 w 364"/>
                  <a:gd name="T77" fmla="*/ 259 h 404"/>
                  <a:gd name="T78" fmla="*/ 359 w 364"/>
                  <a:gd name="T79" fmla="*/ 292 h 404"/>
                  <a:gd name="T80" fmla="*/ 363 w 364"/>
                  <a:gd name="T81" fmla="*/ 303 h 404"/>
                  <a:gd name="T82" fmla="*/ 353 w 364"/>
                  <a:gd name="T83" fmla="*/ 323 h 404"/>
                  <a:gd name="T84" fmla="*/ 337 w 364"/>
                  <a:gd name="T85" fmla="*/ 313 h 404"/>
                  <a:gd name="T86" fmla="*/ 331 w 364"/>
                  <a:gd name="T87" fmla="*/ 304 h 404"/>
                  <a:gd name="T88" fmla="*/ 328 w 364"/>
                  <a:gd name="T89" fmla="*/ 300 h 404"/>
                  <a:gd name="T90" fmla="*/ 226 w 364"/>
                  <a:gd name="T91" fmla="*/ 180 h 404"/>
                  <a:gd name="T92" fmla="*/ 293 w 364"/>
                  <a:gd name="T93" fmla="*/ 254 h 404"/>
                  <a:gd name="T94" fmla="*/ 333 w 364"/>
                  <a:gd name="T95" fmla="*/ 325 h 404"/>
                  <a:gd name="T96" fmla="*/ 333 w 364"/>
                  <a:gd name="T97" fmla="*/ 348 h 404"/>
                  <a:gd name="T98" fmla="*/ 292 w 364"/>
                  <a:gd name="T99" fmla="*/ 3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4" h="404">
                    <a:moveTo>
                      <a:pt x="292" y="397"/>
                    </a:moveTo>
                    <a:cubicBezTo>
                      <a:pt x="284" y="404"/>
                      <a:pt x="274" y="398"/>
                      <a:pt x="265" y="400"/>
                    </a:cubicBezTo>
                    <a:cubicBezTo>
                      <a:pt x="259" y="391"/>
                      <a:pt x="264" y="388"/>
                      <a:pt x="270" y="383"/>
                    </a:cubicBezTo>
                    <a:cubicBezTo>
                      <a:pt x="294" y="364"/>
                      <a:pt x="297" y="351"/>
                      <a:pt x="288" y="326"/>
                    </a:cubicBezTo>
                    <a:cubicBezTo>
                      <a:pt x="275" y="288"/>
                      <a:pt x="244" y="265"/>
                      <a:pt x="217" y="239"/>
                    </a:cubicBezTo>
                    <a:cubicBezTo>
                      <a:pt x="204" y="227"/>
                      <a:pt x="186" y="219"/>
                      <a:pt x="171" y="209"/>
                    </a:cubicBezTo>
                    <a:cubicBezTo>
                      <a:pt x="148" y="193"/>
                      <a:pt x="131" y="171"/>
                      <a:pt x="111" y="153"/>
                    </a:cubicBezTo>
                    <a:cubicBezTo>
                      <a:pt x="116" y="158"/>
                      <a:pt x="122" y="163"/>
                      <a:pt x="127" y="170"/>
                    </a:cubicBezTo>
                    <a:cubicBezTo>
                      <a:pt x="130" y="172"/>
                      <a:pt x="134" y="176"/>
                      <a:pt x="131" y="180"/>
                    </a:cubicBezTo>
                    <a:cubicBezTo>
                      <a:pt x="128" y="184"/>
                      <a:pt x="123" y="181"/>
                      <a:pt x="119" y="179"/>
                    </a:cubicBezTo>
                    <a:cubicBezTo>
                      <a:pt x="102" y="166"/>
                      <a:pt x="86" y="153"/>
                      <a:pt x="73" y="137"/>
                    </a:cubicBezTo>
                    <a:cubicBezTo>
                      <a:pt x="61" y="123"/>
                      <a:pt x="47" y="110"/>
                      <a:pt x="36" y="96"/>
                    </a:cubicBezTo>
                    <a:cubicBezTo>
                      <a:pt x="35" y="93"/>
                      <a:pt x="33" y="90"/>
                      <a:pt x="32" y="88"/>
                    </a:cubicBezTo>
                    <a:cubicBezTo>
                      <a:pt x="30" y="86"/>
                      <a:pt x="30" y="84"/>
                      <a:pt x="32" y="82"/>
                    </a:cubicBezTo>
                    <a:cubicBezTo>
                      <a:pt x="34" y="69"/>
                      <a:pt x="22" y="66"/>
                      <a:pt x="17" y="59"/>
                    </a:cubicBezTo>
                    <a:cubicBezTo>
                      <a:pt x="12" y="53"/>
                      <a:pt x="7" y="49"/>
                      <a:pt x="0" y="41"/>
                    </a:cubicBezTo>
                    <a:cubicBezTo>
                      <a:pt x="13" y="41"/>
                      <a:pt x="27" y="48"/>
                      <a:pt x="32" y="32"/>
                    </a:cubicBezTo>
                    <a:cubicBezTo>
                      <a:pt x="91" y="70"/>
                      <a:pt x="142" y="116"/>
                      <a:pt x="189" y="167"/>
                    </a:cubicBezTo>
                    <a:cubicBezTo>
                      <a:pt x="225" y="197"/>
                      <a:pt x="251" y="237"/>
                      <a:pt x="283" y="272"/>
                    </a:cubicBezTo>
                    <a:cubicBezTo>
                      <a:pt x="298" y="288"/>
                      <a:pt x="308" y="313"/>
                      <a:pt x="314" y="332"/>
                    </a:cubicBezTo>
                    <a:cubicBezTo>
                      <a:pt x="300" y="302"/>
                      <a:pt x="286" y="266"/>
                      <a:pt x="256" y="241"/>
                    </a:cubicBezTo>
                    <a:cubicBezTo>
                      <a:pt x="246" y="233"/>
                      <a:pt x="239" y="222"/>
                      <a:pt x="232" y="212"/>
                    </a:cubicBezTo>
                    <a:cubicBezTo>
                      <a:pt x="219" y="195"/>
                      <a:pt x="203" y="180"/>
                      <a:pt x="187" y="165"/>
                    </a:cubicBezTo>
                    <a:cubicBezTo>
                      <a:pt x="161" y="142"/>
                      <a:pt x="142" y="111"/>
                      <a:pt x="114" y="92"/>
                    </a:cubicBezTo>
                    <a:cubicBezTo>
                      <a:pt x="85" y="72"/>
                      <a:pt x="73" y="39"/>
                      <a:pt x="46" y="19"/>
                    </a:cubicBezTo>
                    <a:cubicBezTo>
                      <a:pt x="44" y="18"/>
                      <a:pt x="43" y="15"/>
                      <a:pt x="44" y="12"/>
                    </a:cubicBezTo>
                    <a:cubicBezTo>
                      <a:pt x="50" y="11"/>
                      <a:pt x="49" y="4"/>
                      <a:pt x="54" y="0"/>
                    </a:cubicBezTo>
                    <a:cubicBezTo>
                      <a:pt x="62" y="23"/>
                      <a:pt x="88" y="20"/>
                      <a:pt x="100" y="35"/>
                    </a:cubicBezTo>
                    <a:cubicBezTo>
                      <a:pt x="101" y="37"/>
                      <a:pt x="100" y="40"/>
                      <a:pt x="103" y="41"/>
                    </a:cubicBezTo>
                    <a:cubicBezTo>
                      <a:pt x="103" y="39"/>
                      <a:pt x="103" y="38"/>
                      <a:pt x="103" y="37"/>
                    </a:cubicBezTo>
                    <a:cubicBezTo>
                      <a:pt x="110" y="34"/>
                      <a:pt x="123" y="45"/>
                      <a:pt x="124" y="28"/>
                    </a:cubicBezTo>
                    <a:cubicBezTo>
                      <a:pt x="141" y="31"/>
                      <a:pt x="146" y="49"/>
                      <a:pt x="158" y="55"/>
                    </a:cubicBezTo>
                    <a:cubicBezTo>
                      <a:pt x="154" y="49"/>
                      <a:pt x="143" y="47"/>
                      <a:pt x="144" y="36"/>
                    </a:cubicBezTo>
                    <a:cubicBezTo>
                      <a:pt x="147" y="36"/>
                      <a:pt x="149" y="36"/>
                      <a:pt x="152" y="36"/>
                    </a:cubicBezTo>
                    <a:cubicBezTo>
                      <a:pt x="169" y="47"/>
                      <a:pt x="185" y="59"/>
                      <a:pt x="194" y="77"/>
                    </a:cubicBezTo>
                    <a:cubicBezTo>
                      <a:pt x="194" y="78"/>
                      <a:pt x="193" y="80"/>
                      <a:pt x="192" y="81"/>
                    </a:cubicBezTo>
                    <a:cubicBezTo>
                      <a:pt x="195" y="103"/>
                      <a:pt x="194" y="104"/>
                      <a:pt x="208" y="115"/>
                    </a:cubicBezTo>
                    <a:cubicBezTo>
                      <a:pt x="231" y="134"/>
                      <a:pt x="252" y="155"/>
                      <a:pt x="276" y="173"/>
                    </a:cubicBezTo>
                    <a:cubicBezTo>
                      <a:pt x="304" y="196"/>
                      <a:pt x="324" y="227"/>
                      <a:pt x="343" y="259"/>
                    </a:cubicBezTo>
                    <a:cubicBezTo>
                      <a:pt x="342" y="273"/>
                      <a:pt x="353" y="281"/>
                      <a:pt x="359" y="292"/>
                    </a:cubicBezTo>
                    <a:cubicBezTo>
                      <a:pt x="361" y="296"/>
                      <a:pt x="363" y="299"/>
                      <a:pt x="363" y="303"/>
                    </a:cubicBezTo>
                    <a:cubicBezTo>
                      <a:pt x="364" y="312"/>
                      <a:pt x="360" y="320"/>
                      <a:pt x="353" y="323"/>
                    </a:cubicBezTo>
                    <a:cubicBezTo>
                      <a:pt x="344" y="328"/>
                      <a:pt x="341" y="318"/>
                      <a:pt x="337" y="313"/>
                    </a:cubicBezTo>
                    <a:cubicBezTo>
                      <a:pt x="335" y="310"/>
                      <a:pt x="333" y="307"/>
                      <a:pt x="331" y="304"/>
                    </a:cubicBezTo>
                    <a:cubicBezTo>
                      <a:pt x="330" y="303"/>
                      <a:pt x="329" y="301"/>
                      <a:pt x="328" y="300"/>
                    </a:cubicBezTo>
                    <a:cubicBezTo>
                      <a:pt x="293" y="257"/>
                      <a:pt x="264" y="208"/>
                      <a:pt x="226" y="180"/>
                    </a:cubicBezTo>
                    <a:cubicBezTo>
                      <a:pt x="245" y="200"/>
                      <a:pt x="272" y="224"/>
                      <a:pt x="293" y="254"/>
                    </a:cubicBezTo>
                    <a:cubicBezTo>
                      <a:pt x="309" y="277"/>
                      <a:pt x="318" y="303"/>
                      <a:pt x="333" y="325"/>
                    </a:cubicBezTo>
                    <a:cubicBezTo>
                      <a:pt x="338" y="332"/>
                      <a:pt x="337" y="341"/>
                      <a:pt x="333" y="348"/>
                    </a:cubicBezTo>
                    <a:cubicBezTo>
                      <a:pt x="322" y="366"/>
                      <a:pt x="310" y="384"/>
                      <a:pt x="292" y="397"/>
                    </a:cubicBezTo>
                    <a:close/>
                  </a:path>
                </a:pathLst>
              </a:custGeom>
              <a:solidFill>
                <a:srgbClr val="F2DC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6" name="Freeform 38"/>
              <p:cNvSpPr/>
              <p:nvPr/>
            </p:nvSpPr>
            <p:spPr bwMode="auto">
              <a:xfrm>
                <a:off x="1766" y="464"/>
                <a:ext cx="192" cy="526"/>
              </a:xfrm>
              <a:custGeom>
                <a:avLst/>
                <a:gdLst>
                  <a:gd name="T0" fmla="*/ 0 w 171"/>
                  <a:gd name="T1" fmla="*/ 363 h 468"/>
                  <a:gd name="T2" fmla="*/ 8 w 171"/>
                  <a:gd name="T3" fmla="*/ 312 h 468"/>
                  <a:gd name="T4" fmla="*/ 16 w 171"/>
                  <a:gd name="T5" fmla="*/ 280 h 468"/>
                  <a:gd name="T6" fmla="*/ 58 w 171"/>
                  <a:gd name="T7" fmla="*/ 138 h 468"/>
                  <a:gd name="T8" fmla="*/ 72 w 171"/>
                  <a:gd name="T9" fmla="*/ 42 h 468"/>
                  <a:gd name="T10" fmla="*/ 89 w 171"/>
                  <a:gd name="T11" fmla="*/ 55 h 468"/>
                  <a:gd name="T12" fmla="*/ 89 w 171"/>
                  <a:gd name="T13" fmla="*/ 70 h 468"/>
                  <a:gd name="T14" fmla="*/ 75 w 171"/>
                  <a:gd name="T15" fmla="*/ 152 h 468"/>
                  <a:gd name="T16" fmla="*/ 27 w 171"/>
                  <a:gd name="T17" fmla="*/ 319 h 468"/>
                  <a:gd name="T18" fmla="*/ 48 w 171"/>
                  <a:gd name="T19" fmla="*/ 242 h 468"/>
                  <a:gd name="T20" fmla="*/ 88 w 171"/>
                  <a:gd name="T21" fmla="*/ 96 h 468"/>
                  <a:gd name="T22" fmla="*/ 130 w 171"/>
                  <a:gd name="T23" fmla="*/ 0 h 468"/>
                  <a:gd name="T24" fmla="*/ 119 w 171"/>
                  <a:gd name="T25" fmla="*/ 68 h 468"/>
                  <a:gd name="T26" fmla="*/ 80 w 171"/>
                  <a:gd name="T27" fmla="*/ 196 h 468"/>
                  <a:gd name="T28" fmla="*/ 42 w 171"/>
                  <a:gd name="T29" fmla="*/ 330 h 468"/>
                  <a:gd name="T30" fmla="*/ 93 w 171"/>
                  <a:gd name="T31" fmla="*/ 157 h 468"/>
                  <a:gd name="T32" fmla="*/ 120 w 171"/>
                  <a:gd name="T33" fmla="*/ 94 h 468"/>
                  <a:gd name="T34" fmla="*/ 111 w 171"/>
                  <a:gd name="T35" fmla="*/ 148 h 468"/>
                  <a:gd name="T36" fmla="*/ 126 w 171"/>
                  <a:gd name="T37" fmla="*/ 87 h 468"/>
                  <a:gd name="T38" fmla="*/ 128 w 171"/>
                  <a:gd name="T39" fmla="*/ 114 h 468"/>
                  <a:gd name="T40" fmla="*/ 145 w 171"/>
                  <a:gd name="T41" fmla="*/ 79 h 468"/>
                  <a:gd name="T42" fmla="*/ 110 w 171"/>
                  <a:gd name="T43" fmla="*/ 221 h 468"/>
                  <a:gd name="T44" fmla="*/ 133 w 171"/>
                  <a:gd name="T45" fmla="*/ 167 h 468"/>
                  <a:gd name="T46" fmla="*/ 123 w 171"/>
                  <a:gd name="T47" fmla="*/ 228 h 468"/>
                  <a:gd name="T48" fmla="*/ 137 w 171"/>
                  <a:gd name="T49" fmla="*/ 165 h 468"/>
                  <a:gd name="T50" fmla="*/ 149 w 171"/>
                  <a:gd name="T51" fmla="*/ 71 h 468"/>
                  <a:gd name="T52" fmla="*/ 161 w 171"/>
                  <a:gd name="T53" fmla="*/ 27 h 468"/>
                  <a:gd name="T54" fmla="*/ 163 w 171"/>
                  <a:gd name="T55" fmla="*/ 90 h 468"/>
                  <a:gd name="T56" fmla="*/ 168 w 171"/>
                  <a:gd name="T57" fmla="*/ 103 h 468"/>
                  <a:gd name="T58" fmla="*/ 154 w 171"/>
                  <a:gd name="T59" fmla="*/ 197 h 468"/>
                  <a:gd name="T60" fmla="*/ 73 w 171"/>
                  <a:gd name="T61" fmla="*/ 408 h 468"/>
                  <a:gd name="T62" fmla="*/ 84 w 171"/>
                  <a:gd name="T63" fmla="*/ 363 h 468"/>
                  <a:gd name="T64" fmla="*/ 96 w 171"/>
                  <a:gd name="T65" fmla="*/ 344 h 468"/>
                  <a:gd name="T66" fmla="*/ 94 w 171"/>
                  <a:gd name="T67" fmla="*/ 377 h 468"/>
                  <a:gd name="T68" fmla="*/ 110 w 171"/>
                  <a:gd name="T69" fmla="*/ 331 h 468"/>
                  <a:gd name="T70" fmla="*/ 86 w 171"/>
                  <a:gd name="T71" fmla="*/ 453 h 468"/>
                  <a:gd name="T72" fmla="*/ 32 w 171"/>
                  <a:gd name="T73" fmla="*/ 403 h 468"/>
                  <a:gd name="T74" fmla="*/ 63 w 171"/>
                  <a:gd name="T75" fmla="*/ 367 h 468"/>
                  <a:gd name="T76" fmla="*/ 105 w 171"/>
                  <a:gd name="T77" fmla="*/ 275 h 468"/>
                  <a:gd name="T78" fmla="*/ 67 w 171"/>
                  <a:gd name="T79" fmla="*/ 334 h 468"/>
                  <a:gd name="T80" fmla="*/ 106 w 171"/>
                  <a:gd name="T81" fmla="*/ 181 h 468"/>
                  <a:gd name="T82" fmla="*/ 92 w 171"/>
                  <a:gd name="T83" fmla="*/ 216 h 468"/>
                  <a:gd name="T84" fmla="*/ 53 w 171"/>
                  <a:gd name="T85" fmla="*/ 353 h 468"/>
                  <a:gd name="T86" fmla="*/ 43 w 171"/>
                  <a:gd name="T87" fmla="*/ 35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1" h="468">
                    <a:moveTo>
                      <a:pt x="28" y="402"/>
                    </a:moveTo>
                    <a:cubicBezTo>
                      <a:pt x="18" y="390"/>
                      <a:pt x="6" y="379"/>
                      <a:pt x="0" y="363"/>
                    </a:cubicBezTo>
                    <a:cubicBezTo>
                      <a:pt x="0" y="352"/>
                      <a:pt x="5" y="342"/>
                      <a:pt x="7" y="331"/>
                    </a:cubicBezTo>
                    <a:cubicBezTo>
                      <a:pt x="9" y="325"/>
                      <a:pt x="12" y="318"/>
                      <a:pt x="8" y="312"/>
                    </a:cubicBezTo>
                    <a:cubicBezTo>
                      <a:pt x="7" y="310"/>
                      <a:pt x="6" y="308"/>
                      <a:pt x="6" y="306"/>
                    </a:cubicBezTo>
                    <a:cubicBezTo>
                      <a:pt x="7" y="297"/>
                      <a:pt x="12" y="289"/>
                      <a:pt x="16" y="280"/>
                    </a:cubicBezTo>
                    <a:cubicBezTo>
                      <a:pt x="34" y="246"/>
                      <a:pt x="36" y="206"/>
                      <a:pt x="47" y="170"/>
                    </a:cubicBezTo>
                    <a:cubicBezTo>
                      <a:pt x="50" y="159"/>
                      <a:pt x="55" y="148"/>
                      <a:pt x="58" y="138"/>
                    </a:cubicBezTo>
                    <a:cubicBezTo>
                      <a:pt x="63" y="120"/>
                      <a:pt x="70" y="103"/>
                      <a:pt x="67" y="85"/>
                    </a:cubicBezTo>
                    <a:cubicBezTo>
                      <a:pt x="67" y="70"/>
                      <a:pt x="69" y="56"/>
                      <a:pt x="72" y="42"/>
                    </a:cubicBezTo>
                    <a:cubicBezTo>
                      <a:pt x="73" y="37"/>
                      <a:pt x="74" y="31"/>
                      <a:pt x="81" y="31"/>
                    </a:cubicBezTo>
                    <a:cubicBezTo>
                      <a:pt x="93" y="36"/>
                      <a:pt x="81" y="48"/>
                      <a:pt x="89" y="55"/>
                    </a:cubicBezTo>
                    <a:cubicBezTo>
                      <a:pt x="92" y="58"/>
                      <a:pt x="92" y="61"/>
                      <a:pt x="92" y="65"/>
                    </a:cubicBezTo>
                    <a:cubicBezTo>
                      <a:pt x="91" y="67"/>
                      <a:pt x="90" y="68"/>
                      <a:pt x="89" y="70"/>
                    </a:cubicBezTo>
                    <a:cubicBezTo>
                      <a:pt x="80" y="78"/>
                      <a:pt x="82" y="87"/>
                      <a:pt x="87" y="96"/>
                    </a:cubicBezTo>
                    <a:cubicBezTo>
                      <a:pt x="87" y="116"/>
                      <a:pt x="83" y="134"/>
                      <a:pt x="75" y="152"/>
                    </a:cubicBezTo>
                    <a:cubicBezTo>
                      <a:pt x="63" y="179"/>
                      <a:pt x="52" y="206"/>
                      <a:pt x="48" y="236"/>
                    </a:cubicBezTo>
                    <a:cubicBezTo>
                      <a:pt x="46" y="265"/>
                      <a:pt x="33" y="291"/>
                      <a:pt x="27" y="319"/>
                    </a:cubicBezTo>
                    <a:cubicBezTo>
                      <a:pt x="24" y="331"/>
                      <a:pt x="29" y="344"/>
                      <a:pt x="25" y="352"/>
                    </a:cubicBezTo>
                    <a:cubicBezTo>
                      <a:pt x="22" y="316"/>
                      <a:pt x="43" y="280"/>
                      <a:pt x="48" y="242"/>
                    </a:cubicBezTo>
                    <a:cubicBezTo>
                      <a:pt x="53" y="196"/>
                      <a:pt x="80" y="157"/>
                      <a:pt x="87" y="111"/>
                    </a:cubicBezTo>
                    <a:cubicBezTo>
                      <a:pt x="87" y="106"/>
                      <a:pt x="89" y="101"/>
                      <a:pt x="88" y="96"/>
                    </a:cubicBezTo>
                    <a:cubicBezTo>
                      <a:pt x="97" y="73"/>
                      <a:pt x="98" y="46"/>
                      <a:pt x="117" y="27"/>
                    </a:cubicBezTo>
                    <a:cubicBezTo>
                      <a:pt x="126" y="21"/>
                      <a:pt x="123" y="9"/>
                      <a:pt x="130" y="0"/>
                    </a:cubicBezTo>
                    <a:cubicBezTo>
                      <a:pt x="137" y="13"/>
                      <a:pt x="127" y="24"/>
                      <a:pt x="129" y="35"/>
                    </a:cubicBezTo>
                    <a:cubicBezTo>
                      <a:pt x="119" y="44"/>
                      <a:pt x="131" y="60"/>
                      <a:pt x="119" y="68"/>
                    </a:cubicBezTo>
                    <a:cubicBezTo>
                      <a:pt x="111" y="73"/>
                      <a:pt x="110" y="81"/>
                      <a:pt x="109" y="89"/>
                    </a:cubicBezTo>
                    <a:cubicBezTo>
                      <a:pt x="103" y="126"/>
                      <a:pt x="90" y="161"/>
                      <a:pt x="80" y="196"/>
                    </a:cubicBezTo>
                    <a:cubicBezTo>
                      <a:pt x="69" y="237"/>
                      <a:pt x="55" y="276"/>
                      <a:pt x="46" y="317"/>
                    </a:cubicBezTo>
                    <a:cubicBezTo>
                      <a:pt x="45" y="321"/>
                      <a:pt x="44" y="326"/>
                      <a:pt x="42" y="330"/>
                    </a:cubicBezTo>
                    <a:cubicBezTo>
                      <a:pt x="47" y="294"/>
                      <a:pt x="66" y="261"/>
                      <a:pt x="71" y="225"/>
                    </a:cubicBezTo>
                    <a:cubicBezTo>
                      <a:pt x="75" y="201"/>
                      <a:pt x="86" y="179"/>
                      <a:pt x="93" y="157"/>
                    </a:cubicBezTo>
                    <a:cubicBezTo>
                      <a:pt x="101" y="131"/>
                      <a:pt x="105" y="104"/>
                      <a:pt x="113" y="78"/>
                    </a:cubicBezTo>
                    <a:cubicBezTo>
                      <a:pt x="123" y="80"/>
                      <a:pt x="121" y="87"/>
                      <a:pt x="120" y="94"/>
                    </a:cubicBezTo>
                    <a:cubicBezTo>
                      <a:pt x="118" y="112"/>
                      <a:pt x="113" y="130"/>
                      <a:pt x="110" y="144"/>
                    </a:cubicBezTo>
                    <a:cubicBezTo>
                      <a:pt x="109" y="151"/>
                      <a:pt x="114" y="148"/>
                      <a:pt x="111" y="148"/>
                    </a:cubicBezTo>
                    <a:cubicBezTo>
                      <a:pt x="110" y="149"/>
                      <a:pt x="109" y="148"/>
                      <a:pt x="110" y="147"/>
                    </a:cubicBezTo>
                    <a:cubicBezTo>
                      <a:pt x="117" y="127"/>
                      <a:pt x="114" y="105"/>
                      <a:pt x="126" y="87"/>
                    </a:cubicBezTo>
                    <a:cubicBezTo>
                      <a:pt x="127" y="87"/>
                      <a:pt x="127" y="87"/>
                      <a:pt x="128" y="87"/>
                    </a:cubicBezTo>
                    <a:cubicBezTo>
                      <a:pt x="137" y="96"/>
                      <a:pt x="121" y="106"/>
                      <a:pt x="128" y="114"/>
                    </a:cubicBezTo>
                    <a:cubicBezTo>
                      <a:pt x="128" y="104"/>
                      <a:pt x="128" y="92"/>
                      <a:pt x="136" y="82"/>
                    </a:cubicBezTo>
                    <a:cubicBezTo>
                      <a:pt x="142" y="87"/>
                      <a:pt x="142" y="79"/>
                      <a:pt x="145" y="79"/>
                    </a:cubicBezTo>
                    <a:cubicBezTo>
                      <a:pt x="150" y="93"/>
                      <a:pt x="147" y="106"/>
                      <a:pt x="142" y="119"/>
                    </a:cubicBezTo>
                    <a:cubicBezTo>
                      <a:pt x="132" y="153"/>
                      <a:pt x="121" y="187"/>
                      <a:pt x="110" y="221"/>
                    </a:cubicBezTo>
                    <a:cubicBezTo>
                      <a:pt x="115" y="207"/>
                      <a:pt x="120" y="192"/>
                      <a:pt x="124" y="178"/>
                    </a:cubicBezTo>
                    <a:cubicBezTo>
                      <a:pt x="125" y="173"/>
                      <a:pt x="125" y="165"/>
                      <a:pt x="133" y="167"/>
                    </a:cubicBezTo>
                    <a:cubicBezTo>
                      <a:pt x="141" y="170"/>
                      <a:pt x="139" y="177"/>
                      <a:pt x="137" y="182"/>
                    </a:cubicBezTo>
                    <a:cubicBezTo>
                      <a:pt x="132" y="198"/>
                      <a:pt x="126" y="214"/>
                      <a:pt x="123" y="228"/>
                    </a:cubicBezTo>
                    <a:cubicBezTo>
                      <a:pt x="127" y="210"/>
                      <a:pt x="135" y="191"/>
                      <a:pt x="141" y="172"/>
                    </a:cubicBezTo>
                    <a:cubicBezTo>
                      <a:pt x="142" y="169"/>
                      <a:pt x="147" y="167"/>
                      <a:pt x="137" y="165"/>
                    </a:cubicBezTo>
                    <a:cubicBezTo>
                      <a:pt x="130" y="164"/>
                      <a:pt x="132" y="152"/>
                      <a:pt x="135" y="144"/>
                    </a:cubicBezTo>
                    <a:cubicBezTo>
                      <a:pt x="143" y="121"/>
                      <a:pt x="150" y="97"/>
                      <a:pt x="149" y="71"/>
                    </a:cubicBezTo>
                    <a:cubicBezTo>
                      <a:pt x="150" y="56"/>
                      <a:pt x="153" y="41"/>
                      <a:pt x="161" y="27"/>
                    </a:cubicBezTo>
                    <a:cubicBezTo>
                      <a:pt x="161" y="27"/>
                      <a:pt x="161" y="27"/>
                      <a:pt x="161" y="27"/>
                    </a:cubicBezTo>
                    <a:cubicBezTo>
                      <a:pt x="161" y="32"/>
                      <a:pt x="161" y="37"/>
                      <a:pt x="166" y="40"/>
                    </a:cubicBezTo>
                    <a:cubicBezTo>
                      <a:pt x="171" y="57"/>
                      <a:pt x="163" y="73"/>
                      <a:pt x="163" y="90"/>
                    </a:cubicBezTo>
                    <a:cubicBezTo>
                      <a:pt x="162" y="93"/>
                      <a:pt x="155" y="98"/>
                      <a:pt x="165" y="99"/>
                    </a:cubicBezTo>
                    <a:cubicBezTo>
                      <a:pt x="166" y="100"/>
                      <a:pt x="167" y="102"/>
                      <a:pt x="168" y="103"/>
                    </a:cubicBezTo>
                    <a:cubicBezTo>
                      <a:pt x="169" y="103"/>
                      <a:pt x="170" y="104"/>
                      <a:pt x="170" y="104"/>
                    </a:cubicBezTo>
                    <a:cubicBezTo>
                      <a:pt x="165" y="135"/>
                      <a:pt x="165" y="168"/>
                      <a:pt x="154" y="197"/>
                    </a:cubicBezTo>
                    <a:cubicBezTo>
                      <a:pt x="136" y="248"/>
                      <a:pt x="113" y="297"/>
                      <a:pt x="89" y="346"/>
                    </a:cubicBezTo>
                    <a:cubicBezTo>
                      <a:pt x="80" y="366"/>
                      <a:pt x="77" y="387"/>
                      <a:pt x="73" y="408"/>
                    </a:cubicBezTo>
                    <a:cubicBezTo>
                      <a:pt x="72" y="415"/>
                      <a:pt x="70" y="422"/>
                      <a:pt x="68" y="429"/>
                    </a:cubicBezTo>
                    <a:cubicBezTo>
                      <a:pt x="75" y="408"/>
                      <a:pt x="76" y="385"/>
                      <a:pt x="84" y="363"/>
                    </a:cubicBezTo>
                    <a:cubicBezTo>
                      <a:pt x="85" y="359"/>
                      <a:pt x="85" y="355"/>
                      <a:pt x="87" y="352"/>
                    </a:cubicBezTo>
                    <a:cubicBezTo>
                      <a:pt x="90" y="348"/>
                      <a:pt x="90" y="341"/>
                      <a:pt x="96" y="344"/>
                    </a:cubicBezTo>
                    <a:cubicBezTo>
                      <a:pt x="101" y="346"/>
                      <a:pt x="101" y="352"/>
                      <a:pt x="100" y="356"/>
                    </a:cubicBezTo>
                    <a:cubicBezTo>
                      <a:pt x="97" y="364"/>
                      <a:pt x="95" y="373"/>
                      <a:pt x="94" y="377"/>
                    </a:cubicBezTo>
                    <a:cubicBezTo>
                      <a:pt x="96" y="369"/>
                      <a:pt x="101" y="357"/>
                      <a:pt x="102" y="344"/>
                    </a:cubicBezTo>
                    <a:cubicBezTo>
                      <a:pt x="103" y="339"/>
                      <a:pt x="105" y="332"/>
                      <a:pt x="110" y="331"/>
                    </a:cubicBezTo>
                    <a:cubicBezTo>
                      <a:pt x="118" y="330"/>
                      <a:pt x="120" y="337"/>
                      <a:pt x="121" y="343"/>
                    </a:cubicBezTo>
                    <a:cubicBezTo>
                      <a:pt x="116" y="382"/>
                      <a:pt x="105" y="419"/>
                      <a:pt x="86" y="453"/>
                    </a:cubicBezTo>
                    <a:cubicBezTo>
                      <a:pt x="82" y="459"/>
                      <a:pt x="80" y="468"/>
                      <a:pt x="70" y="468"/>
                    </a:cubicBezTo>
                    <a:cubicBezTo>
                      <a:pt x="56" y="447"/>
                      <a:pt x="40" y="427"/>
                      <a:pt x="32" y="403"/>
                    </a:cubicBezTo>
                    <a:cubicBezTo>
                      <a:pt x="35" y="375"/>
                      <a:pt x="49" y="353"/>
                      <a:pt x="68" y="334"/>
                    </a:cubicBezTo>
                    <a:cubicBezTo>
                      <a:pt x="76" y="347"/>
                      <a:pt x="67" y="357"/>
                      <a:pt x="63" y="367"/>
                    </a:cubicBezTo>
                    <a:cubicBezTo>
                      <a:pt x="58" y="377"/>
                      <a:pt x="53" y="386"/>
                      <a:pt x="52" y="393"/>
                    </a:cubicBezTo>
                    <a:cubicBezTo>
                      <a:pt x="69" y="353"/>
                      <a:pt x="86" y="308"/>
                      <a:pt x="105" y="275"/>
                    </a:cubicBezTo>
                    <a:cubicBezTo>
                      <a:pt x="100" y="289"/>
                      <a:pt x="86" y="308"/>
                      <a:pt x="77" y="329"/>
                    </a:cubicBezTo>
                    <a:cubicBezTo>
                      <a:pt x="76" y="333"/>
                      <a:pt x="74" y="339"/>
                      <a:pt x="67" y="334"/>
                    </a:cubicBezTo>
                    <a:cubicBezTo>
                      <a:pt x="67" y="333"/>
                      <a:pt x="67" y="332"/>
                      <a:pt x="67" y="332"/>
                    </a:cubicBezTo>
                    <a:cubicBezTo>
                      <a:pt x="78" y="281"/>
                      <a:pt x="85" y="229"/>
                      <a:pt x="106" y="181"/>
                    </a:cubicBezTo>
                    <a:cubicBezTo>
                      <a:pt x="107" y="177"/>
                      <a:pt x="108" y="173"/>
                      <a:pt x="110" y="172"/>
                    </a:cubicBezTo>
                    <a:cubicBezTo>
                      <a:pt x="101" y="184"/>
                      <a:pt x="98" y="201"/>
                      <a:pt x="92" y="216"/>
                    </a:cubicBezTo>
                    <a:cubicBezTo>
                      <a:pt x="82" y="248"/>
                      <a:pt x="79" y="282"/>
                      <a:pt x="69" y="314"/>
                    </a:cubicBezTo>
                    <a:cubicBezTo>
                      <a:pt x="65" y="328"/>
                      <a:pt x="59" y="340"/>
                      <a:pt x="53" y="353"/>
                    </a:cubicBezTo>
                    <a:cubicBezTo>
                      <a:pt x="51" y="356"/>
                      <a:pt x="48" y="364"/>
                      <a:pt x="43" y="354"/>
                    </a:cubicBezTo>
                    <a:cubicBezTo>
                      <a:pt x="42" y="355"/>
                      <a:pt x="43" y="357"/>
                      <a:pt x="43" y="358"/>
                    </a:cubicBezTo>
                    <a:cubicBezTo>
                      <a:pt x="40" y="373"/>
                      <a:pt x="37" y="389"/>
                      <a:pt x="28" y="402"/>
                    </a:cubicBezTo>
                    <a:close/>
                  </a:path>
                </a:pathLst>
              </a:custGeom>
              <a:solidFill>
                <a:srgbClr val="F0D8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7" name="Freeform 39"/>
              <p:cNvSpPr/>
              <p:nvPr/>
            </p:nvSpPr>
            <p:spPr bwMode="auto">
              <a:xfrm>
                <a:off x="1521" y="3758"/>
                <a:ext cx="867" cy="77"/>
              </a:xfrm>
              <a:custGeom>
                <a:avLst/>
                <a:gdLst>
                  <a:gd name="T0" fmla="*/ 771 w 772"/>
                  <a:gd name="T1" fmla="*/ 27 h 68"/>
                  <a:gd name="T2" fmla="*/ 693 w 772"/>
                  <a:gd name="T3" fmla="*/ 34 h 68"/>
                  <a:gd name="T4" fmla="*/ 611 w 772"/>
                  <a:gd name="T5" fmla="*/ 43 h 68"/>
                  <a:gd name="T6" fmla="*/ 521 w 772"/>
                  <a:gd name="T7" fmla="*/ 50 h 68"/>
                  <a:gd name="T8" fmla="*/ 425 w 772"/>
                  <a:gd name="T9" fmla="*/ 55 h 68"/>
                  <a:gd name="T10" fmla="*/ 385 w 772"/>
                  <a:gd name="T11" fmla="*/ 56 h 68"/>
                  <a:gd name="T12" fmla="*/ 372 w 772"/>
                  <a:gd name="T13" fmla="*/ 43 h 68"/>
                  <a:gd name="T14" fmla="*/ 356 w 772"/>
                  <a:gd name="T15" fmla="*/ 55 h 68"/>
                  <a:gd name="T16" fmla="*/ 333 w 772"/>
                  <a:gd name="T17" fmla="*/ 54 h 68"/>
                  <a:gd name="T18" fmla="*/ 238 w 772"/>
                  <a:gd name="T19" fmla="*/ 50 h 68"/>
                  <a:gd name="T20" fmla="*/ 215 w 772"/>
                  <a:gd name="T21" fmla="*/ 52 h 68"/>
                  <a:gd name="T22" fmla="*/ 182 w 772"/>
                  <a:gd name="T23" fmla="*/ 54 h 68"/>
                  <a:gd name="T24" fmla="*/ 178 w 772"/>
                  <a:gd name="T25" fmla="*/ 40 h 68"/>
                  <a:gd name="T26" fmla="*/ 133 w 772"/>
                  <a:gd name="T27" fmla="*/ 55 h 68"/>
                  <a:gd name="T28" fmla="*/ 51 w 772"/>
                  <a:gd name="T29" fmla="*/ 59 h 68"/>
                  <a:gd name="T30" fmla="*/ 16 w 772"/>
                  <a:gd name="T31" fmla="*/ 57 h 68"/>
                  <a:gd name="T32" fmla="*/ 10 w 772"/>
                  <a:gd name="T33" fmla="*/ 45 h 68"/>
                  <a:gd name="T34" fmla="*/ 15 w 772"/>
                  <a:gd name="T35" fmla="*/ 27 h 68"/>
                  <a:gd name="T36" fmla="*/ 19 w 772"/>
                  <a:gd name="T37" fmla="*/ 27 h 68"/>
                  <a:gd name="T38" fmla="*/ 55 w 772"/>
                  <a:gd name="T39" fmla="*/ 31 h 68"/>
                  <a:gd name="T40" fmla="*/ 98 w 772"/>
                  <a:gd name="T41" fmla="*/ 24 h 68"/>
                  <a:gd name="T42" fmla="*/ 124 w 772"/>
                  <a:gd name="T43" fmla="*/ 27 h 68"/>
                  <a:gd name="T44" fmla="*/ 202 w 772"/>
                  <a:gd name="T45" fmla="*/ 25 h 68"/>
                  <a:gd name="T46" fmla="*/ 261 w 772"/>
                  <a:gd name="T47" fmla="*/ 22 h 68"/>
                  <a:gd name="T48" fmla="*/ 424 w 772"/>
                  <a:gd name="T49" fmla="*/ 20 h 68"/>
                  <a:gd name="T50" fmla="*/ 502 w 772"/>
                  <a:gd name="T51" fmla="*/ 19 h 68"/>
                  <a:gd name="T52" fmla="*/ 557 w 772"/>
                  <a:gd name="T53" fmla="*/ 17 h 68"/>
                  <a:gd name="T54" fmla="*/ 600 w 772"/>
                  <a:gd name="T55" fmla="*/ 14 h 68"/>
                  <a:gd name="T56" fmla="*/ 713 w 772"/>
                  <a:gd name="T57" fmla="*/ 4 h 68"/>
                  <a:gd name="T58" fmla="*/ 767 w 772"/>
                  <a:gd name="T59" fmla="*/ 3 h 68"/>
                  <a:gd name="T60" fmla="*/ 771 w 772"/>
                  <a:gd name="T61" fmla="*/ 2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72" h="68">
                    <a:moveTo>
                      <a:pt x="771" y="27"/>
                    </a:moveTo>
                    <a:cubicBezTo>
                      <a:pt x="746" y="39"/>
                      <a:pt x="719" y="31"/>
                      <a:pt x="693" y="34"/>
                    </a:cubicBezTo>
                    <a:cubicBezTo>
                      <a:pt x="666" y="38"/>
                      <a:pt x="638" y="46"/>
                      <a:pt x="611" y="43"/>
                    </a:cubicBezTo>
                    <a:cubicBezTo>
                      <a:pt x="580" y="39"/>
                      <a:pt x="552" y="56"/>
                      <a:pt x="521" y="50"/>
                    </a:cubicBezTo>
                    <a:cubicBezTo>
                      <a:pt x="489" y="43"/>
                      <a:pt x="457" y="49"/>
                      <a:pt x="425" y="55"/>
                    </a:cubicBezTo>
                    <a:cubicBezTo>
                      <a:pt x="411" y="57"/>
                      <a:pt x="398" y="51"/>
                      <a:pt x="385" y="56"/>
                    </a:cubicBezTo>
                    <a:cubicBezTo>
                      <a:pt x="383" y="56"/>
                      <a:pt x="378" y="49"/>
                      <a:pt x="372" y="43"/>
                    </a:cubicBezTo>
                    <a:cubicBezTo>
                      <a:pt x="375" y="61"/>
                      <a:pt x="366" y="58"/>
                      <a:pt x="356" y="55"/>
                    </a:cubicBezTo>
                    <a:cubicBezTo>
                      <a:pt x="349" y="52"/>
                      <a:pt x="341" y="53"/>
                      <a:pt x="333" y="54"/>
                    </a:cubicBezTo>
                    <a:cubicBezTo>
                      <a:pt x="301" y="57"/>
                      <a:pt x="269" y="55"/>
                      <a:pt x="238" y="50"/>
                    </a:cubicBezTo>
                    <a:cubicBezTo>
                      <a:pt x="230" y="49"/>
                      <a:pt x="221" y="47"/>
                      <a:pt x="215" y="52"/>
                    </a:cubicBezTo>
                    <a:cubicBezTo>
                      <a:pt x="204" y="61"/>
                      <a:pt x="193" y="50"/>
                      <a:pt x="182" y="54"/>
                    </a:cubicBezTo>
                    <a:cubicBezTo>
                      <a:pt x="176" y="56"/>
                      <a:pt x="186" y="45"/>
                      <a:pt x="178" y="40"/>
                    </a:cubicBezTo>
                    <a:cubicBezTo>
                      <a:pt x="171" y="68"/>
                      <a:pt x="148" y="53"/>
                      <a:pt x="133" y="55"/>
                    </a:cubicBezTo>
                    <a:cubicBezTo>
                      <a:pt x="106" y="58"/>
                      <a:pt x="78" y="57"/>
                      <a:pt x="51" y="59"/>
                    </a:cubicBezTo>
                    <a:cubicBezTo>
                      <a:pt x="40" y="53"/>
                      <a:pt x="28" y="57"/>
                      <a:pt x="16" y="57"/>
                    </a:cubicBezTo>
                    <a:cubicBezTo>
                      <a:pt x="7" y="57"/>
                      <a:pt x="0" y="54"/>
                      <a:pt x="10" y="45"/>
                    </a:cubicBezTo>
                    <a:cubicBezTo>
                      <a:pt x="16" y="39"/>
                      <a:pt x="8" y="31"/>
                      <a:pt x="15" y="27"/>
                    </a:cubicBezTo>
                    <a:cubicBezTo>
                      <a:pt x="16" y="27"/>
                      <a:pt x="18" y="27"/>
                      <a:pt x="19" y="27"/>
                    </a:cubicBezTo>
                    <a:cubicBezTo>
                      <a:pt x="31" y="25"/>
                      <a:pt x="43" y="28"/>
                      <a:pt x="55" y="31"/>
                    </a:cubicBezTo>
                    <a:cubicBezTo>
                      <a:pt x="70" y="30"/>
                      <a:pt x="85" y="31"/>
                      <a:pt x="98" y="24"/>
                    </a:cubicBezTo>
                    <a:cubicBezTo>
                      <a:pt x="107" y="19"/>
                      <a:pt x="116" y="26"/>
                      <a:pt x="124" y="27"/>
                    </a:cubicBezTo>
                    <a:cubicBezTo>
                      <a:pt x="150" y="31"/>
                      <a:pt x="175" y="20"/>
                      <a:pt x="202" y="25"/>
                    </a:cubicBezTo>
                    <a:cubicBezTo>
                      <a:pt x="219" y="28"/>
                      <a:pt x="241" y="22"/>
                      <a:pt x="261" y="22"/>
                    </a:cubicBezTo>
                    <a:cubicBezTo>
                      <a:pt x="316" y="25"/>
                      <a:pt x="370" y="25"/>
                      <a:pt x="424" y="20"/>
                    </a:cubicBezTo>
                    <a:cubicBezTo>
                      <a:pt x="450" y="18"/>
                      <a:pt x="476" y="17"/>
                      <a:pt x="502" y="19"/>
                    </a:cubicBezTo>
                    <a:cubicBezTo>
                      <a:pt x="520" y="20"/>
                      <a:pt x="539" y="20"/>
                      <a:pt x="557" y="17"/>
                    </a:cubicBezTo>
                    <a:cubicBezTo>
                      <a:pt x="571" y="14"/>
                      <a:pt x="585" y="15"/>
                      <a:pt x="600" y="14"/>
                    </a:cubicBezTo>
                    <a:cubicBezTo>
                      <a:pt x="638" y="12"/>
                      <a:pt x="675" y="7"/>
                      <a:pt x="713" y="4"/>
                    </a:cubicBezTo>
                    <a:cubicBezTo>
                      <a:pt x="731" y="3"/>
                      <a:pt x="749" y="0"/>
                      <a:pt x="767" y="3"/>
                    </a:cubicBezTo>
                    <a:cubicBezTo>
                      <a:pt x="772" y="11"/>
                      <a:pt x="772" y="19"/>
                      <a:pt x="771" y="27"/>
                    </a:cubicBezTo>
                    <a:close/>
                  </a:path>
                </a:pathLst>
              </a:custGeom>
              <a:solidFill>
                <a:srgbClr val="6EAE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8" name="Freeform 40"/>
              <p:cNvSpPr/>
              <p:nvPr/>
            </p:nvSpPr>
            <p:spPr bwMode="auto">
              <a:xfrm>
                <a:off x="324" y="3010"/>
                <a:ext cx="548" cy="81"/>
              </a:xfrm>
              <a:custGeom>
                <a:avLst/>
                <a:gdLst>
                  <a:gd name="T0" fmla="*/ 0 w 488"/>
                  <a:gd name="T1" fmla="*/ 46 h 72"/>
                  <a:gd name="T2" fmla="*/ 20 w 488"/>
                  <a:gd name="T3" fmla="*/ 5 h 72"/>
                  <a:gd name="T4" fmla="*/ 54 w 488"/>
                  <a:gd name="T5" fmla="*/ 3 h 72"/>
                  <a:gd name="T6" fmla="*/ 368 w 488"/>
                  <a:gd name="T7" fmla="*/ 7 h 72"/>
                  <a:gd name="T8" fmla="*/ 458 w 488"/>
                  <a:gd name="T9" fmla="*/ 11 h 72"/>
                  <a:gd name="T10" fmla="*/ 480 w 488"/>
                  <a:gd name="T11" fmla="*/ 18 h 72"/>
                  <a:gd name="T12" fmla="*/ 485 w 488"/>
                  <a:gd name="T13" fmla="*/ 56 h 72"/>
                  <a:gd name="T14" fmla="*/ 470 w 488"/>
                  <a:gd name="T15" fmla="*/ 69 h 72"/>
                  <a:gd name="T16" fmla="*/ 261 w 488"/>
                  <a:gd name="T17" fmla="*/ 68 h 72"/>
                  <a:gd name="T18" fmla="*/ 198 w 488"/>
                  <a:gd name="T19" fmla="*/ 68 h 72"/>
                  <a:gd name="T20" fmla="*/ 192 w 488"/>
                  <a:gd name="T21" fmla="*/ 68 h 72"/>
                  <a:gd name="T22" fmla="*/ 153 w 488"/>
                  <a:gd name="T23" fmla="*/ 64 h 72"/>
                  <a:gd name="T24" fmla="*/ 147 w 488"/>
                  <a:gd name="T25" fmla="*/ 64 h 72"/>
                  <a:gd name="T26" fmla="*/ 101 w 488"/>
                  <a:gd name="T27" fmla="*/ 60 h 72"/>
                  <a:gd name="T28" fmla="*/ 20 w 488"/>
                  <a:gd name="T29" fmla="*/ 52 h 72"/>
                  <a:gd name="T30" fmla="*/ 0 w 488"/>
                  <a:gd name="T31" fmla="*/ 4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8" h="72">
                    <a:moveTo>
                      <a:pt x="0" y="46"/>
                    </a:moveTo>
                    <a:cubicBezTo>
                      <a:pt x="7" y="32"/>
                      <a:pt x="14" y="18"/>
                      <a:pt x="20" y="5"/>
                    </a:cubicBezTo>
                    <a:cubicBezTo>
                      <a:pt x="31" y="0"/>
                      <a:pt x="43" y="3"/>
                      <a:pt x="54" y="3"/>
                    </a:cubicBezTo>
                    <a:cubicBezTo>
                      <a:pt x="159" y="0"/>
                      <a:pt x="264" y="7"/>
                      <a:pt x="368" y="7"/>
                    </a:cubicBezTo>
                    <a:cubicBezTo>
                      <a:pt x="398" y="8"/>
                      <a:pt x="428" y="10"/>
                      <a:pt x="458" y="11"/>
                    </a:cubicBezTo>
                    <a:cubicBezTo>
                      <a:pt x="466" y="11"/>
                      <a:pt x="474" y="13"/>
                      <a:pt x="480" y="18"/>
                    </a:cubicBezTo>
                    <a:cubicBezTo>
                      <a:pt x="488" y="30"/>
                      <a:pt x="486" y="43"/>
                      <a:pt x="485" y="56"/>
                    </a:cubicBezTo>
                    <a:cubicBezTo>
                      <a:pt x="482" y="63"/>
                      <a:pt x="480" y="69"/>
                      <a:pt x="470" y="69"/>
                    </a:cubicBezTo>
                    <a:cubicBezTo>
                      <a:pt x="400" y="70"/>
                      <a:pt x="331" y="66"/>
                      <a:pt x="261" y="68"/>
                    </a:cubicBezTo>
                    <a:cubicBezTo>
                      <a:pt x="240" y="61"/>
                      <a:pt x="219" y="72"/>
                      <a:pt x="198" y="68"/>
                    </a:cubicBezTo>
                    <a:cubicBezTo>
                      <a:pt x="196" y="68"/>
                      <a:pt x="194" y="68"/>
                      <a:pt x="192" y="68"/>
                    </a:cubicBezTo>
                    <a:cubicBezTo>
                      <a:pt x="180" y="63"/>
                      <a:pt x="167" y="60"/>
                      <a:pt x="153" y="64"/>
                    </a:cubicBezTo>
                    <a:cubicBezTo>
                      <a:pt x="151" y="64"/>
                      <a:pt x="149" y="64"/>
                      <a:pt x="147" y="64"/>
                    </a:cubicBezTo>
                    <a:cubicBezTo>
                      <a:pt x="132" y="60"/>
                      <a:pt x="116" y="67"/>
                      <a:pt x="101" y="60"/>
                    </a:cubicBezTo>
                    <a:cubicBezTo>
                      <a:pt x="74" y="59"/>
                      <a:pt x="48" y="53"/>
                      <a:pt x="20" y="52"/>
                    </a:cubicBezTo>
                    <a:cubicBezTo>
                      <a:pt x="13" y="52"/>
                      <a:pt x="6" y="52"/>
                      <a:pt x="0" y="46"/>
                    </a:cubicBezTo>
                    <a:close/>
                  </a:path>
                </a:pathLst>
              </a:custGeom>
              <a:solidFill>
                <a:srgbClr val="DCE4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9" name="Freeform 41"/>
              <p:cNvSpPr/>
              <p:nvPr/>
            </p:nvSpPr>
            <p:spPr bwMode="auto">
              <a:xfrm>
                <a:off x="184" y="3320"/>
                <a:ext cx="697" cy="74"/>
              </a:xfrm>
              <a:custGeom>
                <a:avLst/>
                <a:gdLst>
                  <a:gd name="T0" fmla="*/ 12 w 620"/>
                  <a:gd name="T1" fmla="*/ 5 h 66"/>
                  <a:gd name="T2" fmla="*/ 27 w 620"/>
                  <a:gd name="T3" fmla="*/ 1 h 66"/>
                  <a:gd name="T4" fmla="*/ 176 w 620"/>
                  <a:gd name="T5" fmla="*/ 11 h 66"/>
                  <a:gd name="T6" fmla="*/ 311 w 620"/>
                  <a:gd name="T7" fmla="*/ 19 h 66"/>
                  <a:gd name="T8" fmla="*/ 477 w 620"/>
                  <a:gd name="T9" fmla="*/ 21 h 66"/>
                  <a:gd name="T10" fmla="*/ 542 w 620"/>
                  <a:gd name="T11" fmla="*/ 16 h 66"/>
                  <a:gd name="T12" fmla="*/ 600 w 620"/>
                  <a:gd name="T13" fmla="*/ 22 h 66"/>
                  <a:gd name="T14" fmla="*/ 609 w 620"/>
                  <a:gd name="T15" fmla="*/ 17 h 66"/>
                  <a:gd name="T16" fmla="*/ 614 w 620"/>
                  <a:gd name="T17" fmla="*/ 19 h 66"/>
                  <a:gd name="T18" fmla="*/ 617 w 620"/>
                  <a:gd name="T19" fmla="*/ 28 h 66"/>
                  <a:gd name="T20" fmla="*/ 612 w 620"/>
                  <a:gd name="T21" fmla="*/ 61 h 66"/>
                  <a:gd name="T22" fmla="*/ 547 w 620"/>
                  <a:gd name="T23" fmla="*/ 53 h 66"/>
                  <a:gd name="T24" fmla="*/ 406 w 620"/>
                  <a:gd name="T25" fmla="*/ 58 h 66"/>
                  <a:gd name="T26" fmla="*/ 353 w 620"/>
                  <a:gd name="T27" fmla="*/ 55 h 66"/>
                  <a:gd name="T28" fmla="*/ 203 w 620"/>
                  <a:gd name="T29" fmla="*/ 48 h 66"/>
                  <a:gd name="T30" fmla="*/ 129 w 620"/>
                  <a:gd name="T31" fmla="*/ 45 h 66"/>
                  <a:gd name="T32" fmla="*/ 8 w 620"/>
                  <a:gd name="T33" fmla="*/ 34 h 66"/>
                  <a:gd name="T34" fmla="*/ 0 w 620"/>
                  <a:gd name="T35" fmla="*/ 29 h 66"/>
                  <a:gd name="T36" fmla="*/ 12 w 620"/>
                  <a:gd name="T37" fmla="*/ 5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0" h="66">
                    <a:moveTo>
                      <a:pt x="12" y="5"/>
                    </a:moveTo>
                    <a:cubicBezTo>
                      <a:pt x="17" y="3"/>
                      <a:pt x="22" y="0"/>
                      <a:pt x="27" y="1"/>
                    </a:cubicBezTo>
                    <a:cubicBezTo>
                      <a:pt x="76" y="17"/>
                      <a:pt x="127" y="9"/>
                      <a:pt x="176" y="11"/>
                    </a:cubicBezTo>
                    <a:cubicBezTo>
                      <a:pt x="221" y="13"/>
                      <a:pt x="266" y="18"/>
                      <a:pt x="311" y="19"/>
                    </a:cubicBezTo>
                    <a:cubicBezTo>
                      <a:pt x="366" y="20"/>
                      <a:pt x="421" y="16"/>
                      <a:pt x="477" y="21"/>
                    </a:cubicBezTo>
                    <a:cubicBezTo>
                      <a:pt x="498" y="23"/>
                      <a:pt x="522" y="32"/>
                      <a:pt x="542" y="16"/>
                    </a:cubicBezTo>
                    <a:cubicBezTo>
                      <a:pt x="560" y="30"/>
                      <a:pt x="581" y="18"/>
                      <a:pt x="600" y="22"/>
                    </a:cubicBezTo>
                    <a:cubicBezTo>
                      <a:pt x="606" y="23"/>
                      <a:pt x="608" y="21"/>
                      <a:pt x="609" y="17"/>
                    </a:cubicBezTo>
                    <a:cubicBezTo>
                      <a:pt x="611" y="16"/>
                      <a:pt x="613" y="17"/>
                      <a:pt x="614" y="19"/>
                    </a:cubicBezTo>
                    <a:cubicBezTo>
                      <a:pt x="616" y="22"/>
                      <a:pt x="617" y="25"/>
                      <a:pt x="617" y="28"/>
                    </a:cubicBezTo>
                    <a:cubicBezTo>
                      <a:pt x="617" y="39"/>
                      <a:pt x="620" y="51"/>
                      <a:pt x="612" y="61"/>
                    </a:cubicBezTo>
                    <a:cubicBezTo>
                      <a:pt x="590" y="58"/>
                      <a:pt x="567" y="66"/>
                      <a:pt x="547" y="53"/>
                    </a:cubicBezTo>
                    <a:cubicBezTo>
                      <a:pt x="500" y="62"/>
                      <a:pt x="453" y="40"/>
                      <a:pt x="406" y="58"/>
                    </a:cubicBezTo>
                    <a:cubicBezTo>
                      <a:pt x="391" y="64"/>
                      <a:pt x="371" y="53"/>
                      <a:pt x="353" y="55"/>
                    </a:cubicBezTo>
                    <a:cubicBezTo>
                      <a:pt x="303" y="59"/>
                      <a:pt x="253" y="47"/>
                      <a:pt x="203" y="48"/>
                    </a:cubicBezTo>
                    <a:cubicBezTo>
                      <a:pt x="178" y="49"/>
                      <a:pt x="153" y="48"/>
                      <a:pt x="129" y="45"/>
                    </a:cubicBezTo>
                    <a:cubicBezTo>
                      <a:pt x="89" y="40"/>
                      <a:pt x="48" y="47"/>
                      <a:pt x="8" y="34"/>
                    </a:cubicBezTo>
                    <a:cubicBezTo>
                      <a:pt x="5" y="32"/>
                      <a:pt x="3" y="31"/>
                      <a:pt x="0" y="29"/>
                    </a:cubicBezTo>
                    <a:cubicBezTo>
                      <a:pt x="4" y="21"/>
                      <a:pt x="8" y="13"/>
                      <a:pt x="12" y="5"/>
                    </a:cubicBezTo>
                    <a:close/>
                  </a:path>
                </a:pathLst>
              </a:custGeom>
              <a:solidFill>
                <a:srgbClr val="A3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0" name="Freeform 42"/>
              <p:cNvSpPr/>
              <p:nvPr/>
            </p:nvSpPr>
            <p:spPr bwMode="auto">
              <a:xfrm>
                <a:off x="565" y="2447"/>
                <a:ext cx="210" cy="238"/>
              </a:xfrm>
              <a:custGeom>
                <a:avLst/>
                <a:gdLst>
                  <a:gd name="T0" fmla="*/ 105 w 187"/>
                  <a:gd name="T1" fmla="*/ 38 h 212"/>
                  <a:gd name="T2" fmla="*/ 121 w 187"/>
                  <a:gd name="T3" fmla="*/ 40 h 212"/>
                  <a:gd name="T4" fmla="*/ 129 w 187"/>
                  <a:gd name="T5" fmla="*/ 50 h 212"/>
                  <a:gd name="T6" fmla="*/ 144 w 187"/>
                  <a:gd name="T7" fmla="*/ 57 h 212"/>
                  <a:gd name="T8" fmla="*/ 149 w 187"/>
                  <a:gd name="T9" fmla="*/ 58 h 212"/>
                  <a:gd name="T10" fmla="*/ 177 w 187"/>
                  <a:gd name="T11" fmla="*/ 78 h 212"/>
                  <a:gd name="T12" fmla="*/ 178 w 187"/>
                  <a:gd name="T13" fmla="*/ 116 h 212"/>
                  <a:gd name="T14" fmla="*/ 163 w 187"/>
                  <a:gd name="T15" fmla="*/ 134 h 212"/>
                  <a:gd name="T16" fmla="*/ 140 w 187"/>
                  <a:gd name="T17" fmla="*/ 122 h 212"/>
                  <a:gd name="T18" fmla="*/ 138 w 187"/>
                  <a:gd name="T19" fmla="*/ 118 h 212"/>
                  <a:gd name="T20" fmla="*/ 138 w 187"/>
                  <a:gd name="T21" fmla="*/ 124 h 212"/>
                  <a:gd name="T22" fmla="*/ 158 w 187"/>
                  <a:gd name="T23" fmla="*/ 177 h 212"/>
                  <a:gd name="T24" fmla="*/ 150 w 187"/>
                  <a:gd name="T25" fmla="*/ 185 h 212"/>
                  <a:gd name="T26" fmla="*/ 170 w 187"/>
                  <a:gd name="T27" fmla="*/ 179 h 212"/>
                  <a:gd name="T28" fmla="*/ 176 w 187"/>
                  <a:gd name="T29" fmla="*/ 181 h 212"/>
                  <a:gd name="T30" fmla="*/ 176 w 187"/>
                  <a:gd name="T31" fmla="*/ 202 h 212"/>
                  <a:gd name="T32" fmla="*/ 153 w 187"/>
                  <a:gd name="T33" fmla="*/ 212 h 212"/>
                  <a:gd name="T34" fmla="*/ 96 w 187"/>
                  <a:gd name="T35" fmla="*/ 189 h 212"/>
                  <a:gd name="T36" fmla="*/ 47 w 187"/>
                  <a:gd name="T37" fmla="*/ 164 h 212"/>
                  <a:gd name="T38" fmla="*/ 29 w 187"/>
                  <a:gd name="T39" fmla="*/ 146 h 212"/>
                  <a:gd name="T40" fmla="*/ 0 w 187"/>
                  <a:gd name="T41" fmla="*/ 125 h 212"/>
                  <a:gd name="T42" fmla="*/ 21 w 187"/>
                  <a:gd name="T43" fmla="*/ 75 h 212"/>
                  <a:gd name="T44" fmla="*/ 37 w 187"/>
                  <a:gd name="T45" fmla="*/ 14 h 212"/>
                  <a:gd name="T46" fmla="*/ 44 w 187"/>
                  <a:gd name="T47" fmla="*/ 0 h 212"/>
                  <a:gd name="T48" fmla="*/ 57 w 187"/>
                  <a:gd name="T49" fmla="*/ 6 h 212"/>
                  <a:gd name="T50" fmla="*/ 77 w 187"/>
                  <a:gd name="T51" fmla="*/ 22 h 212"/>
                  <a:gd name="T52" fmla="*/ 89 w 187"/>
                  <a:gd name="T53" fmla="*/ 26 h 212"/>
                  <a:gd name="T54" fmla="*/ 101 w 187"/>
                  <a:gd name="T55" fmla="*/ 33 h 212"/>
                  <a:gd name="T56" fmla="*/ 105 w 187"/>
                  <a:gd name="T57" fmla="*/ 38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7" h="212">
                    <a:moveTo>
                      <a:pt x="105" y="38"/>
                    </a:moveTo>
                    <a:cubicBezTo>
                      <a:pt x="110" y="40"/>
                      <a:pt x="115" y="42"/>
                      <a:pt x="121" y="40"/>
                    </a:cubicBezTo>
                    <a:cubicBezTo>
                      <a:pt x="124" y="43"/>
                      <a:pt x="124" y="48"/>
                      <a:pt x="129" y="50"/>
                    </a:cubicBezTo>
                    <a:cubicBezTo>
                      <a:pt x="134" y="53"/>
                      <a:pt x="139" y="55"/>
                      <a:pt x="144" y="57"/>
                    </a:cubicBezTo>
                    <a:cubicBezTo>
                      <a:pt x="146" y="56"/>
                      <a:pt x="148" y="56"/>
                      <a:pt x="149" y="58"/>
                    </a:cubicBezTo>
                    <a:cubicBezTo>
                      <a:pt x="154" y="70"/>
                      <a:pt x="168" y="70"/>
                      <a:pt x="177" y="78"/>
                    </a:cubicBezTo>
                    <a:cubicBezTo>
                      <a:pt x="175" y="91"/>
                      <a:pt x="178" y="103"/>
                      <a:pt x="178" y="116"/>
                    </a:cubicBezTo>
                    <a:cubicBezTo>
                      <a:pt x="177" y="129"/>
                      <a:pt x="172" y="132"/>
                      <a:pt x="163" y="134"/>
                    </a:cubicBezTo>
                    <a:cubicBezTo>
                      <a:pt x="153" y="136"/>
                      <a:pt x="145" y="133"/>
                      <a:pt x="140" y="122"/>
                    </a:cubicBezTo>
                    <a:cubicBezTo>
                      <a:pt x="140" y="121"/>
                      <a:pt x="146" y="116"/>
                      <a:pt x="138" y="118"/>
                    </a:cubicBezTo>
                    <a:cubicBezTo>
                      <a:pt x="132" y="119"/>
                      <a:pt x="137" y="122"/>
                      <a:pt x="138" y="124"/>
                    </a:cubicBezTo>
                    <a:cubicBezTo>
                      <a:pt x="150" y="140"/>
                      <a:pt x="149" y="160"/>
                      <a:pt x="158" y="177"/>
                    </a:cubicBezTo>
                    <a:cubicBezTo>
                      <a:pt x="161" y="181"/>
                      <a:pt x="156" y="184"/>
                      <a:pt x="150" y="185"/>
                    </a:cubicBezTo>
                    <a:cubicBezTo>
                      <a:pt x="158" y="184"/>
                      <a:pt x="162" y="177"/>
                      <a:pt x="170" y="179"/>
                    </a:cubicBezTo>
                    <a:cubicBezTo>
                      <a:pt x="172" y="179"/>
                      <a:pt x="174" y="180"/>
                      <a:pt x="176" y="181"/>
                    </a:cubicBezTo>
                    <a:cubicBezTo>
                      <a:pt x="187" y="188"/>
                      <a:pt x="184" y="195"/>
                      <a:pt x="176" y="202"/>
                    </a:cubicBezTo>
                    <a:cubicBezTo>
                      <a:pt x="170" y="208"/>
                      <a:pt x="162" y="211"/>
                      <a:pt x="153" y="212"/>
                    </a:cubicBezTo>
                    <a:cubicBezTo>
                      <a:pt x="133" y="208"/>
                      <a:pt x="115" y="197"/>
                      <a:pt x="96" y="189"/>
                    </a:cubicBezTo>
                    <a:cubicBezTo>
                      <a:pt x="80" y="180"/>
                      <a:pt x="63" y="173"/>
                      <a:pt x="47" y="164"/>
                    </a:cubicBezTo>
                    <a:cubicBezTo>
                      <a:pt x="40" y="159"/>
                      <a:pt x="32" y="155"/>
                      <a:pt x="29" y="146"/>
                    </a:cubicBezTo>
                    <a:cubicBezTo>
                      <a:pt x="20" y="140"/>
                      <a:pt x="11" y="133"/>
                      <a:pt x="0" y="125"/>
                    </a:cubicBezTo>
                    <a:cubicBezTo>
                      <a:pt x="23" y="114"/>
                      <a:pt x="14" y="92"/>
                      <a:pt x="21" y="75"/>
                    </a:cubicBezTo>
                    <a:cubicBezTo>
                      <a:pt x="29" y="56"/>
                      <a:pt x="29" y="34"/>
                      <a:pt x="37" y="14"/>
                    </a:cubicBezTo>
                    <a:cubicBezTo>
                      <a:pt x="41" y="10"/>
                      <a:pt x="36" y="2"/>
                      <a:pt x="44" y="0"/>
                    </a:cubicBezTo>
                    <a:cubicBezTo>
                      <a:pt x="49" y="1"/>
                      <a:pt x="54" y="2"/>
                      <a:pt x="57" y="6"/>
                    </a:cubicBezTo>
                    <a:cubicBezTo>
                      <a:pt x="60" y="16"/>
                      <a:pt x="71" y="16"/>
                      <a:pt x="77" y="22"/>
                    </a:cubicBezTo>
                    <a:cubicBezTo>
                      <a:pt x="80" y="26"/>
                      <a:pt x="86" y="22"/>
                      <a:pt x="89" y="26"/>
                    </a:cubicBezTo>
                    <a:cubicBezTo>
                      <a:pt x="91" y="31"/>
                      <a:pt x="96" y="32"/>
                      <a:pt x="101" y="33"/>
                    </a:cubicBezTo>
                    <a:cubicBezTo>
                      <a:pt x="103" y="34"/>
                      <a:pt x="104" y="36"/>
                      <a:pt x="105" y="38"/>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1" name="Freeform 43"/>
              <p:cNvSpPr/>
              <p:nvPr/>
            </p:nvSpPr>
            <p:spPr bwMode="auto">
              <a:xfrm>
                <a:off x="247" y="3177"/>
                <a:ext cx="624" cy="85"/>
              </a:xfrm>
              <a:custGeom>
                <a:avLst/>
                <a:gdLst>
                  <a:gd name="T0" fmla="*/ 0 w 555"/>
                  <a:gd name="T1" fmla="*/ 44 h 75"/>
                  <a:gd name="T2" fmla="*/ 16 w 555"/>
                  <a:gd name="T3" fmla="*/ 8 h 75"/>
                  <a:gd name="T4" fmla="*/ 141 w 555"/>
                  <a:gd name="T5" fmla="*/ 8 h 75"/>
                  <a:gd name="T6" fmla="*/ 190 w 555"/>
                  <a:gd name="T7" fmla="*/ 7 h 75"/>
                  <a:gd name="T8" fmla="*/ 229 w 555"/>
                  <a:gd name="T9" fmla="*/ 12 h 75"/>
                  <a:gd name="T10" fmla="*/ 339 w 555"/>
                  <a:gd name="T11" fmla="*/ 16 h 75"/>
                  <a:gd name="T12" fmla="*/ 414 w 555"/>
                  <a:gd name="T13" fmla="*/ 23 h 75"/>
                  <a:gd name="T14" fmla="*/ 435 w 555"/>
                  <a:gd name="T15" fmla="*/ 21 h 75"/>
                  <a:gd name="T16" fmla="*/ 479 w 555"/>
                  <a:gd name="T17" fmla="*/ 22 h 75"/>
                  <a:gd name="T18" fmla="*/ 526 w 555"/>
                  <a:gd name="T19" fmla="*/ 21 h 75"/>
                  <a:gd name="T20" fmla="*/ 551 w 555"/>
                  <a:gd name="T21" fmla="*/ 27 h 75"/>
                  <a:gd name="T22" fmla="*/ 550 w 555"/>
                  <a:gd name="T23" fmla="*/ 64 h 75"/>
                  <a:gd name="T24" fmla="*/ 493 w 555"/>
                  <a:gd name="T25" fmla="*/ 70 h 75"/>
                  <a:gd name="T26" fmla="*/ 294 w 555"/>
                  <a:gd name="T27" fmla="*/ 58 h 75"/>
                  <a:gd name="T28" fmla="*/ 250 w 555"/>
                  <a:gd name="T29" fmla="*/ 58 h 75"/>
                  <a:gd name="T30" fmla="*/ 240 w 555"/>
                  <a:gd name="T31" fmla="*/ 58 h 75"/>
                  <a:gd name="T32" fmla="*/ 230 w 555"/>
                  <a:gd name="T33" fmla="*/ 57 h 75"/>
                  <a:gd name="T34" fmla="*/ 24 w 555"/>
                  <a:gd name="T35" fmla="*/ 50 h 75"/>
                  <a:gd name="T36" fmla="*/ 0 w 555"/>
                  <a:gd name="T37" fmla="*/ 4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5" h="75">
                    <a:moveTo>
                      <a:pt x="0" y="44"/>
                    </a:moveTo>
                    <a:cubicBezTo>
                      <a:pt x="1" y="30"/>
                      <a:pt x="11" y="20"/>
                      <a:pt x="16" y="8"/>
                    </a:cubicBezTo>
                    <a:cubicBezTo>
                      <a:pt x="58" y="6"/>
                      <a:pt x="99" y="0"/>
                      <a:pt x="141" y="8"/>
                    </a:cubicBezTo>
                    <a:cubicBezTo>
                      <a:pt x="157" y="11"/>
                      <a:pt x="173" y="12"/>
                      <a:pt x="190" y="7"/>
                    </a:cubicBezTo>
                    <a:cubicBezTo>
                      <a:pt x="203" y="4"/>
                      <a:pt x="216" y="11"/>
                      <a:pt x="229" y="12"/>
                    </a:cubicBezTo>
                    <a:cubicBezTo>
                      <a:pt x="266" y="14"/>
                      <a:pt x="302" y="14"/>
                      <a:pt x="339" y="16"/>
                    </a:cubicBezTo>
                    <a:cubicBezTo>
                      <a:pt x="364" y="17"/>
                      <a:pt x="388" y="25"/>
                      <a:pt x="414" y="23"/>
                    </a:cubicBezTo>
                    <a:cubicBezTo>
                      <a:pt x="421" y="22"/>
                      <a:pt x="428" y="23"/>
                      <a:pt x="435" y="21"/>
                    </a:cubicBezTo>
                    <a:cubicBezTo>
                      <a:pt x="450" y="20"/>
                      <a:pt x="464" y="20"/>
                      <a:pt x="479" y="22"/>
                    </a:cubicBezTo>
                    <a:cubicBezTo>
                      <a:pt x="494" y="24"/>
                      <a:pt x="510" y="25"/>
                      <a:pt x="526" y="21"/>
                    </a:cubicBezTo>
                    <a:cubicBezTo>
                      <a:pt x="534" y="20"/>
                      <a:pt x="544" y="17"/>
                      <a:pt x="551" y="27"/>
                    </a:cubicBezTo>
                    <a:cubicBezTo>
                      <a:pt x="555" y="39"/>
                      <a:pt x="555" y="52"/>
                      <a:pt x="550" y="64"/>
                    </a:cubicBezTo>
                    <a:cubicBezTo>
                      <a:pt x="532" y="75"/>
                      <a:pt x="512" y="69"/>
                      <a:pt x="493" y="70"/>
                    </a:cubicBezTo>
                    <a:cubicBezTo>
                      <a:pt x="427" y="71"/>
                      <a:pt x="360" y="65"/>
                      <a:pt x="294" y="58"/>
                    </a:cubicBezTo>
                    <a:cubicBezTo>
                      <a:pt x="280" y="57"/>
                      <a:pt x="265" y="58"/>
                      <a:pt x="250" y="58"/>
                    </a:cubicBezTo>
                    <a:cubicBezTo>
                      <a:pt x="247" y="58"/>
                      <a:pt x="244" y="58"/>
                      <a:pt x="240" y="58"/>
                    </a:cubicBezTo>
                    <a:cubicBezTo>
                      <a:pt x="237" y="58"/>
                      <a:pt x="233" y="58"/>
                      <a:pt x="230" y="57"/>
                    </a:cubicBezTo>
                    <a:cubicBezTo>
                      <a:pt x="161" y="52"/>
                      <a:pt x="92" y="57"/>
                      <a:pt x="24" y="50"/>
                    </a:cubicBezTo>
                    <a:cubicBezTo>
                      <a:pt x="16" y="49"/>
                      <a:pt x="6" y="51"/>
                      <a:pt x="0" y="44"/>
                    </a:cubicBezTo>
                    <a:close/>
                  </a:path>
                </a:pathLst>
              </a:custGeom>
              <a:solidFill>
                <a:srgbClr val="DDE6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2" name="Freeform 44"/>
              <p:cNvSpPr/>
              <p:nvPr/>
            </p:nvSpPr>
            <p:spPr bwMode="auto">
              <a:xfrm>
                <a:off x="1915" y="594"/>
                <a:ext cx="222" cy="571"/>
              </a:xfrm>
              <a:custGeom>
                <a:avLst/>
                <a:gdLst>
                  <a:gd name="T0" fmla="*/ 40 w 197"/>
                  <a:gd name="T1" fmla="*/ 497 h 509"/>
                  <a:gd name="T2" fmla="*/ 40 w 197"/>
                  <a:gd name="T3" fmla="*/ 508 h 509"/>
                  <a:gd name="T4" fmla="*/ 36 w 197"/>
                  <a:gd name="T5" fmla="*/ 509 h 509"/>
                  <a:gd name="T6" fmla="*/ 4 w 197"/>
                  <a:gd name="T7" fmla="*/ 428 h 509"/>
                  <a:gd name="T8" fmla="*/ 8 w 197"/>
                  <a:gd name="T9" fmla="*/ 404 h 509"/>
                  <a:gd name="T10" fmla="*/ 6 w 197"/>
                  <a:gd name="T11" fmla="*/ 382 h 509"/>
                  <a:gd name="T12" fmla="*/ 48 w 197"/>
                  <a:gd name="T13" fmla="*/ 310 h 509"/>
                  <a:gd name="T14" fmla="*/ 85 w 197"/>
                  <a:gd name="T15" fmla="*/ 259 h 509"/>
                  <a:gd name="T16" fmla="*/ 77 w 197"/>
                  <a:gd name="T17" fmla="*/ 268 h 509"/>
                  <a:gd name="T18" fmla="*/ 73 w 197"/>
                  <a:gd name="T19" fmla="*/ 258 h 509"/>
                  <a:gd name="T20" fmla="*/ 75 w 197"/>
                  <a:gd name="T21" fmla="*/ 247 h 509"/>
                  <a:gd name="T22" fmla="*/ 78 w 197"/>
                  <a:gd name="T23" fmla="*/ 241 h 509"/>
                  <a:gd name="T24" fmla="*/ 93 w 197"/>
                  <a:gd name="T25" fmla="*/ 193 h 509"/>
                  <a:gd name="T26" fmla="*/ 96 w 197"/>
                  <a:gd name="T27" fmla="*/ 180 h 509"/>
                  <a:gd name="T28" fmla="*/ 150 w 197"/>
                  <a:gd name="T29" fmla="*/ 49 h 509"/>
                  <a:gd name="T30" fmla="*/ 155 w 197"/>
                  <a:gd name="T31" fmla="*/ 48 h 509"/>
                  <a:gd name="T32" fmla="*/ 159 w 197"/>
                  <a:gd name="T33" fmla="*/ 47 h 509"/>
                  <a:gd name="T34" fmla="*/ 159 w 197"/>
                  <a:gd name="T35" fmla="*/ 78 h 509"/>
                  <a:gd name="T36" fmla="*/ 119 w 197"/>
                  <a:gd name="T37" fmla="*/ 199 h 509"/>
                  <a:gd name="T38" fmla="*/ 72 w 197"/>
                  <a:gd name="T39" fmla="*/ 320 h 509"/>
                  <a:gd name="T40" fmla="*/ 60 w 197"/>
                  <a:gd name="T41" fmla="*/ 326 h 509"/>
                  <a:gd name="T42" fmla="*/ 28 w 197"/>
                  <a:gd name="T43" fmla="*/ 376 h 509"/>
                  <a:gd name="T44" fmla="*/ 57 w 197"/>
                  <a:gd name="T45" fmla="*/ 333 h 509"/>
                  <a:gd name="T46" fmla="*/ 66 w 197"/>
                  <a:gd name="T47" fmla="*/ 329 h 509"/>
                  <a:gd name="T48" fmla="*/ 46 w 197"/>
                  <a:gd name="T49" fmla="*/ 378 h 509"/>
                  <a:gd name="T50" fmla="*/ 18 w 197"/>
                  <a:gd name="T51" fmla="*/ 436 h 509"/>
                  <a:gd name="T52" fmla="*/ 60 w 197"/>
                  <a:gd name="T53" fmla="*/ 351 h 509"/>
                  <a:gd name="T54" fmla="*/ 115 w 197"/>
                  <a:gd name="T55" fmla="*/ 232 h 509"/>
                  <a:gd name="T56" fmla="*/ 122 w 197"/>
                  <a:gd name="T57" fmla="*/ 179 h 509"/>
                  <a:gd name="T58" fmla="*/ 148 w 197"/>
                  <a:gd name="T59" fmla="*/ 106 h 509"/>
                  <a:gd name="T60" fmla="*/ 170 w 197"/>
                  <a:gd name="T61" fmla="*/ 40 h 509"/>
                  <a:gd name="T62" fmla="*/ 183 w 197"/>
                  <a:gd name="T63" fmla="*/ 0 h 509"/>
                  <a:gd name="T64" fmla="*/ 188 w 197"/>
                  <a:gd name="T65" fmla="*/ 12 h 509"/>
                  <a:gd name="T66" fmla="*/ 186 w 197"/>
                  <a:gd name="T67" fmla="*/ 45 h 509"/>
                  <a:gd name="T68" fmla="*/ 182 w 197"/>
                  <a:gd name="T69" fmla="*/ 65 h 509"/>
                  <a:gd name="T70" fmla="*/ 173 w 197"/>
                  <a:gd name="T71" fmla="*/ 105 h 509"/>
                  <a:gd name="T72" fmla="*/ 143 w 197"/>
                  <a:gd name="T73" fmla="*/ 223 h 509"/>
                  <a:gd name="T74" fmla="*/ 127 w 197"/>
                  <a:gd name="T75" fmla="*/ 261 h 509"/>
                  <a:gd name="T76" fmla="*/ 99 w 197"/>
                  <a:gd name="T77" fmla="*/ 313 h 509"/>
                  <a:gd name="T78" fmla="*/ 114 w 197"/>
                  <a:gd name="T79" fmla="*/ 282 h 509"/>
                  <a:gd name="T80" fmla="*/ 130 w 197"/>
                  <a:gd name="T81" fmla="*/ 271 h 509"/>
                  <a:gd name="T82" fmla="*/ 124 w 197"/>
                  <a:gd name="T83" fmla="*/ 304 h 509"/>
                  <a:gd name="T84" fmla="*/ 86 w 197"/>
                  <a:gd name="T85" fmla="*/ 357 h 509"/>
                  <a:gd name="T86" fmla="*/ 110 w 197"/>
                  <a:gd name="T87" fmla="*/ 321 h 509"/>
                  <a:gd name="T88" fmla="*/ 124 w 197"/>
                  <a:gd name="T89" fmla="*/ 321 h 509"/>
                  <a:gd name="T90" fmla="*/ 127 w 197"/>
                  <a:gd name="T91" fmla="*/ 328 h 509"/>
                  <a:gd name="T92" fmla="*/ 108 w 197"/>
                  <a:gd name="T93" fmla="*/ 369 h 509"/>
                  <a:gd name="T94" fmla="*/ 89 w 197"/>
                  <a:gd name="T95" fmla="*/ 401 h 509"/>
                  <a:gd name="T96" fmla="*/ 111 w 197"/>
                  <a:gd name="T97" fmla="*/ 372 h 509"/>
                  <a:gd name="T98" fmla="*/ 101 w 197"/>
                  <a:gd name="T99" fmla="*/ 401 h 509"/>
                  <a:gd name="T100" fmla="*/ 88 w 197"/>
                  <a:gd name="T101" fmla="*/ 414 h 509"/>
                  <a:gd name="T102" fmla="*/ 81 w 197"/>
                  <a:gd name="T103" fmla="*/ 400 h 509"/>
                  <a:gd name="T104" fmla="*/ 72 w 197"/>
                  <a:gd name="T105" fmla="*/ 410 h 509"/>
                  <a:gd name="T106" fmla="*/ 40 w 197"/>
                  <a:gd name="T107" fmla="*/ 476 h 509"/>
                  <a:gd name="T108" fmla="*/ 40 w 197"/>
                  <a:gd name="T109" fmla="*/ 497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 h="509">
                    <a:moveTo>
                      <a:pt x="40" y="497"/>
                    </a:moveTo>
                    <a:cubicBezTo>
                      <a:pt x="40" y="501"/>
                      <a:pt x="40" y="504"/>
                      <a:pt x="40" y="508"/>
                    </a:cubicBezTo>
                    <a:cubicBezTo>
                      <a:pt x="39" y="509"/>
                      <a:pt x="38" y="509"/>
                      <a:pt x="36" y="509"/>
                    </a:cubicBezTo>
                    <a:cubicBezTo>
                      <a:pt x="25" y="482"/>
                      <a:pt x="14" y="455"/>
                      <a:pt x="4" y="428"/>
                    </a:cubicBezTo>
                    <a:cubicBezTo>
                      <a:pt x="0" y="419"/>
                      <a:pt x="5" y="412"/>
                      <a:pt x="8" y="404"/>
                    </a:cubicBezTo>
                    <a:cubicBezTo>
                      <a:pt x="10" y="396"/>
                      <a:pt x="13" y="389"/>
                      <a:pt x="6" y="382"/>
                    </a:cubicBezTo>
                    <a:cubicBezTo>
                      <a:pt x="8" y="351"/>
                      <a:pt x="26" y="329"/>
                      <a:pt x="48" y="310"/>
                    </a:cubicBezTo>
                    <a:cubicBezTo>
                      <a:pt x="57" y="290"/>
                      <a:pt x="75" y="277"/>
                      <a:pt x="85" y="259"/>
                    </a:cubicBezTo>
                    <a:cubicBezTo>
                      <a:pt x="83" y="263"/>
                      <a:pt x="83" y="268"/>
                      <a:pt x="77" y="268"/>
                    </a:cubicBezTo>
                    <a:cubicBezTo>
                      <a:pt x="73" y="267"/>
                      <a:pt x="73" y="262"/>
                      <a:pt x="73" y="258"/>
                    </a:cubicBezTo>
                    <a:cubicBezTo>
                      <a:pt x="72" y="254"/>
                      <a:pt x="74" y="250"/>
                      <a:pt x="75" y="247"/>
                    </a:cubicBezTo>
                    <a:cubicBezTo>
                      <a:pt x="76" y="245"/>
                      <a:pt x="77" y="243"/>
                      <a:pt x="78" y="241"/>
                    </a:cubicBezTo>
                    <a:cubicBezTo>
                      <a:pt x="86" y="226"/>
                      <a:pt x="96" y="212"/>
                      <a:pt x="93" y="193"/>
                    </a:cubicBezTo>
                    <a:cubicBezTo>
                      <a:pt x="93" y="189"/>
                      <a:pt x="94" y="184"/>
                      <a:pt x="96" y="180"/>
                    </a:cubicBezTo>
                    <a:cubicBezTo>
                      <a:pt x="113" y="136"/>
                      <a:pt x="129" y="91"/>
                      <a:pt x="150" y="49"/>
                    </a:cubicBezTo>
                    <a:cubicBezTo>
                      <a:pt x="151" y="47"/>
                      <a:pt x="153" y="47"/>
                      <a:pt x="155" y="48"/>
                    </a:cubicBezTo>
                    <a:cubicBezTo>
                      <a:pt x="156" y="47"/>
                      <a:pt x="158" y="47"/>
                      <a:pt x="159" y="47"/>
                    </a:cubicBezTo>
                    <a:cubicBezTo>
                      <a:pt x="165" y="58"/>
                      <a:pt x="157" y="68"/>
                      <a:pt x="159" y="78"/>
                    </a:cubicBezTo>
                    <a:cubicBezTo>
                      <a:pt x="143" y="118"/>
                      <a:pt x="122" y="156"/>
                      <a:pt x="119" y="199"/>
                    </a:cubicBezTo>
                    <a:cubicBezTo>
                      <a:pt x="115" y="245"/>
                      <a:pt x="90" y="281"/>
                      <a:pt x="72" y="320"/>
                    </a:cubicBezTo>
                    <a:cubicBezTo>
                      <a:pt x="67" y="321"/>
                      <a:pt x="63" y="321"/>
                      <a:pt x="60" y="326"/>
                    </a:cubicBezTo>
                    <a:cubicBezTo>
                      <a:pt x="50" y="343"/>
                      <a:pt x="38" y="359"/>
                      <a:pt x="28" y="376"/>
                    </a:cubicBezTo>
                    <a:cubicBezTo>
                      <a:pt x="37" y="362"/>
                      <a:pt x="47" y="347"/>
                      <a:pt x="57" y="333"/>
                    </a:cubicBezTo>
                    <a:cubicBezTo>
                      <a:pt x="59" y="330"/>
                      <a:pt x="60" y="325"/>
                      <a:pt x="66" y="329"/>
                    </a:cubicBezTo>
                    <a:cubicBezTo>
                      <a:pt x="65" y="348"/>
                      <a:pt x="54" y="362"/>
                      <a:pt x="46" y="378"/>
                    </a:cubicBezTo>
                    <a:cubicBezTo>
                      <a:pt x="36" y="397"/>
                      <a:pt x="24" y="415"/>
                      <a:pt x="18" y="436"/>
                    </a:cubicBezTo>
                    <a:cubicBezTo>
                      <a:pt x="26" y="405"/>
                      <a:pt x="48" y="380"/>
                      <a:pt x="60" y="351"/>
                    </a:cubicBezTo>
                    <a:cubicBezTo>
                      <a:pt x="76" y="310"/>
                      <a:pt x="99" y="273"/>
                      <a:pt x="115" y="232"/>
                    </a:cubicBezTo>
                    <a:cubicBezTo>
                      <a:pt x="121" y="215"/>
                      <a:pt x="117" y="197"/>
                      <a:pt x="122" y="179"/>
                    </a:cubicBezTo>
                    <a:cubicBezTo>
                      <a:pt x="130" y="155"/>
                      <a:pt x="138" y="130"/>
                      <a:pt x="148" y="106"/>
                    </a:cubicBezTo>
                    <a:cubicBezTo>
                      <a:pt x="158" y="85"/>
                      <a:pt x="165" y="63"/>
                      <a:pt x="170" y="40"/>
                    </a:cubicBezTo>
                    <a:cubicBezTo>
                      <a:pt x="173" y="26"/>
                      <a:pt x="169" y="10"/>
                      <a:pt x="183" y="0"/>
                    </a:cubicBezTo>
                    <a:cubicBezTo>
                      <a:pt x="185" y="4"/>
                      <a:pt x="183" y="9"/>
                      <a:pt x="188" y="12"/>
                    </a:cubicBezTo>
                    <a:cubicBezTo>
                      <a:pt x="197" y="23"/>
                      <a:pt x="187" y="34"/>
                      <a:pt x="186" y="45"/>
                    </a:cubicBezTo>
                    <a:cubicBezTo>
                      <a:pt x="185" y="51"/>
                      <a:pt x="180" y="57"/>
                      <a:pt x="182" y="65"/>
                    </a:cubicBezTo>
                    <a:cubicBezTo>
                      <a:pt x="182" y="79"/>
                      <a:pt x="178" y="93"/>
                      <a:pt x="173" y="105"/>
                    </a:cubicBezTo>
                    <a:cubicBezTo>
                      <a:pt x="158" y="143"/>
                      <a:pt x="150" y="183"/>
                      <a:pt x="143" y="223"/>
                    </a:cubicBezTo>
                    <a:cubicBezTo>
                      <a:pt x="141" y="237"/>
                      <a:pt x="136" y="249"/>
                      <a:pt x="127" y="261"/>
                    </a:cubicBezTo>
                    <a:cubicBezTo>
                      <a:pt x="115" y="277"/>
                      <a:pt x="105" y="295"/>
                      <a:pt x="99" y="313"/>
                    </a:cubicBezTo>
                    <a:cubicBezTo>
                      <a:pt x="103" y="304"/>
                      <a:pt x="108" y="293"/>
                      <a:pt x="114" y="282"/>
                    </a:cubicBezTo>
                    <a:cubicBezTo>
                      <a:pt x="118" y="276"/>
                      <a:pt x="121" y="269"/>
                      <a:pt x="130" y="271"/>
                    </a:cubicBezTo>
                    <a:cubicBezTo>
                      <a:pt x="141" y="284"/>
                      <a:pt x="130" y="295"/>
                      <a:pt x="124" y="304"/>
                    </a:cubicBezTo>
                    <a:cubicBezTo>
                      <a:pt x="110" y="323"/>
                      <a:pt x="95" y="340"/>
                      <a:pt x="86" y="357"/>
                    </a:cubicBezTo>
                    <a:cubicBezTo>
                      <a:pt x="92" y="347"/>
                      <a:pt x="100" y="334"/>
                      <a:pt x="110" y="321"/>
                    </a:cubicBezTo>
                    <a:cubicBezTo>
                      <a:pt x="114" y="316"/>
                      <a:pt x="119" y="310"/>
                      <a:pt x="124" y="321"/>
                    </a:cubicBezTo>
                    <a:cubicBezTo>
                      <a:pt x="125" y="323"/>
                      <a:pt x="126" y="326"/>
                      <a:pt x="127" y="328"/>
                    </a:cubicBezTo>
                    <a:cubicBezTo>
                      <a:pt x="127" y="345"/>
                      <a:pt x="115" y="356"/>
                      <a:pt x="108" y="369"/>
                    </a:cubicBezTo>
                    <a:cubicBezTo>
                      <a:pt x="102" y="380"/>
                      <a:pt x="97" y="391"/>
                      <a:pt x="89" y="401"/>
                    </a:cubicBezTo>
                    <a:cubicBezTo>
                      <a:pt x="99" y="393"/>
                      <a:pt x="98" y="377"/>
                      <a:pt x="111" y="372"/>
                    </a:cubicBezTo>
                    <a:cubicBezTo>
                      <a:pt x="113" y="383"/>
                      <a:pt x="105" y="392"/>
                      <a:pt x="101" y="401"/>
                    </a:cubicBezTo>
                    <a:cubicBezTo>
                      <a:pt x="99" y="407"/>
                      <a:pt x="96" y="415"/>
                      <a:pt x="88" y="414"/>
                    </a:cubicBezTo>
                    <a:cubicBezTo>
                      <a:pt x="80" y="414"/>
                      <a:pt x="86" y="403"/>
                      <a:pt x="81" y="400"/>
                    </a:cubicBezTo>
                    <a:cubicBezTo>
                      <a:pt x="72" y="399"/>
                      <a:pt x="74" y="406"/>
                      <a:pt x="72" y="410"/>
                    </a:cubicBezTo>
                    <a:cubicBezTo>
                      <a:pt x="63" y="433"/>
                      <a:pt x="56" y="456"/>
                      <a:pt x="40" y="476"/>
                    </a:cubicBezTo>
                    <a:cubicBezTo>
                      <a:pt x="40" y="483"/>
                      <a:pt x="40" y="490"/>
                      <a:pt x="40" y="497"/>
                    </a:cubicBezTo>
                    <a:close/>
                  </a:path>
                </a:pathLst>
              </a:custGeom>
              <a:solidFill>
                <a:srgbClr val="F0D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3" name="Freeform 45"/>
              <p:cNvSpPr/>
              <p:nvPr/>
            </p:nvSpPr>
            <p:spPr bwMode="auto">
              <a:xfrm>
                <a:off x="265" y="3135"/>
                <a:ext cx="578" cy="78"/>
              </a:xfrm>
              <a:custGeom>
                <a:avLst/>
                <a:gdLst>
                  <a:gd name="T0" fmla="*/ 420 w 514"/>
                  <a:gd name="T1" fmla="*/ 62 h 70"/>
                  <a:gd name="T2" fmla="*/ 354 w 514"/>
                  <a:gd name="T3" fmla="*/ 64 h 70"/>
                  <a:gd name="T4" fmla="*/ 248 w 514"/>
                  <a:gd name="T5" fmla="*/ 57 h 70"/>
                  <a:gd name="T6" fmla="*/ 198 w 514"/>
                  <a:gd name="T7" fmla="*/ 52 h 70"/>
                  <a:gd name="T8" fmla="*/ 129 w 514"/>
                  <a:gd name="T9" fmla="*/ 52 h 70"/>
                  <a:gd name="T10" fmla="*/ 97 w 514"/>
                  <a:gd name="T11" fmla="*/ 48 h 70"/>
                  <a:gd name="T12" fmla="*/ 19 w 514"/>
                  <a:gd name="T13" fmla="*/ 50 h 70"/>
                  <a:gd name="T14" fmla="*/ 0 w 514"/>
                  <a:gd name="T15" fmla="*/ 46 h 70"/>
                  <a:gd name="T16" fmla="*/ 20 w 514"/>
                  <a:gd name="T17" fmla="*/ 6 h 70"/>
                  <a:gd name="T18" fmla="*/ 42 w 514"/>
                  <a:gd name="T19" fmla="*/ 0 h 70"/>
                  <a:gd name="T20" fmla="*/ 177 w 514"/>
                  <a:gd name="T21" fmla="*/ 9 h 70"/>
                  <a:gd name="T22" fmla="*/ 315 w 514"/>
                  <a:gd name="T23" fmla="*/ 21 h 70"/>
                  <a:gd name="T24" fmla="*/ 321 w 514"/>
                  <a:gd name="T25" fmla="*/ 21 h 70"/>
                  <a:gd name="T26" fmla="*/ 477 w 514"/>
                  <a:gd name="T27" fmla="*/ 17 h 70"/>
                  <a:gd name="T28" fmla="*/ 514 w 514"/>
                  <a:gd name="T29" fmla="*/ 28 h 70"/>
                  <a:gd name="T30" fmla="*/ 488 w 514"/>
                  <a:gd name="T31" fmla="*/ 45 h 70"/>
                  <a:gd name="T32" fmla="*/ 463 w 514"/>
                  <a:gd name="T33" fmla="*/ 42 h 70"/>
                  <a:gd name="T34" fmla="*/ 445 w 514"/>
                  <a:gd name="T35" fmla="*/ 38 h 70"/>
                  <a:gd name="T36" fmla="*/ 423 w 514"/>
                  <a:gd name="T37" fmla="*/ 38 h 70"/>
                  <a:gd name="T38" fmla="*/ 420 w 514"/>
                  <a:gd name="T39" fmla="*/ 6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14" h="70">
                    <a:moveTo>
                      <a:pt x="420" y="62"/>
                    </a:moveTo>
                    <a:cubicBezTo>
                      <a:pt x="398" y="70"/>
                      <a:pt x="375" y="68"/>
                      <a:pt x="354" y="64"/>
                    </a:cubicBezTo>
                    <a:cubicBezTo>
                      <a:pt x="319" y="57"/>
                      <a:pt x="283" y="59"/>
                      <a:pt x="248" y="57"/>
                    </a:cubicBezTo>
                    <a:cubicBezTo>
                      <a:pt x="231" y="56"/>
                      <a:pt x="215" y="58"/>
                      <a:pt x="198" y="52"/>
                    </a:cubicBezTo>
                    <a:cubicBezTo>
                      <a:pt x="176" y="45"/>
                      <a:pt x="152" y="59"/>
                      <a:pt x="129" y="52"/>
                    </a:cubicBezTo>
                    <a:cubicBezTo>
                      <a:pt x="119" y="49"/>
                      <a:pt x="108" y="50"/>
                      <a:pt x="97" y="48"/>
                    </a:cubicBezTo>
                    <a:cubicBezTo>
                      <a:pt x="71" y="44"/>
                      <a:pt x="45" y="51"/>
                      <a:pt x="19" y="50"/>
                    </a:cubicBezTo>
                    <a:cubicBezTo>
                      <a:pt x="12" y="50"/>
                      <a:pt x="5" y="53"/>
                      <a:pt x="0" y="46"/>
                    </a:cubicBezTo>
                    <a:cubicBezTo>
                      <a:pt x="4" y="31"/>
                      <a:pt x="12" y="19"/>
                      <a:pt x="20" y="6"/>
                    </a:cubicBezTo>
                    <a:cubicBezTo>
                      <a:pt x="26" y="0"/>
                      <a:pt x="34" y="0"/>
                      <a:pt x="42" y="0"/>
                    </a:cubicBezTo>
                    <a:cubicBezTo>
                      <a:pt x="87" y="5"/>
                      <a:pt x="132" y="5"/>
                      <a:pt x="177" y="9"/>
                    </a:cubicBezTo>
                    <a:cubicBezTo>
                      <a:pt x="223" y="14"/>
                      <a:pt x="269" y="21"/>
                      <a:pt x="315" y="21"/>
                    </a:cubicBezTo>
                    <a:cubicBezTo>
                      <a:pt x="317" y="21"/>
                      <a:pt x="319" y="21"/>
                      <a:pt x="321" y="21"/>
                    </a:cubicBezTo>
                    <a:cubicBezTo>
                      <a:pt x="373" y="16"/>
                      <a:pt x="425" y="16"/>
                      <a:pt x="477" y="17"/>
                    </a:cubicBezTo>
                    <a:cubicBezTo>
                      <a:pt x="491" y="17"/>
                      <a:pt x="503" y="20"/>
                      <a:pt x="514" y="28"/>
                    </a:cubicBezTo>
                    <a:cubicBezTo>
                      <a:pt x="510" y="44"/>
                      <a:pt x="502" y="50"/>
                      <a:pt x="488" y="45"/>
                    </a:cubicBezTo>
                    <a:cubicBezTo>
                      <a:pt x="480" y="41"/>
                      <a:pt x="472" y="40"/>
                      <a:pt x="463" y="42"/>
                    </a:cubicBezTo>
                    <a:cubicBezTo>
                      <a:pt x="457" y="44"/>
                      <a:pt x="450" y="44"/>
                      <a:pt x="445" y="38"/>
                    </a:cubicBezTo>
                    <a:cubicBezTo>
                      <a:pt x="437" y="29"/>
                      <a:pt x="430" y="33"/>
                      <a:pt x="423" y="38"/>
                    </a:cubicBezTo>
                    <a:cubicBezTo>
                      <a:pt x="414" y="45"/>
                      <a:pt x="411" y="53"/>
                      <a:pt x="420" y="62"/>
                    </a:cubicBezTo>
                    <a:close/>
                  </a:path>
                </a:pathLst>
              </a:custGeom>
              <a:solidFill>
                <a:srgbClr val="A3CA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4" name="Freeform 46"/>
              <p:cNvSpPr/>
              <p:nvPr/>
            </p:nvSpPr>
            <p:spPr bwMode="auto">
              <a:xfrm>
                <a:off x="288" y="3099"/>
                <a:ext cx="583" cy="76"/>
              </a:xfrm>
              <a:custGeom>
                <a:avLst/>
                <a:gdLst>
                  <a:gd name="T0" fmla="*/ 492 w 519"/>
                  <a:gd name="T1" fmla="*/ 62 h 68"/>
                  <a:gd name="T2" fmla="*/ 380 w 519"/>
                  <a:gd name="T3" fmla="*/ 56 h 68"/>
                  <a:gd name="T4" fmla="*/ 321 w 519"/>
                  <a:gd name="T5" fmla="*/ 57 h 68"/>
                  <a:gd name="T6" fmla="*/ 224 w 519"/>
                  <a:gd name="T7" fmla="*/ 57 h 68"/>
                  <a:gd name="T8" fmla="*/ 185 w 519"/>
                  <a:gd name="T9" fmla="*/ 47 h 68"/>
                  <a:gd name="T10" fmla="*/ 101 w 519"/>
                  <a:gd name="T11" fmla="*/ 40 h 68"/>
                  <a:gd name="T12" fmla="*/ 0 w 519"/>
                  <a:gd name="T13" fmla="*/ 38 h 68"/>
                  <a:gd name="T14" fmla="*/ 16 w 519"/>
                  <a:gd name="T15" fmla="*/ 2 h 68"/>
                  <a:gd name="T16" fmla="*/ 67 w 519"/>
                  <a:gd name="T17" fmla="*/ 0 h 68"/>
                  <a:gd name="T18" fmla="*/ 205 w 519"/>
                  <a:gd name="T19" fmla="*/ 15 h 68"/>
                  <a:gd name="T20" fmla="*/ 249 w 519"/>
                  <a:gd name="T21" fmla="*/ 13 h 68"/>
                  <a:gd name="T22" fmla="*/ 263 w 519"/>
                  <a:gd name="T23" fmla="*/ 12 h 68"/>
                  <a:gd name="T24" fmla="*/ 432 w 519"/>
                  <a:gd name="T25" fmla="*/ 17 h 68"/>
                  <a:gd name="T26" fmla="*/ 480 w 519"/>
                  <a:gd name="T27" fmla="*/ 12 h 68"/>
                  <a:gd name="T28" fmla="*/ 512 w 519"/>
                  <a:gd name="T29" fmla="*/ 19 h 68"/>
                  <a:gd name="T30" fmla="*/ 515 w 519"/>
                  <a:gd name="T31" fmla="*/ 38 h 68"/>
                  <a:gd name="T32" fmla="*/ 512 w 519"/>
                  <a:gd name="T33" fmla="*/ 64 h 68"/>
                  <a:gd name="T34" fmla="*/ 492 w 519"/>
                  <a:gd name="T35" fmla="*/ 62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9" h="68">
                    <a:moveTo>
                      <a:pt x="492" y="62"/>
                    </a:moveTo>
                    <a:cubicBezTo>
                      <a:pt x="455" y="51"/>
                      <a:pt x="418" y="52"/>
                      <a:pt x="380" y="56"/>
                    </a:cubicBezTo>
                    <a:cubicBezTo>
                      <a:pt x="361" y="58"/>
                      <a:pt x="340" y="53"/>
                      <a:pt x="321" y="57"/>
                    </a:cubicBezTo>
                    <a:cubicBezTo>
                      <a:pt x="289" y="63"/>
                      <a:pt x="257" y="49"/>
                      <a:pt x="224" y="57"/>
                    </a:cubicBezTo>
                    <a:cubicBezTo>
                      <a:pt x="211" y="60"/>
                      <a:pt x="201" y="47"/>
                      <a:pt x="185" y="47"/>
                    </a:cubicBezTo>
                    <a:cubicBezTo>
                      <a:pt x="157" y="49"/>
                      <a:pt x="129" y="42"/>
                      <a:pt x="101" y="40"/>
                    </a:cubicBezTo>
                    <a:cubicBezTo>
                      <a:pt x="67" y="38"/>
                      <a:pt x="34" y="39"/>
                      <a:pt x="0" y="38"/>
                    </a:cubicBezTo>
                    <a:cubicBezTo>
                      <a:pt x="5" y="26"/>
                      <a:pt x="11" y="14"/>
                      <a:pt x="16" y="2"/>
                    </a:cubicBezTo>
                    <a:cubicBezTo>
                      <a:pt x="33" y="0"/>
                      <a:pt x="50" y="0"/>
                      <a:pt x="67" y="0"/>
                    </a:cubicBezTo>
                    <a:cubicBezTo>
                      <a:pt x="112" y="10"/>
                      <a:pt x="159" y="11"/>
                      <a:pt x="205" y="15"/>
                    </a:cubicBezTo>
                    <a:cubicBezTo>
                      <a:pt x="220" y="17"/>
                      <a:pt x="235" y="18"/>
                      <a:pt x="249" y="13"/>
                    </a:cubicBezTo>
                    <a:cubicBezTo>
                      <a:pt x="254" y="12"/>
                      <a:pt x="258" y="12"/>
                      <a:pt x="263" y="12"/>
                    </a:cubicBezTo>
                    <a:cubicBezTo>
                      <a:pt x="319" y="19"/>
                      <a:pt x="376" y="14"/>
                      <a:pt x="432" y="17"/>
                    </a:cubicBezTo>
                    <a:cubicBezTo>
                      <a:pt x="448" y="17"/>
                      <a:pt x="464" y="16"/>
                      <a:pt x="480" y="12"/>
                    </a:cubicBezTo>
                    <a:cubicBezTo>
                      <a:pt x="491" y="10"/>
                      <a:pt x="502" y="11"/>
                      <a:pt x="512" y="19"/>
                    </a:cubicBezTo>
                    <a:cubicBezTo>
                      <a:pt x="517" y="25"/>
                      <a:pt x="514" y="32"/>
                      <a:pt x="515" y="38"/>
                    </a:cubicBezTo>
                    <a:cubicBezTo>
                      <a:pt x="516" y="47"/>
                      <a:pt x="519" y="56"/>
                      <a:pt x="512" y="64"/>
                    </a:cubicBezTo>
                    <a:cubicBezTo>
                      <a:pt x="505" y="68"/>
                      <a:pt x="498" y="67"/>
                      <a:pt x="492" y="62"/>
                    </a:cubicBezTo>
                    <a:close/>
                  </a:path>
                </a:pathLst>
              </a:custGeom>
              <a:solidFill>
                <a:srgbClr val="DBE4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5" name="Freeform 47"/>
              <p:cNvSpPr/>
              <p:nvPr/>
            </p:nvSpPr>
            <p:spPr bwMode="auto">
              <a:xfrm>
                <a:off x="1839" y="4057"/>
                <a:ext cx="557" cy="68"/>
              </a:xfrm>
              <a:custGeom>
                <a:avLst/>
                <a:gdLst>
                  <a:gd name="T0" fmla="*/ 0 w 496"/>
                  <a:gd name="T1" fmla="*/ 25 h 60"/>
                  <a:gd name="T2" fmla="*/ 54 w 496"/>
                  <a:gd name="T3" fmla="*/ 20 h 60"/>
                  <a:gd name="T4" fmla="*/ 125 w 496"/>
                  <a:gd name="T5" fmla="*/ 15 h 60"/>
                  <a:gd name="T6" fmla="*/ 138 w 496"/>
                  <a:gd name="T7" fmla="*/ 16 h 60"/>
                  <a:gd name="T8" fmla="*/ 200 w 496"/>
                  <a:gd name="T9" fmla="*/ 14 h 60"/>
                  <a:gd name="T10" fmla="*/ 249 w 496"/>
                  <a:gd name="T11" fmla="*/ 19 h 60"/>
                  <a:gd name="T12" fmla="*/ 259 w 496"/>
                  <a:gd name="T13" fmla="*/ 21 h 60"/>
                  <a:gd name="T14" fmla="*/ 330 w 496"/>
                  <a:gd name="T15" fmla="*/ 17 h 60"/>
                  <a:gd name="T16" fmla="*/ 366 w 496"/>
                  <a:gd name="T17" fmla="*/ 9 h 60"/>
                  <a:gd name="T18" fmla="*/ 483 w 496"/>
                  <a:gd name="T19" fmla="*/ 10 h 60"/>
                  <a:gd name="T20" fmla="*/ 496 w 496"/>
                  <a:gd name="T21" fmla="*/ 5 h 60"/>
                  <a:gd name="T22" fmla="*/ 496 w 496"/>
                  <a:gd name="T23" fmla="*/ 17 h 60"/>
                  <a:gd name="T24" fmla="*/ 496 w 496"/>
                  <a:gd name="T25" fmla="*/ 21 h 60"/>
                  <a:gd name="T26" fmla="*/ 467 w 496"/>
                  <a:gd name="T27" fmla="*/ 36 h 60"/>
                  <a:gd name="T28" fmla="*/ 476 w 496"/>
                  <a:gd name="T29" fmla="*/ 41 h 60"/>
                  <a:gd name="T30" fmla="*/ 371 w 496"/>
                  <a:gd name="T31" fmla="*/ 43 h 60"/>
                  <a:gd name="T32" fmla="*/ 183 w 496"/>
                  <a:gd name="T33" fmla="*/ 55 h 60"/>
                  <a:gd name="T34" fmla="*/ 140 w 496"/>
                  <a:gd name="T35" fmla="*/ 49 h 60"/>
                  <a:gd name="T36" fmla="*/ 99 w 496"/>
                  <a:gd name="T37" fmla="*/ 54 h 60"/>
                  <a:gd name="T38" fmla="*/ 44 w 496"/>
                  <a:gd name="T39" fmla="*/ 53 h 60"/>
                  <a:gd name="T40" fmla="*/ 65 w 496"/>
                  <a:gd name="T41" fmla="*/ 41 h 60"/>
                  <a:gd name="T42" fmla="*/ 18 w 496"/>
                  <a:gd name="T43" fmla="*/ 39 h 60"/>
                  <a:gd name="T44" fmla="*/ 0 w 496"/>
                  <a:gd name="T45" fmla="*/ 2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6" h="60">
                    <a:moveTo>
                      <a:pt x="0" y="25"/>
                    </a:moveTo>
                    <a:cubicBezTo>
                      <a:pt x="17" y="16"/>
                      <a:pt x="37" y="21"/>
                      <a:pt x="54" y="20"/>
                    </a:cubicBezTo>
                    <a:cubicBezTo>
                      <a:pt x="78" y="20"/>
                      <a:pt x="101" y="18"/>
                      <a:pt x="125" y="15"/>
                    </a:cubicBezTo>
                    <a:cubicBezTo>
                      <a:pt x="129" y="14"/>
                      <a:pt x="135" y="14"/>
                      <a:pt x="138" y="16"/>
                    </a:cubicBezTo>
                    <a:cubicBezTo>
                      <a:pt x="159" y="27"/>
                      <a:pt x="179" y="20"/>
                      <a:pt x="200" y="14"/>
                    </a:cubicBezTo>
                    <a:cubicBezTo>
                      <a:pt x="216" y="9"/>
                      <a:pt x="233" y="12"/>
                      <a:pt x="249" y="19"/>
                    </a:cubicBezTo>
                    <a:cubicBezTo>
                      <a:pt x="253" y="21"/>
                      <a:pt x="255" y="23"/>
                      <a:pt x="259" y="21"/>
                    </a:cubicBezTo>
                    <a:cubicBezTo>
                      <a:pt x="282" y="11"/>
                      <a:pt x="306" y="19"/>
                      <a:pt x="330" y="17"/>
                    </a:cubicBezTo>
                    <a:cubicBezTo>
                      <a:pt x="341" y="16"/>
                      <a:pt x="353" y="8"/>
                      <a:pt x="366" y="9"/>
                    </a:cubicBezTo>
                    <a:cubicBezTo>
                      <a:pt x="405" y="12"/>
                      <a:pt x="444" y="0"/>
                      <a:pt x="483" y="10"/>
                    </a:cubicBezTo>
                    <a:cubicBezTo>
                      <a:pt x="487" y="11"/>
                      <a:pt x="492" y="7"/>
                      <a:pt x="496" y="5"/>
                    </a:cubicBezTo>
                    <a:cubicBezTo>
                      <a:pt x="496" y="9"/>
                      <a:pt x="496" y="13"/>
                      <a:pt x="496" y="17"/>
                    </a:cubicBezTo>
                    <a:cubicBezTo>
                      <a:pt x="496" y="18"/>
                      <a:pt x="496" y="20"/>
                      <a:pt x="496" y="21"/>
                    </a:cubicBezTo>
                    <a:cubicBezTo>
                      <a:pt x="487" y="31"/>
                      <a:pt x="477" y="38"/>
                      <a:pt x="467" y="36"/>
                    </a:cubicBezTo>
                    <a:cubicBezTo>
                      <a:pt x="469" y="36"/>
                      <a:pt x="475" y="31"/>
                      <a:pt x="476" y="41"/>
                    </a:cubicBezTo>
                    <a:cubicBezTo>
                      <a:pt x="441" y="33"/>
                      <a:pt x="406" y="39"/>
                      <a:pt x="371" y="43"/>
                    </a:cubicBezTo>
                    <a:cubicBezTo>
                      <a:pt x="309" y="51"/>
                      <a:pt x="246" y="48"/>
                      <a:pt x="183" y="55"/>
                    </a:cubicBezTo>
                    <a:cubicBezTo>
                      <a:pt x="170" y="57"/>
                      <a:pt x="155" y="54"/>
                      <a:pt x="140" y="49"/>
                    </a:cubicBezTo>
                    <a:cubicBezTo>
                      <a:pt x="130" y="46"/>
                      <a:pt x="113" y="50"/>
                      <a:pt x="99" y="54"/>
                    </a:cubicBezTo>
                    <a:cubicBezTo>
                      <a:pt x="81" y="59"/>
                      <a:pt x="62" y="60"/>
                      <a:pt x="44" y="53"/>
                    </a:cubicBezTo>
                    <a:cubicBezTo>
                      <a:pt x="50" y="44"/>
                      <a:pt x="50" y="44"/>
                      <a:pt x="65" y="41"/>
                    </a:cubicBezTo>
                    <a:cubicBezTo>
                      <a:pt x="48" y="42"/>
                      <a:pt x="33" y="38"/>
                      <a:pt x="18" y="39"/>
                    </a:cubicBezTo>
                    <a:cubicBezTo>
                      <a:pt x="10" y="40"/>
                      <a:pt x="1" y="36"/>
                      <a:pt x="0" y="25"/>
                    </a:cubicBezTo>
                    <a:close/>
                  </a:path>
                </a:pathLst>
              </a:custGeom>
              <a:solidFill>
                <a:srgbClr val="AE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6" name="Freeform 48"/>
              <p:cNvSpPr/>
              <p:nvPr/>
            </p:nvSpPr>
            <p:spPr bwMode="auto">
              <a:xfrm>
                <a:off x="432" y="2802"/>
                <a:ext cx="451" cy="74"/>
              </a:xfrm>
              <a:custGeom>
                <a:avLst/>
                <a:gdLst>
                  <a:gd name="T0" fmla="*/ 0 w 402"/>
                  <a:gd name="T1" fmla="*/ 38 h 66"/>
                  <a:gd name="T2" fmla="*/ 19 w 402"/>
                  <a:gd name="T3" fmla="*/ 2 h 66"/>
                  <a:gd name="T4" fmla="*/ 73 w 402"/>
                  <a:gd name="T5" fmla="*/ 5 h 66"/>
                  <a:gd name="T6" fmla="*/ 184 w 402"/>
                  <a:gd name="T7" fmla="*/ 4 h 66"/>
                  <a:gd name="T8" fmla="*/ 311 w 402"/>
                  <a:gd name="T9" fmla="*/ 8 h 66"/>
                  <a:gd name="T10" fmla="*/ 371 w 402"/>
                  <a:gd name="T11" fmla="*/ 7 h 66"/>
                  <a:gd name="T12" fmla="*/ 397 w 402"/>
                  <a:gd name="T13" fmla="*/ 16 h 66"/>
                  <a:gd name="T14" fmla="*/ 398 w 402"/>
                  <a:gd name="T15" fmla="*/ 38 h 66"/>
                  <a:gd name="T16" fmla="*/ 397 w 402"/>
                  <a:gd name="T17" fmla="*/ 44 h 66"/>
                  <a:gd name="T18" fmla="*/ 392 w 402"/>
                  <a:gd name="T19" fmla="*/ 53 h 66"/>
                  <a:gd name="T20" fmla="*/ 381 w 402"/>
                  <a:gd name="T21" fmla="*/ 57 h 66"/>
                  <a:gd name="T22" fmla="*/ 215 w 402"/>
                  <a:gd name="T23" fmla="*/ 52 h 66"/>
                  <a:gd name="T24" fmla="*/ 175 w 402"/>
                  <a:gd name="T25" fmla="*/ 56 h 66"/>
                  <a:gd name="T26" fmla="*/ 72 w 402"/>
                  <a:gd name="T27" fmla="*/ 46 h 66"/>
                  <a:gd name="T28" fmla="*/ 22 w 402"/>
                  <a:gd name="T29" fmla="*/ 45 h 66"/>
                  <a:gd name="T30" fmla="*/ 0 w 402"/>
                  <a:gd name="T31" fmla="*/ 3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2" h="66">
                    <a:moveTo>
                      <a:pt x="0" y="38"/>
                    </a:moveTo>
                    <a:cubicBezTo>
                      <a:pt x="2" y="24"/>
                      <a:pt x="13" y="14"/>
                      <a:pt x="19" y="2"/>
                    </a:cubicBezTo>
                    <a:cubicBezTo>
                      <a:pt x="37" y="0"/>
                      <a:pt x="55" y="3"/>
                      <a:pt x="73" y="5"/>
                    </a:cubicBezTo>
                    <a:cubicBezTo>
                      <a:pt x="110" y="9"/>
                      <a:pt x="147" y="3"/>
                      <a:pt x="184" y="4"/>
                    </a:cubicBezTo>
                    <a:cubicBezTo>
                      <a:pt x="226" y="4"/>
                      <a:pt x="269" y="8"/>
                      <a:pt x="311" y="8"/>
                    </a:cubicBezTo>
                    <a:cubicBezTo>
                      <a:pt x="331" y="7"/>
                      <a:pt x="351" y="5"/>
                      <a:pt x="371" y="7"/>
                    </a:cubicBezTo>
                    <a:cubicBezTo>
                      <a:pt x="381" y="7"/>
                      <a:pt x="390" y="8"/>
                      <a:pt x="397" y="16"/>
                    </a:cubicBezTo>
                    <a:cubicBezTo>
                      <a:pt x="402" y="23"/>
                      <a:pt x="399" y="30"/>
                      <a:pt x="398" y="38"/>
                    </a:cubicBezTo>
                    <a:cubicBezTo>
                      <a:pt x="397" y="40"/>
                      <a:pt x="397" y="42"/>
                      <a:pt x="397" y="44"/>
                    </a:cubicBezTo>
                    <a:cubicBezTo>
                      <a:pt x="396" y="47"/>
                      <a:pt x="394" y="50"/>
                      <a:pt x="392" y="53"/>
                    </a:cubicBezTo>
                    <a:cubicBezTo>
                      <a:pt x="389" y="56"/>
                      <a:pt x="385" y="57"/>
                      <a:pt x="381" y="57"/>
                    </a:cubicBezTo>
                    <a:cubicBezTo>
                      <a:pt x="326" y="56"/>
                      <a:pt x="270" y="66"/>
                      <a:pt x="215" y="52"/>
                    </a:cubicBezTo>
                    <a:cubicBezTo>
                      <a:pt x="201" y="49"/>
                      <a:pt x="188" y="55"/>
                      <a:pt x="175" y="56"/>
                    </a:cubicBezTo>
                    <a:cubicBezTo>
                      <a:pt x="140" y="57"/>
                      <a:pt x="106" y="55"/>
                      <a:pt x="72" y="46"/>
                    </a:cubicBezTo>
                    <a:cubicBezTo>
                      <a:pt x="55" y="41"/>
                      <a:pt x="39" y="49"/>
                      <a:pt x="22" y="45"/>
                    </a:cubicBezTo>
                    <a:cubicBezTo>
                      <a:pt x="15" y="44"/>
                      <a:pt x="6" y="45"/>
                      <a:pt x="0" y="38"/>
                    </a:cubicBezTo>
                    <a:close/>
                  </a:path>
                </a:pathLst>
              </a:custGeom>
              <a:solidFill>
                <a:srgbClr val="DD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7" name="Freeform 49"/>
              <p:cNvSpPr/>
              <p:nvPr/>
            </p:nvSpPr>
            <p:spPr bwMode="auto">
              <a:xfrm>
                <a:off x="1987" y="3938"/>
                <a:ext cx="411" cy="76"/>
              </a:xfrm>
              <a:custGeom>
                <a:avLst/>
                <a:gdLst>
                  <a:gd name="T0" fmla="*/ 361 w 366"/>
                  <a:gd name="T1" fmla="*/ 8 h 68"/>
                  <a:gd name="T2" fmla="*/ 363 w 366"/>
                  <a:gd name="T3" fmla="*/ 48 h 68"/>
                  <a:gd name="T4" fmla="*/ 319 w 366"/>
                  <a:gd name="T5" fmla="*/ 53 h 68"/>
                  <a:gd name="T6" fmla="*/ 212 w 366"/>
                  <a:gd name="T7" fmla="*/ 56 h 68"/>
                  <a:gd name="T8" fmla="*/ 192 w 366"/>
                  <a:gd name="T9" fmla="*/ 63 h 68"/>
                  <a:gd name="T10" fmla="*/ 133 w 366"/>
                  <a:gd name="T11" fmla="*/ 65 h 68"/>
                  <a:gd name="T12" fmla="*/ 70 w 366"/>
                  <a:gd name="T13" fmla="*/ 66 h 68"/>
                  <a:gd name="T14" fmla="*/ 54 w 366"/>
                  <a:gd name="T15" fmla="*/ 66 h 68"/>
                  <a:gd name="T16" fmla="*/ 12 w 366"/>
                  <a:gd name="T17" fmla="*/ 38 h 68"/>
                  <a:gd name="T18" fmla="*/ 13 w 366"/>
                  <a:gd name="T19" fmla="*/ 15 h 68"/>
                  <a:gd name="T20" fmla="*/ 100 w 366"/>
                  <a:gd name="T21" fmla="*/ 9 h 68"/>
                  <a:gd name="T22" fmla="*/ 210 w 366"/>
                  <a:gd name="T23" fmla="*/ 5 h 68"/>
                  <a:gd name="T24" fmla="*/ 335 w 366"/>
                  <a:gd name="T25" fmla="*/ 1 h 68"/>
                  <a:gd name="T26" fmla="*/ 359 w 366"/>
                  <a:gd name="T27" fmla="*/ 6 h 68"/>
                  <a:gd name="T28" fmla="*/ 361 w 366"/>
                  <a:gd name="T29" fmla="*/ 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6" h="68">
                    <a:moveTo>
                      <a:pt x="361" y="8"/>
                    </a:moveTo>
                    <a:cubicBezTo>
                      <a:pt x="357" y="21"/>
                      <a:pt x="366" y="34"/>
                      <a:pt x="363" y="48"/>
                    </a:cubicBezTo>
                    <a:cubicBezTo>
                      <a:pt x="349" y="56"/>
                      <a:pt x="333" y="52"/>
                      <a:pt x="319" y="53"/>
                    </a:cubicBezTo>
                    <a:cubicBezTo>
                      <a:pt x="283" y="53"/>
                      <a:pt x="248" y="53"/>
                      <a:pt x="212" y="56"/>
                    </a:cubicBezTo>
                    <a:cubicBezTo>
                      <a:pt x="205" y="57"/>
                      <a:pt x="198" y="59"/>
                      <a:pt x="192" y="63"/>
                    </a:cubicBezTo>
                    <a:cubicBezTo>
                      <a:pt x="172" y="67"/>
                      <a:pt x="153" y="64"/>
                      <a:pt x="133" y="65"/>
                    </a:cubicBezTo>
                    <a:cubicBezTo>
                      <a:pt x="112" y="65"/>
                      <a:pt x="91" y="63"/>
                      <a:pt x="70" y="66"/>
                    </a:cubicBezTo>
                    <a:cubicBezTo>
                      <a:pt x="65" y="68"/>
                      <a:pt x="59" y="68"/>
                      <a:pt x="54" y="66"/>
                    </a:cubicBezTo>
                    <a:cubicBezTo>
                      <a:pt x="38" y="60"/>
                      <a:pt x="30" y="43"/>
                      <a:pt x="12" y="38"/>
                    </a:cubicBezTo>
                    <a:cubicBezTo>
                      <a:pt x="5" y="36"/>
                      <a:pt x="0" y="22"/>
                      <a:pt x="13" y="15"/>
                    </a:cubicBezTo>
                    <a:cubicBezTo>
                      <a:pt x="42" y="3"/>
                      <a:pt x="71" y="11"/>
                      <a:pt x="100" y="9"/>
                    </a:cubicBezTo>
                    <a:cubicBezTo>
                      <a:pt x="137" y="8"/>
                      <a:pt x="173" y="4"/>
                      <a:pt x="210" y="5"/>
                    </a:cubicBezTo>
                    <a:cubicBezTo>
                      <a:pt x="251" y="7"/>
                      <a:pt x="293" y="2"/>
                      <a:pt x="335" y="1"/>
                    </a:cubicBezTo>
                    <a:cubicBezTo>
                      <a:pt x="343" y="1"/>
                      <a:pt x="352" y="0"/>
                      <a:pt x="359" y="6"/>
                    </a:cubicBezTo>
                    <a:lnTo>
                      <a:pt x="361" y="8"/>
                    </a:ln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8" name="Freeform 50"/>
              <p:cNvSpPr/>
              <p:nvPr/>
            </p:nvSpPr>
            <p:spPr bwMode="auto">
              <a:xfrm>
                <a:off x="1716" y="3312"/>
                <a:ext cx="599" cy="62"/>
              </a:xfrm>
              <a:custGeom>
                <a:avLst/>
                <a:gdLst>
                  <a:gd name="T0" fmla="*/ 21 w 533"/>
                  <a:gd name="T1" fmla="*/ 24 h 55"/>
                  <a:gd name="T2" fmla="*/ 25 w 533"/>
                  <a:gd name="T3" fmla="*/ 24 h 55"/>
                  <a:gd name="T4" fmla="*/ 41 w 533"/>
                  <a:gd name="T5" fmla="*/ 24 h 55"/>
                  <a:gd name="T6" fmla="*/ 96 w 533"/>
                  <a:gd name="T7" fmla="*/ 20 h 55"/>
                  <a:gd name="T8" fmla="*/ 291 w 533"/>
                  <a:gd name="T9" fmla="*/ 16 h 55"/>
                  <a:gd name="T10" fmla="*/ 369 w 533"/>
                  <a:gd name="T11" fmla="*/ 6 h 55"/>
                  <a:gd name="T12" fmla="*/ 393 w 533"/>
                  <a:gd name="T13" fmla="*/ 6 h 55"/>
                  <a:gd name="T14" fmla="*/ 413 w 533"/>
                  <a:gd name="T15" fmla="*/ 7 h 55"/>
                  <a:gd name="T16" fmla="*/ 445 w 533"/>
                  <a:gd name="T17" fmla="*/ 8 h 55"/>
                  <a:gd name="T18" fmla="*/ 457 w 533"/>
                  <a:gd name="T19" fmla="*/ 4 h 55"/>
                  <a:gd name="T20" fmla="*/ 519 w 533"/>
                  <a:gd name="T21" fmla="*/ 2 h 55"/>
                  <a:gd name="T22" fmla="*/ 529 w 533"/>
                  <a:gd name="T23" fmla="*/ 8 h 55"/>
                  <a:gd name="T24" fmla="*/ 533 w 533"/>
                  <a:gd name="T25" fmla="*/ 24 h 55"/>
                  <a:gd name="T26" fmla="*/ 489 w 533"/>
                  <a:gd name="T27" fmla="*/ 32 h 55"/>
                  <a:gd name="T28" fmla="*/ 473 w 533"/>
                  <a:gd name="T29" fmla="*/ 32 h 55"/>
                  <a:gd name="T30" fmla="*/ 377 w 533"/>
                  <a:gd name="T31" fmla="*/ 40 h 55"/>
                  <a:gd name="T32" fmla="*/ 337 w 533"/>
                  <a:gd name="T33" fmla="*/ 40 h 55"/>
                  <a:gd name="T34" fmla="*/ 180 w 533"/>
                  <a:gd name="T35" fmla="*/ 52 h 55"/>
                  <a:gd name="T36" fmla="*/ 154 w 533"/>
                  <a:gd name="T37" fmla="*/ 48 h 55"/>
                  <a:gd name="T38" fmla="*/ 56 w 533"/>
                  <a:gd name="T39" fmla="*/ 49 h 55"/>
                  <a:gd name="T40" fmla="*/ 35 w 533"/>
                  <a:gd name="T41" fmla="*/ 52 h 55"/>
                  <a:gd name="T42" fmla="*/ 23 w 533"/>
                  <a:gd name="T43" fmla="*/ 53 h 55"/>
                  <a:gd name="T44" fmla="*/ 0 w 533"/>
                  <a:gd name="T45" fmla="*/ 38 h 55"/>
                  <a:gd name="T46" fmla="*/ 21 w 533"/>
                  <a:gd name="T47" fmla="*/ 2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3" h="55">
                    <a:moveTo>
                      <a:pt x="21" y="24"/>
                    </a:moveTo>
                    <a:cubicBezTo>
                      <a:pt x="23" y="24"/>
                      <a:pt x="24" y="24"/>
                      <a:pt x="25" y="24"/>
                    </a:cubicBezTo>
                    <a:cubicBezTo>
                      <a:pt x="30" y="25"/>
                      <a:pt x="36" y="33"/>
                      <a:pt x="41" y="24"/>
                    </a:cubicBezTo>
                    <a:cubicBezTo>
                      <a:pt x="59" y="18"/>
                      <a:pt x="78" y="21"/>
                      <a:pt x="96" y="20"/>
                    </a:cubicBezTo>
                    <a:cubicBezTo>
                      <a:pt x="161" y="18"/>
                      <a:pt x="226" y="18"/>
                      <a:pt x="291" y="16"/>
                    </a:cubicBezTo>
                    <a:cubicBezTo>
                      <a:pt x="316" y="15"/>
                      <a:pt x="344" y="18"/>
                      <a:pt x="369" y="6"/>
                    </a:cubicBezTo>
                    <a:cubicBezTo>
                      <a:pt x="376" y="2"/>
                      <a:pt x="385" y="3"/>
                      <a:pt x="393" y="6"/>
                    </a:cubicBezTo>
                    <a:cubicBezTo>
                      <a:pt x="400" y="10"/>
                      <a:pt x="407" y="10"/>
                      <a:pt x="413" y="7"/>
                    </a:cubicBezTo>
                    <a:cubicBezTo>
                      <a:pt x="424" y="3"/>
                      <a:pt x="434" y="0"/>
                      <a:pt x="445" y="8"/>
                    </a:cubicBezTo>
                    <a:cubicBezTo>
                      <a:pt x="450" y="12"/>
                      <a:pt x="452" y="4"/>
                      <a:pt x="457" y="4"/>
                    </a:cubicBezTo>
                    <a:cubicBezTo>
                      <a:pt x="478" y="3"/>
                      <a:pt x="499" y="2"/>
                      <a:pt x="519" y="2"/>
                    </a:cubicBezTo>
                    <a:cubicBezTo>
                      <a:pt x="524" y="2"/>
                      <a:pt x="527" y="4"/>
                      <a:pt x="529" y="8"/>
                    </a:cubicBezTo>
                    <a:cubicBezTo>
                      <a:pt x="530" y="13"/>
                      <a:pt x="532" y="19"/>
                      <a:pt x="533" y="24"/>
                    </a:cubicBezTo>
                    <a:cubicBezTo>
                      <a:pt x="517" y="22"/>
                      <a:pt x="502" y="23"/>
                      <a:pt x="489" y="32"/>
                    </a:cubicBezTo>
                    <a:cubicBezTo>
                      <a:pt x="483" y="32"/>
                      <a:pt x="478" y="32"/>
                      <a:pt x="473" y="32"/>
                    </a:cubicBezTo>
                    <a:cubicBezTo>
                      <a:pt x="441" y="27"/>
                      <a:pt x="409" y="35"/>
                      <a:pt x="377" y="40"/>
                    </a:cubicBezTo>
                    <a:cubicBezTo>
                      <a:pt x="363" y="42"/>
                      <a:pt x="350" y="32"/>
                      <a:pt x="337" y="40"/>
                    </a:cubicBezTo>
                    <a:cubicBezTo>
                      <a:pt x="285" y="52"/>
                      <a:pt x="232" y="41"/>
                      <a:pt x="180" y="52"/>
                    </a:cubicBezTo>
                    <a:cubicBezTo>
                      <a:pt x="170" y="54"/>
                      <a:pt x="162" y="53"/>
                      <a:pt x="154" y="48"/>
                    </a:cubicBezTo>
                    <a:cubicBezTo>
                      <a:pt x="121" y="52"/>
                      <a:pt x="88" y="50"/>
                      <a:pt x="56" y="49"/>
                    </a:cubicBezTo>
                    <a:cubicBezTo>
                      <a:pt x="48" y="49"/>
                      <a:pt x="41" y="50"/>
                      <a:pt x="35" y="52"/>
                    </a:cubicBezTo>
                    <a:cubicBezTo>
                      <a:pt x="31" y="53"/>
                      <a:pt x="27" y="55"/>
                      <a:pt x="23" y="53"/>
                    </a:cubicBezTo>
                    <a:cubicBezTo>
                      <a:pt x="14" y="50"/>
                      <a:pt x="1" y="50"/>
                      <a:pt x="0" y="38"/>
                    </a:cubicBezTo>
                    <a:cubicBezTo>
                      <a:pt x="0" y="27"/>
                      <a:pt x="11" y="24"/>
                      <a:pt x="21" y="24"/>
                    </a:cubicBezTo>
                    <a:close/>
                  </a:path>
                </a:pathLst>
              </a:custGeom>
              <a:solidFill>
                <a:srgbClr val="5CA7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9" name="Freeform 51"/>
              <p:cNvSpPr/>
              <p:nvPr/>
            </p:nvSpPr>
            <p:spPr bwMode="auto">
              <a:xfrm>
                <a:off x="391" y="2874"/>
                <a:ext cx="483" cy="78"/>
              </a:xfrm>
              <a:custGeom>
                <a:avLst/>
                <a:gdLst>
                  <a:gd name="T0" fmla="*/ 0 w 430"/>
                  <a:gd name="T1" fmla="*/ 46 h 69"/>
                  <a:gd name="T2" fmla="*/ 21 w 430"/>
                  <a:gd name="T3" fmla="*/ 5 h 69"/>
                  <a:gd name="T4" fmla="*/ 38 w 430"/>
                  <a:gd name="T5" fmla="*/ 1 h 69"/>
                  <a:gd name="T6" fmla="*/ 117 w 430"/>
                  <a:gd name="T7" fmla="*/ 6 h 69"/>
                  <a:gd name="T8" fmla="*/ 176 w 430"/>
                  <a:gd name="T9" fmla="*/ 9 h 69"/>
                  <a:gd name="T10" fmla="*/ 307 w 430"/>
                  <a:gd name="T11" fmla="*/ 12 h 69"/>
                  <a:gd name="T12" fmla="*/ 357 w 430"/>
                  <a:gd name="T13" fmla="*/ 9 h 69"/>
                  <a:gd name="T14" fmla="*/ 425 w 430"/>
                  <a:gd name="T15" fmla="*/ 18 h 69"/>
                  <a:gd name="T16" fmla="*/ 428 w 430"/>
                  <a:gd name="T17" fmla="*/ 39 h 69"/>
                  <a:gd name="T18" fmla="*/ 374 w 430"/>
                  <a:gd name="T19" fmla="*/ 62 h 69"/>
                  <a:gd name="T20" fmla="*/ 308 w 430"/>
                  <a:gd name="T21" fmla="*/ 54 h 69"/>
                  <a:gd name="T22" fmla="*/ 207 w 430"/>
                  <a:gd name="T23" fmla="*/ 47 h 69"/>
                  <a:gd name="T24" fmla="*/ 193 w 430"/>
                  <a:gd name="T25" fmla="*/ 46 h 69"/>
                  <a:gd name="T26" fmla="*/ 111 w 430"/>
                  <a:gd name="T27" fmla="*/ 51 h 69"/>
                  <a:gd name="T28" fmla="*/ 15 w 430"/>
                  <a:gd name="T29" fmla="*/ 45 h 69"/>
                  <a:gd name="T30" fmla="*/ 0 w 430"/>
                  <a:gd name="T31" fmla="*/ 4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30" h="69">
                    <a:moveTo>
                      <a:pt x="0" y="46"/>
                    </a:moveTo>
                    <a:cubicBezTo>
                      <a:pt x="2" y="30"/>
                      <a:pt x="17" y="21"/>
                      <a:pt x="21" y="5"/>
                    </a:cubicBezTo>
                    <a:cubicBezTo>
                      <a:pt x="26" y="1"/>
                      <a:pt x="32" y="0"/>
                      <a:pt x="38" y="1"/>
                    </a:cubicBezTo>
                    <a:cubicBezTo>
                      <a:pt x="64" y="5"/>
                      <a:pt x="91" y="2"/>
                      <a:pt x="117" y="6"/>
                    </a:cubicBezTo>
                    <a:cubicBezTo>
                      <a:pt x="137" y="10"/>
                      <a:pt x="157" y="8"/>
                      <a:pt x="176" y="9"/>
                    </a:cubicBezTo>
                    <a:cubicBezTo>
                      <a:pt x="220" y="10"/>
                      <a:pt x="264" y="9"/>
                      <a:pt x="307" y="12"/>
                    </a:cubicBezTo>
                    <a:cubicBezTo>
                      <a:pt x="324" y="13"/>
                      <a:pt x="340" y="8"/>
                      <a:pt x="357" y="9"/>
                    </a:cubicBezTo>
                    <a:cubicBezTo>
                      <a:pt x="380" y="11"/>
                      <a:pt x="402" y="17"/>
                      <a:pt x="425" y="18"/>
                    </a:cubicBezTo>
                    <a:cubicBezTo>
                      <a:pt x="430" y="25"/>
                      <a:pt x="429" y="32"/>
                      <a:pt x="428" y="39"/>
                    </a:cubicBezTo>
                    <a:cubicBezTo>
                      <a:pt x="416" y="65"/>
                      <a:pt x="407" y="69"/>
                      <a:pt x="374" y="62"/>
                    </a:cubicBezTo>
                    <a:cubicBezTo>
                      <a:pt x="353" y="52"/>
                      <a:pt x="331" y="52"/>
                      <a:pt x="308" y="54"/>
                    </a:cubicBezTo>
                    <a:cubicBezTo>
                      <a:pt x="274" y="57"/>
                      <a:pt x="240" y="51"/>
                      <a:pt x="207" y="47"/>
                    </a:cubicBezTo>
                    <a:cubicBezTo>
                      <a:pt x="202" y="46"/>
                      <a:pt x="197" y="44"/>
                      <a:pt x="193" y="46"/>
                    </a:cubicBezTo>
                    <a:cubicBezTo>
                      <a:pt x="166" y="60"/>
                      <a:pt x="138" y="49"/>
                      <a:pt x="111" y="51"/>
                    </a:cubicBezTo>
                    <a:cubicBezTo>
                      <a:pt x="79" y="44"/>
                      <a:pt x="48" y="38"/>
                      <a:pt x="15" y="45"/>
                    </a:cubicBezTo>
                    <a:cubicBezTo>
                      <a:pt x="10" y="46"/>
                      <a:pt x="5" y="49"/>
                      <a:pt x="0" y="46"/>
                    </a:cubicBezTo>
                    <a:close/>
                  </a:path>
                </a:pathLst>
              </a:custGeom>
              <a:solidFill>
                <a:srgbClr val="DAE4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0" name="Freeform 52"/>
              <p:cNvSpPr/>
              <p:nvPr/>
            </p:nvSpPr>
            <p:spPr bwMode="auto">
              <a:xfrm>
                <a:off x="1899" y="1262"/>
                <a:ext cx="116" cy="639"/>
              </a:xfrm>
              <a:custGeom>
                <a:avLst/>
                <a:gdLst>
                  <a:gd name="T0" fmla="*/ 2 w 103"/>
                  <a:gd name="T1" fmla="*/ 2 h 569"/>
                  <a:gd name="T2" fmla="*/ 22 w 103"/>
                  <a:gd name="T3" fmla="*/ 1 h 569"/>
                  <a:gd name="T4" fmla="*/ 30 w 103"/>
                  <a:gd name="T5" fmla="*/ 18 h 569"/>
                  <a:gd name="T6" fmla="*/ 39 w 103"/>
                  <a:gd name="T7" fmla="*/ 109 h 569"/>
                  <a:gd name="T8" fmla="*/ 40 w 103"/>
                  <a:gd name="T9" fmla="*/ 107 h 569"/>
                  <a:gd name="T10" fmla="*/ 50 w 103"/>
                  <a:gd name="T11" fmla="*/ 104 h 569"/>
                  <a:gd name="T12" fmla="*/ 58 w 103"/>
                  <a:gd name="T13" fmla="*/ 155 h 569"/>
                  <a:gd name="T14" fmla="*/ 57 w 103"/>
                  <a:gd name="T15" fmla="*/ 185 h 569"/>
                  <a:gd name="T16" fmla="*/ 48 w 103"/>
                  <a:gd name="T17" fmla="*/ 172 h 569"/>
                  <a:gd name="T18" fmla="*/ 72 w 103"/>
                  <a:gd name="T19" fmla="*/ 250 h 569"/>
                  <a:gd name="T20" fmla="*/ 85 w 103"/>
                  <a:gd name="T21" fmla="*/ 316 h 569"/>
                  <a:gd name="T22" fmla="*/ 95 w 103"/>
                  <a:gd name="T23" fmla="*/ 337 h 569"/>
                  <a:gd name="T24" fmla="*/ 97 w 103"/>
                  <a:gd name="T25" fmla="*/ 397 h 569"/>
                  <a:gd name="T26" fmla="*/ 89 w 103"/>
                  <a:gd name="T27" fmla="*/ 422 h 569"/>
                  <a:gd name="T28" fmla="*/ 83 w 103"/>
                  <a:gd name="T29" fmla="*/ 415 h 569"/>
                  <a:gd name="T30" fmla="*/ 60 w 103"/>
                  <a:gd name="T31" fmla="*/ 280 h 569"/>
                  <a:gd name="T32" fmla="*/ 58 w 103"/>
                  <a:gd name="T33" fmla="*/ 251 h 569"/>
                  <a:gd name="T34" fmla="*/ 70 w 103"/>
                  <a:gd name="T35" fmla="*/ 356 h 569"/>
                  <a:gd name="T36" fmla="*/ 85 w 103"/>
                  <a:gd name="T37" fmla="*/ 433 h 569"/>
                  <a:gd name="T38" fmla="*/ 88 w 103"/>
                  <a:gd name="T39" fmla="*/ 512 h 569"/>
                  <a:gd name="T40" fmla="*/ 89 w 103"/>
                  <a:gd name="T41" fmla="*/ 569 h 569"/>
                  <a:gd name="T42" fmla="*/ 79 w 103"/>
                  <a:gd name="T43" fmla="*/ 540 h 569"/>
                  <a:gd name="T44" fmla="*/ 61 w 103"/>
                  <a:gd name="T45" fmla="*/ 428 h 569"/>
                  <a:gd name="T46" fmla="*/ 50 w 103"/>
                  <a:gd name="T47" fmla="*/ 400 h 569"/>
                  <a:gd name="T48" fmla="*/ 46 w 103"/>
                  <a:gd name="T49" fmla="*/ 319 h 569"/>
                  <a:gd name="T50" fmla="*/ 34 w 103"/>
                  <a:gd name="T51" fmla="*/ 253 h 569"/>
                  <a:gd name="T52" fmla="*/ 9 w 103"/>
                  <a:gd name="T53" fmla="*/ 177 h 569"/>
                  <a:gd name="T54" fmla="*/ 6 w 103"/>
                  <a:gd name="T55" fmla="*/ 153 h 569"/>
                  <a:gd name="T56" fmla="*/ 15 w 103"/>
                  <a:gd name="T57" fmla="*/ 141 h 569"/>
                  <a:gd name="T58" fmla="*/ 23 w 103"/>
                  <a:gd name="T59" fmla="*/ 148 h 569"/>
                  <a:gd name="T60" fmla="*/ 39 w 103"/>
                  <a:gd name="T61" fmla="*/ 226 h 569"/>
                  <a:gd name="T62" fmla="*/ 15 w 103"/>
                  <a:gd name="T63" fmla="*/ 136 h 569"/>
                  <a:gd name="T64" fmla="*/ 11 w 103"/>
                  <a:gd name="T65" fmla="*/ 127 h 569"/>
                  <a:gd name="T66" fmla="*/ 0 w 103"/>
                  <a:gd name="T67" fmla="*/ 5 h 569"/>
                  <a:gd name="T68" fmla="*/ 2 w 103"/>
                  <a:gd name="T69" fmla="*/ 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569">
                    <a:moveTo>
                      <a:pt x="2" y="2"/>
                    </a:moveTo>
                    <a:cubicBezTo>
                      <a:pt x="9" y="0"/>
                      <a:pt x="15" y="0"/>
                      <a:pt x="22" y="1"/>
                    </a:cubicBezTo>
                    <a:cubicBezTo>
                      <a:pt x="27" y="5"/>
                      <a:pt x="30" y="12"/>
                      <a:pt x="30" y="18"/>
                    </a:cubicBezTo>
                    <a:cubicBezTo>
                      <a:pt x="33" y="48"/>
                      <a:pt x="42" y="77"/>
                      <a:pt x="39" y="109"/>
                    </a:cubicBezTo>
                    <a:cubicBezTo>
                      <a:pt x="39" y="107"/>
                      <a:pt x="40" y="107"/>
                      <a:pt x="40" y="107"/>
                    </a:cubicBezTo>
                    <a:cubicBezTo>
                      <a:pt x="41" y="97"/>
                      <a:pt x="44" y="90"/>
                      <a:pt x="50" y="104"/>
                    </a:cubicBezTo>
                    <a:cubicBezTo>
                      <a:pt x="56" y="120"/>
                      <a:pt x="59" y="138"/>
                      <a:pt x="58" y="155"/>
                    </a:cubicBezTo>
                    <a:cubicBezTo>
                      <a:pt x="57" y="165"/>
                      <a:pt x="66" y="175"/>
                      <a:pt x="57" y="185"/>
                    </a:cubicBezTo>
                    <a:cubicBezTo>
                      <a:pt x="49" y="181"/>
                      <a:pt x="48" y="174"/>
                      <a:pt x="48" y="172"/>
                    </a:cubicBezTo>
                    <a:cubicBezTo>
                      <a:pt x="60" y="193"/>
                      <a:pt x="61" y="223"/>
                      <a:pt x="72" y="250"/>
                    </a:cubicBezTo>
                    <a:cubicBezTo>
                      <a:pt x="80" y="271"/>
                      <a:pt x="81" y="294"/>
                      <a:pt x="85" y="316"/>
                    </a:cubicBezTo>
                    <a:cubicBezTo>
                      <a:pt x="87" y="324"/>
                      <a:pt x="87" y="332"/>
                      <a:pt x="95" y="337"/>
                    </a:cubicBezTo>
                    <a:cubicBezTo>
                      <a:pt x="87" y="357"/>
                      <a:pt x="93" y="377"/>
                      <a:pt x="97" y="397"/>
                    </a:cubicBezTo>
                    <a:cubicBezTo>
                      <a:pt x="99" y="406"/>
                      <a:pt x="103" y="417"/>
                      <a:pt x="89" y="422"/>
                    </a:cubicBezTo>
                    <a:cubicBezTo>
                      <a:pt x="85" y="421"/>
                      <a:pt x="84" y="418"/>
                      <a:pt x="83" y="415"/>
                    </a:cubicBezTo>
                    <a:cubicBezTo>
                      <a:pt x="79" y="369"/>
                      <a:pt x="61" y="326"/>
                      <a:pt x="60" y="280"/>
                    </a:cubicBezTo>
                    <a:cubicBezTo>
                      <a:pt x="59" y="270"/>
                      <a:pt x="57" y="261"/>
                      <a:pt x="58" y="251"/>
                    </a:cubicBezTo>
                    <a:cubicBezTo>
                      <a:pt x="60" y="286"/>
                      <a:pt x="64" y="321"/>
                      <a:pt x="70" y="356"/>
                    </a:cubicBezTo>
                    <a:cubicBezTo>
                      <a:pt x="75" y="382"/>
                      <a:pt x="84" y="407"/>
                      <a:pt x="85" y="433"/>
                    </a:cubicBezTo>
                    <a:cubicBezTo>
                      <a:pt x="76" y="459"/>
                      <a:pt x="86" y="486"/>
                      <a:pt x="88" y="512"/>
                    </a:cubicBezTo>
                    <a:cubicBezTo>
                      <a:pt x="89" y="531"/>
                      <a:pt x="90" y="550"/>
                      <a:pt x="89" y="569"/>
                    </a:cubicBezTo>
                    <a:cubicBezTo>
                      <a:pt x="78" y="562"/>
                      <a:pt x="80" y="550"/>
                      <a:pt x="79" y="540"/>
                    </a:cubicBezTo>
                    <a:cubicBezTo>
                      <a:pt x="74" y="502"/>
                      <a:pt x="69" y="465"/>
                      <a:pt x="61" y="428"/>
                    </a:cubicBezTo>
                    <a:cubicBezTo>
                      <a:pt x="59" y="417"/>
                      <a:pt x="53" y="410"/>
                      <a:pt x="50" y="400"/>
                    </a:cubicBezTo>
                    <a:cubicBezTo>
                      <a:pt x="41" y="373"/>
                      <a:pt x="50" y="346"/>
                      <a:pt x="46" y="319"/>
                    </a:cubicBezTo>
                    <a:cubicBezTo>
                      <a:pt x="43" y="297"/>
                      <a:pt x="45" y="272"/>
                      <a:pt x="34" y="253"/>
                    </a:cubicBezTo>
                    <a:cubicBezTo>
                      <a:pt x="18" y="229"/>
                      <a:pt x="16" y="203"/>
                      <a:pt x="9" y="177"/>
                    </a:cubicBezTo>
                    <a:cubicBezTo>
                      <a:pt x="6" y="169"/>
                      <a:pt x="6" y="161"/>
                      <a:pt x="6" y="153"/>
                    </a:cubicBezTo>
                    <a:cubicBezTo>
                      <a:pt x="7" y="147"/>
                      <a:pt x="9" y="142"/>
                      <a:pt x="15" y="141"/>
                    </a:cubicBezTo>
                    <a:cubicBezTo>
                      <a:pt x="20" y="140"/>
                      <a:pt x="22" y="144"/>
                      <a:pt x="23" y="148"/>
                    </a:cubicBezTo>
                    <a:cubicBezTo>
                      <a:pt x="32" y="176"/>
                      <a:pt x="35" y="205"/>
                      <a:pt x="39" y="226"/>
                    </a:cubicBezTo>
                    <a:cubicBezTo>
                      <a:pt x="31" y="201"/>
                      <a:pt x="36" y="166"/>
                      <a:pt x="15" y="136"/>
                    </a:cubicBezTo>
                    <a:cubicBezTo>
                      <a:pt x="13" y="133"/>
                      <a:pt x="11" y="131"/>
                      <a:pt x="11" y="127"/>
                    </a:cubicBezTo>
                    <a:cubicBezTo>
                      <a:pt x="11" y="86"/>
                      <a:pt x="0" y="46"/>
                      <a:pt x="0" y="5"/>
                    </a:cubicBezTo>
                    <a:cubicBezTo>
                      <a:pt x="0" y="4"/>
                      <a:pt x="1" y="3"/>
                      <a:pt x="2" y="2"/>
                    </a:cubicBezTo>
                    <a:close/>
                  </a:path>
                </a:pathLst>
              </a:custGeom>
              <a:solidFill>
                <a:srgbClr val="F2D9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1" name="Freeform 53"/>
              <p:cNvSpPr/>
              <p:nvPr/>
            </p:nvSpPr>
            <p:spPr bwMode="auto">
              <a:xfrm>
                <a:off x="453" y="2763"/>
                <a:ext cx="436" cy="58"/>
              </a:xfrm>
              <a:custGeom>
                <a:avLst/>
                <a:gdLst>
                  <a:gd name="T0" fmla="*/ 377 w 388"/>
                  <a:gd name="T1" fmla="*/ 52 h 52"/>
                  <a:gd name="T2" fmla="*/ 323 w 388"/>
                  <a:gd name="T3" fmla="*/ 48 h 52"/>
                  <a:gd name="T4" fmla="*/ 231 w 388"/>
                  <a:gd name="T5" fmla="*/ 48 h 52"/>
                  <a:gd name="T6" fmla="*/ 129 w 388"/>
                  <a:gd name="T7" fmla="*/ 46 h 52"/>
                  <a:gd name="T8" fmla="*/ 18 w 388"/>
                  <a:gd name="T9" fmla="*/ 43 h 52"/>
                  <a:gd name="T10" fmla="*/ 0 w 388"/>
                  <a:gd name="T11" fmla="*/ 37 h 52"/>
                  <a:gd name="T12" fmla="*/ 21 w 388"/>
                  <a:gd name="T13" fmla="*/ 5 h 52"/>
                  <a:gd name="T14" fmla="*/ 44 w 388"/>
                  <a:gd name="T15" fmla="*/ 1 h 52"/>
                  <a:gd name="T16" fmla="*/ 151 w 388"/>
                  <a:gd name="T17" fmla="*/ 7 h 52"/>
                  <a:gd name="T18" fmla="*/ 195 w 388"/>
                  <a:gd name="T19" fmla="*/ 16 h 52"/>
                  <a:gd name="T20" fmla="*/ 210 w 388"/>
                  <a:gd name="T21" fmla="*/ 15 h 52"/>
                  <a:gd name="T22" fmla="*/ 219 w 388"/>
                  <a:gd name="T23" fmla="*/ 12 h 52"/>
                  <a:gd name="T24" fmla="*/ 287 w 388"/>
                  <a:gd name="T25" fmla="*/ 13 h 52"/>
                  <a:gd name="T26" fmla="*/ 309 w 388"/>
                  <a:gd name="T27" fmla="*/ 13 h 52"/>
                  <a:gd name="T28" fmla="*/ 375 w 388"/>
                  <a:gd name="T29" fmla="*/ 10 h 52"/>
                  <a:gd name="T30" fmla="*/ 384 w 388"/>
                  <a:gd name="T31" fmla="*/ 15 h 52"/>
                  <a:gd name="T32" fmla="*/ 377 w 388"/>
                  <a:gd name="T3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8" h="52">
                    <a:moveTo>
                      <a:pt x="377" y="52"/>
                    </a:moveTo>
                    <a:cubicBezTo>
                      <a:pt x="360" y="44"/>
                      <a:pt x="341" y="48"/>
                      <a:pt x="323" y="48"/>
                    </a:cubicBezTo>
                    <a:cubicBezTo>
                      <a:pt x="292" y="47"/>
                      <a:pt x="261" y="51"/>
                      <a:pt x="231" y="48"/>
                    </a:cubicBezTo>
                    <a:cubicBezTo>
                      <a:pt x="197" y="45"/>
                      <a:pt x="162" y="42"/>
                      <a:pt x="129" y="46"/>
                    </a:cubicBezTo>
                    <a:cubicBezTo>
                      <a:pt x="91" y="50"/>
                      <a:pt x="55" y="42"/>
                      <a:pt x="18" y="43"/>
                    </a:cubicBezTo>
                    <a:cubicBezTo>
                      <a:pt x="13" y="43"/>
                      <a:pt x="5" y="43"/>
                      <a:pt x="0" y="37"/>
                    </a:cubicBezTo>
                    <a:cubicBezTo>
                      <a:pt x="7" y="26"/>
                      <a:pt x="14" y="15"/>
                      <a:pt x="21" y="5"/>
                    </a:cubicBezTo>
                    <a:cubicBezTo>
                      <a:pt x="28" y="0"/>
                      <a:pt x="37" y="0"/>
                      <a:pt x="44" y="1"/>
                    </a:cubicBezTo>
                    <a:cubicBezTo>
                      <a:pt x="80" y="6"/>
                      <a:pt x="116" y="2"/>
                      <a:pt x="151" y="7"/>
                    </a:cubicBezTo>
                    <a:cubicBezTo>
                      <a:pt x="166" y="9"/>
                      <a:pt x="181" y="7"/>
                      <a:pt x="195" y="16"/>
                    </a:cubicBezTo>
                    <a:cubicBezTo>
                      <a:pt x="199" y="18"/>
                      <a:pt x="205" y="18"/>
                      <a:pt x="210" y="15"/>
                    </a:cubicBezTo>
                    <a:cubicBezTo>
                      <a:pt x="213" y="14"/>
                      <a:pt x="217" y="11"/>
                      <a:pt x="219" y="12"/>
                    </a:cubicBezTo>
                    <a:cubicBezTo>
                      <a:pt x="242" y="17"/>
                      <a:pt x="265" y="8"/>
                      <a:pt x="287" y="13"/>
                    </a:cubicBezTo>
                    <a:cubicBezTo>
                      <a:pt x="295" y="15"/>
                      <a:pt x="302" y="16"/>
                      <a:pt x="309" y="13"/>
                    </a:cubicBezTo>
                    <a:cubicBezTo>
                      <a:pt x="331" y="4"/>
                      <a:pt x="353" y="14"/>
                      <a:pt x="375" y="10"/>
                    </a:cubicBezTo>
                    <a:cubicBezTo>
                      <a:pt x="379" y="10"/>
                      <a:pt x="382" y="12"/>
                      <a:pt x="384" y="15"/>
                    </a:cubicBezTo>
                    <a:cubicBezTo>
                      <a:pt x="388" y="29"/>
                      <a:pt x="386" y="41"/>
                      <a:pt x="377" y="52"/>
                    </a:cubicBezTo>
                    <a:close/>
                  </a:path>
                </a:pathLst>
              </a:custGeom>
              <a:solidFill>
                <a:srgbClr val="8FC0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2" name="Freeform 54"/>
              <p:cNvSpPr/>
              <p:nvPr/>
            </p:nvSpPr>
            <p:spPr bwMode="auto">
              <a:xfrm>
                <a:off x="415" y="2844"/>
                <a:ext cx="466" cy="57"/>
              </a:xfrm>
              <a:custGeom>
                <a:avLst/>
                <a:gdLst>
                  <a:gd name="T0" fmla="*/ 403 w 415"/>
                  <a:gd name="T1" fmla="*/ 45 h 51"/>
                  <a:gd name="T2" fmla="*/ 355 w 415"/>
                  <a:gd name="T3" fmla="*/ 42 h 51"/>
                  <a:gd name="T4" fmla="*/ 320 w 415"/>
                  <a:gd name="T5" fmla="*/ 41 h 51"/>
                  <a:gd name="T6" fmla="*/ 222 w 415"/>
                  <a:gd name="T7" fmla="*/ 42 h 51"/>
                  <a:gd name="T8" fmla="*/ 138 w 415"/>
                  <a:gd name="T9" fmla="*/ 40 h 51"/>
                  <a:gd name="T10" fmla="*/ 83 w 415"/>
                  <a:gd name="T11" fmla="*/ 37 h 51"/>
                  <a:gd name="T12" fmla="*/ 0 w 415"/>
                  <a:gd name="T13" fmla="*/ 32 h 51"/>
                  <a:gd name="T14" fmla="*/ 15 w 415"/>
                  <a:gd name="T15" fmla="*/ 1 h 51"/>
                  <a:gd name="T16" fmla="*/ 157 w 415"/>
                  <a:gd name="T17" fmla="*/ 13 h 51"/>
                  <a:gd name="T18" fmla="*/ 256 w 415"/>
                  <a:gd name="T19" fmla="*/ 13 h 51"/>
                  <a:gd name="T20" fmla="*/ 337 w 415"/>
                  <a:gd name="T21" fmla="*/ 16 h 51"/>
                  <a:gd name="T22" fmla="*/ 407 w 415"/>
                  <a:gd name="T23" fmla="*/ 14 h 51"/>
                  <a:gd name="T24" fmla="*/ 403 w 415"/>
                  <a:gd name="T25"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5" h="51">
                    <a:moveTo>
                      <a:pt x="403" y="45"/>
                    </a:moveTo>
                    <a:cubicBezTo>
                      <a:pt x="386" y="48"/>
                      <a:pt x="371" y="51"/>
                      <a:pt x="355" y="42"/>
                    </a:cubicBezTo>
                    <a:cubicBezTo>
                      <a:pt x="345" y="36"/>
                      <a:pt x="329" y="38"/>
                      <a:pt x="320" y="41"/>
                    </a:cubicBezTo>
                    <a:cubicBezTo>
                      <a:pt x="287" y="50"/>
                      <a:pt x="254" y="41"/>
                      <a:pt x="222" y="42"/>
                    </a:cubicBezTo>
                    <a:cubicBezTo>
                      <a:pt x="194" y="43"/>
                      <a:pt x="166" y="42"/>
                      <a:pt x="138" y="40"/>
                    </a:cubicBezTo>
                    <a:cubicBezTo>
                      <a:pt x="120" y="39"/>
                      <a:pt x="101" y="36"/>
                      <a:pt x="83" y="37"/>
                    </a:cubicBezTo>
                    <a:cubicBezTo>
                      <a:pt x="55" y="38"/>
                      <a:pt x="27" y="32"/>
                      <a:pt x="0" y="32"/>
                    </a:cubicBezTo>
                    <a:cubicBezTo>
                      <a:pt x="1" y="20"/>
                      <a:pt x="8" y="11"/>
                      <a:pt x="15" y="1"/>
                    </a:cubicBezTo>
                    <a:cubicBezTo>
                      <a:pt x="63" y="0"/>
                      <a:pt x="110" y="8"/>
                      <a:pt x="157" y="13"/>
                    </a:cubicBezTo>
                    <a:cubicBezTo>
                      <a:pt x="190" y="16"/>
                      <a:pt x="223" y="6"/>
                      <a:pt x="256" y="13"/>
                    </a:cubicBezTo>
                    <a:cubicBezTo>
                      <a:pt x="283" y="19"/>
                      <a:pt x="310" y="19"/>
                      <a:pt x="337" y="16"/>
                    </a:cubicBezTo>
                    <a:cubicBezTo>
                      <a:pt x="360" y="13"/>
                      <a:pt x="384" y="14"/>
                      <a:pt x="407" y="14"/>
                    </a:cubicBezTo>
                    <a:cubicBezTo>
                      <a:pt x="415" y="25"/>
                      <a:pt x="414" y="36"/>
                      <a:pt x="403" y="45"/>
                    </a:cubicBezTo>
                    <a:close/>
                  </a:path>
                </a:pathLst>
              </a:custGeom>
              <a:solidFill>
                <a:srgbClr val="75B3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3" name="Freeform 55"/>
              <p:cNvSpPr/>
              <p:nvPr/>
            </p:nvSpPr>
            <p:spPr bwMode="auto">
              <a:xfrm>
                <a:off x="131" y="3577"/>
                <a:ext cx="435" cy="66"/>
              </a:xfrm>
              <a:custGeom>
                <a:avLst/>
                <a:gdLst>
                  <a:gd name="T0" fmla="*/ 383 w 387"/>
                  <a:gd name="T1" fmla="*/ 44 h 58"/>
                  <a:gd name="T2" fmla="*/ 339 w 387"/>
                  <a:gd name="T3" fmla="*/ 50 h 58"/>
                  <a:gd name="T4" fmla="*/ 278 w 387"/>
                  <a:gd name="T5" fmla="*/ 42 h 58"/>
                  <a:gd name="T6" fmla="*/ 271 w 387"/>
                  <a:gd name="T7" fmla="*/ 44 h 58"/>
                  <a:gd name="T8" fmla="*/ 229 w 387"/>
                  <a:gd name="T9" fmla="*/ 47 h 58"/>
                  <a:gd name="T10" fmla="*/ 220 w 387"/>
                  <a:gd name="T11" fmla="*/ 47 h 58"/>
                  <a:gd name="T12" fmla="*/ 143 w 387"/>
                  <a:gd name="T13" fmla="*/ 47 h 58"/>
                  <a:gd name="T14" fmla="*/ 104 w 387"/>
                  <a:gd name="T15" fmla="*/ 46 h 58"/>
                  <a:gd name="T16" fmla="*/ 73 w 387"/>
                  <a:gd name="T17" fmla="*/ 41 h 58"/>
                  <a:gd name="T18" fmla="*/ 17 w 387"/>
                  <a:gd name="T19" fmla="*/ 35 h 58"/>
                  <a:gd name="T20" fmla="*/ 3 w 387"/>
                  <a:gd name="T21" fmla="*/ 24 h 58"/>
                  <a:gd name="T22" fmla="*/ 7 w 387"/>
                  <a:gd name="T23" fmla="*/ 0 h 58"/>
                  <a:gd name="T24" fmla="*/ 192 w 387"/>
                  <a:gd name="T25" fmla="*/ 10 h 58"/>
                  <a:gd name="T26" fmla="*/ 313 w 387"/>
                  <a:gd name="T27" fmla="*/ 13 h 58"/>
                  <a:gd name="T28" fmla="*/ 360 w 387"/>
                  <a:gd name="T29" fmla="*/ 20 h 58"/>
                  <a:gd name="T30" fmla="*/ 344 w 387"/>
                  <a:gd name="T31" fmla="*/ 28 h 58"/>
                  <a:gd name="T32" fmla="*/ 371 w 387"/>
                  <a:gd name="T33" fmla="*/ 27 h 58"/>
                  <a:gd name="T34" fmla="*/ 383 w 387"/>
                  <a:gd name="T35" fmla="*/ 4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7" h="58">
                    <a:moveTo>
                      <a:pt x="383" y="44"/>
                    </a:moveTo>
                    <a:cubicBezTo>
                      <a:pt x="370" y="58"/>
                      <a:pt x="353" y="51"/>
                      <a:pt x="339" y="50"/>
                    </a:cubicBezTo>
                    <a:cubicBezTo>
                      <a:pt x="319" y="49"/>
                      <a:pt x="298" y="49"/>
                      <a:pt x="278" y="42"/>
                    </a:cubicBezTo>
                    <a:cubicBezTo>
                      <a:pt x="276" y="42"/>
                      <a:pt x="273" y="43"/>
                      <a:pt x="271" y="44"/>
                    </a:cubicBezTo>
                    <a:cubicBezTo>
                      <a:pt x="257" y="54"/>
                      <a:pt x="243" y="46"/>
                      <a:pt x="229" y="47"/>
                    </a:cubicBezTo>
                    <a:cubicBezTo>
                      <a:pt x="226" y="48"/>
                      <a:pt x="223" y="48"/>
                      <a:pt x="220" y="47"/>
                    </a:cubicBezTo>
                    <a:cubicBezTo>
                      <a:pt x="194" y="38"/>
                      <a:pt x="169" y="44"/>
                      <a:pt x="143" y="47"/>
                    </a:cubicBezTo>
                    <a:cubicBezTo>
                      <a:pt x="130" y="46"/>
                      <a:pt x="117" y="49"/>
                      <a:pt x="104" y="46"/>
                    </a:cubicBezTo>
                    <a:cubicBezTo>
                      <a:pt x="94" y="41"/>
                      <a:pt x="84" y="40"/>
                      <a:pt x="73" y="41"/>
                    </a:cubicBezTo>
                    <a:cubicBezTo>
                      <a:pt x="54" y="43"/>
                      <a:pt x="35" y="41"/>
                      <a:pt x="17" y="35"/>
                    </a:cubicBezTo>
                    <a:cubicBezTo>
                      <a:pt x="11" y="33"/>
                      <a:pt x="3" y="33"/>
                      <a:pt x="3" y="24"/>
                    </a:cubicBezTo>
                    <a:cubicBezTo>
                      <a:pt x="0" y="15"/>
                      <a:pt x="4" y="8"/>
                      <a:pt x="7" y="0"/>
                    </a:cubicBezTo>
                    <a:cubicBezTo>
                      <a:pt x="68" y="8"/>
                      <a:pt x="131" y="7"/>
                      <a:pt x="192" y="10"/>
                    </a:cubicBezTo>
                    <a:cubicBezTo>
                      <a:pt x="232" y="12"/>
                      <a:pt x="273" y="15"/>
                      <a:pt x="313" y="13"/>
                    </a:cubicBezTo>
                    <a:cubicBezTo>
                      <a:pt x="328" y="12"/>
                      <a:pt x="345" y="14"/>
                      <a:pt x="360" y="20"/>
                    </a:cubicBezTo>
                    <a:cubicBezTo>
                      <a:pt x="356" y="26"/>
                      <a:pt x="349" y="26"/>
                      <a:pt x="344" y="28"/>
                    </a:cubicBezTo>
                    <a:cubicBezTo>
                      <a:pt x="352" y="27"/>
                      <a:pt x="362" y="27"/>
                      <a:pt x="371" y="27"/>
                    </a:cubicBezTo>
                    <a:cubicBezTo>
                      <a:pt x="382" y="28"/>
                      <a:pt x="387" y="34"/>
                      <a:pt x="383" y="44"/>
                    </a:cubicBezTo>
                    <a:close/>
                  </a:path>
                </a:pathLst>
              </a:custGeom>
              <a:solidFill>
                <a:srgbClr val="88BB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4" name="Freeform 56"/>
              <p:cNvSpPr/>
              <p:nvPr/>
            </p:nvSpPr>
            <p:spPr bwMode="auto">
              <a:xfrm>
                <a:off x="1613" y="2760"/>
                <a:ext cx="527" cy="70"/>
              </a:xfrm>
              <a:custGeom>
                <a:avLst/>
                <a:gdLst>
                  <a:gd name="T0" fmla="*/ 469 w 469"/>
                  <a:gd name="T1" fmla="*/ 36 h 63"/>
                  <a:gd name="T2" fmla="*/ 366 w 469"/>
                  <a:gd name="T3" fmla="*/ 41 h 63"/>
                  <a:gd name="T4" fmla="*/ 225 w 469"/>
                  <a:gd name="T5" fmla="*/ 51 h 63"/>
                  <a:gd name="T6" fmla="*/ 221 w 469"/>
                  <a:gd name="T7" fmla="*/ 51 h 63"/>
                  <a:gd name="T8" fmla="*/ 119 w 469"/>
                  <a:gd name="T9" fmla="*/ 54 h 63"/>
                  <a:gd name="T10" fmla="*/ 10 w 469"/>
                  <a:gd name="T11" fmla="*/ 60 h 63"/>
                  <a:gd name="T12" fmla="*/ 0 w 469"/>
                  <a:gd name="T13" fmla="*/ 59 h 63"/>
                  <a:gd name="T14" fmla="*/ 12 w 469"/>
                  <a:gd name="T15" fmla="*/ 52 h 63"/>
                  <a:gd name="T16" fmla="*/ 151 w 469"/>
                  <a:gd name="T17" fmla="*/ 20 h 63"/>
                  <a:gd name="T18" fmla="*/ 172 w 469"/>
                  <a:gd name="T19" fmla="*/ 16 h 63"/>
                  <a:gd name="T20" fmla="*/ 290 w 469"/>
                  <a:gd name="T21" fmla="*/ 13 h 63"/>
                  <a:gd name="T22" fmla="*/ 420 w 469"/>
                  <a:gd name="T23" fmla="*/ 7 h 63"/>
                  <a:gd name="T24" fmla="*/ 457 w 469"/>
                  <a:gd name="T25" fmla="*/ 8 h 63"/>
                  <a:gd name="T26" fmla="*/ 469 w 469"/>
                  <a:gd name="T27" fmla="*/ 3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9" h="63">
                    <a:moveTo>
                      <a:pt x="469" y="36"/>
                    </a:moveTo>
                    <a:cubicBezTo>
                      <a:pt x="435" y="42"/>
                      <a:pt x="400" y="37"/>
                      <a:pt x="366" y="41"/>
                    </a:cubicBezTo>
                    <a:cubicBezTo>
                      <a:pt x="319" y="46"/>
                      <a:pt x="271" y="44"/>
                      <a:pt x="225" y="51"/>
                    </a:cubicBezTo>
                    <a:cubicBezTo>
                      <a:pt x="223" y="51"/>
                      <a:pt x="222" y="52"/>
                      <a:pt x="221" y="51"/>
                    </a:cubicBezTo>
                    <a:cubicBezTo>
                      <a:pt x="186" y="34"/>
                      <a:pt x="153" y="58"/>
                      <a:pt x="119" y="54"/>
                    </a:cubicBezTo>
                    <a:cubicBezTo>
                      <a:pt x="82" y="50"/>
                      <a:pt x="47" y="63"/>
                      <a:pt x="10" y="60"/>
                    </a:cubicBezTo>
                    <a:cubicBezTo>
                      <a:pt x="7" y="60"/>
                      <a:pt x="4" y="59"/>
                      <a:pt x="0" y="59"/>
                    </a:cubicBezTo>
                    <a:cubicBezTo>
                      <a:pt x="3" y="55"/>
                      <a:pt x="7" y="53"/>
                      <a:pt x="12" y="52"/>
                    </a:cubicBezTo>
                    <a:cubicBezTo>
                      <a:pt x="59" y="46"/>
                      <a:pt x="106" y="35"/>
                      <a:pt x="151" y="20"/>
                    </a:cubicBezTo>
                    <a:cubicBezTo>
                      <a:pt x="158" y="18"/>
                      <a:pt x="166" y="21"/>
                      <a:pt x="172" y="16"/>
                    </a:cubicBezTo>
                    <a:cubicBezTo>
                      <a:pt x="211" y="11"/>
                      <a:pt x="251" y="20"/>
                      <a:pt x="290" y="13"/>
                    </a:cubicBezTo>
                    <a:cubicBezTo>
                      <a:pt x="333" y="4"/>
                      <a:pt x="377" y="7"/>
                      <a:pt x="420" y="7"/>
                    </a:cubicBezTo>
                    <a:cubicBezTo>
                      <a:pt x="432" y="7"/>
                      <a:pt x="445" y="0"/>
                      <a:pt x="457" y="8"/>
                    </a:cubicBezTo>
                    <a:cubicBezTo>
                      <a:pt x="464" y="16"/>
                      <a:pt x="467" y="26"/>
                      <a:pt x="469" y="36"/>
                    </a:cubicBezTo>
                    <a:close/>
                  </a:path>
                </a:pathLst>
              </a:custGeom>
              <a:solidFill>
                <a:srgbClr val="7BB2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5" name="Freeform 57"/>
              <p:cNvSpPr/>
              <p:nvPr/>
            </p:nvSpPr>
            <p:spPr bwMode="auto">
              <a:xfrm>
                <a:off x="360" y="2935"/>
                <a:ext cx="510" cy="74"/>
              </a:xfrm>
              <a:custGeom>
                <a:avLst/>
                <a:gdLst>
                  <a:gd name="T0" fmla="*/ 0 w 454"/>
                  <a:gd name="T1" fmla="*/ 48 h 66"/>
                  <a:gd name="T2" fmla="*/ 24 w 454"/>
                  <a:gd name="T3" fmla="*/ 0 h 66"/>
                  <a:gd name="T4" fmla="*/ 133 w 454"/>
                  <a:gd name="T5" fmla="*/ 12 h 66"/>
                  <a:gd name="T6" fmla="*/ 211 w 454"/>
                  <a:gd name="T7" fmla="*/ 14 h 66"/>
                  <a:gd name="T8" fmla="*/ 382 w 454"/>
                  <a:gd name="T9" fmla="*/ 21 h 66"/>
                  <a:gd name="T10" fmla="*/ 428 w 454"/>
                  <a:gd name="T11" fmla="*/ 18 h 66"/>
                  <a:gd name="T12" fmla="*/ 453 w 454"/>
                  <a:gd name="T13" fmla="*/ 44 h 66"/>
                  <a:gd name="T14" fmla="*/ 451 w 454"/>
                  <a:gd name="T15" fmla="*/ 58 h 66"/>
                  <a:gd name="T16" fmla="*/ 432 w 454"/>
                  <a:gd name="T17" fmla="*/ 57 h 66"/>
                  <a:gd name="T18" fmla="*/ 391 w 454"/>
                  <a:gd name="T19" fmla="*/ 58 h 66"/>
                  <a:gd name="T20" fmla="*/ 387 w 454"/>
                  <a:gd name="T21" fmla="*/ 56 h 66"/>
                  <a:gd name="T22" fmla="*/ 381 w 454"/>
                  <a:gd name="T23" fmla="*/ 51 h 66"/>
                  <a:gd name="T24" fmla="*/ 305 w 454"/>
                  <a:gd name="T25" fmla="*/ 44 h 66"/>
                  <a:gd name="T26" fmla="*/ 207 w 454"/>
                  <a:gd name="T27" fmla="*/ 51 h 66"/>
                  <a:gd name="T28" fmla="*/ 202 w 454"/>
                  <a:gd name="T29" fmla="*/ 50 h 66"/>
                  <a:gd name="T30" fmla="*/ 142 w 454"/>
                  <a:gd name="T31" fmla="*/ 44 h 66"/>
                  <a:gd name="T32" fmla="*/ 96 w 454"/>
                  <a:gd name="T33" fmla="*/ 50 h 66"/>
                  <a:gd name="T34" fmla="*/ 40 w 454"/>
                  <a:gd name="T35" fmla="*/ 54 h 66"/>
                  <a:gd name="T36" fmla="*/ 0 w 454"/>
                  <a:gd name="T37" fmla="*/ 4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4" h="66">
                    <a:moveTo>
                      <a:pt x="0" y="48"/>
                    </a:moveTo>
                    <a:cubicBezTo>
                      <a:pt x="8" y="32"/>
                      <a:pt x="16" y="16"/>
                      <a:pt x="24" y="0"/>
                    </a:cubicBezTo>
                    <a:cubicBezTo>
                      <a:pt x="60" y="2"/>
                      <a:pt x="96" y="10"/>
                      <a:pt x="133" y="12"/>
                    </a:cubicBezTo>
                    <a:cubicBezTo>
                      <a:pt x="159" y="14"/>
                      <a:pt x="185" y="13"/>
                      <a:pt x="211" y="14"/>
                    </a:cubicBezTo>
                    <a:cubicBezTo>
                      <a:pt x="268" y="16"/>
                      <a:pt x="325" y="17"/>
                      <a:pt x="382" y="21"/>
                    </a:cubicBezTo>
                    <a:cubicBezTo>
                      <a:pt x="397" y="22"/>
                      <a:pt x="412" y="18"/>
                      <a:pt x="428" y="18"/>
                    </a:cubicBezTo>
                    <a:cubicBezTo>
                      <a:pt x="451" y="18"/>
                      <a:pt x="454" y="21"/>
                      <a:pt x="453" y="44"/>
                    </a:cubicBezTo>
                    <a:cubicBezTo>
                      <a:pt x="453" y="49"/>
                      <a:pt x="453" y="53"/>
                      <a:pt x="451" y="58"/>
                    </a:cubicBezTo>
                    <a:cubicBezTo>
                      <a:pt x="444" y="66"/>
                      <a:pt x="438" y="61"/>
                      <a:pt x="432" y="57"/>
                    </a:cubicBezTo>
                    <a:cubicBezTo>
                      <a:pt x="418" y="47"/>
                      <a:pt x="405" y="53"/>
                      <a:pt x="391" y="58"/>
                    </a:cubicBezTo>
                    <a:cubicBezTo>
                      <a:pt x="390" y="58"/>
                      <a:pt x="388" y="57"/>
                      <a:pt x="387" y="56"/>
                    </a:cubicBezTo>
                    <a:cubicBezTo>
                      <a:pt x="385" y="54"/>
                      <a:pt x="382" y="50"/>
                      <a:pt x="381" y="51"/>
                    </a:cubicBezTo>
                    <a:cubicBezTo>
                      <a:pt x="354" y="61"/>
                      <a:pt x="331" y="42"/>
                      <a:pt x="305" y="44"/>
                    </a:cubicBezTo>
                    <a:cubicBezTo>
                      <a:pt x="272" y="47"/>
                      <a:pt x="239" y="47"/>
                      <a:pt x="207" y="51"/>
                    </a:cubicBezTo>
                    <a:cubicBezTo>
                      <a:pt x="205" y="51"/>
                      <a:pt x="203" y="50"/>
                      <a:pt x="202" y="50"/>
                    </a:cubicBezTo>
                    <a:cubicBezTo>
                      <a:pt x="183" y="39"/>
                      <a:pt x="161" y="44"/>
                      <a:pt x="142" y="44"/>
                    </a:cubicBezTo>
                    <a:cubicBezTo>
                      <a:pt x="127" y="45"/>
                      <a:pt x="110" y="44"/>
                      <a:pt x="96" y="50"/>
                    </a:cubicBezTo>
                    <a:cubicBezTo>
                      <a:pt x="77" y="48"/>
                      <a:pt x="59" y="52"/>
                      <a:pt x="40" y="54"/>
                    </a:cubicBezTo>
                    <a:cubicBezTo>
                      <a:pt x="27" y="54"/>
                      <a:pt x="12" y="56"/>
                      <a:pt x="0" y="48"/>
                    </a:cubicBezTo>
                    <a:close/>
                  </a:path>
                </a:pathLst>
              </a:custGeom>
              <a:solidFill>
                <a:srgbClr val="D6E2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6" name="Freeform 58"/>
              <p:cNvSpPr/>
              <p:nvPr/>
            </p:nvSpPr>
            <p:spPr bwMode="auto">
              <a:xfrm>
                <a:off x="346" y="2981"/>
                <a:ext cx="523" cy="53"/>
              </a:xfrm>
              <a:custGeom>
                <a:avLst/>
                <a:gdLst>
                  <a:gd name="T0" fmla="*/ 400 w 465"/>
                  <a:gd name="T1" fmla="*/ 15 h 47"/>
                  <a:gd name="T2" fmla="*/ 404 w 465"/>
                  <a:gd name="T3" fmla="*/ 15 h 47"/>
                  <a:gd name="T4" fmla="*/ 426 w 465"/>
                  <a:gd name="T5" fmla="*/ 22 h 47"/>
                  <a:gd name="T6" fmla="*/ 444 w 465"/>
                  <a:gd name="T7" fmla="*/ 11 h 47"/>
                  <a:gd name="T8" fmla="*/ 460 w 465"/>
                  <a:gd name="T9" fmla="*/ 19 h 47"/>
                  <a:gd name="T10" fmla="*/ 465 w 465"/>
                  <a:gd name="T11" fmla="*/ 35 h 47"/>
                  <a:gd name="T12" fmla="*/ 460 w 465"/>
                  <a:gd name="T13" fmla="*/ 47 h 47"/>
                  <a:gd name="T14" fmla="*/ 406 w 465"/>
                  <a:gd name="T15" fmla="*/ 42 h 47"/>
                  <a:gd name="T16" fmla="*/ 299 w 465"/>
                  <a:gd name="T17" fmla="*/ 38 h 47"/>
                  <a:gd name="T18" fmla="*/ 22 w 465"/>
                  <a:gd name="T19" fmla="*/ 35 h 47"/>
                  <a:gd name="T20" fmla="*/ 0 w 465"/>
                  <a:gd name="T21" fmla="*/ 31 h 47"/>
                  <a:gd name="T22" fmla="*/ 12 w 465"/>
                  <a:gd name="T23" fmla="*/ 7 h 47"/>
                  <a:gd name="T24" fmla="*/ 85 w 465"/>
                  <a:gd name="T25" fmla="*/ 2 h 47"/>
                  <a:gd name="T26" fmla="*/ 108 w 465"/>
                  <a:gd name="T27" fmla="*/ 7 h 47"/>
                  <a:gd name="T28" fmla="*/ 152 w 465"/>
                  <a:gd name="T29" fmla="*/ 1 h 47"/>
                  <a:gd name="T30" fmla="*/ 160 w 465"/>
                  <a:gd name="T31" fmla="*/ 2 h 47"/>
                  <a:gd name="T32" fmla="*/ 211 w 465"/>
                  <a:gd name="T33" fmla="*/ 5 h 47"/>
                  <a:gd name="T34" fmla="*/ 216 w 465"/>
                  <a:gd name="T35" fmla="*/ 7 h 47"/>
                  <a:gd name="T36" fmla="*/ 216 w 465"/>
                  <a:gd name="T37" fmla="*/ 7 h 47"/>
                  <a:gd name="T38" fmla="*/ 237 w 465"/>
                  <a:gd name="T39" fmla="*/ 11 h 47"/>
                  <a:gd name="T40" fmla="*/ 297 w 465"/>
                  <a:gd name="T41" fmla="*/ 17 h 47"/>
                  <a:gd name="T42" fmla="*/ 339 w 465"/>
                  <a:gd name="T43" fmla="*/ 17 h 47"/>
                  <a:gd name="T44" fmla="*/ 382 w 465"/>
                  <a:gd name="T45" fmla="*/ 21 h 47"/>
                  <a:gd name="T46" fmla="*/ 400 w 465"/>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5" h="47">
                    <a:moveTo>
                      <a:pt x="400" y="15"/>
                    </a:moveTo>
                    <a:cubicBezTo>
                      <a:pt x="401" y="15"/>
                      <a:pt x="403" y="15"/>
                      <a:pt x="404" y="15"/>
                    </a:cubicBezTo>
                    <a:cubicBezTo>
                      <a:pt x="413" y="12"/>
                      <a:pt x="423" y="10"/>
                      <a:pt x="426" y="22"/>
                    </a:cubicBezTo>
                    <a:cubicBezTo>
                      <a:pt x="435" y="20"/>
                      <a:pt x="435" y="9"/>
                      <a:pt x="444" y="11"/>
                    </a:cubicBezTo>
                    <a:cubicBezTo>
                      <a:pt x="450" y="13"/>
                      <a:pt x="453" y="20"/>
                      <a:pt x="460" y="19"/>
                    </a:cubicBezTo>
                    <a:cubicBezTo>
                      <a:pt x="465" y="23"/>
                      <a:pt x="465" y="29"/>
                      <a:pt x="465" y="35"/>
                    </a:cubicBezTo>
                    <a:cubicBezTo>
                      <a:pt x="465" y="39"/>
                      <a:pt x="464" y="44"/>
                      <a:pt x="460" y="47"/>
                    </a:cubicBezTo>
                    <a:cubicBezTo>
                      <a:pt x="442" y="41"/>
                      <a:pt x="424" y="42"/>
                      <a:pt x="406" y="42"/>
                    </a:cubicBezTo>
                    <a:cubicBezTo>
                      <a:pt x="370" y="43"/>
                      <a:pt x="335" y="39"/>
                      <a:pt x="299" y="38"/>
                    </a:cubicBezTo>
                    <a:cubicBezTo>
                      <a:pt x="207" y="38"/>
                      <a:pt x="114" y="34"/>
                      <a:pt x="22" y="35"/>
                    </a:cubicBezTo>
                    <a:cubicBezTo>
                      <a:pt x="14" y="35"/>
                      <a:pt x="7" y="35"/>
                      <a:pt x="0" y="31"/>
                    </a:cubicBezTo>
                    <a:cubicBezTo>
                      <a:pt x="4" y="23"/>
                      <a:pt x="8" y="15"/>
                      <a:pt x="12" y="7"/>
                    </a:cubicBezTo>
                    <a:cubicBezTo>
                      <a:pt x="36" y="7"/>
                      <a:pt x="61" y="10"/>
                      <a:pt x="85" y="2"/>
                    </a:cubicBezTo>
                    <a:cubicBezTo>
                      <a:pt x="92" y="0"/>
                      <a:pt x="100" y="5"/>
                      <a:pt x="108" y="7"/>
                    </a:cubicBezTo>
                    <a:cubicBezTo>
                      <a:pt x="123" y="4"/>
                      <a:pt x="138" y="6"/>
                      <a:pt x="152" y="1"/>
                    </a:cubicBezTo>
                    <a:cubicBezTo>
                      <a:pt x="155" y="0"/>
                      <a:pt x="158" y="0"/>
                      <a:pt x="160" y="2"/>
                    </a:cubicBezTo>
                    <a:cubicBezTo>
                      <a:pt x="176" y="12"/>
                      <a:pt x="193" y="11"/>
                      <a:pt x="211" y="5"/>
                    </a:cubicBezTo>
                    <a:cubicBezTo>
                      <a:pt x="212" y="4"/>
                      <a:pt x="214" y="6"/>
                      <a:pt x="216" y="7"/>
                    </a:cubicBezTo>
                    <a:cubicBezTo>
                      <a:pt x="216" y="7"/>
                      <a:pt x="216" y="7"/>
                      <a:pt x="216" y="7"/>
                    </a:cubicBezTo>
                    <a:cubicBezTo>
                      <a:pt x="222" y="12"/>
                      <a:pt x="230" y="11"/>
                      <a:pt x="237" y="11"/>
                    </a:cubicBezTo>
                    <a:cubicBezTo>
                      <a:pt x="257" y="9"/>
                      <a:pt x="277" y="3"/>
                      <a:pt x="297" y="17"/>
                    </a:cubicBezTo>
                    <a:cubicBezTo>
                      <a:pt x="307" y="23"/>
                      <a:pt x="324" y="15"/>
                      <a:pt x="339" y="17"/>
                    </a:cubicBezTo>
                    <a:cubicBezTo>
                      <a:pt x="353" y="19"/>
                      <a:pt x="368" y="13"/>
                      <a:pt x="382" y="21"/>
                    </a:cubicBezTo>
                    <a:cubicBezTo>
                      <a:pt x="388" y="24"/>
                      <a:pt x="393" y="16"/>
                      <a:pt x="400" y="15"/>
                    </a:cubicBezTo>
                    <a:close/>
                  </a:path>
                </a:pathLst>
              </a:custGeom>
              <a:solidFill>
                <a:srgbClr val="8BBE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7" name="Freeform 59"/>
              <p:cNvSpPr/>
              <p:nvPr/>
            </p:nvSpPr>
            <p:spPr bwMode="auto">
              <a:xfrm>
                <a:off x="1539" y="2919"/>
                <a:ext cx="649" cy="53"/>
              </a:xfrm>
              <a:custGeom>
                <a:avLst/>
                <a:gdLst>
                  <a:gd name="T0" fmla="*/ 578 w 578"/>
                  <a:gd name="T1" fmla="*/ 25 h 47"/>
                  <a:gd name="T2" fmla="*/ 261 w 578"/>
                  <a:gd name="T3" fmla="*/ 35 h 47"/>
                  <a:gd name="T4" fmla="*/ 74 w 578"/>
                  <a:gd name="T5" fmla="*/ 43 h 47"/>
                  <a:gd name="T6" fmla="*/ 3 w 578"/>
                  <a:gd name="T7" fmla="*/ 45 h 47"/>
                  <a:gd name="T8" fmla="*/ 1 w 578"/>
                  <a:gd name="T9" fmla="*/ 37 h 47"/>
                  <a:gd name="T10" fmla="*/ 21 w 578"/>
                  <a:gd name="T11" fmla="*/ 26 h 47"/>
                  <a:gd name="T12" fmla="*/ 70 w 578"/>
                  <a:gd name="T13" fmla="*/ 19 h 47"/>
                  <a:gd name="T14" fmla="*/ 114 w 578"/>
                  <a:gd name="T15" fmla="*/ 20 h 47"/>
                  <a:gd name="T16" fmla="*/ 135 w 578"/>
                  <a:gd name="T17" fmla="*/ 20 h 47"/>
                  <a:gd name="T18" fmla="*/ 158 w 578"/>
                  <a:gd name="T19" fmla="*/ 21 h 47"/>
                  <a:gd name="T20" fmla="*/ 180 w 578"/>
                  <a:gd name="T21" fmla="*/ 23 h 47"/>
                  <a:gd name="T22" fmla="*/ 246 w 578"/>
                  <a:gd name="T23" fmla="*/ 16 h 47"/>
                  <a:gd name="T24" fmla="*/ 268 w 578"/>
                  <a:gd name="T25" fmla="*/ 9 h 47"/>
                  <a:gd name="T26" fmla="*/ 283 w 578"/>
                  <a:gd name="T27" fmla="*/ 10 h 47"/>
                  <a:gd name="T28" fmla="*/ 283 w 578"/>
                  <a:gd name="T29" fmla="*/ 10 h 47"/>
                  <a:gd name="T30" fmla="*/ 327 w 578"/>
                  <a:gd name="T31" fmla="*/ 6 h 47"/>
                  <a:gd name="T32" fmla="*/ 327 w 578"/>
                  <a:gd name="T33" fmla="*/ 7 h 47"/>
                  <a:gd name="T34" fmla="*/ 381 w 578"/>
                  <a:gd name="T35" fmla="*/ 11 h 47"/>
                  <a:gd name="T36" fmla="*/ 471 w 578"/>
                  <a:gd name="T37" fmla="*/ 6 h 47"/>
                  <a:gd name="T38" fmla="*/ 546 w 578"/>
                  <a:gd name="T39" fmla="*/ 1 h 47"/>
                  <a:gd name="T40" fmla="*/ 570 w 578"/>
                  <a:gd name="T41" fmla="*/ 7 h 47"/>
                  <a:gd name="T42" fmla="*/ 578 w 578"/>
                  <a:gd name="T4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8" h="47">
                    <a:moveTo>
                      <a:pt x="578" y="25"/>
                    </a:moveTo>
                    <a:cubicBezTo>
                      <a:pt x="473" y="34"/>
                      <a:pt x="367" y="31"/>
                      <a:pt x="261" y="35"/>
                    </a:cubicBezTo>
                    <a:cubicBezTo>
                      <a:pt x="199" y="38"/>
                      <a:pt x="137" y="41"/>
                      <a:pt x="74" y="43"/>
                    </a:cubicBezTo>
                    <a:cubicBezTo>
                      <a:pt x="51" y="43"/>
                      <a:pt x="27" y="47"/>
                      <a:pt x="3" y="45"/>
                    </a:cubicBezTo>
                    <a:cubicBezTo>
                      <a:pt x="1" y="42"/>
                      <a:pt x="0" y="40"/>
                      <a:pt x="1" y="37"/>
                    </a:cubicBezTo>
                    <a:cubicBezTo>
                      <a:pt x="5" y="29"/>
                      <a:pt x="14" y="26"/>
                      <a:pt x="21" y="26"/>
                    </a:cubicBezTo>
                    <a:cubicBezTo>
                      <a:pt x="38" y="28"/>
                      <a:pt x="54" y="21"/>
                      <a:pt x="70" y="19"/>
                    </a:cubicBezTo>
                    <a:cubicBezTo>
                      <a:pt x="85" y="17"/>
                      <a:pt x="99" y="16"/>
                      <a:pt x="114" y="20"/>
                    </a:cubicBezTo>
                    <a:cubicBezTo>
                      <a:pt x="121" y="22"/>
                      <a:pt x="128" y="22"/>
                      <a:pt x="135" y="20"/>
                    </a:cubicBezTo>
                    <a:cubicBezTo>
                      <a:pt x="143" y="17"/>
                      <a:pt x="151" y="17"/>
                      <a:pt x="158" y="21"/>
                    </a:cubicBezTo>
                    <a:cubicBezTo>
                      <a:pt x="165" y="24"/>
                      <a:pt x="173" y="25"/>
                      <a:pt x="180" y="23"/>
                    </a:cubicBezTo>
                    <a:cubicBezTo>
                      <a:pt x="202" y="17"/>
                      <a:pt x="224" y="22"/>
                      <a:pt x="246" y="16"/>
                    </a:cubicBezTo>
                    <a:cubicBezTo>
                      <a:pt x="253" y="14"/>
                      <a:pt x="264" y="23"/>
                      <a:pt x="268" y="9"/>
                    </a:cubicBezTo>
                    <a:cubicBezTo>
                      <a:pt x="269" y="6"/>
                      <a:pt x="278" y="7"/>
                      <a:pt x="283" y="10"/>
                    </a:cubicBezTo>
                    <a:cubicBezTo>
                      <a:pt x="283" y="10"/>
                      <a:pt x="283" y="10"/>
                      <a:pt x="283" y="10"/>
                    </a:cubicBezTo>
                    <a:cubicBezTo>
                      <a:pt x="298" y="18"/>
                      <a:pt x="312" y="6"/>
                      <a:pt x="327" y="6"/>
                    </a:cubicBezTo>
                    <a:cubicBezTo>
                      <a:pt x="327" y="7"/>
                      <a:pt x="327" y="7"/>
                      <a:pt x="327" y="7"/>
                    </a:cubicBezTo>
                    <a:cubicBezTo>
                      <a:pt x="345" y="10"/>
                      <a:pt x="363" y="9"/>
                      <a:pt x="381" y="11"/>
                    </a:cubicBezTo>
                    <a:cubicBezTo>
                      <a:pt x="411" y="15"/>
                      <a:pt x="441" y="6"/>
                      <a:pt x="471" y="6"/>
                    </a:cubicBezTo>
                    <a:cubicBezTo>
                      <a:pt x="496" y="6"/>
                      <a:pt x="521" y="3"/>
                      <a:pt x="546" y="1"/>
                    </a:cubicBezTo>
                    <a:cubicBezTo>
                      <a:pt x="555" y="0"/>
                      <a:pt x="563" y="1"/>
                      <a:pt x="570" y="7"/>
                    </a:cubicBezTo>
                    <a:cubicBezTo>
                      <a:pt x="573" y="13"/>
                      <a:pt x="576" y="19"/>
                      <a:pt x="578" y="25"/>
                    </a:cubicBezTo>
                    <a:close/>
                  </a:path>
                </a:pathLst>
              </a:custGeom>
              <a:solidFill>
                <a:srgbClr val="62A6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8" name="Freeform 60"/>
              <p:cNvSpPr/>
              <p:nvPr/>
            </p:nvSpPr>
            <p:spPr bwMode="auto">
              <a:xfrm>
                <a:off x="169" y="3406"/>
                <a:ext cx="576" cy="65"/>
              </a:xfrm>
              <a:custGeom>
                <a:avLst/>
                <a:gdLst>
                  <a:gd name="T0" fmla="*/ 3 w 513"/>
                  <a:gd name="T1" fmla="*/ 6 h 58"/>
                  <a:gd name="T2" fmla="*/ 41 w 513"/>
                  <a:gd name="T3" fmla="*/ 8 h 58"/>
                  <a:gd name="T4" fmla="*/ 226 w 513"/>
                  <a:gd name="T5" fmla="*/ 23 h 58"/>
                  <a:gd name="T6" fmla="*/ 346 w 513"/>
                  <a:gd name="T7" fmla="*/ 29 h 58"/>
                  <a:gd name="T8" fmla="*/ 424 w 513"/>
                  <a:gd name="T9" fmla="*/ 28 h 58"/>
                  <a:gd name="T10" fmla="*/ 470 w 513"/>
                  <a:gd name="T11" fmla="*/ 29 h 58"/>
                  <a:gd name="T12" fmla="*/ 470 w 513"/>
                  <a:gd name="T13" fmla="*/ 29 h 58"/>
                  <a:gd name="T14" fmla="*/ 503 w 513"/>
                  <a:gd name="T15" fmla="*/ 31 h 58"/>
                  <a:gd name="T16" fmla="*/ 507 w 513"/>
                  <a:gd name="T17" fmla="*/ 42 h 58"/>
                  <a:gd name="T18" fmla="*/ 485 w 513"/>
                  <a:gd name="T19" fmla="*/ 54 h 58"/>
                  <a:gd name="T20" fmla="*/ 458 w 513"/>
                  <a:gd name="T21" fmla="*/ 58 h 58"/>
                  <a:gd name="T22" fmla="*/ 448 w 513"/>
                  <a:gd name="T23" fmla="*/ 55 h 58"/>
                  <a:gd name="T24" fmla="*/ 386 w 513"/>
                  <a:gd name="T25" fmla="*/ 51 h 58"/>
                  <a:gd name="T26" fmla="*/ 341 w 513"/>
                  <a:gd name="T27" fmla="*/ 54 h 58"/>
                  <a:gd name="T28" fmla="*/ 323 w 513"/>
                  <a:gd name="T29" fmla="*/ 52 h 58"/>
                  <a:gd name="T30" fmla="*/ 322 w 513"/>
                  <a:gd name="T31" fmla="*/ 52 h 58"/>
                  <a:gd name="T32" fmla="*/ 148 w 513"/>
                  <a:gd name="T33" fmla="*/ 45 h 58"/>
                  <a:gd name="T34" fmla="*/ 74 w 513"/>
                  <a:gd name="T35" fmla="*/ 41 h 58"/>
                  <a:gd name="T36" fmla="*/ 22 w 513"/>
                  <a:gd name="T37" fmla="*/ 29 h 58"/>
                  <a:gd name="T38" fmla="*/ 19 w 513"/>
                  <a:gd name="T39" fmla="*/ 31 h 58"/>
                  <a:gd name="T40" fmla="*/ 2 w 513"/>
                  <a:gd name="T41" fmla="*/ 17 h 58"/>
                  <a:gd name="T42" fmla="*/ 3 w 513"/>
                  <a:gd name="T43" fmla="*/ 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13" h="58">
                    <a:moveTo>
                      <a:pt x="3" y="6"/>
                    </a:moveTo>
                    <a:cubicBezTo>
                      <a:pt x="16" y="0"/>
                      <a:pt x="29" y="6"/>
                      <a:pt x="41" y="8"/>
                    </a:cubicBezTo>
                    <a:cubicBezTo>
                      <a:pt x="103" y="18"/>
                      <a:pt x="164" y="19"/>
                      <a:pt x="226" y="23"/>
                    </a:cubicBezTo>
                    <a:cubicBezTo>
                      <a:pt x="266" y="25"/>
                      <a:pt x="306" y="27"/>
                      <a:pt x="346" y="29"/>
                    </a:cubicBezTo>
                    <a:cubicBezTo>
                      <a:pt x="372" y="26"/>
                      <a:pt x="398" y="26"/>
                      <a:pt x="424" y="28"/>
                    </a:cubicBezTo>
                    <a:cubicBezTo>
                      <a:pt x="439" y="29"/>
                      <a:pt x="455" y="21"/>
                      <a:pt x="470" y="29"/>
                    </a:cubicBezTo>
                    <a:cubicBezTo>
                      <a:pt x="470" y="29"/>
                      <a:pt x="470" y="29"/>
                      <a:pt x="470" y="29"/>
                    </a:cubicBezTo>
                    <a:cubicBezTo>
                      <a:pt x="481" y="30"/>
                      <a:pt x="492" y="28"/>
                      <a:pt x="503" y="31"/>
                    </a:cubicBezTo>
                    <a:cubicBezTo>
                      <a:pt x="513" y="33"/>
                      <a:pt x="512" y="37"/>
                      <a:pt x="507" y="42"/>
                    </a:cubicBezTo>
                    <a:cubicBezTo>
                      <a:pt x="500" y="48"/>
                      <a:pt x="494" y="55"/>
                      <a:pt x="485" y="54"/>
                    </a:cubicBezTo>
                    <a:cubicBezTo>
                      <a:pt x="475" y="53"/>
                      <a:pt x="467" y="58"/>
                      <a:pt x="458" y="58"/>
                    </a:cubicBezTo>
                    <a:cubicBezTo>
                      <a:pt x="454" y="57"/>
                      <a:pt x="451" y="56"/>
                      <a:pt x="448" y="55"/>
                    </a:cubicBezTo>
                    <a:cubicBezTo>
                      <a:pt x="428" y="51"/>
                      <a:pt x="407" y="54"/>
                      <a:pt x="386" y="51"/>
                    </a:cubicBezTo>
                    <a:cubicBezTo>
                      <a:pt x="372" y="49"/>
                      <a:pt x="356" y="53"/>
                      <a:pt x="341" y="54"/>
                    </a:cubicBezTo>
                    <a:cubicBezTo>
                      <a:pt x="335" y="55"/>
                      <a:pt x="328" y="57"/>
                      <a:pt x="323" y="52"/>
                    </a:cubicBezTo>
                    <a:cubicBezTo>
                      <a:pt x="322" y="52"/>
                      <a:pt x="322" y="52"/>
                      <a:pt x="322" y="52"/>
                    </a:cubicBezTo>
                    <a:cubicBezTo>
                      <a:pt x="264" y="44"/>
                      <a:pt x="206" y="47"/>
                      <a:pt x="148" y="45"/>
                    </a:cubicBezTo>
                    <a:cubicBezTo>
                      <a:pt x="123" y="43"/>
                      <a:pt x="97" y="48"/>
                      <a:pt x="74" y="41"/>
                    </a:cubicBezTo>
                    <a:cubicBezTo>
                      <a:pt x="57" y="36"/>
                      <a:pt x="36" y="45"/>
                      <a:pt x="22" y="29"/>
                    </a:cubicBezTo>
                    <a:cubicBezTo>
                      <a:pt x="19" y="25"/>
                      <a:pt x="21" y="31"/>
                      <a:pt x="19" y="31"/>
                    </a:cubicBezTo>
                    <a:cubicBezTo>
                      <a:pt x="7" y="34"/>
                      <a:pt x="0" y="31"/>
                      <a:pt x="2" y="17"/>
                    </a:cubicBezTo>
                    <a:cubicBezTo>
                      <a:pt x="2" y="13"/>
                      <a:pt x="2" y="10"/>
                      <a:pt x="3" y="6"/>
                    </a:cubicBezTo>
                    <a:close/>
                  </a:path>
                </a:pathLst>
              </a:custGeom>
              <a:solidFill>
                <a:srgbClr val="419A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9" name="Freeform 61"/>
              <p:cNvSpPr/>
              <p:nvPr/>
            </p:nvSpPr>
            <p:spPr bwMode="auto">
              <a:xfrm>
                <a:off x="495" y="2700"/>
                <a:ext cx="381" cy="61"/>
              </a:xfrm>
              <a:custGeom>
                <a:avLst/>
                <a:gdLst>
                  <a:gd name="T0" fmla="*/ 4 w 339"/>
                  <a:gd name="T1" fmla="*/ 25 h 54"/>
                  <a:gd name="T2" fmla="*/ 20 w 339"/>
                  <a:gd name="T3" fmla="*/ 0 h 54"/>
                  <a:gd name="T4" fmla="*/ 134 w 339"/>
                  <a:gd name="T5" fmla="*/ 3 h 54"/>
                  <a:gd name="T6" fmla="*/ 256 w 339"/>
                  <a:gd name="T7" fmla="*/ 2 h 54"/>
                  <a:gd name="T8" fmla="*/ 270 w 339"/>
                  <a:gd name="T9" fmla="*/ 5 h 54"/>
                  <a:gd name="T10" fmla="*/ 326 w 339"/>
                  <a:gd name="T11" fmla="*/ 31 h 54"/>
                  <a:gd name="T12" fmla="*/ 336 w 339"/>
                  <a:gd name="T13" fmla="*/ 44 h 54"/>
                  <a:gd name="T14" fmla="*/ 315 w 339"/>
                  <a:gd name="T15" fmla="*/ 52 h 54"/>
                  <a:gd name="T16" fmla="*/ 191 w 339"/>
                  <a:gd name="T17" fmla="*/ 51 h 54"/>
                  <a:gd name="T18" fmla="*/ 135 w 339"/>
                  <a:gd name="T19" fmla="*/ 45 h 54"/>
                  <a:gd name="T20" fmla="*/ 72 w 339"/>
                  <a:gd name="T21" fmla="*/ 46 h 54"/>
                  <a:gd name="T22" fmla="*/ 15 w 339"/>
                  <a:gd name="T23" fmla="*/ 39 h 54"/>
                  <a:gd name="T24" fmla="*/ 4 w 339"/>
                  <a:gd name="T25" fmla="*/ 2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9" h="54">
                    <a:moveTo>
                      <a:pt x="4" y="25"/>
                    </a:moveTo>
                    <a:cubicBezTo>
                      <a:pt x="13" y="19"/>
                      <a:pt x="10" y="6"/>
                      <a:pt x="20" y="0"/>
                    </a:cubicBezTo>
                    <a:cubicBezTo>
                      <a:pt x="58" y="0"/>
                      <a:pt x="97" y="4"/>
                      <a:pt x="134" y="3"/>
                    </a:cubicBezTo>
                    <a:cubicBezTo>
                      <a:pt x="175" y="3"/>
                      <a:pt x="216" y="17"/>
                      <a:pt x="256" y="2"/>
                    </a:cubicBezTo>
                    <a:cubicBezTo>
                      <a:pt x="261" y="2"/>
                      <a:pt x="266" y="3"/>
                      <a:pt x="270" y="5"/>
                    </a:cubicBezTo>
                    <a:cubicBezTo>
                      <a:pt x="289" y="13"/>
                      <a:pt x="307" y="23"/>
                      <a:pt x="326" y="31"/>
                    </a:cubicBezTo>
                    <a:cubicBezTo>
                      <a:pt x="331" y="33"/>
                      <a:pt x="339" y="34"/>
                      <a:pt x="336" y="44"/>
                    </a:cubicBezTo>
                    <a:cubicBezTo>
                      <a:pt x="331" y="51"/>
                      <a:pt x="323" y="53"/>
                      <a:pt x="315" y="52"/>
                    </a:cubicBezTo>
                    <a:cubicBezTo>
                      <a:pt x="274" y="50"/>
                      <a:pt x="232" y="54"/>
                      <a:pt x="191" y="51"/>
                    </a:cubicBezTo>
                    <a:cubicBezTo>
                      <a:pt x="172" y="49"/>
                      <a:pt x="153" y="45"/>
                      <a:pt x="135" y="45"/>
                    </a:cubicBezTo>
                    <a:cubicBezTo>
                      <a:pt x="115" y="44"/>
                      <a:pt x="93" y="44"/>
                      <a:pt x="72" y="46"/>
                    </a:cubicBezTo>
                    <a:cubicBezTo>
                      <a:pt x="53" y="48"/>
                      <a:pt x="34" y="45"/>
                      <a:pt x="15" y="39"/>
                    </a:cubicBezTo>
                    <a:cubicBezTo>
                      <a:pt x="9" y="37"/>
                      <a:pt x="0" y="36"/>
                      <a:pt x="4" y="25"/>
                    </a:cubicBezTo>
                    <a:close/>
                  </a:path>
                </a:pathLst>
              </a:custGeom>
              <a:solidFill>
                <a:srgbClr val="85BDD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0" name="Freeform 62"/>
              <p:cNvSpPr/>
              <p:nvPr/>
            </p:nvSpPr>
            <p:spPr bwMode="auto">
              <a:xfrm>
                <a:off x="958" y="598"/>
                <a:ext cx="229" cy="394"/>
              </a:xfrm>
              <a:custGeom>
                <a:avLst/>
                <a:gdLst>
                  <a:gd name="T0" fmla="*/ 151 w 204"/>
                  <a:gd name="T1" fmla="*/ 347 h 351"/>
                  <a:gd name="T2" fmla="*/ 120 w 204"/>
                  <a:gd name="T3" fmla="*/ 347 h 351"/>
                  <a:gd name="T4" fmla="*/ 124 w 204"/>
                  <a:gd name="T5" fmla="*/ 329 h 351"/>
                  <a:gd name="T6" fmla="*/ 172 w 204"/>
                  <a:gd name="T7" fmla="*/ 257 h 351"/>
                  <a:gd name="T8" fmla="*/ 172 w 204"/>
                  <a:gd name="T9" fmla="*/ 249 h 351"/>
                  <a:gd name="T10" fmla="*/ 150 w 204"/>
                  <a:gd name="T11" fmla="*/ 201 h 351"/>
                  <a:gd name="T12" fmla="*/ 100 w 204"/>
                  <a:gd name="T13" fmla="*/ 135 h 351"/>
                  <a:gd name="T14" fmla="*/ 80 w 204"/>
                  <a:gd name="T15" fmla="*/ 116 h 351"/>
                  <a:gd name="T16" fmla="*/ 19 w 204"/>
                  <a:gd name="T17" fmla="*/ 62 h 351"/>
                  <a:gd name="T18" fmla="*/ 0 w 204"/>
                  <a:gd name="T19" fmla="*/ 24 h 351"/>
                  <a:gd name="T20" fmla="*/ 1 w 204"/>
                  <a:gd name="T21" fmla="*/ 23 h 351"/>
                  <a:gd name="T22" fmla="*/ 27 w 204"/>
                  <a:gd name="T23" fmla="*/ 40 h 351"/>
                  <a:gd name="T24" fmla="*/ 12 w 204"/>
                  <a:gd name="T25" fmla="*/ 20 h 351"/>
                  <a:gd name="T26" fmla="*/ 20 w 204"/>
                  <a:gd name="T27" fmla="*/ 5 h 351"/>
                  <a:gd name="T28" fmla="*/ 26 w 204"/>
                  <a:gd name="T29" fmla="*/ 7 h 351"/>
                  <a:gd name="T30" fmla="*/ 93 w 204"/>
                  <a:gd name="T31" fmla="*/ 81 h 351"/>
                  <a:gd name="T32" fmla="*/ 127 w 204"/>
                  <a:gd name="T33" fmla="*/ 105 h 351"/>
                  <a:gd name="T34" fmla="*/ 175 w 204"/>
                  <a:gd name="T35" fmla="*/ 151 h 351"/>
                  <a:gd name="T36" fmla="*/ 203 w 204"/>
                  <a:gd name="T37" fmla="*/ 200 h 351"/>
                  <a:gd name="T38" fmla="*/ 200 w 204"/>
                  <a:gd name="T39" fmla="*/ 213 h 351"/>
                  <a:gd name="T40" fmla="*/ 189 w 204"/>
                  <a:gd name="T41" fmla="*/ 203 h 351"/>
                  <a:gd name="T42" fmla="*/ 187 w 204"/>
                  <a:gd name="T43" fmla="*/ 198 h 351"/>
                  <a:gd name="T44" fmla="*/ 184 w 204"/>
                  <a:gd name="T45" fmla="*/ 205 h 351"/>
                  <a:gd name="T46" fmla="*/ 169 w 204"/>
                  <a:gd name="T47" fmla="*/ 194 h 351"/>
                  <a:gd name="T48" fmla="*/ 126 w 204"/>
                  <a:gd name="T49" fmla="*/ 142 h 351"/>
                  <a:gd name="T50" fmla="*/ 192 w 204"/>
                  <a:gd name="T51" fmla="*/ 241 h 351"/>
                  <a:gd name="T52" fmla="*/ 189 w 204"/>
                  <a:gd name="T53" fmla="*/ 264 h 351"/>
                  <a:gd name="T54" fmla="*/ 163 w 204"/>
                  <a:gd name="T55" fmla="*/ 332 h 351"/>
                  <a:gd name="T56" fmla="*/ 151 w 204"/>
                  <a:gd name="T57" fmla="*/ 347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4" h="351">
                    <a:moveTo>
                      <a:pt x="151" y="347"/>
                    </a:moveTo>
                    <a:cubicBezTo>
                      <a:pt x="141" y="351"/>
                      <a:pt x="131" y="341"/>
                      <a:pt x="120" y="347"/>
                    </a:cubicBezTo>
                    <a:cubicBezTo>
                      <a:pt x="113" y="340"/>
                      <a:pt x="120" y="334"/>
                      <a:pt x="124" y="329"/>
                    </a:cubicBezTo>
                    <a:cubicBezTo>
                      <a:pt x="141" y="305"/>
                      <a:pt x="152" y="278"/>
                      <a:pt x="172" y="257"/>
                    </a:cubicBezTo>
                    <a:cubicBezTo>
                      <a:pt x="173" y="255"/>
                      <a:pt x="172" y="251"/>
                      <a:pt x="172" y="249"/>
                    </a:cubicBezTo>
                    <a:cubicBezTo>
                      <a:pt x="175" y="229"/>
                      <a:pt x="158" y="217"/>
                      <a:pt x="150" y="201"/>
                    </a:cubicBezTo>
                    <a:cubicBezTo>
                      <a:pt x="134" y="179"/>
                      <a:pt x="117" y="157"/>
                      <a:pt x="100" y="135"/>
                    </a:cubicBezTo>
                    <a:cubicBezTo>
                      <a:pt x="95" y="127"/>
                      <a:pt x="88" y="121"/>
                      <a:pt x="80" y="116"/>
                    </a:cubicBezTo>
                    <a:cubicBezTo>
                      <a:pt x="57" y="100"/>
                      <a:pt x="38" y="81"/>
                      <a:pt x="19" y="62"/>
                    </a:cubicBezTo>
                    <a:cubicBezTo>
                      <a:pt x="9" y="52"/>
                      <a:pt x="5" y="37"/>
                      <a:pt x="0" y="24"/>
                    </a:cubicBezTo>
                    <a:cubicBezTo>
                      <a:pt x="1" y="23"/>
                      <a:pt x="1" y="23"/>
                      <a:pt x="1" y="23"/>
                    </a:cubicBezTo>
                    <a:cubicBezTo>
                      <a:pt x="16" y="20"/>
                      <a:pt x="17" y="38"/>
                      <a:pt x="27" y="40"/>
                    </a:cubicBezTo>
                    <a:cubicBezTo>
                      <a:pt x="23" y="34"/>
                      <a:pt x="11" y="32"/>
                      <a:pt x="12" y="20"/>
                    </a:cubicBezTo>
                    <a:cubicBezTo>
                      <a:pt x="15" y="15"/>
                      <a:pt x="17" y="10"/>
                      <a:pt x="20" y="5"/>
                    </a:cubicBezTo>
                    <a:cubicBezTo>
                      <a:pt x="24" y="0"/>
                      <a:pt x="25" y="5"/>
                      <a:pt x="26" y="7"/>
                    </a:cubicBezTo>
                    <a:cubicBezTo>
                      <a:pt x="49" y="32"/>
                      <a:pt x="73" y="55"/>
                      <a:pt x="93" y="81"/>
                    </a:cubicBezTo>
                    <a:cubicBezTo>
                      <a:pt x="102" y="92"/>
                      <a:pt x="116" y="96"/>
                      <a:pt x="127" y="105"/>
                    </a:cubicBezTo>
                    <a:cubicBezTo>
                      <a:pt x="144" y="120"/>
                      <a:pt x="159" y="136"/>
                      <a:pt x="175" y="151"/>
                    </a:cubicBezTo>
                    <a:cubicBezTo>
                      <a:pt x="181" y="170"/>
                      <a:pt x="196" y="183"/>
                      <a:pt x="203" y="200"/>
                    </a:cubicBezTo>
                    <a:cubicBezTo>
                      <a:pt x="202" y="204"/>
                      <a:pt x="204" y="210"/>
                      <a:pt x="200" y="213"/>
                    </a:cubicBezTo>
                    <a:cubicBezTo>
                      <a:pt x="193" y="213"/>
                      <a:pt x="192" y="208"/>
                      <a:pt x="189" y="203"/>
                    </a:cubicBezTo>
                    <a:cubicBezTo>
                      <a:pt x="188" y="202"/>
                      <a:pt x="189" y="199"/>
                      <a:pt x="187" y="198"/>
                    </a:cubicBezTo>
                    <a:cubicBezTo>
                      <a:pt x="187" y="201"/>
                      <a:pt x="186" y="203"/>
                      <a:pt x="184" y="205"/>
                    </a:cubicBezTo>
                    <a:cubicBezTo>
                      <a:pt x="176" y="206"/>
                      <a:pt x="172" y="200"/>
                      <a:pt x="169" y="194"/>
                    </a:cubicBezTo>
                    <a:cubicBezTo>
                      <a:pt x="156" y="172"/>
                      <a:pt x="137" y="154"/>
                      <a:pt x="126" y="142"/>
                    </a:cubicBezTo>
                    <a:cubicBezTo>
                      <a:pt x="152" y="165"/>
                      <a:pt x="175" y="201"/>
                      <a:pt x="192" y="241"/>
                    </a:cubicBezTo>
                    <a:cubicBezTo>
                      <a:pt x="194" y="249"/>
                      <a:pt x="191" y="257"/>
                      <a:pt x="189" y="264"/>
                    </a:cubicBezTo>
                    <a:cubicBezTo>
                      <a:pt x="180" y="287"/>
                      <a:pt x="165" y="307"/>
                      <a:pt x="163" y="332"/>
                    </a:cubicBezTo>
                    <a:cubicBezTo>
                      <a:pt x="162" y="338"/>
                      <a:pt x="158" y="344"/>
                      <a:pt x="151" y="347"/>
                    </a:cubicBezTo>
                    <a:close/>
                  </a:path>
                </a:pathLst>
              </a:custGeom>
              <a:solidFill>
                <a:srgbClr val="F2DC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1" name="Freeform 63"/>
              <p:cNvSpPr/>
              <p:nvPr/>
            </p:nvSpPr>
            <p:spPr bwMode="auto">
              <a:xfrm>
                <a:off x="1698" y="2985"/>
                <a:ext cx="518" cy="71"/>
              </a:xfrm>
              <a:custGeom>
                <a:avLst/>
                <a:gdLst>
                  <a:gd name="T0" fmla="*/ 389 w 461"/>
                  <a:gd name="T1" fmla="*/ 3 h 63"/>
                  <a:gd name="T2" fmla="*/ 453 w 461"/>
                  <a:gd name="T3" fmla="*/ 15 h 63"/>
                  <a:gd name="T4" fmla="*/ 461 w 461"/>
                  <a:gd name="T5" fmla="*/ 39 h 63"/>
                  <a:gd name="T6" fmla="*/ 229 w 461"/>
                  <a:gd name="T7" fmla="*/ 52 h 63"/>
                  <a:gd name="T8" fmla="*/ 20 w 461"/>
                  <a:gd name="T9" fmla="*/ 59 h 63"/>
                  <a:gd name="T10" fmla="*/ 0 w 461"/>
                  <a:gd name="T11" fmla="*/ 55 h 63"/>
                  <a:gd name="T12" fmla="*/ 50 w 461"/>
                  <a:gd name="T13" fmla="*/ 51 h 63"/>
                  <a:gd name="T14" fmla="*/ 73 w 461"/>
                  <a:gd name="T15" fmla="*/ 53 h 63"/>
                  <a:gd name="T16" fmla="*/ 40 w 461"/>
                  <a:gd name="T17" fmla="*/ 42 h 63"/>
                  <a:gd name="T18" fmla="*/ 54 w 461"/>
                  <a:gd name="T19" fmla="*/ 35 h 63"/>
                  <a:gd name="T20" fmla="*/ 150 w 461"/>
                  <a:gd name="T21" fmla="*/ 29 h 63"/>
                  <a:gd name="T22" fmla="*/ 185 w 461"/>
                  <a:gd name="T23" fmla="*/ 19 h 63"/>
                  <a:gd name="T24" fmla="*/ 189 w 461"/>
                  <a:gd name="T25" fmla="*/ 19 h 63"/>
                  <a:gd name="T26" fmla="*/ 253 w 461"/>
                  <a:gd name="T27" fmla="*/ 24 h 63"/>
                  <a:gd name="T28" fmla="*/ 300 w 461"/>
                  <a:gd name="T29" fmla="*/ 17 h 63"/>
                  <a:gd name="T30" fmla="*/ 319 w 461"/>
                  <a:gd name="T31" fmla="*/ 19 h 63"/>
                  <a:gd name="T32" fmla="*/ 389 w 461"/>
                  <a:gd name="T33" fmla="*/ 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1" h="63">
                    <a:moveTo>
                      <a:pt x="389" y="3"/>
                    </a:moveTo>
                    <a:cubicBezTo>
                      <a:pt x="410" y="10"/>
                      <a:pt x="434" y="0"/>
                      <a:pt x="453" y="15"/>
                    </a:cubicBezTo>
                    <a:cubicBezTo>
                      <a:pt x="455" y="23"/>
                      <a:pt x="458" y="31"/>
                      <a:pt x="461" y="39"/>
                    </a:cubicBezTo>
                    <a:cubicBezTo>
                      <a:pt x="383" y="43"/>
                      <a:pt x="306" y="51"/>
                      <a:pt x="229" y="52"/>
                    </a:cubicBezTo>
                    <a:cubicBezTo>
                      <a:pt x="159" y="53"/>
                      <a:pt x="89" y="63"/>
                      <a:pt x="20" y="59"/>
                    </a:cubicBezTo>
                    <a:cubicBezTo>
                      <a:pt x="13" y="58"/>
                      <a:pt x="6" y="61"/>
                      <a:pt x="0" y="55"/>
                    </a:cubicBezTo>
                    <a:cubicBezTo>
                      <a:pt x="16" y="45"/>
                      <a:pt x="33" y="50"/>
                      <a:pt x="50" y="51"/>
                    </a:cubicBezTo>
                    <a:cubicBezTo>
                      <a:pt x="58" y="51"/>
                      <a:pt x="66" y="52"/>
                      <a:pt x="73" y="53"/>
                    </a:cubicBezTo>
                    <a:cubicBezTo>
                      <a:pt x="63" y="50"/>
                      <a:pt x="49" y="53"/>
                      <a:pt x="40" y="42"/>
                    </a:cubicBezTo>
                    <a:cubicBezTo>
                      <a:pt x="42" y="33"/>
                      <a:pt x="49" y="34"/>
                      <a:pt x="54" y="35"/>
                    </a:cubicBezTo>
                    <a:cubicBezTo>
                      <a:pt x="87" y="38"/>
                      <a:pt x="118" y="28"/>
                      <a:pt x="150" y="29"/>
                    </a:cubicBezTo>
                    <a:cubicBezTo>
                      <a:pt x="163" y="29"/>
                      <a:pt x="175" y="29"/>
                      <a:pt x="185" y="19"/>
                    </a:cubicBezTo>
                    <a:cubicBezTo>
                      <a:pt x="186" y="19"/>
                      <a:pt x="188" y="19"/>
                      <a:pt x="189" y="19"/>
                    </a:cubicBezTo>
                    <a:cubicBezTo>
                      <a:pt x="207" y="37"/>
                      <a:pt x="229" y="36"/>
                      <a:pt x="253" y="24"/>
                    </a:cubicBezTo>
                    <a:cubicBezTo>
                      <a:pt x="267" y="18"/>
                      <a:pt x="283" y="12"/>
                      <a:pt x="300" y="17"/>
                    </a:cubicBezTo>
                    <a:cubicBezTo>
                      <a:pt x="306" y="19"/>
                      <a:pt x="312" y="19"/>
                      <a:pt x="319" y="19"/>
                    </a:cubicBezTo>
                    <a:cubicBezTo>
                      <a:pt x="343" y="18"/>
                      <a:pt x="365" y="5"/>
                      <a:pt x="389" y="3"/>
                    </a:cubicBezTo>
                    <a:close/>
                  </a:path>
                </a:pathLst>
              </a:custGeom>
              <a:solidFill>
                <a:srgbClr val="7AB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2" name="Freeform 64"/>
              <p:cNvSpPr/>
              <p:nvPr/>
            </p:nvSpPr>
            <p:spPr bwMode="auto">
              <a:xfrm>
                <a:off x="477" y="2728"/>
                <a:ext cx="419" cy="64"/>
              </a:xfrm>
              <a:custGeom>
                <a:avLst/>
                <a:gdLst>
                  <a:gd name="T0" fmla="*/ 20 w 373"/>
                  <a:gd name="T1" fmla="*/ 0 h 57"/>
                  <a:gd name="T2" fmla="*/ 70 w 373"/>
                  <a:gd name="T3" fmla="*/ 15 h 57"/>
                  <a:gd name="T4" fmla="*/ 153 w 373"/>
                  <a:gd name="T5" fmla="*/ 14 h 57"/>
                  <a:gd name="T6" fmla="*/ 235 w 373"/>
                  <a:gd name="T7" fmla="*/ 21 h 57"/>
                  <a:gd name="T8" fmla="*/ 319 w 373"/>
                  <a:gd name="T9" fmla="*/ 20 h 57"/>
                  <a:gd name="T10" fmla="*/ 352 w 373"/>
                  <a:gd name="T11" fmla="*/ 15 h 57"/>
                  <a:gd name="T12" fmla="*/ 362 w 373"/>
                  <a:gd name="T13" fmla="*/ 15 h 57"/>
                  <a:gd name="T14" fmla="*/ 360 w 373"/>
                  <a:gd name="T15" fmla="*/ 44 h 57"/>
                  <a:gd name="T16" fmla="*/ 278 w 373"/>
                  <a:gd name="T17" fmla="*/ 54 h 57"/>
                  <a:gd name="T18" fmla="*/ 212 w 373"/>
                  <a:gd name="T19" fmla="*/ 47 h 57"/>
                  <a:gd name="T20" fmla="*/ 195 w 373"/>
                  <a:gd name="T21" fmla="*/ 49 h 57"/>
                  <a:gd name="T22" fmla="*/ 174 w 373"/>
                  <a:gd name="T23" fmla="*/ 52 h 57"/>
                  <a:gd name="T24" fmla="*/ 140 w 373"/>
                  <a:gd name="T25" fmla="*/ 50 h 57"/>
                  <a:gd name="T26" fmla="*/ 116 w 373"/>
                  <a:gd name="T27" fmla="*/ 42 h 57"/>
                  <a:gd name="T28" fmla="*/ 11 w 373"/>
                  <a:gd name="T29" fmla="*/ 39 h 57"/>
                  <a:gd name="T30" fmla="*/ 0 w 373"/>
                  <a:gd name="T31" fmla="*/ 36 h 57"/>
                  <a:gd name="T32" fmla="*/ 20 w 373"/>
                  <a:gd name="T3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3" h="57">
                    <a:moveTo>
                      <a:pt x="20" y="0"/>
                    </a:moveTo>
                    <a:cubicBezTo>
                      <a:pt x="34" y="15"/>
                      <a:pt x="53" y="15"/>
                      <a:pt x="70" y="15"/>
                    </a:cubicBezTo>
                    <a:cubicBezTo>
                      <a:pt x="98" y="15"/>
                      <a:pt x="128" y="11"/>
                      <a:pt x="153" y="14"/>
                    </a:cubicBezTo>
                    <a:cubicBezTo>
                      <a:pt x="181" y="18"/>
                      <a:pt x="208" y="16"/>
                      <a:pt x="235" y="21"/>
                    </a:cubicBezTo>
                    <a:cubicBezTo>
                      <a:pt x="263" y="25"/>
                      <a:pt x="291" y="19"/>
                      <a:pt x="319" y="20"/>
                    </a:cubicBezTo>
                    <a:cubicBezTo>
                      <a:pt x="330" y="21"/>
                      <a:pt x="342" y="25"/>
                      <a:pt x="352" y="15"/>
                    </a:cubicBezTo>
                    <a:cubicBezTo>
                      <a:pt x="355" y="13"/>
                      <a:pt x="359" y="13"/>
                      <a:pt x="362" y="15"/>
                    </a:cubicBezTo>
                    <a:cubicBezTo>
                      <a:pt x="371" y="26"/>
                      <a:pt x="373" y="36"/>
                      <a:pt x="360" y="44"/>
                    </a:cubicBezTo>
                    <a:cubicBezTo>
                      <a:pt x="333" y="54"/>
                      <a:pt x="303" y="35"/>
                      <a:pt x="278" y="54"/>
                    </a:cubicBezTo>
                    <a:cubicBezTo>
                      <a:pt x="257" y="39"/>
                      <a:pt x="233" y="56"/>
                      <a:pt x="212" y="47"/>
                    </a:cubicBezTo>
                    <a:cubicBezTo>
                      <a:pt x="206" y="45"/>
                      <a:pt x="199" y="44"/>
                      <a:pt x="195" y="49"/>
                    </a:cubicBezTo>
                    <a:cubicBezTo>
                      <a:pt x="189" y="57"/>
                      <a:pt x="182" y="52"/>
                      <a:pt x="174" y="52"/>
                    </a:cubicBezTo>
                    <a:cubicBezTo>
                      <a:pt x="163" y="53"/>
                      <a:pt x="152" y="31"/>
                      <a:pt x="140" y="50"/>
                    </a:cubicBezTo>
                    <a:cubicBezTo>
                      <a:pt x="134" y="41"/>
                      <a:pt x="125" y="43"/>
                      <a:pt x="116" y="42"/>
                    </a:cubicBezTo>
                    <a:cubicBezTo>
                      <a:pt x="81" y="39"/>
                      <a:pt x="46" y="39"/>
                      <a:pt x="11" y="39"/>
                    </a:cubicBezTo>
                    <a:cubicBezTo>
                      <a:pt x="8" y="39"/>
                      <a:pt x="4" y="37"/>
                      <a:pt x="0" y="36"/>
                    </a:cubicBezTo>
                    <a:cubicBezTo>
                      <a:pt x="7" y="24"/>
                      <a:pt x="14" y="12"/>
                      <a:pt x="20" y="0"/>
                    </a:cubicBezTo>
                    <a:close/>
                  </a:path>
                </a:pathLst>
              </a:custGeom>
              <a:solidFill>
                <a:srgbClr val="D9E4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3" name="Freeform 65"/>
              <p:cNvSpPr/>
              <p:nvPr/>
            </p:nvSpPr>
            <p:spPr bwMode="auto">
              <a:xfrm>
                <a:off x="1929" y="3235"/>
                <a:ext cx="364" cy="55"/>
              </a:xfrm>
              <a:custGeom>
                <a:avLst/>
                <a:gdLst>
                  <a:gd name="T0" fmla="*/ 32 w 324"/>
                  <a:gd name="T1" fmla="*/ 17 h 49"/>
                  <a:gd name="T2" fmla="*/ 41 w 324"/>
                  <a:gd name="T3" fmla="*/ 13 h 49"/>
                  <a:gd name="T4" fmla="*/ 124 w 324"/>
                  <a:gd name="T5" fmla="*/ 13 h 49"/>
                  <a:gd name="T6" fmla="*/ 133 w 324"/>
                  <a:gd name="T7" fmla="*/ 21 h 49"/>
                  <a:gd name="T8" fmla="*/ 157 w 324"/>
                  <a:gd name="T9" fmla="*/ 22 h 49"/>
                  <a:gd name="T10" fmla="*/ 191 w 324"/>
                  <a:gd name="T11" fmla="*/ 11 h 49"/>
                  <a:gd name="T12" fmla="*/ 281 w 324"/>
                  <a:gd name="T13" fmla="*/ 7 h 49"/>
                  <a:gd name="T14" fmla="*/ 316 w 324"/>
                  <a:gd name="T15" fmla="*/ 1 h 49"/>
                  <a:gd name="T16" fmla="*/ 324 w 324"/>
                  <a:gd name="T17" fmla="*/ 29 h 49"/>
                  <a:gd name="T18" fmla="*/ 280 w 324"/>
                  <a:gd name="T19" fmla="*/ 33 h 49"/>
                  <a:gd name="T20" fmla="*/ 227 w 324"/>
                  <a:gd name="T21" fmla="*/ 44 h 49"/>
                  <a:gd name="T22" fmla="*/ 71 w 324"/>
                  <a:gd name="T23" fmla="*/ 48 h 49"/>
                  <a:gd name="T24" fmla="*/ 0 w 324"/>
                  <a:gd name="T25" fmla="*/ 45 h 49"/>
                  <a:gd name="T26" fmla="*/ 32 w 324"/>
                  <a:gd name="T27" fmla="*/ 1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4" h="49">
                    <a:moveTo>
                      <a:pt x="32" y="17"/>
                    </a:moveTo>
                    <a:cubicBezTo>
                      <a:pt x="35" y="16"/>
                      <a:pt x="38" y="14"/>
                      <a:pt x="41" y="13"/>
                    </a:cubicBezTo>
                    <a:cubicBezTo>
                      <a:pt x="69" y="12"/>
                      <a:pt x="97" y="16"/>
                      <a:pt x="124" y="13"/>
                    </a:cubicBezTo>
                    <a:cubicBezTo>
                      <a:pt x="128" y="13"/>
                      <a:pt x="138" y="9"/>
                      <a:pt x="133" y="21"/>
                    </a:cubicBezTo>
                    <a:cubicBezTo>
                      <a:pt x="141" y="23"/>
                      <a:pt x="153" y="30"/>
                      <a:pt x="157" y="22"/>
                    </a:cubicBezTo>
                    <a:cubicBezTo>
                      <a:pt x="165" y="6"/>
                      <a:pt x="181" y="9"/>
                      <a:pt x="191" y="11"/>
                    </a:cubicBezTo>
                    <a:cubicBezTo>
                      <a:pt x="221" y="14"/>
                      <a:pt x="251" y="4"/>
                      <a:pt x="281" y="7"/>
                    </a:cubicBezTo>
                    <a:cubicBezTo>
                      <a:pt x="292" y="8"/>
                      <a:pt x="304" y="0"/>
                      <a:pt x="316" y="1"/>
                    </a:cubicBezTo>
                    <a:cubicBezTo>
                      <a:pt x="323" y="9"/>
                      <a:pt x="318" y="21"/>
                      <a:pt x="324" y="29"/>
                    </a:cubicBezTo>
                    <a:cubicBezTo>
                      <a:pt x="310" y="34"/>
                      <a:pt x="295" y="34"/>
                      <a:pt x="280" y="33"/>
                    </a:cubicBezTo>
                    <a:cubicBezTo>
                      <a:pt x="262" y="32"/>
                      <a:pt x="246" y="43"/>
                      <a:pt x="227" y="44"/>
                    </a:cubicBezTo>
                    <a:cubicBezTo>
                      <a:pt x="175" y="47"/>
                      <a:pt x="123" y="45"/>
                      <a:pt x="71" y="48"/>
                    </a:cubicBezTo>
                    <a:cubicBezTo>
                      <a:pt x="48" y="49"/>
                      <a:pt x="24" y="46"/>
                      <a:pt x="0" y="45"/>
                    </a:cubicBezTo>
                    <a:cubicBezTo>
                      <a:pt x="9" y="33"/>
                      <a:pt x="22" y="27"/>
                      <a:pt x="32" y="17"/>
                    </a:cubicBezTo>
                    <a:close/>
                  </a:path>
                </a:pathLst>
              </a:custGeom>
              <a:solidFill>
                <a:srgbClr val="B8D4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4" name="Freeform 66"/>
              <p:cNvSpPr/>
              <p:nvPr/>
            </p:nvSpPr>
            <p:spPr bwMode="auto">
              <a:xfrm>
                <a:off x="232" y="3227"/>
                <a:ext cx="305" cy="53"/>
              </a:xfrm>
              <a:custGeom>
                <a:avLst/>
                <a:gdLst>
                  <a:gd name="T0" fmla="*/ 254 w 272"/>
                  <a:gd name="T1" fmla="*/ 8 h 47"/>
                  <a:gd name="T2" fmla="*/ 262 w 272"/>
                  <a:gd name="T3" fmla="*/ 8 h 47"/>
                  <a:gd name="T4" fmla="*/ 260 w 272"/>
                  <a:gd name="T5" fmla="*/ 34 h 47"/>
                  <a:gd name="T6" fmla="*/ 258 w 272"/>
                  <a:gd name="T7" fmla="*/ 42 h 47"/>
                  <a:gd name="T8" fmla="*/ 230 w 272"/>
                  <a:gd name="T9" fmla="*/ 33 h 47"/>
                  <a:gd name="T10" fmla="*/ 228 w 272"/>
                  <a:gd name="T11" fmla="*/ 46 h 47"/>
                  <a:gd name="T12" fmla="*/ 214 w 272"/>
                  <a:gd name="T13" fmla="*/ 44 h 47"/>
                  <a:gd name="T14" fmla="*/ 101 w 272"/>
                  <a:gd name="T15" fmla="*/ 43 h 47"/>
                  <a:gd name="T16" fmla="*/ 11 w 272"/>
                  <a:gd name="T17" fmla="*/ 36 h 47"/>
                  <a:gd name="T18" fmla="*/ 2 w 272"/>
                  <a:gd name="T19" fmla="*/ 20 h 47"/>
                  <a:gd name="T20" fmla="*/ 14 w 272"/>
                  <a:gd name="T21" fmla="*/ 0 h 47"/>
                  <a:gd name="T22" fmla="*/ 246 w 272"/>
                  <a:gd name="T23" fmla="*/ 8 h 47"/>
                  <a:gd name="T24" fmla="*/ 245 w 272"/>
                  <a:gd name="T25" fmla="*/ 13 h 47"/>
                  <a:gd name="T26" fmla="*/ 238 w 272"/>
                  <a:gd name="T27" fmla="*/ 17 h 47"/>
                  <a:gd name="T28" fmla="*/ 245 w 272"/>
                  <a:gd name="T29" fmla="*/ 15 h 47"/>
                  <a:gd name="T30" fmla="*/ 254 w 272"/>
                  <a:gd name="T31"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2" h="47">
                    <a:moveTo>
                      <a:pt x="254" y="8"/>
                    </a:moveTo>
                    <a:cubicBezTo>
                      <a:pt x="257" y="8"/>
                      <a:pt x="259" y="8"/>
                      <a:pt x="262" y="8"/>
                    </a:cubicBezTo>
                    <a:cubicBezTo>
                      <a:pt x="272" y="18"/>
                      <a:pt x="267" y="26"/>
                      <a:pt x="260" y="34"/>
                    </a:cubicBezTo>
                    <a:cubicBezTo>
                      <a:pt x="261" y="37"/>
                      <a:pt x="260" y="40"/>
                      <a:pt x="258" y="42"/>
                    </a:cubicBezTo>
                    <a:cubicBezTo>
                      <a:pt x="246" y="47"/>
                      <a:pt x="238" y="41"/>
                      <a:pt x="230" y="33"/>
                    </a:cubicBezTo>
                    <a:cubicBezTo>
                      <a:pt x="231" y="38"/>
                      <a:pt x="235" y="43"/>
                      <a:pt x="228" y="46"/>
                    </a:cubicBezTo>
                    <a:cubicBezTo>
                      <a:pt x="223" y="46"/>
                      <a:pt x="218" y="47"/>
                      <a:pt x="214" y="44"/>
                    </a:cubicBezTo>
                    <a:cubicBezTo>
                      <a:pt x="176" y="46"/>
                      <a:pt x="139" y="41"/>
                      <a:pt x="101" y="43"/>
                    </a:cubicBezTo>
                    <a:cubicBezTo>
                      <a:pt x="72" y="45"/>
                      <a:pt x="41" y="38"/>
                      <a:pt x="11" y="36"/>
                    </a:cubicBezTo>
                    <a:cubicBezTo>
                      <a:pt x="0" y="35"/>
                      <a:pt x="3" y="26"/>
                      <a:pt x="2" y="20"/>
                    </a:cubicBezTo>
                    <a:cubicBezTo>
                      <a:pt x="6" y="13"/>
                      <a:pt x="10" y="6"/>
                      <a:pt x="14" y="0"/>
                    </a:cubicBezTo>
                    <a:cubicBezTo>
                      <a:pt x="91" y="2"/>
                      <a:pt x="169" y="5"/>
                      <a:pt x="246" y="8"/>
                    </a:cubicBezTo>
                    <a:cubicBezTo>
                      <a:pt x="247" y="10"/>
                      <a:pt x="246" y="12"/>
                      <a:pt x="245" y="13"/>
                    </a:cubicBezTo>
                    <a:cubicBezTo>
                      <a:pt x="243" y="15"/>
                      <a:pt x="240" y="15"/>
                      <a:pt x="238" y="17"/>
                    </a:cubicBezTo>
                    <a:cubicBezTo>
                      <a:pt x="240" y="16"/>
                      <a:pt x="243" y="15"/>
                      <a:pt x="245" y="15"/>
                    </a:cubicBezTo>
                    <a:cubicBezTo>
                      <a:pt x="250" y="15"/>
                      <a:pt x="251" y="11"/>
                      <a:pt x="254" y="8"/>
                    </a:cubicBezTo>
                    <a:close/>
                  </a:path>
                </a:pathLst>
              </a:custGeom>
              <a:solidFill>
                <a:srgbClr val="A4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5" name="Freeform 67"/>
              <p:cNvSpPr/>
              <p:nvPr/>
            </p:nvSpPr>
            <p:spPr bwMode="auto">
              <a:xfrm>
                <a:off x="1806" y="2719"/>
                <a:ext cx="320" cy="70"/>
              </a:xfrm>
              <a:custGeom>
                <a:avLst/>
                <a:gdLst>
                  <a:gd name="T0" fmla="*/ 285 w 285"/>
                  <a:gd name="T1" fmla="*/ 44 h 62"/>
                  <a:gd name="T2" fmla="*/ 168 w 285"/>
                  <a:gd name="T3" fmla="*/ 49 h 62"/>
                  <a:gd name="T4" fmla="*/ 92 w 285"/>
                  <a:gd name="T5" fmla="*/ 59 h 62"/>
                  <a:gd name="T6" fmla="*/ 54 w 285"/>
                  <a:gd name="T7" fmla="*/ 56 h 62"/>
                  <a:gd name="T8" fmla="*/ 10 w 285"/>
                  <a:gd name="T9" fmla="*/ 58 h 62"/>
                  <a:gd name="T10" fmla="*/ 0 w 285"/>
                  <a:gd name="T11" fmla="*/ 52 h 62"/>
                  <a:gd name="T12" fmla="*/ 109 w 285"/>
                  <a:gd name="T13" fmla="*/ 11 h 62"/>
                  <a:gd name="T14" fmla="*/ 213 w 285"/>
                  <a:gd name="T15" fmla="*/ 7 h 62"/>
                  <a:gd name="T16" fmla="*/ 274 w 285"/>
                  <a:gd name="T17" fmla="*/ 4 h 62"/>
                  <a:gd name="T18" fmla="*/ 285 w 285"/>
                  <a:gd name="T19"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62">
                    <a:moveTo>
                      <a:pt x="285" y="44"/>
                    </a:moveTo>
                    <a:cubicBezTo>
                      <a:pt x="246" y="52"/>
                      <a:pt x="207" y="45"/>
                      <a:pt x="168" y="49"/>
                    </a:cubicBezTo>
                    <a:cubicBezTo>
                      <a:pt x="143" y="51"/>
                      <a:pt x="117" y="53"/>
                      <a:pt x="92" y="59"/>
                    </a:cubicBezTo>
                    <a:cubicBezTo>
                      <a:pt x="81" y="62"/>
                      <a:pt x="67" y="56"/>
                      <a:pt x="54" y="56"/>
                    </a:cubicBezTo>
                    <a:cubicBezTo>
                      <a:pt x="39" y="57"/>
                      <a:pt x="25" y="52"/>
                      <a:pt x="10" y="58"/>
                    </a:cubicBezTo>
                    <a:cubicBezTo>
                      <a:pt x="6" y="60"/>
                      <a:pt x="2" y="56"/>
                      <a:pt x="0" y="52"/>
                    </a:cubicBezTo>
                    <a:cubicBezTo>
                      <a:pt x="37" y="42"/>
                      <a:pt x="71" y="22"/>
                      <a:pt x="109" y="11"/>
                    </a:cubicBezTo>
                    <a:cubicBezTo>
                      <a:pt x="143" y="2"/>
                      <a:pt x="178" y="13"/>
                      <a:pt x="213" y="7"/>
                    </a:cubicBezTo>
                    <a:cubicBezTo>
                      <a:pt x="233" y="4"/>
                      <a:pt x="253" y="0"/>
                      <a:pt x="274" y="4"/>
                    </a:cubicBezTo>
                    <a:cubicBezTo>
                      <a:pt x="280" y="17"/>
                      <a:pt x="285" y="29"/>
                      <a:pt x="285" y="44"/>
                    </a:cubicBezTo>
                    <a:close/>
                  </a:path>
                </a:pathLst>
              </a:custGeom>
              <a:solidFill>
                <a:srgbClr val="DDE5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6" name="Freeform 68"/>
              <p:cNvSpPr/>
              <p:nvPr/>
            </p:nvSpPr>
            <p:spPr bwMode="auto">
              <a:xfrm>
                <a:off x="517" y="2642"/>
                <a:ext cx="265" cy="82"/>
              </a:xfrm>
              <a:custGeom>
                <a:avLst/>
                <a:gdLst>
                  <a:gd name="T0" fmla="*/ 236 w 236"/>
                  <a:gd name="T1" fmla="*/ 57 h 73"/>
                  <a:gd name="T2" fmla="*/ 147 w 236"/>
                  <a:gd name="T3" fmla="*/ 60 h 73"/>
                  <a:gd name="T4" fmla="*/ 137 w 236"/>
                  <a:gd name="T5" fmla="*/ 58 h 73"/>
                  <a:gd name="T6" fmla="*/ 52 w 236"/>
                  <a:gd name="T7" fmla="*/ 55 h 73"/>
                  <a:gd name="T8" fmla="*/ 31 w 236"/>
                  <a:gd name="T9" fmla="*/ 57 h 73"/>
                  <a:gd name="T10" fmla="*/ 0 w 236"/>
                  <a:gd name="T11" fmla="*/ 52 h 73"/>
                  <a:gd name="T12" fmla="*/ 27 w 236"/>
                  <a:gd name="T13" fmla="*/ 9 h 73"/>
                  <a:gd name="T14" fmla="*/ 140 w 236"/>
                  <a:gd name="T15" fmla="*/ 13 h 73"/>
                  <a:gd name="T16" fmla="*/ 196 w 236"/>
                  <a:gd name="T17" fmla="*/ 37 h 73"/>
                  <a:gd name="T18" fmla="*/ 199 w 236"/>
                  <a:gd name="T19" fmla="*/ 37 h 73"/>
                  <a:gd name="T20" fmla="*/ 236 w 236"/>
                  <a:gd name="T21" fmla="*/ 5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73">
                    <a:moveTo>
                      <a:pt x="236" y="57"/>
                    </a:moveTo>
                    <a:cubicBezTo>
                      <a:pt x="207" y="73"/>
                      <a:pt x="177" y="62"/>
                      <a:pt x="147" y="60"/>
                    </a:cubicBezTo>
                    <a:cubicBezTo>
                      <a:pt x="144" y="60"/>
                      <a:pt x="140" y="57"/>
                      <a:pt x="137" y="58"/>
                    </a:cubicBezTo>
                    <a:cubicBezTo>
                      <a:pt x="109" y="68"/>
                      <a:pt x="81" y="55"/>
                      <a:pt x="52" y="55"/>
                    </a:cubicBezTo>
                    <a:cubicBezTo>
                      <a:pt x="45" y="55"/>
                      <a:pt x="37" y="54"/>
                      <a:pt x="31" y="57"/>
                    </a:cubicBezTo>
                    <a:cubicBezTo>
                      <a:pt x="19" y="62"/>
                      <a:pt x="10" y="59"/>
                      <a:pt x="0" y="52"/>
                    </a:cubicBezTo>
                    <a:cubicBezTo>
                      <a:pt x="9" y="38"/>
                      <a:pt x="18" y="23"/>
                      <a:pt x="27" y="9"/>
                    </a:cubicBezTo>
                    <a:cubicBezTo>
                      <a:pt x="65" y="7"/>
                      <a:pt x="103" y="0"/>
                      <a:pt x="140" y="13"/>
                    </a:cubicBezTo>
                    <a:cubicBezTo>
                      <a:pt x="158" y="21"/>
                      <a:pt x="177" y="29"/>
                      <a:pt x="196" y="37"/>
                    </a:cubicBezTo>
                    <a:cubicBezTo>
                      <a:pt x="197" y="37"/>
                      <a:pt x="198" y="37"/>
                      <a:pt x="199" y="37"/>
                    </a:cubicBezTo>
                    <a:cubicBezTo>
                      <a:pt x="214" y="39"/>
                      <a:pt x="226" y="46"/>
                      <a:pt x="236" y="57"/>
                    </a:cubicBezTo>
                    <a:close/>
                  </a:path>
                </a:pathLst>
              </a:custGeom>
              <a:solidFill>
                <a:srgbClr val="DD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7" name="Freeform 69"/>
              <p:cNvSpPr/>
              <p:nvPr/>
            </p:nvSpPr>
            <p:spPr bwMode="auto">
              <a:xfrm>
                <a:off x="387" y="2916"/>
                <a:ext cx="492" cy="104"/>
              </a:xfrm>
              <a:custGeom>
                <a:avLst/>
                <a:gdLst>
                  <a:gd name="T0" fmla="*/ 424 w 438"/>
                  <a:gd name="T1" fmla="*/ 93 h 93"/>
                  <a:gd name="T2" fmla="*/ 424 w 438"/>
                  <a:gd name="T3" fmla="*/ 77 h 93"/>
                  <a:gd name="T4" fmla="*/ 388 w 438"/>
                  <a:gd name="T5" fmla="*/ 41 h 93"/>
                  <a:gd name="T6" fmla="*/ 164 w 438"/>
                  <a:gd name="T7" fmla="*/ 36 h 93"/>
                  <a:gd name="T8" fmla="*/ 93 w 438"/>
                  <a:gd name="T9" fmla="*/ 33 h 93"/>
                  <a:gd name="T10" fmla="*/ 5 w 438"/>
                  <a:gd name="T11" fmla="*/ 24 h 93"/>
                  <a:gd name="T12" fmla="*/ 0 w 438"/>
                  <a:gd name="T13" fmla="*/ 17 h 93"/>
                  <a:gd name="T14" fmla="*/ 4 w 438"/>
                  <a:gd name="T15" fmla="*/ 9 h 93"/>
                  <a:gd name="T16" fmla="*/ 16 w 438"/>
                  <a:gd name="T17" fmla="*/ 5 h 93"/>
                  <a:gd name="T18" fmla="*/ 119 w 438"/>
                  <a:gd name="T19" fmla="*/ 11 h 93"/>
                  <a:gd name="T20" fmla="*/ 156 w 438"/>
                  <a:gd name="T21" fmla="*/ 14 h 93"/>
                  <a:gd name="T22" fmla="*/ 191 w 438"/>
                  <a:gd name="T23" fmla="*/ 10 h 93"/>
                  <a:gd name="T24" fmla="*/ 208 w 438"/>
                  <a:gd name="T25" fmla="*/ 10 h 93"/>
                  <a:gd name="T26" fmla="*/ 308 w 438"/>
                  <a:gd name="T27" fmla="*/ 17 h 93"/>
                  <a:gd name="T28" fmla="*/ 380 w 438"/>
                  <a:gd name="T29" fmla="*/ 21 h 93"/>
                  <a:gd name="T30" fmla="*/ 427 w 438"/>
                  <a:gd name="T31" fmla="*/ 6 h 93"/>
                  <a:gd name="T32" fmla="*/ 434 w 438"/>
                  <a:gd name="T33" fmla="*/ 41 h 93"/>
                  <a:gd name="T34" fmla="*/ 434 w 438"/>
                  <a:gd name="T35" fmla="*/ 76 h 93"/>
                  <a:gd name="T36" fmla="*/ 424 w 438"/>
                  <a:gd name="T37"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8" h="93">
                    <a:moveTo>
                      <a:pt x="424" y="93"/>
                    </a:moveTo>
                    <a:cubicBezTo>
                      <a:pt x="424" y="88"/>
                      <a:pt x="424" y="82"/>
                      <a:pt x="424" y="77"/>
                    </a:cubicBezTo>
                    <a:cubicBezTo>
                      <a:pt x="425" y="40"/>
                      <a:pt x="425" y="41"/>
                      <a:pt x="388" y="41"/>
                    </a:cubicBezTo>
                    <a:cubicBezTo>
                      <a:pt x="313" y="43"/>
                      <a:pt x="239" y="37"/>
                      <a:pt x="164" y="36"/>
                    </a:cubicBezTo>
                    <a:cubicBezTo>
                      <a:pt x="140" y="35"/>
                      <a:pt x="117" y="33"/>
                      <a:pt x="93" y="33"/>
                    </a:cubicBezTo>
                    <a:cubicBezTo>
                      <a:pt x="63" y="34"/>
                      <a:pt x="35" y="23"/>
                      <a:pt x="5" y="24"/>
                    </a:cubicBezTo>
                    <a:cubicBezTo>
                      <a:pt x="1" y="24"/>
                      <a:pt x="1" y="20"/>
                      <a:pt x="0" y="17"/>
                    </a:cubicBezTo>
                    <a:cubicBezTo>
                      <a:pt x="1" y="14"/>
                      <a:pt x="3" y="12"/>
                      <a:pt x="4" y="9"/>
                    </a:cubicBezTo>
                    <a:cubicBezTo>
                      <a:pt x="8" y="8"/>
                      <a:pt x="12" y="6"/>
                      <a:pt x="16" y="5"/>
                    </a:cubicBezTo>
                    <a:cubicBezTo>
                      <a:pt x="51" y="0"/>
                      <a:pt x="84" y="12"/>
                      <a:pt x="119" y="11"/>
                    </a:cubicBezTo>
                    <a:cubicBezTo>
                      <a:pt x="131" y="10"/>
                      <a:pt x="144" y="11"/>
                      <a:pt x="156" y="14"/>
                    </a:cubicBezTo>
                    <a:cubicBezTo>
                      <a:pt x="168" y="16"/>
                      <a:pt x="179" y="19"/>
                      <a:pt x="191" y="10"/>
                    </a:cubicBezTo>
                    <a:cubicBezTo>
                      <a:pt x="195" y="7"/>
                      <a:pt x="202" y="9"/>
                      <a:pt x="208" y="10"/>
                    </a:cubicBezTo>
                    <a:cubicBezTo>
                      <a:pt x="242" y="11"/>
                      <a:pt x="275" y="23"/>
                      <a:pt x="308" y="17"/>
                    </a:cubicBezTo>
                    <a:cubicBezTo>
                      <a:pt x="333" y="13"/>
                      <a:pt x="356" y="19"/>
                      <a:pt x="380" y="21"/>
                    </a:cubicBezTo>
                    <a:cubicBezTo>
                      <a:pt x="398" y="23"/>
                      <a:pt x="418" y="29"/>
                      <a:pt x="427" y="6"/>
                    </a:cubicBezTo>
                    <a:cubicBezTo>
                      <a:pt x="438" y="16"/>
                      <a:pt x="434" y="29"/>
                      <a:pt x="434" y="41"/>
                    </a:cubicBezTo>
                    <a:cubicBezTo>
                      <a:pt x="435" y="53"/>
                      <a:pt x="435" y="65"/>
                      <a:pt x="434" y="76"/>
                    </a:cubicBezTo>
                    <a:cubicBezTo>
                      <a:pt x="433" y="83"/>
                      <a:pt x="434" y="92"/>
                      <a:pt x="424" y="93"/>
                    </a:cubicBezTo>
                    <a:close/>
                  </a:path>
                </a:pathLst>
              </a:custGeom>
              <a:solidFill>
                <a:srgbClr val="66A9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8" name="Freeform 70"/>
              <p:cNvSpPr/>
              <p:nvPr/>
            </p:nvSpPr>
            <p:spPr bwMode="auto">
              <a:xfrm>
                <a:off x="99" y="3743"/>
                <a:ext cx="301" cy="59"/>
              </a:xfrm>
              <a:custGeom>
                <a:avLst/>
                <a:gdLst>
                  <a:gd name="T0" fmla="*/ 188 w 268"/>
                  <a:gd name="T1" fmla="*/ 45 h 53"/>
                  <a:gd name="T2" fmla="*/ 130 w 268"/>
                  <a:gd name="T3" fmla="*/ 47 h 53"/>
                  <a:gd name="T4" fmla="*/ 49 w 268"/>
                  <a:gd name="T5" fmla="*/ 35 h 53"/>
                  <a:gd name="T6" fmla="*/ 13 w 268"/>
                  <a:gd name="T7" fmla="*/ 32 h 53"/>
                  <a:gd name="T8" fmla="*/ 0 w 268"/>
                  <a:gd name="T9" fmla="*/ 25 h 53"/>
                  <a:gd name="T10" fmla="*/ 5 w 268"/>
                  <a:gd name="T11" fmla="*/ 2 h 53"/>
                  <a:gd name="T12" fmla="*/ 239 w 268"/>
                  <a:gd name="T13" fmla="*/ 21 h 53"/>
                  <a:gd name="T14" fmla="*/ 245 w 268"/>
                  <a:gd name="T15" fmla="*/ 19 h 53"/>
                  <a:gd name="T16" fmla="*/ 268 w 268"/>
                  <a:gd name="T17" fmla="*/ 37 h 53"/>
                  <a:gd name="T18" fmla="*/ 236 w 268"/>
                  <a:gd name="T19" fmla="*/ 46 h 53"/>
                  <a:gd name="T20" fmla="*/ 223 w 268"/>
                  <a:gd name="T21" fmla="*/ 37 h 53"/>
                  <a:gd name="T22" fmla="*/ 220 w 268"/>
                  <a:gd name="T23" fmla="*/ 42 h 53"/>
                  <a:gd name="T24" fmla="*/ 200 w 268"/>
                  <a:gd name="T25" fmla="*/ 42 h 53"/>
                  <a:gd name="T26" fmla="*/ 188 w 268"/>
                  <a:gd name="T27" fmla="*/ 45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8" h="53">
                    <a:moveTo>
                      <a:pt x="188" y="45"/>
                    </a:moveTo>
                    <a:cubicBezTo>
                      <a:pt x="169" y="46"/>
                      <a:pt x="149" y="48"/>
                      <a:pt x="130" y="47"/>
                    </a:cubicBezTo>
                    <a:cubicBezTo>
                      <a:pt x="103" y="45"/>
                      <a:pt x="76" y="41"/>
                      <a:pt x="49" y="35"/>
                    </a:cubicBezTo>
                    <a:cubicBezTo>
                      <a:pt x="37" y="32"/>
                      <a:pt x="25" y="31"/>
                      <a:pt x="13" y="32"/>
                    </a:cubicBezTo>
                    <a:cubicBezTo>
                      <a:pt x="6" y="32"/>
                      <a:pt x="1" y="33"/>
                      <a:pt x="0" y="25"/>
                    </a:cubicBezTo>
                    <a:cubicBezTo>
                      <a:pt x="1" y="17"/>
                      <a:pt x="3" y="10"/>
                      <a:pt x="5" y="2"/>
                    </a:cubicBezTo>
                    <a:cubicBezTo>
                      <a:pt x="84" y="0"/>
                      <a:pt x="162" y="8"/>
                      <a:pt x="239" y="21"/>
                    </a:cubicBezTo>
                    <a:cubicBezTo>
                      <a:pt x="241" y="20"/>
                      <a:pt x="243" y="19"/>
                      <a:pt x="245" y="19"/>
                    </a:cubicBezTo>
                    <a:cubicBezTo>
                      <a:pt x="254" y="23"/>
                      <a:pt x="267" y="24"/>
                      <a:pt x="268" y="37"/>
                    </a:cubicBezTo>
                    <a:cubicBezTo>
                      <a:pt x="268" y="45"/>
                      <a:pt x="248" y="49"/>
                      <a:pt x="236" y="46"/>
                    </a:cubicBezTo>
                    <a:cubicBezTo>
                      <a:pt x="231" y="44"/>
                      <a:pt x="227" y="40"/>
                      <a:pt x="223" y="37"/>
                    </a:cubicBezTo>
                    <a:cubicBezTo>
                      <a:pt x="219" y="35"/>
                      <a:pt x="223" y="41"/>
                      <a:pt x="220" y="42"/>
                    </a:cubicBezTo>
                    <a:cubicBezTo>
                      <a:pt x="214" y="50"/>
                      <a:pt x="207" y="53"/>
                      <a:pt x="200" y="42"/>
                    </a:cubicBezTo>
                    <a:cubicBezTo>
                      <a:pt x="194" y="37"/>
                      <a:pt x="190" y="35"/>
                      <a:pt x="188" y="45"/>
                    </a:cubicBezTo>
                    <a:close/>
                  </a:path>
                </a:pathLst>
              </a:custGeom>
              <a:solidFill>
                <a:srgbClr val="73B0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9" name="Freeform 71"/>
              <p:cNvSpPr/>
              <p:nvPr/>
            </p:nvSpPr>
            <p:spPr bwMode="auto">
              <a:xfrm>
                <a:off x="1838" y="526"/>
                <a:ext cx="185" cy="528"/>
              </a:xfrm>
              <a:custGeom>
                <a:avLst/>
                <a:gdLst>
                  <a:gd name="T0" fmla="*/ 1 w 165"/>
                  <a:gd name="T1" fmla="*/ 464 h 470"/>
                  <a:gd name="T2" fmla="*/ 0 w 165"/>
                  <a:gd name="T3" fmla="*/ 460 h 470"/>
                  <a:gd name="T4" fmla="*/ 8 w 165"/>
                  <a:gd name="T5" fmla="*/ 420 h 470"/>
                  <a:gd name="T6" fmla="*/ 19 w 165"/>
                  <a:gd name="T7" fmla="*/ 399 h 470"/>
                  <a:gd name="T8" fmla="*/ 60 w 165"/>
                  <a:gd name="T9" fmla="*/ 272 h 470"/>
                  <a:gd name="T10" fmla="*/ 62 w 165"/>
                  <a:gd name="T11" fmla="*/ 256 h 470"/>
                  <a:gd name="T12" fmla="*/ 81 w 165"/>
                  <a:gd name="T13" fmla="*/ 197 h 470"/>
                  <a:gd name="T14" fmla="*/ 56 w 165"/>
                  <a:gd name="T15" fmla="*/ 258 h 470"/>
                  <a:gd name="T16" fmla="*/ 48 w 165"/>
                  <a:gd name="T17" fmla="*/ 243 h 470"/>
                  <a:gd name="T18" fmla="*/ 70 w 165"/>
                  <a:gd name="T19" fmla="*/ 189 h 470"/>
                  <a:gd name="T20" fmla="*/ 89 w 165"/>
                  <a:gd name="T21" fmla="*/ 145 h 470"/>
                  <a:gd name="T22" fmla="*/ 106 w 165"/>
                  <a:gd name="T23" fmla="*/ 107 h 470"/>
                  <a:gd name="T24" fmla="*/ 105 w 165"/>
                  <a:gd name="T25" fmla="*/ 107 h 470"/>
                  <a:gd name="T26" fmla="*/ 105 w 165"/>
                  <a:gd name="T27" fmla="*/ 109 h 470"/>
                  <a:gd name="T28" fmla="*/ 95 w 165"/>
                  <a:gd name="T29" fmla="*/ 117 h 470"/>
                  <a:gd name="T30" fmla="*/ 94 w 165"/>
                  <a:gd name="T31" fmla="*/ 106 h 470"/>
                  <a:gd name="T32" fmla="*/ 124 w 165"/>
                  <a:gd name="T33" fmla="*/ 32 h 470"/>
                  <a:gd name="T34" fmla="*/ 128 w 165"/>
                  <a:gd name="T35" fmla="*/ 44 h 470"/>
                  <a:gd name="T36" fmla="*/ 121 w 165"/>
                  <a:gd name="T37" fmla="*/ 81 h 470"/>
                  <a:gd name="T38" fmla="*/ 137 w 165"/>
                  <a:gd name="T39" fmla="*/ 20 h 470"/>
                  <a:gd name="T40" fmla="*/ 144 w 165"/>
                  <a:gd name="T41" fmla="*/ 4 h 470"/>
                  <a:gd name="T42" fmla="*/ 156 w 165"/>
                  <a:gd name="T43" fmla="*/ 0 h 470"/>
                  <a:gd name="T44" fmla="*/ 151 w 165"/>
                  <a:gd name="T45" fmla="*/ 43 h 470"/>
                  <a:gd name="T46" fmla="*/ 83 w 165"/>
                  <a:gd name="T47" fmla="*/ 260 h 470"/>
                  <a:gd name="T48" fmla="*/ 76 w 165"/>
                  <a:gd name="T49" fmla="*/ 313 h 470"/>
                  <a:gd name="T50" fmla="*/ 56 w 165"/>
                  <a:gd name="T51" fmla="*/ 380 h 470"/>
                  <a:gd name="T52" fmla="*/ 21 w 165"/>
                  <a:gd name="T53" fmla="*/ 450 h 470"/>
                  <a:gd name="T54" fmla="*/ 1 w 165"/>
                  <a:gd name="T55" fmla="*/ 464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5" h="470">
                    <a:moveTo>
                      <a:pt x="1" y="464"/>
                    </a:moveTo>
                    <a:cubicBezTo>
                      <a:pt x="1" y="463"/>
                      <a:pt x="1" y="462"/>
                      <a:pt x="0" y="460"/>
                    </a:cubicBezTo>
                    <a:cubicBezTo>
                      <a:pt x="7" y="448"/>
                      <a:pt x="19" y="436"/>
                      <a:pt x="8" y="420"/>
                    </a:cubicBezTo>
                    <a:cubicBezTo>
                      <a:pt x="9" y="411"/>
                      <a:pt x="15" y="405"/>
                      <a:pt x="19" y="399"/>
                    </a:cubicBezTo>
                    <a:cubicBezTo>
                      <a:pt x="43" y="360"/>
                      <a:pt x="52" y="316"/>
                      <a:pt x="60" y="272"/>
                    </a:cubicBezTo>
                    <a:cubicBezTo>
                      <a:pt x="61" y="267"/>
                      <a:pt x="72" y="262"/>
                      <a:pt x="62" y="256"/>
                    </a:cubicBezTo>
                    <a:cubicBezTo>
                      <a:pt x="67" y="235"/>
                      <a:pt x="76" y="215"/>
                      <a:pt x="81" y="197"/>
                    </a:cubicBezTo>
                    <a:cubicBezTo>
                      <a:pt x="72" y="215"/>
                      <a:pt x="72" y="240"/>
                      <a:pt x="56" y="258"/>
                    </a:cubicBezTo>
                    <a:cubicBezTo>
                      <a:pt x="45" y="258"/>
                      <a:pt x="45" y="251"/>
                      <a:pt x="48" y="243"/>
                    </a:cubicBezTo>
                    <a:cubicBezTo>
                      <a:pt x="54" y="224"/>
                      <a:pt x="59" y="205"/>
                      <a:pt x="70" y="189"/>
                    </a:cubicBezTo>
                    <a:cubicBezTo>
                      <a:pt x="80" y="176"/>
                      <a:pt x="82" y="159"/>
                      <a:pt x="89" y="145"/>
                    </a:cubicBezTo>
                    <a:cubicBezTo>
                      <a:pt x="95" y="133"/>
                      <a:pt x="99" y="119"/>
                      <a:pt x="106" y="107"/>
                    </a:cubicBezTo>
                    <a:cubicBezTo>
                      <a:pt x="107" y="105"/>
                      <a:pt x="103" y="107"/>
                      <a:pt x="105" y="107"/>
                    </a:cubicBezTo>
                    <a:cubicBezTo>
                      <a:pt x="106" y="107"/>
                      <a:pt x="106" y="108"/>
                      <a:pt x="105" y="109"/>
                    </a:cubicBezTo>
                    <a:cubicBezTo>
                      <a:pt x="103" y="113"/>
                      <a:pt x="101" y="119"/>
                      <a:pt x="95" y="117"/>
                    </a:cubicBezTo>
                    <a:cubicBezTo>
                      <a:pt x="91" y="115"/>
                      <a:pt x="93" y="110"/>
                      <a:pt x="94" y="106"/>
                    </a:cubicBezTo>
                    <a:cubicBezTo>
                      <a:pt x="97" y="78"/>
                      <a:pt x="109" y="54"/>
                      <a:pt x="124" y="32"/>
                    </a:cubicBezTo>
                    <a:cubicBezTo>
                      <a:pt x="126" y="36"/>
                      <a:pt x="124" y="41"/>
                      <a:pt x="128" y="44"/>
                    </a:cubicBezTo>
                    <a:cubicBezTo>
                      <a:pt x="133" y="56"/>
                      <a:pt x="127" y="66"/>
                      <a:pt x="121" y="81"/>
                    </a:cubicBezTo>
                    <a:cubicBezTo>
                      <a:pt x="131" y="59"/>
                      <a:pt x="132" y="39"/>
                      <a:pt x="137" y="20"/>
                    </a:cubicBezTo>
                    <a:cubicBezTo>
                      <a:pt x="139" y="14"/>
                      <a:pt x="136" y="6"/>
                      <a:pt x="144" y="4"/>
                    </a:cubicBezTo>
                    <a:cubicBezTo>
                      <a:pt x="153" y="17"/>
                      <a:pt x="152" y="0"/>
                      <a:pt x="156" y="0"/>
                    </a:cubicBezTo>
                    <a:cubicBezTo>
                      <a:pt x="165" y="15"/>
                      <a:pt x="158" y="29"/>
                      <a:pt x="151" y="43"/>
                    </a:cubicBezTo>
                    <a:cubicBezTo>
                      <a:pt x="131" y="116"/>
                      <a:pt x="100" y="186"/>
                      <a:pt x="83" y="260"/>
                    </a:cubicBezTo>
                    <a:cubicBezTo>
                      <a:pt x="79" y="278"/>
                      <a:pt x="79" y="296"/>
                      <a:pt x="76" y="313"/>
                    </a:cubicBezTo>
                    <a:cubicBezTo>
                      <a:pt x="72" y="337"/>
                      <a:pt x="65" y="358"/>
                      <a:pt x="56" y="380"/>
                    </a:cubicBezTo>
                    <a:cubicBezTo>
                      <a:pt x="42" y="402"/>
                      <a:pt x="30" y="425"/>
                      <a:pt x="21" y="450"/>
                    </a:cubicBezTo>
                    <a:cubicBezTo>
                      <a:pt x="18" y="459"/>
                      <a:pt x="15" y="470"/>
                      <a:pt x="1" y="464"/>
                    </a:cubicBezTo>
                    <a:close/>
                  </a:path>
                </a:pathLst>
              </a:custGeom>
              <a:solidFill>
                <a:srgbClr val="F1D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0" name="Freeform 72"/>
              <p:cNvSpPr/>
              <p:nvPr/>
            </p:nvSpPr>
            <p:spPr bwMode="auto">
              <a:xfrm>
                <a:off x="2052" y="3404"/>
                <a:ext cx="286" cy="54"/>
              </a:xfrm>
              <a:custGeom>
                <a:avLst/>
                <a:gdLst>
                  <a:gd name="T0" fmla="*/ 254 w 254"/>
                  <a:gd name="T1" fmla="*/ 42 h 48"/>
                  <a:gd name="T2" fmla="*/ 180 w 254"/>
                  <a:gd name="T3" fmla="*/ 43 h 48"/>
                  <a:gd name="T4" fmla="*/ 113 w 254"/>
                  <a:gd name="T5" fmla="*/ 46 h 48"/>
                  <a:gd name="T6" fmla="*/ 50 w 254"/>
                  <a:gd name="T7" fmla="*/ 46 h 48"/>
                  <a:gd name="T8" fmla="*/ 35 w 254"/>
                  <a:gd name="T9" fmla="*/ 33 h 48"/>
                  <a:gd name="T10" fmla="*/ 0 w 254"/>
                  <a:gd name="T11" fmla="*/ 16 h 48"/>
                  <a:gd name="T12" fmla="*/ 10 w 254"/>
                  <a:gd name="T13" fmla="*/ 14 h 48"/>
                  <a:gd name="T14" fmla="*/ 128 w 254"/>
                  <a:gd name="T15" fmla="*/ 12 h 48"/>
                  <a:gd name="T16" fmla="*/ 160 w 254"/>
                  <a:gd name="T17" fmla="*/ 7 h 48"/>
                  <a:gd name="T18" fmla="*/ 246 w 254"/>
                  <a:gd name="T19" fmla="*/ 2 h 48"/>
                  <a:gd name="T20" fmla="*/ 254 w 254"/>
                  <a:gd name="T21" fmla="*/ 4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4" h="48">
                    <a:moveTo>
                      <a:pt x="254" y="42"/>
                    </a:moveTo>
                    <a:cubicBezTo>
                      <a:pt x="229" y="39"/>
                      <a:pt x="205" y="38"/>
                      <a:pt x="180" y="43"/>
                    </a:cubicBezTo>
                    <a:cubicBezTo>
                      <a:pt x="158" y="48"/>
                      <a:pt x="135" y="46"/>
                      <a:pt x="113" y="46"/>
                    </a:cubicBezTo>
                    <a:cubicBezTo>
                      <a:pt x="92" y="45"/>
                      <a:pt x="71" y="44"/>
                      <a:pt x="50" y="46"/>
                    </a:cubicBezTo>
                    <a:cubicBezTo>
                      <a:pt x="47" y="39"/>
                      <a:pt x="47" y="33"/>
                      <a:pt x="35" y="33"/>
                    </a:cubicBezTo>
                    <a:cubicBezTo>
                      <a:pt x="23" y="33"/>
                      <a:pt x="5" y="35"/>
                      <a:pt x="0" y="16"/>
                    </a:cubicBezTo>
                    <a:cubicBezTo>
                      <a:pt x="3" y="12"/>
                      <a:pt x="6" y="11"/>
                      <a:pt x="10" y="14"/>
                    </a:cubicBezTo>
                    <a:cubicBezTo>
                      <a:pt x="50" y="17"/>
                      <a:pt x="88" y="0"/>
                      <a:pt x="128" y="12"/>
                    </a:cubicBezTo>
                    <a:cubicBezTo>
                      <a:pt x="138" y="15"/>
                      <a:pt x="150" y="10"/>
                      <a:pt x="160" y="7"/>
                    </a:cubicBezTo>
                    <a:cubicBezTo>
                      <a:pt x="189" y="1"/>
                      <a:pt x="217" y="1"/>
                      <a:pt x="246" y="2"/>
                    </a:cubicBezTo>
                    <a:cubicBezTo>
                      <a:pt x="252" y="15"/>
                      <a:pt x="253" y="28"/>
                      <a:pt x="254" y="42"/>
                    </a:cubicBezTo>
                    <a:close/>
                  </a:path>
                </a:pathLst>
              </a:custGeom>
              <a:solidFill>
                <a:srgbClr val="8BC1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1" name="Freeform 73"/>
              <p:cNvSpPr/>
              <p:nvPr/>
            </p:nvSpPr>
            <p:spPr bwMode="auto">
              <a:xfrm>
                <a:off x="84" y="3812"/>
                <a:ext cx="325" cy="64"/>
              </a:xfrm>
              <a:custGeom>
                <a:avLst/>
                <a:gdLst>
                  <a:gd name="T0" fmla="*/ 253 w 289"/>
                  <a:gd name="T1" fmla="*/ 55 h 57"/>
                  <a:gd name="T2" fmla="*/ 146 w 289"/>
                  <a:gd name="T3" fmla="*/ 50 h 57"/>
                  <a:gd name="T4" fmla="*/ 54 w 289"/>
                  <a:gd name="T5" fmla="*/ 43 h 57"/>
                  <a:gd name="T6" fmla="*/ 10 w 289"/>
                  <a:gd name="T7" fmla="*/ 36 h 57"/>
                  <a:gd name="T8" fmla="*/ 0 w 289"/>
                  <a:gd name="T9" fmla="*/ 23 h 57"/>
                  <a:gd name="T10" fmla="*/ 5 w 289"/>
                  <a:gd name="T11" fmla="*/ 0 h 57"/>
                  <a:gd name="T12" fmla="*/ 81 w 289"/>
                  <a:gd name="T13" fmla="*/ 18 h 57"/>
                  <a:gd name="T14" fmla="*/ 203 w 289"/>
                  <a:gd name="T15" fmla="*/ 24 h 57"/>
                  <a:gd name="T16" fmla="*/ 285 w 289"/>
                  <a:gd name="T17" fmla="*/ 31 h 57"/>
                  <a:gd name="T18" fmla="*/ 273 w 289"/>
                  <a:gd name="T19" fmla="*/ 42 h 57"/>
                  <a:gd name="T20" fmla="*/ 253 w 289"/>
                  <a:gd name="T21"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 h="57">
                    <a:moveTo>
                      <a:pt x="253" y="55"/>
                    </a:moveTo>
                    <a:cubicBezTo>
                      <a:pt x="217" y="57"/>
                      <a:pt x="181" y="54"/>
                      <a:pt x="146" y="50"/>
                    </a:cubicBezTo>
                    <a:cubicBezTo>
                      <a:pt x="115" y="45"/>
                      <a:pt x="84" y="49"/>
                      <a:pt x="54" y="43"/>
                    </a:cubicBezTo>
                    <a:cubicBezTo>
                      <a:pt x="39" y="40"/>
                      <a:pt x="24" y="40"/>
                      <a:pt x="10" y="36"/>
                    </a:cubicBezTo>
                    <a:cubicBezTo>
                      <a:pt x="2" y="33"/>
                      <a:pt x="1" y="29"/>
                      <a:pt x="0" y="23"/>
                    </a:cubicBezTo>
                    <a:cubicBezTo>
                      <a:pt x="2" y="15"/>
                      <a:pt x="1" y="7"/>
                      <a:pt x="5" y="0"/>
                    </a:cubicBezTo>
                    <a:cubicBezTo>
                      <a:pt x="27" y="18"/>
                      <a:pt x="55" y="18"/>
                      <a:pt x="81" y="18"/>
                    </a:cubicBezTo>
                    <a:cubicBezTo>
                      <a:pt x="122" y="16"/>
                      <a:pt x="162" y="23"/>
                      <a:pt x="203" y="24"/>
                    </a:cubicBezTo>
                    <a:cubicBezTo>
                      <a:pt x="230" y="25"/>
                      <a:pt x="258" y="29"/>
                      <a:pt x="285" y="31"/>
                    </a:cubicBezTo>
                    <a:cubicBezTo>
                      <a:pt x="289" y="44"/>
                      <a:pt x="279" y="43"/>
                      <a:pt x="273" y="42"/>
                    </a:cubicBezTo>
                    <a:cubicBezTo>
                      <a:pt x="263" y="42"/>
                      <a:pt x="257" y="47"/>
                      <a:pt x="253" y="55"/>
                    </a:cubicBezTo>
                    <a:close/>
                  </a:path>
                </a:pathLst>
              </a:custGeom>
              <a:solidFill>
                <a:srgbClr val="7FB6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2" name="Freeform 74"/>
              <p:cNvSpPr/>
              <p:nvPr/>
            </p:nvSpPr>
            <p:spPr bwMode="auto">
              <a:xfrm>
                <a:off x="1136" y="815"/>
                <a:ext cx="125" cy="183"/>
              </a:xfrm>
              <a:custGeom>
                <a:avLst/>
                <a:gdLst>
                  <a:gd name="T0" fmla="*/ 24 w 111"/>
                  <a:gd name="T1" fmla="*/ 13 h 163"/>
                  <a:gd name="T2" fmla="*/ 26 w 111"/>
                  <a:gd name="T3" fmla="*/ 3 h 163"/>
                  <a:gd name="T4" fmla="*/ 34 w 111"/>
                  <a:gd name="T5" fmla="*/ 9 h 163"/>
                  <a:gd name="T6" fmla="*/ 42 w 111"/>
                  <a:gd name="T7" fmla="*/ 19 h 163"/>
                  <a:gd name="T8" fmla="*/ 56 w 111"/>
                  <a:gd name="T9" fmla="*/ 84 h 163"/>
                  <a:gd name="T10" fmla="*/ 39 w 111"/>
                  <a:gd name="T11" fmla="*/ 119 h 163"/>
                  <a:gd name="T12" fmla="*/ 62 w 111"/>
                  <a:gd name="T13" fmla="*/ 47 h 163"/>
                  <a:gd name="T14" fmla="*/ 65 w 111"/>
                  <a:gd name="T15" fmla="*/ 47 h 163"/>
                  <a:gd name="T16" fmla="*/ 80 w 111"/>
                  <a:gd name="T17" fmla="*/ 59 h 163"/>
                  <a:gd name="T18" fmla="*/ 63 w 111"/>
                  <a:gd name="T19" fmla="*/ 141 h 163"/>
                  <a:gd name="T20" fmla="*/ 77 w 111"/>
                  <a:gd name="T21" fmla="*/ 85 h 163"/>
                  <a:gd name="T22" fmla="*/ 86 w 111"/>
                  <a:gd name="T23" fmla="*/ 60 h 163"/>
                  <a:gd name="T24" fmla="*/ 98 w 111"/>
                  <a:gd name="T25" fmla="*/ 67 h 163"/>
                  <a:gd name="T26" fmla="*/ 104 w 111"/>
                  <a:gd name="T27" fmla="*/ 77 h 163"/>
                  <a:gd name="T28" fmla="*/ 77 w 111"/>
                  <a:gd name="T29" fmla="*/ 163 h 163"/>
                  <a:gd name="T30" fmla="*/ 43 w 111"/>
                  <a:gd name="T31" fmla="*/ 160 h 163"/>
                  <a:gd name="T32" fmla="*/ 38 w 111"/>
                  <a:gd name="T33" fmla="*/ 148 h 163"/>
                  <a:gd name="T34" fmla="*/ 51 w 111"/>
                  <a:gd name="T35" fmla="*/ 127 h 163"/>
                  <a:gd name="T36" fmla="*/ 36 w 111"/>
                  <a:gd name="T37" fmla="*/ 146 h 163"/>
                  <a:gd name="T38" fmla="*/ 9 w 111"/>
                  <a:gd name="T39" fmla="*/ 158 h 163"/>
                  <a:gd name="T40" fmla="*/ 7 w 111"/>
                  <a:gd name="T41" fmla="*/ 127 h 163"/>
                  <a:gd name="T42" fmla="*/ 31 w 111"/>
                  <a:gd name="T43" fmla="*/ 60 h 163"/>
                  <a:gd name="T44" fmla="*/ 26 w 111"/>
                  <a:gd name="T45" fmla="*/ 36 h 163"/>
                  <a:gd name="T46" fmla="*/ 24 w 111"/>
                  <a:gd name="T47" fmla="*/ 1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1" h="163">
                    <a:moveTo>
                      <a:pt x="24" y="13"/>
                    </a:moveTo>
                    <a:cubicBezTo>
                      <a:pt x="25" y="9"/>
                      <a:pt x="24" y="5"/>
                      <a:pt x="26" y="3"/>
                    </a:cubicBezTo>
                    <a:cubicBezTo>
                      <a:pt x="31" y="0"/>
                      <a:pt x="32" y="6"/>
                      <a:pt x="34" y="9"/>
                    </a:cubicBezTo>
                    <a:cubicBezTo>
                      <a:pt x="36" y="12"/>
                      <a:pt x="37" y="17"/>
                      <a:pt x="42" y="19"/>
                    </a:cubicBezTo>
                    <a:cubicBezTo>
                      <a:pt x="56" y="39"/>
                      <a:pt x="68" y="58"/>
                      <a:pt x="56" y="84"/>
                    </a:cubicBezTo>
                    <a:cubicBezTo>
                      <a:pt x="51" y="96"/>
                      <a:pt x="46" y="108"/>
                      <a:pt x="39" y="119"/>
                    </a:cubicBezTo>
                    <a:cubicBezTo>
                      <a:pt x="52" y="97"/>
                      <a:pt x="64" y="74"/>
                      <a:pt x="62" y="47"/>
                    </a:cubicBezTo>
                    <a:cubicBezTo>
                      <a:pt x="63" y="46"/>
                      <a:pt x="64" y="47"/>
                      <a:pt x="65" y="47"/>
                    </a:cubicBezTo>
                    <a:cubicBezTo>
                      <a:pt x="70" y="51"/>
                      <a:pt x="75" y="55"/>
                      <a:pt x="80" y="59"/>
                    </a:cubicBezTo>
                    <a:cubicBezTo>
                      <a:pt x="78" y="86"/>
                      <a:pt x="72" y="112"/>
                      <a:pt x="63" y="141"/>
                    </a:cubicBezTo>
                    <a:cubicBezTo>
                      <a:pt x="70" y="121"/>
                      <a:pt x="74" y="103"/>
                      <a:pt x="77" y="85"/>
                    </a:cubicBezTo>
                    <a:cubicBezTo>
                      <a:pt x="79" y="76"/>
                      <a:pt x="78" y="66"/>
                      <a:pt x="86" y="60"/>
                    </a:cubicBezTo>
                    <a:cubicBezTo>
                      <a:pt x="92" y="60"/>
                      <a:pt x="95" y="63"/>
                      <a:pt x="98" y="67"/>
                    </a:cubicBezTo>
                    <a:cubicBezTo>
                      <a:pt x="100" y="70"/>
                      <a:pt x="103" y="73"/>
                      <a:pt x="104" y="77"/>
                    </a:cubicBezTo>
                    <a:cubicBezTo>
                      <a:pt x="111" y="97"/>
                      <a:pt x="95" y="148"/>
                      <a:pt x="77" y="163"/>
                    </a:cubicBezTo>
                    <a:cubicBezTo>
                      <a:pt x="66" y="162"/>
                      <a:pt x="54" y="160"/>
                      <a:pt x="43" y="160"/>
                    </a:cubicBezTo>
                    <a:cubicBezTo>
                      <a:pt x="29" y="160"/>
                      <a:pt x="37" y="153"/>
                      <a:pt x="38" y="148"/>
                    </a:cubicBezTo>
                    <a:cubicBezTo>
                      <a:pt x="41" y="140"/>
                      <a:pt x="47" y="134"/>
                      <a:pt x="51" y="127"/>
                    </a:cubicBezTo>
                    <a:cubicBezTo>
                      <a:pt x="46" y="133"/>
                      <a:pt x="43" y="141"/>
                      <a:pt x="36" y="146"/>
                    </a:cubicBezTo>
                    <a:cubicBezTo>
                      <a:pt x="30" y="156"/>
                      <a:pt x="21" y="162"/>
                      <a:pt x="9" y="158"/>
                    </a:cubicBezTo>
                    <a:cubicBezTo>
                      <a:pt x="0" y="148"/>
                      <a:pt x="4" y="138"/>
                      <a:pt x="7" y="127"/>
                    </a:cubicBezTo>
                    <a:cubicBezTo>
                      <a:pt x="12" y="104"/>
                      <a:pt x="25" y="83"/>
                      <a:pt x="31" y="60"/>
                    </a:cubicBezTo>
                    <a:cubicBezTo>
                      <a:pt x="36" y="51"/>
                      <a:pt x="31" y="43"/>
                      <a:pt x="26" y="36"/>
                    </a:cubicBezTo>
                    <a:cubicBezTo>
                      <a:pt x="21" y="29"/>
                      <a:pt x="13" y="21"/>
                      <a:pt x="24" y="13"/>
                    </a:cubicBezTo>
                    <a:close/>
                  </a:path>
                </a:pathLst>
              </a:custGeom>
              <a:solidFill>
                <a:srgbClr val="F1D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3" name="Freeform 75"/>
              <p:cNvSpPr/>
              <p:nvPr/>
            </p:nvSpPr>
            <p:spPr bwMode="auto">
              <a:xfrm>
                <a:off x="1661" y="2839"/>
                <a:ext cx="501" cy="54"/>
              </a:xfrm>
              <a:custGeom>
                <a:avLst/>
                <a:gdLst>
                  <a:gd name="T0" fmla="*/ 394 w 446"/>
                  <a:gd name="T1" fmla="*/ 13 h 48"/>
                  <a:gd name="T2" fmla="*/ 446 w 446"/>
                  <a:gd name="T3" fmla="*/ 22 h 48"/>
                  <a:gd name="T4" fmla="*/ 446 w 446"/>
                  <a:gd name="T5" fmla="*/ 25 h 48"/>
                  <a:gd name="T6" fmla="*/ 437 w 446"/>
                  <a:gd name="T7" fmla="*/ 34 h 48"/>
                  <a:gd name="T8" fmla="*/ 346 w 446"/>
                  <a:gd name="T9" fmla="*/ 36 h 48"/>
                  <a:gd name="T10" fmla="*/ 230 w 446"/>
                  <a:gd name="T11" fmla="*/ 38 h 48"/>
                  <a:gd name="T12" fmla="*/ 148 w 446"/>
                  <a:gd name="T13" fmla="*/ 42 h 48"/>
                  <a:gd name="T14" fmla="*/ 55 w 446"/>
                  <a:gd name="T15" fmla="*/ 47 h 48"/>
                  <a:gd name="T16" fmla="*/ 14 w 446"/>
                  <a:gd name="T17" fmla="*/ 42 h 48"/>
                  <a:gd name="T18" fmla="*/ 10 w 446"/>
                  <a:gd name="T19" fmla="*/ 25 h 48"/>
                  <a:gd name="T20" fmla="*/ 13 w 446"/>
                  <a:gd name="T21" fmla="*/ 24 h 48"/>
                  <a:gd name="T22" fmla="*/ 109 w 446"/>
                  <a:gd name="T23" fmla="*/ 24 h 48"/>
                  <a:gd name="T24" fmla="*/ 220 w 446"/>
                  <a:gd name="T25" fmla="*/ 16 h 48"/>
                  <a:gd name="T26" fmla="*/ 348 w 446"/>
                  <a:gd name="T27" fmla="*/ 11 h 48"/>
                  <a:gd name="T28" fmla="*/ 394 w 446"/>
                  <a:gd name="T29" fmla="*/ 1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6" h="48">
                    <a:moveTo>
                      <a:pt x="394" y="13"/>
                    </a:moveTo>
                    <a:cubicBezTo>
                      <a:pt x="412" y="10"/>
                      <a:pt x="432" y="0"/>
                      <a:pt x="446" y="22"/>
                    </a:cubicBezTo>
                    <a:cubicBezTo>
                      <a:pt x="445" y="23"/>
                      <a:pt x="446" y="24"/>
                      <a:pt x="446" y="25"/>
                    </a:cubicBezTo>
                    <a:cubicBezTo>
                      <a:pt x="446" y="31"/>
                      <a:pt x="443" y="34"/>
                      <a:pt x="437" y="34"/>
                    </a:cubicBezTo>
                    <a:cubicBezTo>
                      <a:pt x="406" y="34"/>
                      <a:pt x="376" y="35"/>
                      <a:pt x="346" y="36"/>
                    </a:cubicBezTo>
                    <a:cubicBezTo>
                      <a:pt x="308" y="34"/>
                      <a:pt x="269" y="33"/>
                      <a:pt x="230" y="38"/>
                    </a:cubicBezTo>
                    <a:cubicBezTo>
                      <a:pt x="203" y="42"/>
                      <a:pt x="175" y="37"/>
                      <a:pt x="148" y="42"/>
                    </a:cubicBezTo>
                    <a:cubicBezTo>
                      <a:pt x="117" y="47"/>
                      <a:pt x="86" y="47"/>
                      <a:pt x="55" y="47"/>
                    </a:cubicBezTo>
                    <a:cubicBezTo>
                      <a:pt x="40" y="48"/>
                      <a:pt x="28" y="42"/>
                      <a:pt x="14" y="42"/>
                    </a:cubicBezTo>
                    <a:cubicBezTo>
                      <a:pt x="5" y="42"/>
                      <a:pt x="0" y="34"/>
                      <a:pt x="10" y="25"/>
                    </a:cubicBezTo>
                    <a:cubicBezTo>
                      <a:pt x="11" y="25"/>
                      <a:pt x="12" y="24"/>
                      <a:pt x="13" y="24"/>
                    </a:cubicBezTo>
                    <a:cubicBezTo>
                      <a:pt x="45" y="29"/>
                      <a:pt x="77" y="30"/>
                      <a:pt x="109" y="24"/>
                    </a:cubicBezTo>
                    <a:cubicBezTo>
                      <a:pt x="146" y="17"/>
                      <a:pt x="184" y="14"/>
                      <a:pt x="220" y="16"/>
                    </a:cubicBezTo>
                    <a:cubicBezTo>
                      <a:pt x="263" y="19"/>
                      <a:pt x="305" y="13"/>
                      <a:pt x="348" y="11"/>
                    </a:cubicBezTo>
                    <a:cubicBezTo>
                      <a:pt x="363" y="10"/>
                      <a:pt x="379" y="13"/>
                      <a:pt x="394" y="13"/>
                    </a:cubicBezTo>
                    <a:close/>
                  </a:path>
                </a:pathLst>
              </a:custGeom>
              <a:solidFill>
                <a:srgbClr val="3B96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4" name="Freeform 76"/>
              <p:cNvSpPr/>
              <p:nvPr/>
            </p:nvSpPr>
            <p:spPr bwMode="auto">
              <a:xfrm>
                <a:off x="762" y="670"/>
                <a:ext cx="272" cy="324"/>
              </a:xfrm>
              <a:custGeom>
                <a:avLst/>
                <a:gdLst>
                  <a:gd name="T0" fmla="*/ 232 w 242"/>
                  <a:gd name="T1" fmla="*/ 283 h 288"/>
                  <a:gd name="T2" fmla="*/ 227 w 242"/>
                  <a:gd name="T3" fmla="*/ 288 h 288"/>
                  <a:gd name="T4" fmla="*/ 189 w 242"/>
                  <a:gd name="T5" fmla="*/ 223 h 288"/>
                  <a:gd name="T6" fmla="*/ 137 w 242"/>
                  <a:gd name="T7" fmla="*/ 164 h 288"/>
                  <a:gd name="T8" fmla="*/ 107 w 242"/>
                  <a:gd name="T9" fmla="*/ 127 h 288"/>
                  <a:gd name="T10" fmla="*/ 105 w 242"/>
                  <a:gd name="T11" fmla="*/ 122 h 288"/>
                  <a:gd name="T12" fmla="*/ 85 w 242"/>
                  <a:gd name="T13" fmla="*/ 102 h 288"/>
                  <a:gd name="T14" fmla="*/ 75 w 242"/>
                  <a:gd name="T15" fmla="*/ 93 h 288"/>
                  <a:gd name="T16" fmla="*/ 13 w 242"/>
                  <a:gd name="T17" fmla="*/ 33 h 288"/>
                  <a:gd name="T18" fmla="*/ 10 w 242"/>
                  <a:gd name="T19" fmla="*/ 26 h 288"/>
                  <a:gd name="T20" fmla="*/ 5 w 242"/>
                  <a:gd name="T21" fmla="*/ 7 h 288"/>
                  <a:gd name="T22" fmla="*/ 31 w 242"/>
                  <a:gd name="T23" fmla="*/ 11 h 288"/>
                  <a:gd name="T24" fmla="*/ 31 w 242"/>
                  <a:gd name="T25" fmla="*/ 15 h 288"/>
                  <a:gd name="T26" fmla="*/ 66 w 242"/>
                  <a:gd name="T27" fmla="*/ 44 h 288"/>
                  <a:gd name="T28" fmla="*/ 70 w 242"/>
                  <a:gd name="T29" fmla="*/ 48 h 288"/>
                  <a:gd name="T30" fmla="*/ 170 w 242"/>
                  <a:gd name="T31" fmla="*/ 150 h 288"/>
                  <a:gd name="T32" fmla="*/ 173 w 242"/>
                  <a:gd name="T33" fmla="*/ 171 h 288"/>
                  <a:gd name="T34" fmla="*/ 175 w 242"/>
                  <a:gd name="T35" fmla="*/ 174 h 288"/>
                  <a:gd name="T36" fmla="*/ 231 w 242"/>
                  <a:gd name="T37" fmla="*/ 261 h 288"/>
                  <a:gd name="T38" fmla="*/ 232 w 242"/>
                  <a:gd name="T39" fmla="*/ 28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2" h="288">
                    <a:moveTo>
                      <a:pt x="232" y="283"/>
                    </a:moveTo>
                    <a:cubicBezTo>
                      <a:pt x="230" y="285"/>
                      <a:pt x="228" y="286"/>
                      <a:pt x="227" y="288"/>
                    </a:cubicBezTo>
                    <a:cubicBezTo>
                      <a:pt x="203" y="272"/>
                      <a:pt x="193" y="249"/>
                      <a:pt x="189" y="223"/>
                    </a:cubicBezTo>
                    <a:cubicBezTo>
                      <a:pt x="173" y="202"/>
                      <a:pt x="155" y="183"/>
                      <a:pt x="137" y="164"/>
                    </a:cubicBezTo>
                    <a:cubicBezTo>
                      <a:pt x="126" y="152"/>
                      <a:pt x="116" y="141"/>
                      <a:pt x="107" y="127"/>
                    </a:cubicBezTo>
                    <a:cubicBezTo>
                      <a:pt x="106" y="126"/>
                      <a:pt x="106" y="124"/>
                      <a:pt x="105" y="122"/>
                    </a:cubicBezTo>
                    <a:cubicBezTo>
                      <a:pt x="101" y="113"/>
                      <a:pt x="93" y="108"/>
                      <a:pt x="85" y="102"/>
                    </a:cubicBezTo>
                    <a:cubicBezTo>
                      <a:pt x="81" y="100"/>
                      <a:pt x="78" y="97"/>
                      <a:pt x="75" y="93"/>
                    </a:cubicBezTo>
                    <a:cubicBezTo>
                      <a:pt x="56" y="71"/>
                      <a:pt x="30" y="57"/>
                      <a:pt x="13" y="33"/>
                    </a:cubicBezTo>
                    <a:cubicBezTo>
                      <a:pt x="12" y="31"/>
                      <a:pt x="10" y="29"/>
                      <a:pt x="10" y="26"/>
                    </a:cubicBezTo>
                    <a:cubicBezTo>
                      <a:pt x="12" y="19"/>
                      <a:pt x="0" y="11"/>
                      <a:pt x="5" y="7"/>
                    </a:cubicBezTo>
                    <a:cubicBezTo>
                      <a:pt x="13" y="0"/>
                      <a:pt x="23" y="7"/>
                      <a:pt x="31" y="11"/>
                    </a:cubicBezTo>
                    <a:cubicBezTo>
                      <a:pt x="31" y="12"/>
                      <a:pt x="31" y="14"/>
                      <a:pt x="31" y="15"/>
                    </a:cubicBezTo>
                    <a:cubicBezTo>
                      <a:pt x="44" y="24"/>
                      <a:pt x="53" y="36"/>
                      <a:pt x="66" y="44"/>
                    </a:cubicBezTo>
                    <a:cubicBezTo>
                      <a:pt x="67" y="45"/>
                      <a:pt x="69" y="46"/>
                      <a:pt x="70" y="48"/>
                    </a:cubicBezTo>
                    <a:cubicBezTo>
                      <a:pt x="105" y="81"/>
                      <a:pt x="142" y="111"/>
                      <a:pt x="170" y="150"/>
                    </a:cubicBezTo>
                    <a:cubicBezTo>
                      <a:pt x="176" y="158"/>
                      <a:pt x="177" y="158"/>
                      <a:pt x="173" y="171"/>
                    </a:cubicBezTo>
                    <a:cubicBezTo>
                      <a:pt x="173" y="174"/>
                      <a:pt x="174" y="174"/>
                      <a:pt x="175" y="174"/>
                    </a:cubicBezTo>
                    <a:cubicBezTo>
                      <a:pt x="197" y="201"/>
                      <a:pt x="213" y="232"/>
                      <a:pt x="231" y="261"/>
                    </a:cubicBezTo>
                    <a:cubicBezTo>
                      <a:pt x="235" y="267"/>
                      <a:pt x="242" y="276"/>
                      <a:pt x="232" y="283"/>
                    </a:cubicBezTo>
                    <a:close/>
                  </a:path>
                </a:pathLst>
              </a:custGeom>
              <a:solidFill>
                <a:srgbClr val="F0D9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5" name="Freeform 77"/>
              <p:cNvSpPr/>
              <p:nvPr/>
            </p:nvSpPr>
            <p:spPr bwMode="auto">
              <a:xfrm>
                <a:off x="1935" y="3075"/>
                <a:ext cx="309" cy="55"/>
              </a:xfrm>
              <a:custGeom>
                <a:avLst/>
                <a:gdLst>
                  <a:gd name="T0" fmla="*/ 274 w 275"/>
                  <a:gd name="T1" fmla="*/ 31 h 49"/>
                  <a:gd name="T2" fmla="*/ 262 w 275"/>
                  <a:gd name="T3" fmla="*/ 43 h 49"/>
                  <a:gd name="T4" fmla="*/ 258 w 275"/>
                  <a:gd name="T5" fmla="*/ 39 h 49"/>
                  <a:gd name="T6" fmla="*/ 165 w 275"/>
                  <a:gd name="T7" fmla="*/ 40 h 49"/>
                  <a:gd name="T8" fmla="*/ 164 w 275"/>
                  <a:gd name="T9" fmla="*/ 41 h 49"/>
                  <a:gd name="T10" fmla="*/ 122 w 275"/>
                  <a:gd name="T11" fmla="*/ 47 h 49"/>
                  <a:gd name="T12" fmla="*/ 35 w 275"/>
                  <a:gd name="T13" fmla="*/ 49 h 49"/>
                  <a:gd name="T14" fmla="*/ 6 w 275"/>
                  <a:gd name="T15" fmla="*/ 44 h 49"/>
                  <a:gd name="T16" fmla="*/ 10 w 275"/>
                  <a:gd name="T17" fmla="*/ 27 h 49"/>
                  <a:gd name="T18" fmla="*/ 19 w 275"/>
                  <a:gd name="T19" fmla="*/ 23 h 49"/>
                  <a:gd name="T20" fmla="*/ 114 w 275"/>
                  <a:gd name="T21" fmla="*/ 15 h 49"/>
                  <a:gd name="T22" fmla="*/ 114 w 275"/>
                  <a:gd name="T23" fmla="*/ 15 h 49"/>
                  <a:gd name="T24" fmla="*/ 170 w 275"/>
                  <a:gd name="T25" fmla="*/ 3 h 49"/>
                  <a:gd name="T26" fmla="*/ 174 w 275"/>
                  <a:gd name="T27" fmla="*/ 3 h 49"/>
                  <a:gd name="T28" fmla="*/ 184 w 275"/>
                  <a:gd name="T29" fmla="*/ 2 h 49"/>
                  <a:gd name="T30" fmla="*/ 190 w 275"/>
                  <a:gd name="T31" fmla="*/ 7 h 49"/>
                  <a:gd name="T32" fmla="*/ 260 w 275"/>
                  <a:gd name="T33" fmla="*/ 11 h 49"/>
                  <a:gd name="T34" fmla="*/ 266 w 275"/>
                  <a:gd name="T35" fmla="*/ 15 h 49"/>
                  <a:gd name="T36" fmla="*/ 274 w 275"/>
                  <a:gd name="T37" fmla="*/ 3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5" h="49">
                    <a:moveTo>
                      <a:pt x="274" y="31"/>
                    </a:moveTo>
                    <a:cubicBezTo>
                      <a:pt x="275" y="40"/>
                      <a:pt x="271" y="44"/>
                      <a:pt x="262" y="43"/>
                    </a:cubicBezTo>
                    <a:cubicBezTo>
                      <a:pt x="260" y="42"/>
                      <a:pt x="259" y="39"/>
                      <a:pt x="258" y="39"/>
                    </a:cubicBezTo>
                    <a:cubicBezTo>
                      <a:pt x="227" y="45"/>
                      <a:pt x="196" y="29"/>
                      <a:pt x="165" y="40"/>
                    </a:cubicBezTo>
                    <a:cubicBezTo>
                      <a:pt x="163" y="41"/>
                      <a:pt x="166" y="41"/>
                      <a:pt x="164" y="41"/>
                    </a:cubicBezTo>
                    <a:cubicBezTo>
                      <a:pt x="149" y="40"/>
                      <a:pt x="135" y="39"/>
                      <a:pt x="122" y="47"/>
                    </a:cubicBezTo>
                    <a:cubicBezTo>
                      <a:pt x="93" y="42"/>
                      <a:pt x="64" y="49"/>
                      <a:pt x="35" y="49"/>
                    </a:cubicBezTo>
                    <a:cubicBezTo>
                      <a:pt x="25" y="49"/>
                      <a:pt x="15" y="45"/>
                      <a:pt x="6" y="44"/>
                    </a:cubicBezTo>
                    <a:cubicBezTo>
                      <a:pt x="0" y="36"/>
                      <a:pt x="4" y="31"/>
                      <a:pt x="10" y="27"/>
                    </a:cubicBezTo>
                    <a:cubicBezTo>
                      <a:pt x="13" y="25"/>
                      <a:pt x="16" y="23"/>
                      <a:pt x="19" y="23"/>
                    </a:cubicBezTo>
                    <a:cubicBezTo>
                      <a:pt x="50" y="20"/>
                      <a:pt x="82" y="13"/>
                      <a:pt x="114" y="15"/>
                    </a:cubicBezTo>
                    <a:cubicBezTo>
                      <a:pt x="114" y="15"/>
                      <a:pt x="114" y="15"/>
                      <a:pt x="114" y="15"/>
                    </a:cubicBezTo>
                    <a:cubicBezTo>
                      <a:pt x="131" y="6"/>
                      <a:pt x="152" y="10"/>
                      <a:pt x="170" y="3"/>
                    </a:cubicBezTo>
                    <a:cubicBezTo>
                      <a:pt x="171" y="3"/>
                      <a:pt x="172" y="3"/>
                      <a:pt x="174" y="3"/>
                    </a:cubicBezTo>
                    <a:cubicBezTo>
                      <a:pt x="177" y="1"/>
                      <a:pt x="184" y="0"/>
                      <a:pt x="184" y="2"/>
                    </a:cubicBezTo>
                    <a:cubicBezTo>
                      <a:pt x="185" y="7"/>
                      <a:pt x="185" y="8"/>
                      <a:pt x="190" y="7"/>
                    </a:cubicBezTo>
                    <a:cubicBezTo>
                      <a:pt x="213" y="3"/>
                      <a:pt x="236" y="9"/>
                      <a:pt x="260" y="11"/>
                    </a:cubicBezTo>
                    <a:cubicBezTo>
                      <a:pt x="262" y="11"/>
                      <a:pt x="264" y="13"/>
                      <a:pt x="266" y="15"/>
                    </a:cubicBezTo>
                    <a:cubicBezTo>
                      <a:pt x="269" y="20"/>
                      <a:pt x="272" y="26"/>
                      <a:pt x="274" y="31"/>
                    </a:cubicBezTo>
                    <a:close/>
                  </a:path>
                </a:pathLst>
              </a:custGeom>
              <a:solidFill>
                <a:srgbClr val="7AB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6" name="Freeform 78"/>
              <p:cNvSpPr/>
              <p:nvPr/>
            </p:nvSpPr>
            <p:spPr bwMode="auto">
              <a:xfrm>
                <a:off x="2176" y="4136"/>
                <a:ext cx="225" cy="53"/>
              </a:xfrm>
              <a:custGeom>
                <a:avLst/>
                <a:gdLst>
                  <a:gd name="T0" fmla="*/ 200 w 200"/>
                  <a:gd name="T1" fmla="*/ 34 h 47"/>
                  <a:gd name="T2" fmla="*/ 159 w 200"/>
                  <a:gd name="T3" fmla="*/ 35 h 47"/>
                  <a:gd name="T4" fmla="*/ 107 w 200"/>
                  <a:gd name="T5" fmla="*/ 41 h 47"/>
                  <a:gd name="T6" fmla="*/ 48 w 200"/>
                  <a:gd name="T7" fmla="*/ 42 h 47"/>
                  <a:gd name="T8" fmla="*/ 13 w 200"/>
                  <a:gd name="T9" fmla="*/ 30 h 47"/>
                  <a:gd name="T10" fmla="*/ 4 w 200"/>
                  <a:gd name="T11" fmla="*/ 11 h 47"/>
                  <a:gd name="T12" fmla="*/ 80 w 200"/>
                  <a:gd name="T13" fmla="*/ 4 h 47"/>
                  <a:gd name="T14" fmla="*/ 116 w 200"/>
                  <a:gd name="T15" fmla="*/ 3 h 47"/>
                  <a:gd name="T16" fmla="*/ 180 w 200"/>
                  <a:gd name="T17" fmla="*/ 2 h 47"/>
                  <a:gd name="T18" fmla="*/ 197 w 200"/>
                  <a:gd name="T19" fmla="*/ 16 h 47"/>
                  <a:gd name="T20" fmla="*/ 200 w 200"/>
                  <a:gd name="T21" fmla="*/ 23 h 47"/>
                  <a:gd name="T22" fmla="*/ 200 w 200"/>
                  <a:gd name="T23"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0" h="47">
                    <a:moveTo>
                      <a:pt x="200" y="34"/>
                    </a:moveTo>
                    <a:cubicBezTo>
                      <a:pt x="186" y="41"/>
                      <a:pt x="173" y="34"/>
                      <a:pt x="159" y="35"/>
                    </a:cubicBezTo>
                    <a:cubicBezTo>
                      <a:pt x="141" y="36"/>
                      <a:pt x="124" y="36"/>
                      <a:pt x="107" y="41"/>
                    </a:cubicBezTo>
                    <a:cubicBezTo>
                      <a:pt x="87" y="47"/>
                      <a:pt x="67" y="40"/>
                      <a:pt x="48" y="42"/>
                    </a:cubicBezTo>
                    <a:cubicBezTo>
                      <a:pt x="38" y="33"/>
                      <a:pt x="26" y="31"/>
                      <a:pt x="13" y="30"/>
                    </a:cubicBezTo>
                    <a:cubicBezTo>
                      <a:pt x="0" y="30"/>
                      <a:pt x="1" y="21"/>
                      <a:pt x="4" y="11"/>
                    </a:cubicBezTo>
                    <a:cubicBezTo>
                      <a:pt x="30" y="15"/>
                      <a:pt x="54" y="5"/>
                      <a:pt x="80" y="4"/>
                    </a:cubicBezTo>
                    <a:cubicBezTo>
                      <a:pt x="92" y="3"/>
                      <a:pt x="104" y="4"/>
                      <a:pt x="116" y="3"/>
                    </a:cubicBezTo>
                    <a:cubicBezTo>
                      <a:pt x="137" y="2"/>
                      <a:pt x="159" y="5"/>
                      <a:pt x="180" y="2"/>
                    </a:cubicBezTo>
                    <a:cubicBezTo>
                      <a:pt x="194" y="0"/>
                      <a:pt x="197" y="4"/>
                      <a:pt x="197" y="16"/>
                    </a:cubicBezTo>
                    <a:cubicBezTo>
                      <a:pt x="196" y="19"/>
                      <a:pt x="199" y="21"/>
                      <a:pt x="200" y="23"/>
                    </a:cubicBezTo>
                    <a:cubicBezTo>
                      <a:pt x="200" y="27"/>
                      <a:pt x="200" y="31"/>
                      <a:pt x="200" y="34"/>
                    </a:cubicBezTo>
                    <a:close/>
                  </a:path>
                </a:pathLst>
              </a:custGeom>
              <a:solidFill>
                <a:srgbClr val="90C2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7" name="Freeform 79"/>
              <p:cNvSpPr/>
              <p:nvPr/>
            </p:nvSpPr>
            <p:spPr bwMode="auto">
              <a:xfrm>
                <a:off x="2135" y="3673"/>
                <a:ext cx="252" cy="47"/>
              </a:xfrm>
              <a:custGeom>
                <a:avLst/>
                <a:gdLst>
                  <a:gd name="T0" fmla="*/ 0 w 224"/>
                  <a:gd name="T1" fmla="*/ 15 h 42"/>
                  <a:gd name="T2" fmla="*/ 63 w 224"/>
                  <a:gd name="T3" fmla="*/ 11 h 42"/>
                  <a:gd name="T4" fmla="*/ 216 w 224"/>
                  <a:gd name="T5" fmla="*/ 0 h 42"/>
                  <a:gd name="T6" fmla="*/ 224 w 224"/>
                  <a:gd name="T7" fmla="*/ 30 h 42"/>
                  <a:gd name="T8" fmla="*/ 141 w 224"/>
                  <a:gd name="T9" fmla="*/ 38 h 42"/>
                  <a:gd name="T10" fmla="*/ 59 w 224"/>
                  <a:gd name="T11" fmla="*/ 38 h 42"/>
                  <a:gd name="T12" fmla="*/ 24 w 224"/>
                  <a:gd name="T13" fmla="*/ 35 h 42"/>
                  <a:gd name="T14" fmla="*/ 13 w 224"/>
                  <a:gd name="T15" fmla="*/ 37 h 42"/>
                  <a:gd name="T16" fmla="*/ 22 w 224"/>
                  <a:gd name="T17" fmla="*/ 25 h 42"/>
                  <a:gd name="T18" fmla="*/ 46 w 224"/>
                  <a:gd name="T19" fmla="*/ 28 h 42"/>
                  <a:gd name="T20" fmla="*/ 0 w 224"/>
                  <a:gd name="T21" fmla="*/ 1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42">
                    <a:moveTo>
                      <a:pt x="0" y="15"/>
                    </a:moveTo>
                    <a:cubicBezTo>
                      <a:pt x="21" y="9"/>
                      <a:pt x="42" y="11"/>
                      <a:pt x="63" y="11"/>
                    </a:cubicBezTo>
                    <a:cubicBezTo>
                      <a:pt x="114" y="10"/>
                      <a:pt x="165" y="2"/>
                      <a:pt x="216" y="0"/>
                    </a:cubicBezTo>
                    <a:cubicBezTo>
                      <a:pt x="218" y="10"/>
                      <a:pt x="221" y="20"/>
                      <a:pt x="224" y="30"/>
                    </a:cubicBezTo>
                    <a:cubicBezTo>
                      <a:pt x="197" y="42"/>
                      <a:pt x="168" y="35"/>
                      <a:pt x="141" y="38"/>
                    </a:cubicBezTo>
                    <a:cubicBezTo>
                      <a:pt x="114" y="41"/>
                      <a:pt x="87" y="37"/>
                      <a:pt x="59" y="38"/>
                    </a:cubicBezTo>
                    <a:cubicBezTo>
                      <a:pt x="47" y="39"/>
                      <a:pt x="36" y="34"/>
                      <a:pt x="24" y="35"/>
                    </a:cubicBezTo>
                    <a:cubicBezTo>
                      <a:pt x="21" y="38"/>
                      <a:pt x="17" y="37"/>
                      <a:pt x="13" y="37"/>
                    </a:cubicBezTo>
                    <a:cubicBezTo>
                      <a:pt x="7" y="25"/>
                      <a:pt x="14" y="25"/>
                      <a:pt x="22" y="25"/>
                    </a:cubicBezTo>
                    <a:cubicBezTo>
                      <a:pt x="31" y="25"/>
                      <a:pt x="39" y="32"/>
                      <a:pt x="46" y="28"/>
                    </a:cubicBezTo>
                    <a:cubicBezTo>
                      <a:pt x="32" y="24"/>
                      <a:pt x="14" y="25"/>
                      <a:pt x="0" y="15"/>
                    </a:cubicBezTo>
                    <a:close/>
                  </a:path>
                </a:pathLst>
              </a:custGeom>
              <a:solidFill>
                <a:srgbClr val="45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8" name="Freeform 80"/>
              <p:cNvSpPr/>
              <p:nvPr/>
            </p:nvSpPr>
            <p:spPr bwMode="auto">
              <a:xfrm>
                <a:off x="118" y="3604"/>
                <a:ext cx="179" cy="76"/>
              </a:xfrm>
              <a:custGeom>
                <a:avLst/>
                <a:gdLst>
                  <a:gd name="T0" fmla="*/ 15 w 159"/>
                  <a:gd name="T1" fmla="*/ 0 h 67"/>
                  <a:gd name="T2" fmla="*/ 87 w 159"/>
                  <a:gd name="T3" fmla="*/ 11 h 67"/>
                  <a:gd name="T4" fmla="*/ 120 w 159"/>
                  <a:gd name="T5" fmla="*/ 19 h 67"/>
                  <a:gd name="T6" fmla="*/ 137 w 159"/>
                  <a:gd name="T7" fmla="*/ 33 h 67"/>
                  <a:gd name="T8" fmla="*/ 159 w 159"/>
                  <a:gd name="T9" fmla="*/ 59 h 67"/>
                  <a:gd name="T10" fmla="*/ 136 w 159"/>
                  <a:gd name="T11" fmla="*/ 65 h 67"/>
                  <a:gd name="T12" fmla="*/ 81 w 159"/>
                  <a:gd name="T13" fmla="*/ 63 h 67"/>
                  <a:gd name="T14" fmla="*/ 22 w 159"/>
                  <a:gd name="T15" fmla="*/ 66 h 67"/>
                  <a:gd name="T16" fmla="*/ 0 w 159"/>
                  <a:gd name="T17" fmla="*/ 61 h 67"/>
                  <a:gd name="T18" fmla="*/ 15 w 159"/>
                  <a:gd name="T1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9" h="67">
                    <a:moveTo>
                      <a:pt x="15" y="0"/>
                    </a:moveTo>
                    <a:cubicBezTo>
                      <a:pt x="38" y="12"/>
                      <a:pt x="63" y="14"/>
                      <a:pt x="87" y="11"/>
                    </a:cubicBezTo>
                    <a:cubicBezTo>
                      <a:pt x="100" y="10"/>
                      <a:pt x="110" y="12"/>
                      <a:pt x="120" y="19"/>
                    </a:cubicBezTo>
                    <a:cubicBezTo>
                      <a:pt x="118" y="41"/>
                      <a:pt x="118" y="41"/>
                      <a:pt x="137" y="33"/>
                    </a:cubicBezTo>
                    <a:cubicBezTo>
                      <a:pt x="149" y="29"/>
                      <a:pt x="159" y="40"/>
                      <a:pt x="159" y="59"/>
                    </a:cubicBezTo>
                    <a:cubicBezTo>
                      <a:pt x="152" y="65"/>
                      <a:pt x="144" y="65"/>
                      <a:pt x="136" y="65"/>
                    </a:cubicBezTo>
                    <a:cubicBezTo>
                      <a:pt x="117" y="65"/>
                      <a:pt x="99" y="65"/>
                      <a:pt x="81" y="63"/>
                    </a:cubicBezTo>
                    <a:cubicBezTo>
                      <a:pt x="61" y="60"/>
                      <a:pt x="42" y="65"/>
                      <a:pt x="22" y="66"/>
                    </a:cubicBezTo>
                    <a:cubicBezTo>
                      <a:pt x="14" y="66"/>
                      <a:pt x="6" y="67"/>
                      <a:pt x="0" y="61"/>
                    </a:cubicBezTo>
                    <a:cubicBezTo>
                      <a:pt x="10" y="42"/>
                      <a:pt x="4" y="19"/>
                      <a:pt x="15" y="0"/>
                    </a:cubicBezTo>
                    <a:close/>
                  </a:path>
                </a:pathLst>
              </a:custGeom>
              <a:solidFill>
                <a:srgbClr val="DF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9" name="Freeform 81"/>
              <p:cNvSpPr/>
              <p:nvPr/>
            </p:nvSpPr>
            <p:spPr bwMode="auto">
              <a:xfrm>
                <a:off x="1978" y="421"/>
                <a:ext cx="101" cy="393"/>
              </a:xfrm>
              <a:custGeom>
                <a:avLst/>
                <a:gdLst>
                  <a:gd name="T0" fmla="*/ 65 w 90"/>
                  <a:gd name="T1" fmla="*/ 6 h 350"/>
                  <a:gd name="T2" fmla="*/ 72 w 90"/>
                  <a:gd name="T3" fmla="*/ 10 h 350"/>
                  <a:gd name="T4" fmla="*/ 72 w 90"/>
                  <a:gd name="T5" fmla="*/ 42 h 350"/>
                  <a:gd name="T6" fmla="*/ 88 w 90"/>
                  <a:gd name="T7" fmla="*/ 38 h 350"/>
                  <a:gd name="T8" fmla="*/ 90 w 90"/>
                  <a:gd name="T9" fmla="*/ 44 h 350"/>
                  <a:gd name="T10" fmla="*/ 89 w 90"/>
                  <a:gd name="T11" fmla="*/ 108 h 350"/>
                  <a:gd name="T12" fmla="*/ 65 w 90"/>
                  <a:gd name="T13" fmla="*/ 194 h 350"/>
                  <a:gd name="T14" fmla="*/ 34 w 90"/>
                  <a:gd name="T15" fmla="*/ 290 h 350"/>
                  <a:gd name="T16" fmla="*/ 17 w 90"/>
                  <a:gd name="T17" fmla="*/ 336 h 350"/>
                  <a:gd name="T18" fmla="*/ 2 w 90"/>
                  <a:gd name="T19" fmla="*/ 344 h 350"/>
                  <a:gd name="T20" fmla="*/ 14 w 90"/>
                  <a:gd name="T21" fmla="*/ 283 h 350"/>
                  <a:gd name="T22" fmla="*/ 40 w 90"/>
                  <a:gd name="T23" fmla="*/ 219 h 350"/>
                  <a:gd name="T24" fmla="*/ 30 w 90"/>
                  <a:gd name="T25" fmla="*/ 235 h 350"/>
                  <a:gd name="T26" fmla="*/ 22 w 90"/>
                  <a:gd name="T27" fmla="*/ 219 h 350"/>
                  <a:gd name="T28" fmla="*/ 30 w 90"/>
                  <a:gd name="T29" fmla="*/ 175 h 350"/>
                  <a:gd name="T30" fmla="*/ 44 w 90"/>
                  <a:gd name="T31" fmla="*/ 127 h 350"/>
                  <a:gd name="T32" fmla="*/ 52 w 90"/>
                  <a:gd name="T33" fmla="*/ 105 h 350"/>
                  <a:gd name="T34" fmla="*/ 61 w 90"/>
                  <a:gd name="T35" fmla="*/ 123 h 350"/>
                  <a:gd name="T36" fmla="*/ 56 w 90"/>
                  <a:gd name="T37" fmla="*/ 148 h 350"/>
                  <a:gd name="T38" fmla="*/ 69 w 90"/>
                  <a:gd name="T39" fmla="*/ 91 h 350"/>
                  <a:gd name="T40" fmla="*/ 65 w 90"/>
                  <a:gd name="T41" fmla="*/ 91 h 350"/>
                  <a:gd name="T42" fmla="*/ 61 w 90"/>
                  <a:gd name="T43" fmla="*/ 87 h 350"/>
                  <a:gd name="T44" fmla="*/ 66 w 90"/>
                  <a:gd name="T45" fmla="*/ 30 h 350"/>
                  <a:gd name="T46" fmla="*/ 65 w 90"/>
                  <a:gd name="T47" fmla="*/ 6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0" h="350">
                    <a:moveTo>
                      <a:pt x="65" y="6"/>
                    </a:moveTo>
                    <a:cubicBezTo>
                      <a:pt x="70" y="0"/>
                      <a:pt x="72" y="5"/>
                      <a:pt x="72" y="10"/>
                    </a:cubicBezTo>
                    <a:cubicBezTo>
                      <a:pt x="72" y="20"/>
                      <a:pt x="72" y="30"/>
                      <a:pt x="72" y="42"/>
                    </a:cubicBezTo>
                    <a:cubicBezTo>
                      <a:pt x="78" y="42"/>
                      <a:pt x="81" y="32"/>
                      <a:pt x="88" y="38"/>
                    </a:cubicBezTo>
                    <a:cubicBezTo>
                      <a:pt x="89" y="40"/>
                      <a:pt x="90" y="42"/>
                      <a:pt x="90" y="44"/>
                    </a:cubicBezTo>
                    <a:cubicBezTo>
                      <a:pt x="89" y="66"/>
                      <a:pt x="90" y="87"/>
                      <a:pt x="89" y="108"/>
                    </a:cubicBezTo>
                    <a:cubicBezTo>
                      <a:pt x="76" y="135"/>
                      <a:pt x="67" y="163"/>
                      <a:pt x="65" y="194"/>
                    </a:cubicBezTo>
                    <a:cubicBezTo>
                      <a:pt x="59" y="227"/>
                      <a:pt x="43" y="257"/>
                      <a:pt x="34" y="290"/>
                    </a:cubicBezTo>
                    <a:cubicBezTo>
                      <a:pt x="30" y="306"/>
                      <a:pt x="26" y="322"/>
                      <a:pt x="17" y="336"/>
                    </a:cubicBezTo>
                    <a:cubicBezTo>
                      <a:pt x="13" y="341"/>
                      <a:pt x="12" y="350"/>
                      <a:pt x="2" y="344"/>
                    </a:cubicBezTo>
                    <a:cubicBezTo>
                      <a:pt x="0" y="322"/>
                      <a:pt x="7" y="302"/>
                      <a:pt x="14" y="283"/>
                    </a:cubicBezTo>
                    <a:cubicBezTo>
                      <a:pt x="22" y="261"/>
                      <a:pt x="29" y="239"/>
                      <a:pt x="40" y="219"/>
                    </a:cubicBezTo>
                    <a:cubicBezTo>
                      <a:pt x="36" y="224"/>
                      <a:pt x="38" y="232"/>
                      <a:pt x="30" y="235"/>
                    </a:cubicBezTo>
                    <a:cubicBezTo>
                      <a:pt x="23" y="232"/>
                      <a:pt x="23" y="225"/>
                      <a:pt x="22" y="219"/>
                    </a:cubicBezTo>
                    <a:cubicBezTo>
                      <a:pt x="19" y="203"/>
                      <a:pt x="22" y="189"/>
                      <a:pt x="30" y="175"/>
                    </a:cubicBezTo>
                    <a:cubicBezTo>
                      <a:pt x="37" y="160"/>
                      <a:pt x="42" y="144"/>
                      <a:pt x="44" y="127"/>
                    </a:cubicBezTo>
                    <a:cubicBezTo>
                      <a:pt x="45" y="120"/>
                      <a:pt x="46" y="111"/>
                      <a:pt x="52" y="105"/>
                    </a:cubicBezTo>
                    <a:cubicBezTo>
                      <a:pt x="62" y="107"/>
                      <a:pt x="60" y="116"/>
                      <a:pt x="61" y="123"/>
                    </a:cubicBezTo>
                    <a:cubicBezTo>
                      <a:pt x="60" y="131"/>
                      <a:pt x="58" y="139"/>
                      <a:pt x="56" y="148"/>
                    </a:cubicBezTo>
                    <a:cubicBezTo>
                      <a:pt x="63" y="129"/>
                      <a:pt x="61" y="109"/>
                      <a:pt x="69" y="91"/>
                    </a:cubicBezTo>
                    <a:cubicBezTo>
                      <a:pt x="69" y="90"/>
                      <a:pt x="66" y="92"/>
                      <a:pt x="65" y="91"/>
                    </a:cubicBezTo>
                    <a:cubicBezTo>
                      <a:pt x="63" y="90"/>
                      <a:pt x="62" y="89"/>
                      <a:pt x="61" y="87"/>
                    </a:cubicBezTo>
                    <a:cubicBezTo>
                      <a:pt x="59" y="67"/>
                      <a:pt x="65" y="49"/>
                      <a:pt x="66" y="30"/>
                    </a:cubicBezTo>
                    <a:cubicBezTo>
                      <a:pt x="66" y="22"/>
                      <a:pt x="68" y="14"/>
                      <a:pt x="65" y="6"/>
                    </a:cubicBezTo>
                    <a:close/>
                  </a:path>
                </a:pathLst>
              </a:custGeom>
              <a:solidFill>
                <a:srgbClr val="F1D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0" name="Freeform 82"/>
              <p:cNvSpPr/>
              <p:nvPr/>
            </p:nvSpPr>
            <p:spPr bwMode="auto">
              <a:xfrm>
                <a:off x="111" y="4269"/>
                <a:ext cx="242" cy="58"/>
              </a:xfrm>
              <a:custGeom>
                <a:avLst/>
                <a:gdLst>
                  <a:gd name="T0" fmla="*/ 184 w 215"/>
                  <a:gd name="T1" fmla="*/ 41 h 51"/>
                  <a:gd name="T2" fmla="*/ 53 w 215"/>
                  <a:gd name="T3" fmla="*/ 40 h 51"/>
                  <a:gd name="T4" fmla="*/ 51 w 215"/>
                  <a:gd name="T5" fmla="*/ 40 h 51"/>
                  <a:gd name="T6" fmla="*/ 49 w 215"/>
                  <a:gd name="T7" fmla="*/ 40 h 51"/>
                  <a:gd name="T8" fmla="*/ 24 w 215"/>
                  <a:gd name="T9" fmla="*/ 31 h 51"/>
                  <a:gd name="T10" fmla="*/ 8 w 215"/>
                  <a:gd name="T11" fmla="*/ 25 h 51"/>
                  <a:gd name="T12" fmla="*/ 9 w 215"/>
                  <a:gd name="T13" fmla="*/ 8 h 51"/>
                  <a:gd name="T14" fmla="*/ 147 w 215"/>
                  <a:gd name="T15" fmla="*/ 18 h 51"/>
                  <a:gd name="T16" fmla="*/ 169 w 215"/>
                  <a:gd name="T17" fmla="*/ 19 h 51"/>
                  <a:gd name="T18" fmla="*/ 193 w 215"/>
                  <a:gd name="T19" fmla="*/ 24 h 51"/>
                  <a:gd name="T20" fmla="*/ 205 w 215"/>
                  <a:gd name="T21" fmla="*/ 24 h 51"/>
                  <a:gd name="T22" fmla="*/ 184 w 215"/>
                  <a:gd name="T23" fmla="*/ 4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5" h="51">
                    <a:moveTo>
                      <a:pt x="184" y="41"/>
                    </a:moveTo>
                    <a:cubicBezTo>
                      <a:pt x="141" y="40"/>
                      <a:pt x="97" y="40"/>
                      <a:pt x="53" y="40"/>
                    </a:cubicBezTo>
                    <a:cubicBezTo>
                      <a:pt x="53" y="40"/>
                      <a:pt x="51" y="40"/>
                      <a:pt x="51" y="40"/>
                    </a:cubicBezTo>
                    <a:cubicBezTo>
                      <a:pt x="49" y="40"/>
                      <a:pt x="49" y="40"/>
                      <a:pt x="49" y="40"/>
                    </a:cubicBezTo>
                    <a:cubicBezTo>
                      <a:pt x="41" y="36"/>
                      <a:pt x="31" y="39"/>
                      <a:pt x="24" y="31"/>
                    </a:cubicBezTo>
                    <a:cubicBezTo>
                      <a:pt x="19" y="29"/>
                      <a:pt x="13" y="29"/>
                      <a:pt x="8" y="25"/>
                    </a:cubicBezTo>
                    <a:cubicBezTo>
                      <a:pt x="2" y="19"/>
                      <a:pt x="0" y="13"/>
                      <a:pt x="9" y="8"/>
                    </a:cubicBezTo>
                    <a:cubicBezTo>
                      <a:pt x="56" y="0"/>
                      <a:pt x="101" y="16"/>
                      <a:pt x="147" y="18"/>
                    </a:cubicBezTo>
                    <a:cubicBezTo>
                      <a:pt x="155" y="18"/>
                      <a:pt x="163" y="11"/>
                      <a:pt x="169" y="19"/>
                    </a:cubicBezTo>
                    <a:cubicBezTo>
                      <a:pt x="176" y="27"/>
                      <a:pt x="186" y="19"/>
                      <a:pt x="193" y="24"/>
                    </a:cubicBezTo>
                    <a:cubicBezTo>
                      <a:pt x="197" y="24"/>
                      <a:pt x="201" y="24"/>
                      <a:pt x="205" y="24"/>
                    </a:cubicBezTo>
                    <a:cubicBezTo>
                      <a:pt x="215" y="51"/>
                      <a:pt x="191" y="35"/>
                      <a:pt x="184" y="41"/>
                    </a:cubicBezTo>
                    <a:close/>
                  </a:path>
                </a:pathLst>
              </a:custGeom>
              <a:solidFill>
                <a:srgbClr val="79B3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1" name="Freeform 83"/>
              <p:cNvSpPr/>
              <p:nvPr/>
            </p:nvSpPr>
            <p:spPr bwMode="auto">
              <a:xfrm>
                <a:off x="1836" y="512"/>
                <a:ext cx="151" cy="451"/>
              </a:xfrm>
              <a:custGeom>
                <a:avLst/>
                <a:gdLst>
                  <a:gd name="T0" fmla="*/ 65 w 134"/>
                  <a:gd name="T1" fmla="*/ 269 h 402"/>
                  <a:gd name="T2" fmla="*/ 66 w 134"/>
                  <a:gd name="T3" fmla="*/ 285 h 402"/>
                  <a:gd name="T4" fmla="*/ 55 w 134"/>
                  <a:gd name="T5" fmla="*/ 301 h 402"/>
                  <a:gd name="T6" fmla="*/ 51 w 134"/>
                  <a:gd name="T7" fmla="*/ 293 h 402"/>
                  <a:gd name="T8" fmla="*/ 45 w 134"/>
                  <a:gd name="T9" fmla="*/ 299 h 402"/>
                  <a:gd name="T10" fmla="*/ 35 w 134"/>
                  <a:gd name="T11" fmla="*/ 339 h 402"/>
                  <a:gd name="T12" fmla="*/ 24 w 134"/>
                  <a:gd name="T13" fmla="*/ 355 h 402"/>
                  <a:gd name="T14" fmla="*/ 34 w 134"/>
                  <a:gd name="T15" fmla="*/ 300 h 402"/>
                  <a:gd name="T16" fmla="*/ 0 w 134"/>
                  <a:gd name="T17" fmla="*/ 402 h 402"/>
                  <a:gd name="T18" fmla="*/ 34 w 134"/>
                  <a:gd name="T19" fmla="*/ 276 h 402"/>
                  <a:gd name="T20" fmla="*/ 48 w 134"/>
                  <a:gd name="T21" fmla="*/ 245 h 402"/>
                  <a:gd name="T22" fmla="*/ 72 w 134"/>
                  <a:gd name="T23" fmla="*/ 191 h 402"/>
                  <a:gd name="T24" fmla="*/ 92 w 134"/>
                  <a:gd name="T25" fmla="*/ 120 h 402"/>
                  <a:gd name="T26" fmla="*/ 105 w 134"/>
                  <a:gd name="T27" fmla="*/ 61 h 402"/>
                  <a:gd name="T28" fmla="*/ 123 w 134"/>
                  <a:gd name="T29" fmla="*/ 9 h 402"/>
                  <a:gd name="T30" fmla="*/ 129 w 134"/>
                  <a:gd name="T31" fmla="*/ 2 h 402"/>
                  <a:gd name="T32" fmla="*/ 131 w 134"/>
                  <a:gd name="T33" fmla="*/ 13 h 402"/>
                  <a:gd name="T34" fmla="*/ 125 w 134"/>
                  <a:gd name="T35" fmla="*/ 45 h 402"/>
                  <a:gd name="T36" fmla="*/ 100 w 134"/>
                  <a:gd name="T37" fmla="*/ 106 h 402"/>
                  <a:gd name="T38" fmla="*/ 99 w 134"/>
                  <a:gd name="T39" fmla="*/ 128 h 402"/>
                  <a:gd name="T40" fmla="*/ 110 w 134"/>
                  <a:gd name="T41" fmla="*/ 110 h 402"/>
                  <a:gd name="T42" fmla="*/ 104 w 134"/>
                  <a:gd name="T43" fmla="*/ 135 h 402"/>
                  <a:gd name="T44" fmla="*/ 54 w 134"/>
                  <a:gd name="T45" fmla="*/ 253 h 402"/>
                  <a:gd name="T46" fmla="*/ 59 w 134"/>
                  <a:gd name="T47" fmla="*/ 269 h 402"/>
                  <a:gd name="T48" fmla="*/ 65 w 134"/>
                  <a:gd name="T49" fmla="*/ 269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402">
                    <a:moveTo>
                      <a:pt x="65" y="269"/>
                    </a:moveTo>
                    <a:cubicBezTo>
                      <a:pt x="78" y="273"/>
                      <a:pt x="66" y="280"/>
                      <a:pt x="66" y="285"/>
                    </a:cubicBezTo>
                    <a:cubicBezTo>
                      <a:pt x="61" y="289"/>
                      <a:pt x="65" y="300"/>
                      <a:pt x="55" y="301"/>
                    </a:cubicBezTo>
                    <a:cubicBezTo>
                      <a:pt x="55" y="297"/>
                      <a:pt x="54" y="294"/>
                      <a:pt x="51" y="293"/>
                    </a:cubicBezTo>
                    <a:cubicBezTo>
                      <a:pt x="46" y="291"/>
                      <a:pt x="46" y="296"/>
                      <a:pt x="45" y="299"/>
                    </a:cubicBezTo>
                    <a:cubicBezTo>
                      <a:pt x="42" y="312"/>
                      <a:pt x="38" y="325"/>
                      <a:pt x="35" y="339"/>
                    </a:cubicBezTo>
                    <a:cubicBezTo>
                      <a:pt x="33" y="346"/>
                      <a:pt x="31" y="351"/>
                      <a:pt x="24" y="355"/>
                    </a:cubicBezTo>
                    <a:cubicBezTo>
                      <a:pt x="24" y="338"/>
                      <a:pt x="32" y="322"/>
                      <a:pt x="34" y="300"/>
                    </a:cubicBezTo>
                    <a:cubicBezTo>
                      <a:pt x="14" y="335"/>
                      <a:pt x="19" y="372"/>
                      <a:pt x="0" y="402"/>
                    </a:cubicBezTo>
                    <a:cubicBezTo>
                      <a:pt x="10" y="360"/>
                      <a:pt x="12" y="315"/>
                      <a:pt x="34" y="276"/>
                    </a:cubicBezTo>
                    <a:cubicBezTo>
                      <a:pt x="40" y="266"/>
                      <a:pt x="44" y="256"/>
                      <a:pt x="48" y="245"/>
                    </a:cubicBezTo>
                    <a:cubicBezTo>
                      <a:pt x="56" y="227"/>
                      <a:pt x="63" y="208"/>
                      <a:pt x="72" y="191"/>
                    </a:cubicBezTo>
                    <a:cubicBezTo>
                      <a:pt x="83" y="170"/>
                      <a:pt x="96" y="148"/>
                      <a:pt x="92" y="120"/>
                    </a:cubicBezTo>
                    <a:cubicBezTo>
                      <a:pt x="89" y="101"/>
                      <a:pt x="99" y="80"/>
                      <a:pt x="105" y="61"/>
                    </a:cubicBezTo>
                    <a:cubicBezTo>
                      <a:pt x="114" y="45"/>
                      <a:pt x="122" y="28"/>
                      <a:pt x="123" y="9"/>
                    </a:cubicBezTo>
                    <a:cubicBezTo>
                      <a:pt x="125" y="7"/>
                      <a:pt x="123" y="0"/>
                      <a:pt x="129" y="2"/>
                    </a:cubicBezTo>
                    <a:cubicBezTo>
                      <a:pt x="134" y="3"/>
                      <a:pt x="132" y="9"/>
                      <a:pt x="131" y="13"/>
                    </a:cubicBezTo>
                    <a:cubicBezTo>
                      <a:pt x="127" y="23"/>
                      <a:pt x="125" y="34"/>
                      <a:pt x="125" y="45"/>
                    </a:cubicBezTo>
                    <a:cubicBezTo>
                      <a:pt x="123" y="68"/>
                      <a:pt x="105" y="84"/>
                      <a:pt x="100" y="106"/>
                    </a:cubicBezTo>
                    <a:cubicBezTo>
                      <a:pt x="99" y="113"/>
                      <a:pt x="98" y="120"/>
                      <a:pt x="99" y="128"/>
                    </a:cubicBezTo>
                    <a:cubicBezTo>
                      <a:pt x="102" y="123"/>
                      <a:pt x="105" y="118"/>
                      <a:pt x="110" y="110"/>
                    </a:cubicBezTo>
                    <a:cubicBezTo>
                      <a:pt x="111" y="122"/>
                      <a:pt x="106" y="128"/>
                      <a:pt x="104" y="135"/>
                    </a:cubicBezTo>
                    <a:cubicBezTo>
                      <a:pt x="87" y="174"/>
                      <a:pt x="67" y="212"/>
                      <a:pt x="54" y="253"/>
                    </a:cubicBezTo>
                    <a:cubicBezTo>
                      <a:pt x="52" y="260"/>
                      <a:pt x="46" y="267"/>
                      <a:pt x="59" y="269"/>
                    </a:cubicBezTo>
                    <a:cubicBezTo>
                      <a:pt x="61" y="267"/>
                      <a:pt x="63" y="267"/>
                      <a:pt x="65" y="269"/>
                    </a:cubicBezTo>
                    <a:close/>
                  </a:path>
                </a:pathLst>
              </a:custGeom>
              <a:solidFill>
                <a:srgbClr val="7253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2" name="Freeform 84"/>
              <p:cNvSpPr/>
              <p:nvPr/>
            </p:nvSpPr>
            <p:spPr bwMode="auto">
              <a:xfrm>
                <a:off x="1929" y="2683"/>
                <a:ext cx="185" cy="52"/>
              </a:xfrm>
              <a:custGeom>
                <a:avLst/>
                <a:gdLst>
                  <a:gd name="T0" fmla="*/ 165 w 165"/>
                  <a:gd name="T1" fmla="*/ 36 h 46"/>
                  <a:gd name="T2" fmla="*/ 161 w 165"/>
                  <a:gd name="T3" fmla="*/ 41 h 46"/>
                  <a:gd name="T4" fmla="*/ 82 w 165"/>
                  <a:gd name="T5" fmla="*/ 46 h 46"/>
                  <a:gd name="T6" fmla="*/ 0 w 165"/>
                  <a:gd name="T7" fmla="*/ 43 h 46"/>
                  <a:gd name="T8" fmla="*/ 75 w 165"/>
                  <a:gd name="T9" fmla="*/ 0 h 46"/>
                  <a:gd name="T10" fmla="*/ 156 w 165"/>
                  <a:gd name="T11" fmla="*/ 12 h 46"/>
                  <a:gd name="T12" fmla="*/ 165 w 165"/>
                  <a:gd name="T13" fmla="*/ 36 h 46"/>
                </a:gdLst>
                <a:ahLst/>
                <a:cxnLst>
                  <a:cxn ang="0">
                    <a:pos x="T0" y="T1"/>
                  </a:cxn>
                  <a:cxn ang="0">
                    <a:pos x="T2" y="T3"/>
                  </a:cxn>
                  <a:cxn ang="0">
                    <a:pos x="T4" y="T5"/>
                  </a:cxn>
                  <a:cxn ang="0">
                    <a:pos x="T6" y="T7"/>
                  </a:cxn>
                  <a:cxn ang="0">
                    <a:pos x="T8" y="T9"/>
                  </a:cxn>
                  <a:cxn ang="0">
                    <a:pos x="T10" y="T11"/>
                  </a:cxn>
                  <a:cxn ang="0">
                    <a:pos x="T12" y="T13"/>
                  </a:cxn>
                </a:cxnLst>
                <a:rect l="0" t="0" r="r" b="b"/>
                <a:pathLst>
                  <a:path w="165" h="46">
                    <a:moveTo>
                      <a:pt x="165" y="36"/>
                    </a:moveTo>
                    <a:cubicBezTo>
                      <a:pt x="164" y="38"/>
                      <a:pt x="165" y="41"/>
                      <a:pt x="161" y="41"/>
                    </a:cubicBezTo>
                    <a:cubicBezTo>
                      <a:pt x="134" y="38"/>
                      <a:pt x="108" y="46"/>
                      <a:pt x="82" y="46"/>
                    </a:cubicBezTo>
                    <a:cubicBezTo>
                      <a:pt x="55" y="46"/>
                      <a:pt x="27" y="44"/>
                      <a:pt x="0" y="43"/>
                    </a:cubicBezTo>
                    <a:cubicBezTo>
                      <a:pt x="25" y="29"/>
                      <a:pt x="50" y="15"/>
                      <a:pt x="75" y="0"/>
                    </a:cubicBezTo>
                    <a:cubicBezTo>
                      <a:pt x="102" y="6"/>
                      <a:pt x="129" y="8"/>
                      <a:pt x="156" y="12"/>
                    </a:cubicBezTo>
                    <a:cubicBezTo>
                      <a:pt x="160" y="19"/>
                      <a:pt x="165" y="27"/>
                      <a:pt x="165" y="36"/>
                    </a:cubicBezTo>
                    <a:close/>
                  </a:path>
                </a:pathLst>
              </a:custGeom>
              <a:solidFill>
                <a:srgbClr val="83B9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3" name="Freeform 85"/>
              <p:cNvSpPr/>
              <p:nvPr/>
            </p:nvSpPr>
            <p:spPr bwMode="auto">
              <a:xfrm>
                <a:off x="2176" y="3989"/>
                <a:ext cx="219" cy="42"/>
              </a:xfrm>
              <a:custGeom>
                <a:avLst/>
                <a:gdLst>
                  <a:gd name="T0" fmla="*/ 23 w 195"/>
                  <a:gd name="T1" fmla="*/ 13 h 38"/>
                  <a:gd name="T2" fmla="*/ 69 w 195"/>
                  <a:gd name="T3" fmla="*/ 5 h 38"/>
                  <a:gd name="T4" fmla="*/ 195 w 195"/>
                  <a:gd name="T5" fmla="*/ 3 h 38"/>
                  <a:gd name="T6" fmla="*/ 195 w 195"/>
                  <a:gd name="T7" fmla="*/ 17 h 38"/>
                  <a:gd name="T8" fmla="*/ 183 w 195"/>
                  <a:gd name="T9" fmla="*/ 26 h 38"/>
                  <a:gd name="T10" fmla="*/ 0 w 195"/>
                  <a:gd name="T11" fmla="*/ 38 h 38"/>
                  <a:gd name="T12" fmla="*/ 17 w 195"/>
                  <a:gd name="T13" fmla="*/ 29 h 38"/>
                  <a:gd name="T14" fmla="*/ 47 w 195"/>
                  <a:gd name="T15" fmla="*/ 21 h 38"/>
                  <a:gd name="T16" fmla="*/ 23 w 195"/>
                  <a:gd name="T17" fmla="*/ 1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38">
                    <a:moveTo>
                      <a:pt x="23" y="13"/>
                    </a:moveTo>
                    <a:cubicBezTo>
                      <a:pt x="36" y="0"/>
                      <a:pt x="54" y="6"/>
                      <a:pt x="69" y="5"/>
                    </a:cubicBezTo>
                    <a:cubicBezTo>
                      <a:pt x="111" y="1"/>
                      <a:pt x="153" y="0"/>
                      <a:pt x="195" y="3"/>
                    </a:cubicBezTo>
                    <a:cubicBezTo>
                      <a:pt x="195" y="8"/>
                      <a:pt x="195" y="12"/>
                      <a:pt x="195" y="17"/>
                    </a:cubicBezTo>
                    <a:cubicBezTo>
                      <a:pt x="192" y="21"/>
                      <a:pt x="189" y="25"/>
                      <a:pt x="183" y="26"/>
                    </a:cubicBezTo>
                    <a:cubicBezTo>
                      <a:pt x="122" y="29"/>
                      <a:pt x="61" y="38"/>
                      <a:pt x="0" y="38"/>
                    </a:cubicBezTo>
                    <a:cubicBezTo>
                      <a:pt x="1" y="27"/>
                      <a:pt x="10" y="30"/>
                      <a:pt x="17" y="29"/>
                    </a:cubicBezTo>
                    <a:cubicBezTo>
                      <a:pt x="27" y="29"/>
                      <a:pt x="38" y="29"/>
                      <a:pt x="47" y="21"/>
                    </a:cubicBezTo>
                    <a:cubicBezTo>
                      <a:pt x="39" y="19"/>
                      <a:pt x="28" y="25"/>
                      <a:pt x="23" y="13"/>
                    </a:cubicBezTo>
                    <a:close/>
                  </a:path>
                </a:pathLst>
              </a:custGeom>
              <a:solidFill>
                <a:srgbClr val="5FAB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4" name="Freeform 86"/>
              <p:cNvSpPr/>
              <p:nvPr/>
            </p:nvSpPr>
            <p:spPr bwMode="auto">
              <a:xfrm>
                <a:off x="117" y="3666"/>
                <a:ext cx="195" cy="47"/>
              </a:xfrm>
              <a:custGeom>
                <a:avLst/>
                <a:gdLst>
                  <a:gd name="T0" fmla="*/ 1 w 174"/>
                  <a:gd name="T1" fmla="*/ 6 h 42"/>
                  <a:gd name="T2" fmla="*/ 63 w 174"/>
                  <a:gd name="T3" fmla="*/ 2 h 42"/>
                  <a:gd name="T4" fmla="*/ 136 w 174"/>
                  <a:gd name="T5" fmla="*/ 5 h 42"/>
                  <a:gd name="T6" fmla="*/ 174 w 174"/>
                  <a:gd name="T7" fmla="*/ 29 h 42"/>
                  <a:gd name="T8" fmla="*/ 150 w 174"/>
                  <a:gd name="T9" fmla="*/ 31 h 42"/>
                  <a:gd name="T10" fmla="*/ 103 w 174"/>
                  <a:gd name="T11" fmla="*/ 37 h 42"/>
                  <a:gd name="T12" fmla="*/ 54 w 174"/>
                  <a:gd name="T13" fmla="*/ 30 h 42"/>
                  <a:gd name="T14" fmla="*/ 16 w 174"/>
                  <a:gd name="T15" fmla="*/ 28 h 42"/>
                  <a:gd name="T16" fmla="*/ 0 w 174"/>
                  <a:gd name="T17" fmla="*/ 13 h 42"/>
                  <a:gd name="T18" fmla="*/ 1 w 174"/>
                  <a:gd name="T1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4" h="42">
                    <a:moveTo>
                      <a:pt x="1" y="6"/>
                    </a:moveTo>
                    <a:cubicBezTo>
                      <a:pt x="21" y="4"/>
                      <a:pt x="42" y="4"/>
                      <a:pt x="63" y="2"/>
                    </a:cubicBezTo>
                    <a:cubicBezTo>
                      <a:pt x="87" y="0"/>
                      <a:pt x="112" y="4"/>
                      <a:pt x="136" y="5"/>
                    </a:cubicBezTo>
                    <a:cubicBezTo>
                      <a:pt x="149" y="12"/>
                      <a:pt x="165" y="15"/>
                      <a:pt x="174" y="29"/>
                    </a:cubicBezTo>
                    <a:cubicBezTo>
                      <a:pt x="167" y="39"/>
                      <a:pt x="158" y="30"/>
                      <a:pt x="150" y="31"/>
                    </a:cubicBezTo>
                    <a:cubicBezTo>
                      <a:pt x="134" y="34"/>
                      <a:pt x="118" y="31"/>
                      <a:pt x="103" y="37"/>
                    </a:cubicBezTo>
                    <a:cubicBezTo>
                      <a:pt x="86" y="42"/>
                      <a:pt x="71" y="31"/>
                      <a:pt x="54" y="30"/>
                    </a:cubicBezTo>
                    <a:cubicBezTo>
                      <a:pt x="42" y="30"/>
                      <a:pt x="27" y="27"/>
                      <a:pt x="16" y="28"/>
                    </a:cubicBezTo>
                    <a:cubicBezTo>
                      <a:pt x="1" y="29"/>
                      <a:pt x="0" y="23"/>
                      <a:pt x="0" y="13"/>
                    </a:cubicBezTo>
                    <a:cubicBezTo>
                      <a:pt x="0" y="11"/>
                      <a:pt x="1" y="8"/>
                      <a:pt x="1" y="6"/>
                    </a:cubicBezTo>
                    <a:close/>
                  </a:path>
                </a:pathLst>
              </a:custGeom>
              <a:solidFill>
                <a:srgbClr val="4F9D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5" name="Freeform 87"/>
              <p:cNvSpPr/>
              <p:nvPr/>
            </p:nvSpPr>
            <p:spPr bwMode="auto">
              <a:xfrm>
                <a:off x="715" y="1434"/>
                <a:ext cx="216" cy="466"/>
              </a:xfrm>
              <a:custGeom>
                <a:avLst/>
                <a:gdLst>
                  <a:gd name="T0" fmla="*/ 17 w 192"/>
                  <a:gd name="T1" fmla="*/ 332 h 415"/>
                  <a:gd name="T2" fmla="*/ 98 w 192"/>
                  <a:gd name="T3" fmla="*/ 188 h 415"/>
                  <a:gd name="T4" fmla="*/ 152 w 192"/>
                  <a:gd name="T5" fmla="*/ 98 h 415"/>
                  <a:gd name="T6" fmla="*/ 184 w 192"/>
                  <a:gd name="T7" fmla="*/ 13 h 415"/>
                  <a:gd name="T8" fmla="*/ 192 w 192"/>
                  <a:gd name="T9" fmla="*/ 0 h 415"/>
                  <a:gd name="T10" fmla="*/ 192 w 192"/>
                  <a:gd name="T11" fmla="*/ 0 h 415"/>
                  <a:gd name="T12" fmla="*/ 145 w 192"/>
                  <a:gd name="T13" fmla="*/ 126 h 415"/>
                  <a:gd name="T14" fmla="*/ 67 w 192"/>
                  <a:gd name="T15" fmla="*/ 264 h 415"/>
                  <a:gd name="T16" fmla="*/ 47 w 192"/>
                  <a:gd name="T17" fmla="*/ 330 h 415"/>
                  <a:gd name="T18" fmla="*/ 25 w 192"/>
                  <a:gd name="T19" fmla="*/ 376 h 415"/>
                  <a:gd name="T20" fmla="*/ 4 w 192"/>
                  <a:gd name="T21" fmla="*/ 415 h 415"/>
                  <a:gd name="T22" fmla="*/ 14 w 192"/>
                  <a:gd name="T23" fmla="*/ 380 h 415"/>
                  <a:gd name="T24" fmla="*/ 33 w 192"/>
                  <a:gd name="T25" fmla="*/ 324 h 415"/>
                  <a:gd name="T26" fmla="*/ 16 w 192"/>
                  <a:gd name="T27" fmla="*/ 369 h 415"/>
                  <a:gd name="T28" fmla="*/ 6 w 192"/>
                  <a:gd name="T29" fmla="*/ 377 h 415"/>
                  <a:gd name="T30" fmla="*/ 4 w 192"/>
                  <a:gd name="T31" fmla="*/ 364 h 415"/>
                  <a:gd name="T32" fmla="*/ 17 w 192"/>
                  <a:gd name="T33" fmla="*/ 33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 h="415">
                    <a:moveTo>
                      <a:pt x="17" y="332"/>
                    </a:moveTo>
                    <a:cubicBezTo>
                      <a:pt x="47" y="286"/>
                      <a:pt x="72" y="237"/>
                      <a:pt x="98" y="188"/>
                    </a:cubicBezTo>
                    <a:cubicBezTo>
                      <a:pt x="114" y="157"/>
                      <a:pt x="136" y="130"/>
                      <a:pt x="152" y="98"/>
                    </a:cubicBezTo>
                    <a:cubicBezTo>
                      <a:pt x="165" y="70"/>
                      <a:pt x="169" y="40"/>
                      <a:pt x="184" y="13"/>
                    </a:cubicBezTo>
                    <a:cubicBezTo>
                      <a:pt x="186" y="8"/>
                      <a:pt x="187" y="3"/>
                      <a:pt x="192" y="0"/>
                    </a:cubicBezTo>
                    <a:cubicBezTo>
                      <a:pt x="192" y="0"/>
                      <a:pt x="192" y="0"/>
                      <a:pt x="192" y="0"/>
                    </a:cubicBezTo>
                    <a:cubicBezTo>
                      <a:pt x="181" y="43"/>
                      <a:pt x="167" y="86"/>
                      <a:pt x="145" y="126"/>
                    </a:cubicBezTo>
                    <a:cubicBezTo>
                      <a:pt x="120" y="172"/>
                      <a:pt x="89" y="215"/>
                      <a:pt x="67" y="264"/>
                    </a:cubicBezTo>
                    <a:cubicBezTo>
                      <a:pt x="58" y="285"/>
                      <a:pt x="47" y="305"/>
                      <a:pt x="47" y="330"/>
                    </a:cubicBezTo>
                    <a:cubicBezTo>
                      <a:pt x="47" y="345"/>
                      <a:pt x="32" y="361"/>
                      <a:pt x="25" y="376"/>
                    </a:cubicBezTo>
                    <a:cubicBezTo>
                      <a:pt x="18" y="388"/>
                      <a:pt x="12" y="400"/>
                      <a:pt x="4" y="415"/>
                    </a:cubicBezTo>
                    <a:cubicBezTo>
                      <a:pt x="3" y="399"/>
                      <a:pt x="9" y="390"/>
                      <a:pt x="14" y="380"/>
                    </a:cubicBezTo>
                    <a:cubicBezTo>
                      <a:pt x="17" y="359"/>
                      <a:pt x="31" y="342"/>
                      <a:pt x="33" y="324"/>
                    </a:cubicBezTo>
                    <a:cubicBezTo>
                      <a:pt x="29" y="338"/>
                      <a:pt x="23" y="354"/>
                      <a:pt x="16" y="369"/>
                    </a:cubicBezTo>
                    <a:cubicBezTo>
                      <a:pt x="14" y="373"/>
                      <a:pt x="13" y="379"/>
                      <a:pt x="6" y="377"/>
                    </a:cubicBezTo>
                    <a:cubicBezTo>
                      <a:pt x="0" y="375"/>
                      <a:pt x="1" y="369"/>
                      <a:pt x="4" y="364"/>
                    </a:cubicBezTo>
                    <a:cubicBezTo>
                      <a:pt x="10" y="354"/>
                      <a:pt x="6" y="340"/>
                      <a:pt x="17" y="332"/>
                    </a:cubicBezTo>
                    <a:close/>
                  </a:path>
                </a:pathLst>
              </a:custGeom>
              <a:solidFill>
                <a:srgbClr val="936A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6" name="Freeform 88"/>
              <p:cNvSpPr/>
              <p:nvPr/>
            </p:nvSpPr>
            <p:spPr bwMode="auto">
              <a:xfrm>
                <a:off x="62" y="3937"/>
                <a:ext cx="413" cy="55"/>
              </a:xfrm>
              <a:custGeom>
                <a:avLst/>
                <a:gdLst>
                  <a:gd name="T0" fmla="*/ 5 w 368"/>
                  <a:gd name="T1" fmla="*/ 0 h 49"/>
                  <a:gd name="T2" fmla="*/ 72 w 368"/>
                  <a:gd name="T3" fmla="*/ 5 h 49"/>
                  <a:gd name="T4" fmla="*/ 232 w 368"/>
                  <a:gd name="T5" fmla="*/ 26 h 49"/>
                  <a:gd name="T6" fmla="*/ 332 w 368"/>
                  <a:gd name="T7" fmla="*/ 30 h 49"/>
                  <a:gd name="T8" fmla="*/ 365 w 368"/>
                  <a:gd name="T9" fmla="*/ 32 h 49"/>
                  <a:gd name="T10" fmla="*/ 349 w 368"/>
                  <a:gd name="T11" fmla="*/ 45 h 49"/>
                  <a:gd name="T12" fmla="*/ 321 w 368"/>
                  <a:gd name="T13" fmla="*/ 44 h 49"/>
                  <a:gd name="T14" fmla="*/ 295 w 368"/>
                  <a:gd name="T15" fmla="*/ 43 h 49"/>
                  <a:gd name="T16" fmla="*/ 273 w 368"/>
                  <a:gd name="T17" fmla="*/ 49 h 49"/>
                  <a:gd name="T18" fmla="*/ 210 w 368"/>
                  <a:gd name="T19" fmla="*/ 44 h 49"/>
                  <a:gd name="T20" fmla="*/ 156 w 368"/>
                  <a:gd name="T21" fmla="*/ 32 h 49"/>
                  <a:gd name="T22" fmla="*/ 113 w 368"/>
                  <a:gd name="T23" fmla="*/ 30 h 49"/>
                  <a:gd name="T24" fmla="*/ 57 w 368"/>
                  <a:gd name="T25" fmla="*/ 27 h 49"/>
                  <a:gd name="T26" fmla="*/ 39 w 368"/>
                  <a:gd name="T27" fmla="*/ 24 h 49"/>
                  <a:gd name="T28" fmla="*/ 17 w 368"/>
                  <a:gd name="T29" fmla="*/ 17 h 49"/>
                  <a:gd name="T30" fmla="*/ 1 w 368"/>
                  <a:gd name="T31" fmla="*/ 12 h 49"/>
                  <a:gd name="T32" fmla="*/ 5 w 368"/>
                  <a:gd name="T33"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8" h="49">
                    <a:moveTo>
                      <a:pt x="5" y="0"/>
                    </a:moveTo>
                    <a:cubicBezTo>
                      <a:pt x="27" y="9"/>
                      <a:pt x="50" y="3"/>
                      <a:pt x="72" y="5"/>
                    </a:cubicBezTo>
                    <a:cubicBezTo>
                      <a:pt x="126" y="10"/>
                      <a:pt x="178" y="22"/>
                      <a:pt x="232" y="26"/>
                    </a:cubicBezTo>
                    <a:cubicBezTo>
                      <a:pt x="265" y="29"/>
                      <a:pt x="298" y="32"/>
                      <a:pt x="332" y="30"/>
                    </a:cubicBezTo>
                    <a:cubicBezTo>
                      <a:pt x="343" y="29"/>
                      <a:pt x="354" y="31"/>
                      <a:pt x="365" y="32"/>
                    </a:cubicBezTo>
                    <a:cubicBezTo>
                      <a:pt x="368" y="47"/>
                      <a:pt x="358" y="47"/>
                      <a:pt x="349" y="45"/>
                    </a:cubicBezTo>
                    <a:cubicBezTo>
                      <a:pt x="340" y="44"/>
                      <a:pt x="331" y="41"/>
                      <a:pt x="321" y="44"/>
                    </a:cubicBezTo>
                    <a:cubicBezTo>
                      <a:pt x="312" y="47"/>
                      <a:pt x="303" y="47"/>
                      <a:pt x="295" y="43"/>
                    </a:cubicBezTo>
                    <a:cubicBezTo>
                      <a:pt x="285" y="38"/>
                      <a:pt x="279" y="41"/>
                      <a:pt x="273" y="49"/>
                    </a:cubicBezTo>
                    <a:cubicBezTo>
                      <a:pt x="253" y="41"/>
                      <a:pt x="232" y="43"/>
                      <a:pt x="210" y="44"/>
                    </a:cubicBezTo>
                    <a:cubicBezTo>
                      <a:pt x="192" y="44"/>
                      <a:pt x="174" y="33"/>
                      <a:pt x="156" y="32"/>
                    </a:cubicBezTo>
                    <a:cubicBezTo>
                      <a:pt x="142" y="32"/>
                      <a:pt x="128" y="26"/>
                      <a:pt x="113" y="30"/>
                    </a:cubicBezTo>
                    <a:cubicBezTo>
                      <a:pt x="95" y="23"/>
                      <a:pt x="76" y="24"/>
                      <a:pt x="57" y="27"/>
                    </a:cubicBezTo>
                    <a:cubicBezTo>
                      <a:pt x="49" y="29"/>
                      <a:pt x="45" y="29"/>
                      <a:pt x="39" y="24"/>
                    </a:cubicBezTo>
                    <a:cubicBezTo>
                      <a:pt x="34" y="18"/>
                      <a:pt x="26" y="15"/>
                      <a:pt x="17" y="17"/>
                    </a:cubicBezTo>
                    <a:cubicBezTo>
                      <a:pt x="11" y="19"/>
                      <a:pt x="6" y="16"/>
                      <a:pt x="1" y="12"/>
                    </a:cubicBezTo>
                    <a:cubicBezTo>
                      <a:pt x="0" y="7"/>
                      <a:pt x="3" y="4"/>
                      <a:pt x="5" y="0"/>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7" name="Freeform 89"/>
              <p:cNvSpPr/>
              <p:nvPr/>
            </p:nvSpPr>
            <p:spPr bwMode="auto">
              <a:xfrm>
                <a:off x="36" y="4040"/>
                <a:ext cx="238" cy="54"/>
              </a:xfrm>
              <a:custGeom>
                <a:avLst/>
                <a:gdLst>
                  <a:gd name="T0" fmla="*/ 8 w 212"/>
                  <a:gd name="T1" fmla="*/ 4 h 48"/>
                  <a:gd name="T2" fmla="*/ 26 w 212"/>
                  <a:gd name="T3" fmla="*/ 11 h 48"/>
                  <a:gd name="T4" fmla="*/ 40 w 212"/>
                  <a:gd name="T5" fmla="*/ 8 h 48"/>
                  <a:gd name="T6" fmla="*/ 65 w 212"/>
                  <a:gd name="T7" fmla="*/ 5 h 48"/>
                  <a:gd name="T8" fmla="*/ 144 w 212"/>
                  <a:gd name="T9" fmla="*/ 13 h 48"/>
                  <a:gd name="T10" fmla="*/ 212 w 212"/>
                  <a:gd name="T11" fmla="*/ 24 h 48"/>
                  <a:gd name="T12" fmla="*/ 184 w 212"/>
                  <a:gd name="T13" fmla="*/ 32 h 48"/>
                  <a:gd name="T14" fmla="*/ 131 w 212"/>
                  <a:gd name="T15" fmla="*/ 33 h 48"/>
                  <a:gd name="T16" fmla="*/ 113 w 212"/>
                  <a:gd name="T17" fmla="*/ 32 h 48"/>
                  <a:gd name="T18" fmla="*/ 100 w 212"/>
                  <a:gd name="T19" fmla="*/ 31 h 48"/>
                  <a:gd name="T20" fmla="*/ 85 w 212"/>
                  <a:gd name="T21" fmla="*/ 28 h 48"/>
                  <a:gd name="T22" fmla="*/ 71 w 212"/>
                  <a:gd name="T23" fmla="*/ 23 h 48"/>
                  <a:gd name="T24" fmla="*/ 65 w 212"/>
                  <a:gd name="T25" fmla="*/ 38 h 48"/>
                  <a:gd name="T26" fmla="*/ 60 w 212"/>
                  <a:gd name="T27" fmla="*/ 48 h 48"/>
                  <a:gd name="T28" fmla="*/ 0 w 212"/>
                  <a:gd name="T29" fmla="*/ 44 h 48"/>
                  <a:gd name="T30" fmla="*/ 8 w 212"/>
                  <a:gd name="T31" fmla="*/ 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2" h="48">
                    <a:moveTo>
                      <a:pt x="8" y="4"/>
                    </a:moveTo>
                    <a:cubicBezTo>
                      <a:pt x="14" y="7"/>
                      <a:pt x="21" y="6"/>
                      <a:pt x="26" y="11"/>
                    </a:cubicBezTo>
                    <a:cubicBezTo>
                      <a:pt x="31" y="15"/>
                      <a:pt x="35" y="18"/>
                      <a:pt x="40" y="8"/>
                    </a:cubicBezTo>
                    <a:cubicBezTo>
                      <a:pt x="44" y="0"/>
                      <a:pt x="56" y="4"/>
                      <a:pt x="65" y="5"/>
                    </a:cubicBezTo>
                    <a:cubicBezTo>
                      <a:pt x="91" y="9"/>
                      <a:pt x="117" y="17"/>
                      <a:pt x="144" y="13"/>
                    </a:cubicBezTo>
                    <a:cubicBezTo>
                      <a:pt x="167" y="9"/>
                      <a:pt x="189" y="24"/>
                      <a:pt x="212" y="24"/>
                    </a:cubicBezTo>
                    <a:cubicBezTo>
                      <a:pt x="206" y="39"/>
                      <a:pt x="193" y="35"/>
                      <a:pt x="184" y="32"/>
                    </a:cubicBezTo>
                    <a:cubicBezTo>
                      <a:pt x="166" y="27"/>
                      <a:pt x="149" y="28"/>
                      <a:pt x="131" y="33"/>
                    </a:cubicBezTo>
                    <a:cubicBezTo>
                      <a:pt x="125" y="36"/>
                      <a:pt x="118" y="38"/>
                      <a:pt x="113" y="32"/>
                    </a:cubicBezTo>
                    <a:cubicBezTo>
                      <a:pt x="108" y="26"/>
                      <a:pt x="105" y="28"/>
                      <a:pt x="100" y="31"/>
                    </a:cubicBezTo>
                    <a:cubicBezTo>
                      <a:pt x="95" y="35"/>
                      <a:pt x="89" y="36"/>
                      <a:pt x="85" y="28"/>
                    </a:cubicBezTo>
                    <a:cubicBezTo>
                      <a:pt x="82" y="22"/>
                      <a:pt x="77" y="19"/>
                      <a:pt x="71" y="23"/>
                    </a:cubicBezTo>
                    <a:cubicBezTo>
                      <a:pt x="66" y="27"/>
                      <a:pt x="59" y="29"/>
                      <a:pt x="65" y="38"/>
                    </a:cubicBezTo>
                    <a:cubicBezTo>
                      <a:pt x="67" y="42"/>
                      <a:pt x="63" y="45"/>
                      <a:pt x="60" y="48"/>
                    </a:cubicBezTo>
                    <a:cubicBezTo>
                      <a:pt x="40" y="47"/>
                      <a:pt x="20" y="45"/>
                      <a:pt x="0" y="44"/>
                    </a:cubicBezTo>
                    <a:cubicBezTo>
                      <a:pt x="2" y="30"/>
                      <a:pt x="2" y="17"/>
                      <a:pt x="8" y="4"/>
                    </a:cubicBezTo>
                    <a:close/>
                  </a:path>
                </a:pathLst>
              </a:custGeom>
              <a:solidFill>
                <a:srgbClr val="ADCF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8" name="Freeform 90"/>
              <p:cNvSpPr/>
              <p:nvPr/>
            </p:nvSpPr>
            <p:spPr bwMode="auto">
              <a:xfrm>
                <a:off x="720" y="715"/>
                <a:ext cx="172" cy="155"/>
              </a:xfrm>
              <a:custGeom>
                <a:avLst/>
                <a:gdLst>
                  <a:gd name="T0" fmla="*/ 3 w 153"/>
                  <a:gd name="T1" fmla="*/ 36 h 138"/>
                  <a:gd name="T2" fmla="*/ 11 w 153"/>
                  <a:gd name="T3" fmla="*/ 28 h 138"/>
                  <a:gd name="T4" fmla="*/ 24 w 153"/>
                  <a:gd name="T5" fmla="*/ 32 h 138"/>
                  <a:gd name="T6" fmla="*/ 11 w 153"/>
                  <a:gd name="T7" fmla="*/ 0 h 138"/>
                  <a:gd name="T8" fmla="*/ 67 w 153"/>
                  <a:gd name="T9" fmla="*/ 41 h 138"/>
                  <a:gd name="T10" fmla="*/ 140 w 153"/>
                  <a:gd name="T11" fmla="*/ 103 h 138"/>
                  <a:gd name="T12" fmla="*/ 148 w 153"/>
                  <a:gd name="T13" fmla="*/ 114 h 138"/>
                  <a:gd name="T14" fmla="*/ 150 w 153"/>
                  <a:gd name="T15" fmla="*/ 129 h 138"/>
                  <a:gd name="T16" fmla="*/ 145 w 153"/>
                  <a:gd name="T17" fmla="*/ 138 h 138"/>
                  <a:gd name="T18" fmla="*/ 140 w 153"/>
                  <a:gd name="T19" fmla="*/ 136 h 138"/>
                  <a:gd name="T20" fmla="*/ 80 w 153"/>
                  <a:gd name="T21" fmla="*/ 92 h 138"/>
                  <a:gd name="T22" fmla="*/ 47 w 153"/>
                  <a:gd name="T23" fmla="*/ 59 h 138"/>
                  <a:gd name="T24" fmla="*/ 59 w 153"/>
                  <a:gd name="T25" fmla="*/ 76 h 138"/>
                  <a:gd name="T26" fmla="*/ 43 w 153"/>
                  <a:gd name="T27" fmla="*/ 79 h 138"/>
                  <a:gd name="T28" fmla="*/ 32 w 153"/>
                  <a:gd name="T29" fmla="*/ 71 h 138"/>
                  <a:gd name="T30" fmla="*/ 9 w 153"/>
                  <a:gd name="T31" fmla="*/ 46 h 138"/>
                  <a:gd name="T32" fmla="*/ 3 w 153"/>
                  <a:gd name="T33" fmla="*/ 3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3" h="138">
                    <a:moveTo>
                      <a:pt x="3" y="36"/>
                    </a:moveTo>
                    <a:cubicBezTo>
                      <a:pt x="7" y="35"/>
                      <a:pt x="10" y="32"/>
                      <a:pt x="11" y="28"/>
                    </a:cubicBezTo>
                    <a:cubicBezTo>
                      <a:pt x="17" y="22"/>
                      <a:pt x="18" y="37"/>
                      <a:pt x="24" y="32"/>
                    </a:cubicBezTo>
                    <a:cubicBezTo>
                      <a:pt x="28" y="18"/>
                      <a:pt x="9" y="13"/>
                      <a:pt x="11" y="0"/>
                    </a:cubicBezTo>
                    <a:cubicBezTo>
                      <a:pt x="36" y="5"/>
                      <a:pt x="50" y="26"/>
                      <a:pt x="67" y="41"/>
                    </a:cubicBezTo>
                    <a:cubicBezTo>
                      <a:pt x="91" y="62"/>
                      <a:pt x="118" y="80"/>
                      <a:pt x="140" y="103"/>
                    </a:cubicBezTo>
                    <a:cubicBezTo>
                      <a:pt x="143" y="106"/>
                      <a:pt x="147" y="109"/>
                      <a:pt x="148" y="114"/>
                    </a:cubicBezTo>
                    <a:cubicBezTo>
                      <a:pt x="148" y="119"/>
                      <a:pt x="147" y="124"/>
                      <a:pt x="150" y="129"/>
                    </a:cubicBezTo>
                    <a:cubicBezTo>
                      <a:pt x="153" y="134"/>
                      <a:pt x="151" y="138"/>
                      <a:pt x="145" y="138"/>
                    </a:cubicBezTo>
                    <a:cubicBezTo>
                      <a:pt x="143" y="138"/>
                      <a:pt x="142" y="137"/>
                      <a:pt x="140" y="136"/>
                    </a:cubicBezTo>
                    <a:cubicBezTo>
                      <a:pt x="121" y="121"/>
                      <a:pt x="103" y="104"/>
                      <a:pt x="80" y="92"/>
                    </a:cubicBezTo>
                    <a:cubicBezTo>
                      <a:pt x="67" y="85"/>
                      <a:pt x="58" y="69"/>
                      <a:pt x="47" y="59"/>
                    </a:cubicBezTo>
                    <a:cubicBezTo>
                      <a:pt x="49" y="65"/>
                      <a:pt x="62" y="67"/>
                      <a:pt x="59" y="76"/>
                    </a:cubicBezTo>
                    <a:cubicBezTo>
                      <a:pt x="56" y="84"/>
                      <a:pt x="49" y="81"/>
                      <a:pt x="43" y="79"/>
                    </a:cubicBezTo>
                    <a:cubicBezTo>
                      <a:pt x="39" y="77"/>
                      <a:pt x="35" y="75"/>
                      <a:pt x="32" y="71"/>
                    </a:cubicBezTo>
                    <a:cubicBezTo>
                      <a:pt x="25" y="62"/>
                      <a:pt x="17" y="54"/>
                      <a:pt x="9" y="46"/>
                    </a:cubicBezTo>
                    <a:cubicBezTo>
                      <a:pt x="6" y="43"/>
                      <a:pt x="0" y="42"/>
                      <a:pt x="3" y="36"/>
                    </a:cubicBezTo>
                    <a:close/>
                  </a:path>
                </a:pathLst>
              </a:custGeom>
              <a:solidFill>
                <a:srgbClr val="EDD4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9" name="Freeform 91"/>
              <p:cNvSpPr/>
              <p:nvPr/>
            </p:nvSpPr>
            <p:spPr bwMode="auto">
              <a:xfrm>
                <a:off x="1924" y="1253"/>
                <a:ext cx="93" cy="394"/>
              </a:xfrm>
              <a:custGeom>
                <a:avLst/>
                <a:gdLst>
                  <a:gd name="T0" fmla="*/ 73 w 83"/>
                  <a:gd name="T1" fmla="*/ 345 h 351"/>
                  <a:gd name="T2" fmla="*/ 65 w 83"/>
                  <a:gd name="T3" fmla="*/ 340 h 351"/>
                  <a:gd name="T4" fmla="*/ 35 w 83"/>
                  <a:gd name="T5" fmla="*/ 224 h 351"/>
                  <a:gd name="T6" fmla="*/ 14 w 83"/>
                  <a:gd name="T7" fmla="*/ 156 h 351"/>
                  <a:gd name="T8" fmla="*/ 35 w 83"/>
                  <a:gd name="T9" fmla="*/ 191 h 351"/>
                  <a:gd name="T10" fmla="*/ 22 w 83"/>
                  <a:gd name="T11" fmla="*/ 103 h 351"/>
                  <a:gd name="T12" fmla="*/ 19 w 83"/>
                  <a:gd name="T13" fmla="*/ 126 h 351"/>
                  <a:gd name="T14" fmla="*/ 17 w 83"/>
                  <a:gd name="T15" fmla="*/ 126 h 351"/>
                  <a:gd name="T16" fmla="*/ 0 w 83"/>
                  <a:gd name="T17" fmla="*/ 9 h 351"/>
                  <a:gd name="T18" fmla="*/ 24 w 83"/>
                  <a:gd name="T19" fmla="*/ 10 h 351"/>
                  <a:gd name="T20" fmla="*/ 16 w 83"/>
                  <a:gd name="T21" fmla="*/ 19 h 351"/>
                  <a:gd name="T22" fmla="*/ 27 w 83"/>
                  <a:gd name="T23" fmla="*/ 88 h 351"/>
                  <a:gd name="T24" fmla="*/ 38 w 83"/>
                  <a:gd name="T25" fmla="*/ 100 h 351"/>
                  <a:gd name="T26" fmla="*/ 39 w 83"/>
                  <a:gd name="T27" fmla="*/ 157 h 351"/>
                  <a:gd name="T28" fmla="*/ 41 w 83"/>
                  <a:gd name="T29" fmla="*/ 173 h 351"/>
                  <a:gd name="T30" fmla="*/ 56 w 83"/>
                  <a:gd name="T31" fmla="*/ 205 h 351"/>
                  <a:gd name="T32" fmla="*/ 83 w 83"/>
                  <a:gd name="T33" fmla="*/ 305 h 351"/>
                  <a:gd name="T34" fmla="*/ 70 w 83"/>
                  <a:gd name="T35" fmla="*/ 292 h 351"/>
                  <a:gd name="T36" fmla="*/ 57 w 83"/>
                  <a:gd name="T37" fmla="*/ 242 h 351"/>
                  <a:gd name="T38" fmla="*/ 45 w 83"/>
                  <a:gd name="T39" fmla="*/ 223 h 351"/>
                  <a:gd name="T40" fmla="*/ 64 w 83"/>
                  <a:gd name="T41" fmla="*/ 305 h 351"/>
                  <a:gd name="T42" fmla="*/ 73 w 83"/>
                  <a:gd name="T43" fmla="*/ 34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3" h="351">
                    <a:moveTo>
                      <a:pt x="73" y="345"/>
                    </a:moveTo>
                    <a:cubicBezTo>
                      <a:pt x="66" y="351"/>
                      <a:pt x="65" y="344"/>
                      <a:pt x="65" y="340"/>
                    </a:cubicBezTo>
                    <a:cubicBezTo>
                      <a:pt x="54" y="302"/>
                      <a:pt x="43" y="263"/>
                      <a:pt x="35" y="224"/>
                    </a:cubicBezTo>
                    <a:cubicBezTo>
                      <a:pt x="30" y="202"/>
                      <a:pt x="22" y="181"/>
                      <a:pt x="14" y="156"/>
                    </a:cubicBezTo>
                    <a:cubicBezTo>
                      <a:pt x="29" y="166"/>
                      <a:pt x="25" y="181"/>
                      <a:pt x="35" y="191"/>
                    </a:cubicBezTo>
                    <a:cubicBezTo>
                      <a:pt x="31" y="162"/>
                      <a:pt x="27" y="135"/>
                      <a:pt x="22" y="103"/>
                    </a:cubicBezTo>
                    <a:cubicBezTo>
                      <a:pt x="20" y="114"/>
                      <a:pt x="19" y="120"/>
                      <a:pt x="19" y="126"/>
                    </a:cubicBezTo>
                    <a:cubicBezTo>
                      <a:pt x="18" y="126"/>
                      <a:pt x="17" y="126"/>
                      <a:pt x="17" y="126"/>
                    </a:cubicBezTo>
                    <a:cubicBezTo>
                      <a:pt x="11" y="87"/>
                      <a:pt x="5" y="48"/>
                      <a:pt x="0" y="9"/>
                    </a:cubicBezTo>
                    <a:cubicBezTo>
                      <a:pt x="8" y="7"/>
                      <a:pt x="16" y="0"/>
                      <a:pt x="24" y="10"/>
                    </a:cubicBezTo>
                    <a:cubicBezTo>
                      <a:pt x="21" y="12"/>
                      <a:pt x="16" y="15"/>
                      <a:pt x="16" y="19"/>
                    </a:cubicBezTo>
                    <a:cubicBezTo>
                      <a:pt x="18" y="42"/>
                      <a:pt x="17" y="66"/>
                      <a:pt x="27" y="88"/>
                    </a:cubicBezTo>
                    <a:cubicBezTo>
                      <a:pt x="32" y="91"/>
                      <a:pt x="40" y="93"/>
                      <a:pt x="38" y="100"/>
                    </a:cubicBezTo>
                    <a:cubicBezTo>
                      <a:pt x="35" y="120"/>
                      <a:pt x="42" y="138"/>
                      <a:pt x="39" y="157"/>
                    </a:cubicBezTo>
                    <a:cubicBezTo>
                      <a:pt x="40" y="163"/>
                      <a:pt x="40" y="168"/>
                      <a:pt x="41" y="173"/>
                    </a:cubicBezTo>
                    <a:cubicBezTo>
                      <a:pt x="45" y="184"/>
                      <a:pt x="40" y="199"/>
                      <a:pt x="56" y="205"/>
                    </a:cubicBezTo>
                    <a:cubicBezTo>
                      <a:pt x="71" y="236"/>
                      <a:pt x="76" y="271"/>
                      <a:pt x="83" y="305"/>
                    </a:cubicBezTo>
                    <a:cubicBezTo>
                      <a:pt x="70" y="310"/>
                      <a:pt x="71" y="298"/>
                      <a:pt x="70" y="292"/>
                    </a:cubicBezTo>
                    <a:cubicBezTo>
                      <a:pt x="66" y="275"/>
                      <a:pt x="61" y="259"/>
                      <a:pt x="57" y="242"/>
                    </a:cubicBezTo>
                    <a:cubicBezTo>
                      <a:pt x="55" y="236"/>
                      <a:pt x="55" y="229"/>
                      <a:pt x="45" y="223"/>
                    </a:cubicBezTo>
                    <a:cubicBezTo>
                      <a:pt x="54" y="252"/>
                      <a:pt x="67" y="277"/>
                      <a:pt x="64" y="305"/>
                    </a:cubicBezTo>
                    <a:cubicBezTo>
                      <a:pt x="65" y="319"/>
                      <a:pt x="68" y="332"/>
                      <a:pt x="73" y="345"/>
                    </a:cubicBezTo>
                    <a:close/>
                  </a:path>
                </a:pathLst>
              </a:custGeom>
              <a:solidFill>
                <a:srgbClr val="977A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0" name="Freeform 92"/>
              <p:cNvSpPr/>
              <p:nvPr/>
            </p:nvSpPr>
            <p:spPr bwMode="auto">
              <a:xfrm>
                <a:off x="824" y="958"/>
                <a:ext cx="143" cy="157"/>
              </a:xfrm>
              <a:custGeom>
                <a:avLst/>
                <a:gdLst>
                  <a:gd name="T0" fmla="*/ 126 w 127"/>
                  <a:gd name="T1" fmla="*/ 109 h 140"/>
                  <a:gd name="T2" fmla="*/ 111 w 127"/>
                  <a:gd name="T3" fmla="*/ 140 h 140"/>
                  <a:gd name="T4" fmla="*/ 95 w 127"/>
                  <a:gd name="T5" fmla="*/ 116 h 140"/>
                  <a:gd name="T6" fmla="*/ 73 w 127"/>
                  <a:gd name="T7" fmla="*/ 77 h 140"/>
                  <a:gd name="T8" fmla="*/ 0 w 127"/>
                  <a:gd name="T9" fmla="*/ 17 h 140"/>
                  <a:gd name="T10" fmla="*/ 27 w 127"/>
                  <a:gd name="T11" fmla="*/ 5 h 140"/>
                  <a:gd name="T12" fmla="*/ 47 w 127"/>
                  <a:gd name="T13" fmla="*/ 16 h 140"/>
                  <a:gd name="T14" fmla="*/ 61 w 127"/>
                  <a:gd name="T15" fmla="*/ 32 h 140"/>
                  <a:gd name="T16" fmla="*/ 78 w 127"/>
                  <a:gd name="T17" fmla="*/ 41 h 140"/>
                  <a:gd name="T18" fmla="*/ 126 w 127"/>
                  <a:gd name="T19" fmla="*/ 10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40">
                    <a:moveTo>
                      <a:pt x="126" y="109"/>
                    </a:moveTo>
                    <a:cubicBezTo>
                      <a:pt x="127" y="122"/>
                      <a:pt x="118" y="131"/>
                      <a:pt x="111" y="140"/>
                    </a:cubicBezTo>
                    <a:cubicBezTo>
                      <a:pt x="104" y="134"/>
                      <a:pt x="101" y="124"/>
                      <a:pt x="95" y="116"/>
                    </a:cubicBezTo>
                    <a:cubicBezTo>
                      <a:pt x="96" y="99"/>
                      <a:pt x="83" y="88"/>
                      <a:pt x="73" y="77"/>
                    </a:cubicBezTo>
                    <a:cubicBezTo>
                      <a:pt x="51" y="54"/>
                      <a:pt x="24" y="37"/>
                      <a:pt x="0" y="17"/>
                    </a:cubicBezTo>
                    <a:cubicBezTo>
                      <a:pt x="3" y="0"/>
                      <a:pt x="20" y="13"/>
                      <a:pt x="27" y="5"/>
                    </a:cubicBezTo>
                    <a:cubicBezTo>
                      <a:pt x="37" y="1"/>
                      <a:pt x="41" y="11"/>
                      <a:pt x="47" y="16"/>
                    </a:cubicBezTo>
                    <a:cubicBezTo>
                      <a:pt x="52" y="20"/>
                      <a:pt x="55" y="27"/>
                      <a:pt x="61" y="32"/>
                    </a:cubicBezTo>
                    <a:cubicBezTo>
                      <a:pt x="66" y="36"/>
                      <a:pt x="72" y="39"/>
                      <a:pt x="78" y="41"/>
                    </a:cubicBezTo>
                    <a:cubicBezTo>
                      <a:pt x="100" y="59"/>
                      <a:pt x="119" y="80"/>
                      <a:pt x="126" y="109"/>
                    </a:cubicBezTo>
                    <a:close/>
                  </a:path>
                </a:pathLst>
              </a:custGeom>
              <a:solidFill>
                <a:srgbClr val="EED4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1" name="Freeform 93"/>
              <p:cNvSpPr/>
              <p:nvPr/>
            </p:nvSpPr>
            <p:spPr bwMode="auto">
              <a:xfrm>
                <a:off x="782" y="643"/>
                <a:ext cx="287" cy="261"/>
              </a:xfrm>
              <a:custGeom>
                <a:avLst/>
                <a:gdLst>
                  <a:gd name="T0" fmla="*/ 0 w 255"/>
                  <a:gd name="T1" fmla="*/ 0 h 232"/>
                  <a:gd name="T2" fmla="*/ 46 w 255"/>
                  <a:gd name="T3" fmla="*/ 43 h 232"/>
                  <a:gd name="T4" fmla="*/ 93 w 255"/>
                  <a:gd name="T5" fmla="*/ 83 h 232"/>
                  <a:gd name="T6" fmla="*/ 62 w 255"/>
                  <a:gd name="T7" fmla="*/ 40 h 232"/>
                  <a:gd name="T8" fmla="*/ 111 w 255"/>
                  <a:gd name="T9" fmla="*/ 86 h 232"/>
                  <a:gd name="T10" fmla="*/ 166 w 255"/>
                  <a:gd name="T11" fmla="*/ 130 h 232"/>
                  <a:gd name="T12" fmla="*/ 230 w 255"/>
                  <a:gd name="T13" fmla="*/ 184 h 232"/>
                  <a:gd name="T14" fmla="*/ 255 w 255"/>
                  <a:gd name="T15" fmla="*/ 228 h 232"/>
                  <a:gd name="T16" fmla="*/ 244 w 255"/>
                  <a:gd name="T17" fmla="*/ 231 h 232"/>
                  <a:gd name="T18" fmla="*/ 219 w 255"/>
                  <a:gd name="T19" fmla="*/ 197 h 232"/>
                  <a:gd name="T20" fmla="*/ 166 w 255"/>
                  <a:gd name="T21" fmla="*/ 152 h 232"/>
                  <a:gd name="T22" fmla="*/ 161 w 255"/>
                  <a:gd name="T23" fmla="*/ 153 h 232"/>
                  <a:gd name="T24" fmla="*/ 142 w 255"/>
                  <a:gd name="T25" fmla="*/ 134 h 232"/>
                  <a:gd name="T26" fmla="*/ 64 w 255"/>
                  <a:gd name="T27" fmla="*/ 75 h 232"/>
                  <a:gd name="T28" fmla="*/ 30 w 255"/>
                  <a:gd name="T29" fmla="*/ 36 h 232"/>
                  <a:gd name="T30" fmla="*/ 0 w 255"/>
                  <a:gd name="T3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5" h="232">
                    <a:moveTo>
                      <a:pt x="0" y="0"/>
                    </a:moveTo>
                    <a:cubicBezTo>
                      <a:pt x="19" y="11"/>
                      <a:pt x="30" y="29"/>
                      <a:pt x="46" y="43"/>
                    </a:cubicBezTo>
                    <a:cubicBezTo>
                      <a:pt x="61" y="57"/>
                      <a:pt x="76" y="71"/>
                      <a:pt x="93" y="83"/>
                    </a:cubicBezTo>
                    <a:cubicBezTo>
                      <a:pt x="86" y="66"/>
                      <a:pt x="68" y="59"/>
                      <a:pt x="62" y="40"/>
                    </a:cubicBezTo>
                    <a:cubicBezTo>
                      <a:pt x="78" y="56"/>
                      <a:pt x="95" y="71"/>
                      <a:pt x="111" y="86"/>
                    </a:cubicBezTo>
                    <a:cubicBezTo>
                      <a:pt x="128" y="103"/>
                      <a:pt x="146" y="122"/>
                      <a:pt x="166" y="130"/>
                    </a:cubicBezTo>
                    <a:cubicBezTo>
                      <a:pt x="195" y="142"/>
                      <a:pt x="206" y="169"/>
                      <a:pt x="230" y="184"/>
                    </a:cubicBezTo>
                    <a:cubicBezTo>
                      <a:pt x="245" y="193"/>
                      <a:pt x="248" y="212"/>
                      <a:pt x="255" y="228"/>
                    </a:cubicBezTo>
                    <a:cubicBezTo>
                      <a:pt x="252" y="232"/>
                      <a:pt x="248" y="232"/>
                      <a:pt x="244" y="231"/>
                    </a:cubicBezTo>
                    <a:cubicBezTo>
                      <a:pt x="230" y="224"/>
                      <a:pt x="226" y="209"/>
                      <a:pt x="219" y="197"/>
                    </a:cubicBezTo>
                    <a:cubicBezTo>
                      <a:pt x="207" y="175"/>
                      <a:pt x="188" y="162"/>
                      <a:pt x="166" y="152"/>
                    </a:cubicBezTo>
                    <a:cubicBezTo>
                      <a:pt x="165" y="153"/>
                      <a:pt x="163" y="153"/>
                      <a:pt x="161" y="153"/>
                    </a:cubicBezTo>
                    <a:cubicBezTo>
                      <a:pt x="152" y="150"/>
                      <a:pt x="147" y="141"/>
                      <a:pt x="142" y="134"/>
                    </a:cubicBezTo>
                    <a:cubicBezTo>
                      <a:pt x="122" y="106"/>
                      <a:pt x="87" y="98"/>
                      <a:pt x="64" y="75"/>
                    </a:cubicBezTo>
                    <a:cubicBezTo>
                      <a:pt x="52" y="63"/>
                      <a:pt x="36" y="54"/>
                      <a:pt x="30" y="36"/>
                    </a:cubicBezTo>
                    <a:cubicBezTo>
                      <a:pt x="22" y="22"/>
                      <a:pt x="2" y="18"/>
                      <a:pt x="0" y="0"/>
                    </a:cubicBezTo>
                    <a:close/>
                  </a:path>
                </a:pathLst>
              </a:custGeom>
              <a:solidFill>
                <a:srgbClr val="7154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2" name="Freeform 94"/>
              <p:cNvSpPr/>
              <p:nvPr/>
            </p:nvSpPr>
            <p:spPr bwMode="auto">
              <a:xfrm>
                <a:off x="1901" y="1428"/>
                <a:ext cx="106" cy="517"/>
              </a:xfrm>
              <a:custGeom>
                <a:avLst/>
                <a:gdLst>
                  <a:gd name="T0" fmla="*/ 8 w 95"/>
                  <a:gd name="T1" fmla="*/ 5 h 460"/>
                  <a:gd name="T2" fmla="*/ 34 w 95"/>
                  <a:gd name="T3" fmla="*/ 100 h 460"/>
                  <a:gd name="T4" fmla="*/ 49 w 95"/>
                  <a:gd name="T5" fmla="*/ 213 h 460"/>
                  <a:gd name="T6" fmla="*/ 54 w 95"/>
                  <a:gd name="T7" fmla="*/ 254 h 460"/>
                  <a:gd name="T8" fmla="*/ 75 w 95"/>
                  <a:gd name="T9" fmla="*/ 343 h 460"/>
                  <a:gd name="T10" fmla="*/ 88 w 95"/>
                  <a:gd name="T11" fmla="*/ 421 h 460"/>
                  <a:gd name="T12" fmla="*/ 95 w 95"/>
                  <a:gd name="T13" fmla="*/ 460 h 460"/>
                  <a:gd name="T14" fmla="*/ 76 w 95"/>
                  <a:gd name="T15" fmla="*/ 409 h 460"/>
                  <a:gd name="T16" fmla="*/ 36 w 95"/>
                  <a:gd name="T17" fmla="*/ 187 h 460"/>
                  <a:gd name="T18" fmla="*/ 43 w 95"/>
                  <a:gd name="T19" fmla="*/ 205 h 460"/>
                  <a:gd name="T20" fmla="*/ 28 w 95"/>
                  <a:gd name="T21" fmla="*/ 99 h 460"/>
                  <a:gd name="T22" fmla="*/ 24 w 95"/>
                  <a:gd name="T23" fmla="*/ 116 h 460"/>
                  <a:gd name="T24" fmla="*/ 1 w 95"/>
                  <a:gd name="T25" fmla="*/ 5 h 460"/>
                  <a:gd name="T26" fmla="*/ 2 w 95"/>
                  <a:gd name="T27" fmla="*/ 1 h 460"/>
                  <a:gd name="T28" fmla="*/ 8 w 95"/>
                  <a:gd name="T29" fmla="*/ 5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5" h="460">
                    <a:moveTo>
                      <a:pt x="8" y="5"/>
                    </a:moveTo>
                    <a:cubicBezTo>
                      <a:pt x="14" y="37"/>
                      <a:pt x="17" y="69"/>
                      <a:pt x="34" y="100"/>
                    </a:cubicBezTo>
                    <a:cubicBezTo>
                      <a:pt x="52" y="134"/>
                      <a:pt x="50" y="175"/>
                      <a:pt x="49" y="213"/>
                    </a:cubicBezTo>
                    <a:cubicBezTo>
                      <a:pt x="48" y="227"/>
                      <a:pt x="46" y="244"/>
                      <a:pt x="54" y="254"/>
                    </a:cubicBezTo>
                    <a:cubicBezTo>
                      <a:pt x="74" y="281"/>
                      <a:pt x="67" y="314"/>
                      <a:pt x="75" y="343"/>
                    </a:cubicBezTo>
                    <a:cubicBezTo>
                      <a:pt x="82" y="368"/>
                      <a:pt x="80" y="396"/>
                      <a:pt x="88" y="421"/>
                    </a:cubicBezTo>
                    <a:cubicBezTo>
                      <a:pt x="89" y="434"/>
                      <a:pt x="93" y="447"/>
                      <a:pt x="95" y="460"/>
                    </a:cubicBezTo>
                    <a:cubicBezTo>
                      <a:pt x="82" y="445"/>
                      <a:pt x="83" y="426"/>
                      <a:pt x="76" y="409"/>
                    </a:cubicBezTo>
                    <a:cubicBezTo>
                      <a:pt x="72" y="334"/>
                      <a:pt x="47" y="262"/>
                      <a:pt x="36" y="187"/>
                    </a:cubicBezTo>
                    <a:cubicBezTo>
                      <a:pt x="38" y="193"/>
                      <a:pt x="40" y="199"/>
                      <a:pt x="43" y="205"/>
                    </a:cubicBezTo>
                    <a:cubicBezTo>
                      <a:pt x="40" y="169"/>
                      <a:pt x="42" y="133"/>
                      <a:pt x="28" y="99"/>
                    </a:cubicBezTo>
                    <a:cubicBezTo>
                      <a:pt x="20" y="103"/>
                      <a:pt x="31" y="110"/>
                      <a:pt x="24" y="116"/>
                    </a:cubicBezTo>
                    <a:cubicBezTo>
                      <a:pt x="17" y="78"/>
                      <a:pt x="5" y="43"/>
                      <a:pt x="1" y="5"/>
                    </a:cubicBezTo>
                    <a:cubicBezTo>
                      <a:pt x="0" y="3"/>
                      <a:pt x="0" y="2"/>
                      <a:pt x="2" y="1"/>
                    </a:cubicBezTo>
                    <a:cubicBezTo>
                      <a:pt x="5" y="0"/>
                      <a:pt x="7" y="2"/>
                      <a:pt x="8" y="5"/>
                    </a:cubicBezTo>
                    <a:close/>
                  </a:path>
                </a:pathLst>
              </a:custGeom>
              <a:solidFill>
                <a:srgbClr val="9776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3" name="Freeform 95"/>
              <p:cNvSpPr/>
              <p:nvPr/>
            </p:nvSpPr>
            <p:spPr bwMode="auto">
              <a:xfrm>
                <a:off x="832" y="876"/>
                <a:ext cx="164" cy="183"/>
              </a:xfrm>
              <a:custGeom>
                <a:avLst/>
                <a:gdLst>
                  <a:gd name="T0" fmla="*/ 143 w 146"/>
                  <a:gd name="T1" fmla="*/ 137 h 163"/>
                  <a:gd name="T2" fmla="*/ 139 w 146"/>
                  <a:gd name="T3" fmla="*/ 156 h 163"/>
                  <a:gd name="T4" fmla="*/ 121 w 146"/>
                  <a:gd name="T5" fmla="*/ 148 h 163"/>
                  <a:gd name="T6" fmla="*/ 66 w 146"/>
                  <a:gd name="T7" fmla="*/ 80 h 163"/>
                  <a:gd name="T8" fmla="*/ 0 w 146"/>
                  <a:gd name="T9" fmla="*/ 13 h 163"/>
                  <a:gd name="T10" fmla="*/ 0 w 146"/>
                  <a:gd name="T11" fmla="*/ 6 h 163"/>
                  <a:gd name="T12" fmla="*/ 5 w 146"/>
                  <a:gd name="T13" fmla="*/ 0 h 163"/>
                  <a:gd name="T14" fmla="*/ 40 w 146"/>
                  <a:gd name="T15" fmla="*/ 23 h 163"/>
                  <a:gd name="T16" fmla="*/ 61 w 146"/>
                  <a:gd name="T17" fmla="*/ 38 h 163"/>
                  <a:gd name="T18" fmla="*/ 68 w 146"/>
                  <a:gd name="T19" fmla="*/ 43 h 163"/>
                  <a:gd name="T20" fmla="*/ 135 w 146"/>
                  <a:gd name="T21" fmla="*/ 118 h 163"/>
                  <a:gd name="T22" fmla="*/ 143 w 146"/>
                  <a:gd name="T23" fmla="*/ 13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63">
                    <a:moveTo>
                      <a:pt x="143" y="137"/>
                    </a:moveTo>
                    <a:cubicBezTo>
                      <a:pt x="146" y="145"/>
                      <a:pt x="140" y="150"/>
                      <a:pt x="139" y="156"/>
                    </a:cubicBezTo>
                    <a:cubicBezTo>
                      <a:pt x="129" y="163"/>
                      <a:pt x="126" y="153"/>
                      <a:pt x="121" y="148"/>
                    </a:cubicBezTo>
                    <a:cubicBezTo>
                      <a:pt x="103" y="125"/>
                      <a:pt x="89" y="99"/>
                      <a:pt x="66" y="80"/>
                    </a:cubicBezTo>
                    <a:cubicBezTo>
                      <a:pt x="45" y="57"/>
                      <a:pt x="19" y="38"/>
                      <a:pt x="0" y="13"/>
                    </a:cubicBezTo>
                    <a:cubicBezTo>
                      <a:pt x="4" y="11"/>
                      <a:pt x="0" y="8"/>
                      <a:pt x="0" y="6"/>
                    </a:cubicBezTo>
                    <a:cubicBezTo>
                      <a:pt x="0" y="3"/>
                      <a:pt x="2" y="1"/>
                      <a:pt x="5" y="0"/>
                    </a:cubicBezTo>
                    <a:cubicBezTo>
                      <a:pt x="20" y="2"/>
                      <a:pt x="29" y="15"/>
                      <a:pt x="40" y="23"/>
                    </a:cubicBezTo>
                    <a:cubicBezTo>
                      <a:pt x="47" y="28"/>
                      <a:pt x="53" y="34"/>
                      <a:pt x="61" y="38"/>
                    </a:cubicBezTo>
                    <a:cubicBezTo>
                      <a:pt x="64" y="39"/>
                      <a:pt x="66" y="41"/>
                      <a:pt x="68" y="43"/>
                    </a:cubicBezTo>
                    <a:cubicBezTo>
                      <a:pt x="93" y="65"/>
                      <a:pt x="118" y="88"/>
                      <a:pt x="135" y="118"/>
                    </a:cubicBezTo>
                    <a:cubicBezTo>
                      <a:pt x="139" y="124"/>
                      <a:pt x="145" y="129"/>
                      <a:pt x="143" y="137"/>
                    </a:cubicBezTo>
                    <a:close/>
                  </a:path>
                </a:pathLst>
              </a:custGeom>
              <a:solidFill>
                <a:srgbClr val="F1DB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4" name="Freeform 96"/>
              <p:cNvSpPr/>
              <p:nvPr/>
            </p:nvSpPr>
            <p:spPr bwMode="auto">
              <a:xfrm>
                <a:off x="-1" y="4256"/>
                <a:ext cx="148" cy="56"/>
              </a:xfrm>
              <a:custGeom>
                <a:avLst/>
                <a:gdLst>
                  <a:gd name="T0" fmla="*/ 109 w 132"/>
                  <a:gd name="T1" fmla="*/ 20 h 50"/>
                  <a:gd name="T2" fmla="*/ 115 w 132"/>
                  <a:gd name="T3" fmla="*/ 36 h 50"/>
                  <a:gd name="T4" fmla="*/ 129 w 132"/>
                  <a:gd name="T5" fmla="*/ 41 h 50"/>
                  <a:gd name="T6" fmla="*/ 123 w 132"/>
                  <a:gd name="T7" fmla="*/ 50 h 50"/>
                  <a:gd name="T8" fmla="*/ 11 w 132"/>
                  <a:gd name="T9" fmla="*/ 39 h 50"/>
                  <a:gd name="T10" fmla="*/ 1 w 132"/>
                  <a:gd name="T11" fmla="*/ 32 h 50"/>
                  <a:gd name="T12" fmla="*/ 5 w 132"/>
                  <a:gd name="T13" fmla="*/ 0 h 50"/>
                  <a:gd name="T14" fmla="*/ 59 w 132"/>
                  <a:gd name="T15" fmla="*/ 10 h 50"/>
                  <a:gd name="T16" fmla="*/ 109 w 132"/>
                  <a:gd name="T17"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50">
                    <a:moveTo>
                      <a:pt x="109" y="20"/>
                    </a:moveTo>
                    <a:cubicBezTo>
                      <a:pt x="105" y="28"/>
                      <a:pt x="105" y="34"/>
                      <a:pt x="115" y="36"/>
                    </a:cubicBezTo>
                    <a:cubicBezTo>
                      <a:pt x="120" y="37"/>
                      <a:pt x="126" y="35"/>
                      <a:pt x="129" y="41"/>
                    </a:cubicBezTo>
                    <a:cubicBezTo>
                      <a:pt x="132" y="47"/>
                      <a:pt x="129" y="50"/>
                      <a:pt x="123" y="50"/>
                    </a:cubicBezTo>
                    <a:cubicBezTo>
                      <a:pt x="86" y="48"/>
                      <a:pt x="48" y="46"/>
                      <a:pt x="11" y="39"/>
                    </a:cubicBezTo>
                    <a:cubicBezTo>
                      <a:pt x="7" y="38"/>
                      <a:pt x="4" y="34"/>
                      <a:pt x="1" y="32"/>
                    </a:cubicBezTo>
                    <a:cubicBezTo>
                      <a:pt x="0" y="21"/>
                      <a:pt x="4" y="11"/>
                      <a:pt x="5" y="0"/>
                    </a:cubicBezTo>
                    <a:cubicBezTo>
                      <a:pt x="22" y="8"/>
                      <a:pt x="40" y="9"/>
                      <a:pt x="59" y="10"/>
                    </a:cubicBezTo>
                    <a:cubicBezTo>
                      <a:pt x="76" y="10"/>
                      <a:pt x="91" y="20"/>
                      <a:pt x="109" y="20"/>
                    </a:cubicBezTo>
                    <a:close/>
                  </a:path>
                </a:pathLst>
              </a:custGeom>
              <a:solidFill>
                <a:srgbClr val="91C0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5" name="Freeform 97"/>
              <p:cNvSpPr/>
              <p:nvPr/>
            </p:nvSpPr>
            <p:spPr bwMode="auto">
              <a:xfrm>
                <a:off x="1948" y="1255"/>
                <a:ext cx="49" cy="200"/>
              </a:xfrm>
              <a:custGeom>
                <a:avLst/>
                <a:gdLst>
                  <a:gd name="T0" fmla="*/ 18 w 44"/>
                  <a:gd name="T1" fmla="*/ 155 h 178"/>
                  <a:gd name="T2" fmla="*/ 12 w 44"/>
                  <a:gd name="T3" fmla="*/ 104 h 178"/>
                  <a:gd name="T4" fmla="*/ 3 w 44"/>
                  <a:gd name="T5" fmla="*/ 91 h 178"/>
                  <a:gd name="T6" fmla="*/ 13 w 44"/>
                  <a:gd name="T7" fmla="*/ 77 h 178"/>
                  <a:gd name="T8" fmla="*/ 23 w 44"/>
                  <a:gd name="T9" fmla="*/ 97 h 178"/>
                  <a:gd name="T10" fmla="*/ 29 w 44"/>
                  <a:gd name="T11" fmla="*/ 130 h 178"/>
                  <a:gd name="T12" fmla="*/ 10 w 44"/>
                  <a:gd name="T13" fmla="*/ 65 h 178"/>
                  <a:gd name="T14" fmla="*/ 7 w 44"/>
                  <a:gd name="T15" fmla="*/ 11 h 178"/>
                  <a:gd name="T16" fmla="*/ 23 w 44"/>
                  <a:gd name="T17" fmla="*/ 10 h 178"/>
                  <a:gd name="T18" fmla="*/ 35 w 44"/>
                  <a:gd name="T19" fmla="*/ 83 h 178"/>
                  <a:gd name="T20" fmla="*/ 36 w 44"/>
                  <a:gd name="T21" fmla="*/ 47 h 178"/>
                  <a:gd name="T22" fmla="*/ 40 w 44"/>
                  <a:gd name="T23" fmla="*/ 161 h 178"/>
                  <a:gd name="T24" fmla="*/ 40 w 44"/>
                  <a:gd name="T25" fmla="*/ 178 h 178"/>
                  <a:gd name="T26" fmla="*/ 29 w 44"/>
                  <a:gd name="T27" fmla="*/ 160 h 178"/>
                  <a:gd name="T28" fmla="*/ 18 w 44"/>
                  <a:gd name="T29" fmla="*/ 1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78">
                    <a:moveTo>
                      <a:pt x="18" y="155"/>
                    </a:moveTo>
                    <a:cubicBezTo>
                      <a:pt x="12" y="139"/>
                      <a:pt x="8" y="121"/>
                      <a:pt x="12" y="104"/>
                    </a:cubicBezTo>
                    <a:cubicBezTo>
                      <a:pt x="15" y="93"/>
                      <a:pt x="6" y="95"/>
                      <a:pt x="3" y="91"/>
                    </a:cubicBezTo>
                    <a:cubicBezTo>
                      <a:pt x="1" y="82"/>
                      <a:pt x="3" y="77"/>
                      <a:pt x="13" y="77"/>
                    </a:cubicBezTo>
                    <a:cubicBezTo>
                      <a:pt x="23" y="80"/>
                      <a:pt x="22" y="90"/>
                      <a:pt x="23" y="97"/>
                    </a:cubicBezTo>
                    <a:cubicBezTo>
                      <a:pt x="24" y="109"/>
                      <a:pt x="28" y="121"/>
                      <a:pt x="29" y="130"/>
                    </a:cubicBezTo>
                    <a:cubicBezTo>
                      <a:pt x="23" y="111"/>
                      <a:pt x="24" y="87"/>
                      <a:pt x="10" y="65"/>
                    </a:cubicBezTo>
                    <a:cubicBezTo>
                      <a:pt x="0" y="50"/>
                      <a:pt x="5" y="29"/>
                      <a:pt x="7" y="11"/>
                    </a:cubicBezTo>
                    <a:cubicBezTo>
                      <a:pt x="12" y="0"/>
                      <a:pt x="18" y="0"/>
                      <a:pt x="23" y="10"/>
                    </a:cubicBezTo>
                    <a:cubicBezTo>
                      <a:pt x="37" y="32"/>
                      <a:pt x="30" y="58"/>
                      <a:pt x="35" y="83"/>
                    </a:cubicBezTo>
                    <a:cubicBezTo>
                      <a:pt x="33" y="70"/>
                      <a:pt x="30" y="58"/>
                      <a:pt x="36" y="47"/>
                    </a:cubicBezTo>
                    <a:cubicBezTo>
                      <a:pt x="39" y="85"/>
                      <a:pt x="44" y="122"/>
                      <a:pt x="40" y="161"/>
                    </a:cubicBezTo>
                    <a:cubicBezTo>
                      <a:pt x="40" y="166"/>
                      <a:pt x="40" y="171"/>
                      <a:pt x="40" y="178"/>
                    </a:cubicBezTo>
                    <a:cubicBezTo>
                      <a:pt x="32" y="174"/>
                      <a:pt x="32" y="166"/>
                      <a:pt x="29" y="160"/>
                    </a:cubicBezTo>
                    <a:cubicBezTo>
                      <a:pt x="27" y="156"/>
                      <a:pt x="26" y="148"/>
                      <a:pt x="18" y="155"/>
                    </a:cubicBezTo>
                    <a:close/>
                  </a:path>
                </a:pathLst>
              </a:custGeom>
              <a:solidFill>
                <a:srgbClr val="E9D0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6" name="Freeform 98"/>
              <p:cNvSpPr/>
              <p:nvPr/>
            </p:nvSpPr>
            <p:spPr bwMode="auto">
              <a:xfrm>
                <a:off x="2003" y="741"/>
                <a:ext cx="152" cy="268"/>
              </a:xfrm>
              <a:custGeom>
                <a:avLst/>
                <a:gdLst>
                  <a:gd name="T0" fmla="*/ 46 w 135"/>
                  <a:gd name="T1" fmla="*/ 190 h 239"/>
                  <a:gd name="T2" fmla="*/ 36 w 135"/>
                  <a:gd name="T3" fmla="*/ 190 h 239"/>
                  <a:gd name="T4" fmla="*/ 0 w 135"/>
                  <a:gd name="T5" fmla="*/ 239 h 239"/>
                  <a:gd name="T6" fmla="*/ 35 w 135"/>
                  <a:gd name="T7" fmla="*/ 181 h 239"/>
                  <a:gd name="T8" fmla="*/ 54 w 135"/>
                  <a:gd name="T9" fmla="*/ 141 h 239"/>
                  <a:gd name="T10" fmla="*/ 54 w 135"/>
                  <a:gd name="T11" fmla="*/ 138 h 239"/>
                  <a:gd name="T12" fmla="*/ 63 w 135"/>
                  <a:gd name="T13" fmla="*/ 118 h 239"/>
                  <a:gd name="T14" fmla="*/ 104 w 135"/>
                  <a:gd name="T15" fmla="*/ 31 h 239"/>
                  <a:gd name="T16" fmla="*/ 121 w 135"/>
                  <a:gd name="T17" fmla="*/ 0 h 239"/>
                  <a:gd name="T18" fmla="*/ 126 w 135"/>
                  <a:gd name="T19" fmla="*/ 0 h 239"/>
                  <a:gd name="T20" fmla="*/ 115 w 135"/>
                  <a:gd name="T21" fmla="*/ 46 h 239"/>
                  <a:gd name="T22" fmla="*/ 108 w 135"/>
                  <a:gd name="T23" fmla="*/ 67 h 239"/>
                  <a:gd name="T24" fmla="*/ 135 w 135"/>
                  <a:gd name="T25" fmla="*/ 29 h 239"/>
                  <a:gd name="T26" fmla="*/ 103 w 135"/>
                  <a:gd name="T27" fmla="*/ 110 h 239"/>
                  <a:gd name="T28" fmla="*/ 99 w 135"/>
                  <a:gd name="T29" fmla="*/ 90 h 239"/>
                  <a:gd name="T30" fmla="*/ 78 w 135"/>
                  <a:gd name="T31" fmla="*/ 154 h 239"/>
                  <a:gd name="T32" fmla="*/ 72 w 135"/>
                  <a:gd name="T33" fmla="*/ 163 h 239"/>
                  <a:gd name="T34" fmla="*/ 69 w 135"/>
                  <a:gd name="T35" fmla="*/ 152 h 239"/>
                  <a:gd name="T36" fmla="*/ 78 w 135"/>
                  <a:gd name="T37" fmla="*/ 117 h 239"/>
                  <a:gd name="T38" fmla="*/ 46 w 135"/>
                  <a:gd name="T39" fmla="*/ 19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239">
                    <a:moveTo>
                      <a:pt x="46" y="190"/>
                    </a:moveTo>
                    <a:cubicBezTo>
                      <a:pt x="43" y="190"/>
                      <a:pt x="41" y="182"/>
                      <a:pt x="36" y="190"/>
                    </a:cubicBezTo>
                    <a:cubicBezTo>
                      <a:pt x="25" y="207"/>
                      <a:pt x="13" y="223"/>
                      <a:pt x="0" y="239"/>
                    </a:cubicBezTo>
                    <a:cubicBezTo>
                      <a:pt x="7" y="217"/>
                      <a:pt x="21" y="199"/>
                      <a:pt x="35" y="181"/>
                    </a:cubicBezTo>
                    <a:cubicBezTo>
                      <a:pt x="44" y="169"/>
                      <a:pt x="54" y="157"/>
                      <a:pt x="54" y="141"/>
                    </a:cubicBezTo>
                    <a:cubicBezTo>
                      <a:pt x="54" y="140"/>
                      <a:pt x="54" y="139"/>
                      <a:pt x="54" y="138"/>
                    </a:cubicBezTo>
                    <a:cubicBezTo>
                      <a:pt x="56" y="131"/>
                      <a:pt x="59" y="124"/>
                      <a:pt x="63" y="118"/>
                    </a:cubicBezTo>
                    <a:cubicBezTo>
                      <a:pt x="83" y="92"/>
                      <a:pt x="93" y="61"/>
                      <a:pt x="104" y="31"/>
                    </a:cubicBezTo>
                    <a:cubicBezTo>
                      <a:pt x="108" y="19"/>
                      <a:pt x="110" y="8"/>
                      <a:pt x="121" y="0"/>
                    </a:cubicBezTo>
                    <a:cubicBezTo>
                      <a:pt x="123" y="0"/>
                      <a:pt x="125" y="0"/>
                      <a:pt x="126" y="0"/>
                    </a:cubicBezTo>
                    <a:cubicBezTo>
                      <a:pt x="131" y="17"/>
                      <a:pt x="118" y="30"/>
                      <a:pt x="115" y="46"/>
                    </a:cubicBezTo>
                    <a:cubicBezTo>
                      <a:pt x="114" y="53"/>
                      <a:pt x="110" y="60"/>
                      <a:pt x="108" y="67"/>
                    </a:cubicBezTo>
                    <a:cubicBezTo>
                      <a:pt x="115" y="53"/>
                      <a:pt x="117" y="36"/>
                      <a:pt x="135" y="29"/>
                    </a:cubicBezTo>
                    <a:cubicBezTo>
                      <a:pt x="128" y="57"/>
                      <a:pt x="115" y="82"/>
                      <a:pt x="103" y="110"/>
                    </a:cubicBezTo>
                    <a:cubicBezTo>
                      <a:pt x="95" y="102"/>
                      <a:pt x="106" y="96"/>
                      <a:pt x="99" y="90"/>
                    </a:cubicBezTo>
                    <a:cubicBezTo>
                      <a:pt x="90" y="111"/>
                      <a:pt x="83" y="132"/>
                      <a:pt x="78" y="154"/>
                    </a:cubicBezTo>
                    <a:cubicBezTo>
                      <a:pt x="77" y="158"/>
                      <a:pt x="80" y="165"/>
                      <a:pt x="72" y="163"/>
                    </a:cubicBezTo>
                    <a:cubicBezTo>
                      <a:pt x="65" y="162"/>
                      <a:pt x="68" y="156"/>
                      <a:pt x="69" y="152"/>
                    </a:cubicBezTo>
                    <a:cubicBezTo>
                      <a:pt x="72" y="142"/>
                      <a:pt x="75" y="132"/>
                      <a:pt x="78" y="117"/>
                    </a:cubicBezTo>
                    <a:cubicBezTo>
                      <a:pt x="61" y="141"/>
                      <a:pt x="57" y="167"/>
                      <a:pt x="46" y="190"/>
                    </a:cubicBezTo>
                    <a:close/>
                  </a:path>
                </a:pathLst>
              </a:custGeom>
              <a:solidFill>
                <a:srgbClr val="60473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7" name="Freeform 99"/>
              <p:cNvSpPr/>
              <p:nvPr/>
            </p:nvSpPr>
            <p:spPr bwMode="auto">
              <a:xfrm>
                <a:off x="2140" y="3583"/>
                <a:ext cx="230" cy="58"/>
              </a:xfrm>
              <a:custGeom>
                <a:avLst/>
                <a:gdLst>
                  <a:gd name="T0" fmla="*/ 205 w 205"/>
                  <a:gd name="T1" fmla="*/ 31 h 52"/>
                  <a:gd name="T2" fmla="*/ 194 w 205"/>
                  <a:gd name="T3" fmla="*/ 42 h 52"/>
                  <a:gd name="T4" fmla="*/ 122 w 205"/>
                  <a:gd name="T5" fmla="*/ 42 h 52"/>
                  <a:gd name="T6" fmla="*/ 0 w 205"/>
                  <a:gd name="T7" fmla="*/ 47 h 52"/>
                  <a:gd name="T8" fmla="*/ 22 w 205"/>
                  <a:gd name="T9" fmla="*/ 41 h 52"/>
                  <a:gd name="T10" fmla="*/ 12 w 205"/>
                  <a:gd name="T11" fmla="*/ 37 h 52"/>
                  <a:gd name="T12" fmla="*/ 21 w 205"/>
                  <a:gd name="T13" fmla="*/ 31 h 52"/>
                  <a:gd name="T14" fmla="*/ 54 w 205"/>
                  <a:gd name="T15" fmla="*/ 31 h 52"/>
                  <a:gd name="T16" fmla="*/ 120 w 205"/>
                  <a:gd name="T17" fmla="*/ 26 h 52"/>
                  <a:gd name="T18" fmla="*/ 180 w 205"/>
                  <a:gd name="T19" fmla="*/ 20 h 52"/>
                  <a:gd name="T20" fmla="*/ 132 w 205"/>
                  <a:gd name="T21" fmla="*/ 7 h 52"/>
                  <a:gd name="T22" fmla="*/ 200 w 205"/>
                  <a:gd name="T23" fmla="*/ 3 h 52"/>
                  <a:gd name="T24" fmla="*/ 205 w 205"/>
                  <a:gd name="T25" fmla="*/ 3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5" h="52">
                    <a:moveTo>
                      <a:pt x="205" y="31"/>
                    </a:moveTo>
                    <a:cubicBezTo>
                      <a:pt x="204" y="38"/>
                      <a:pt x="204" y="44"/>
                      <a:pt x="194" y="42"/>
                    </a:cubicBezTo>
                    <a:cubicBezTo>
                      <a:pt x="170" y="36"/>
                      <a:pt x="147" y="37"/>
                      <a:pt x="122" y="42"/>
                    </a:cubicBezTo>
                    <a:cubicBezTo>
                      <a:pt x="82" y="52"/>
                      <a:pt x="41" y="47"/>
                      <a:pt x="0" y="47"/>
                    </a:cubicBezTo>
                    <a:cubicBezTo>
                      <a:pt x="4" y="32"/>
                      <a:pt x="16" y="46"/>
                      <a:pt x="22" y="41"/>
                    </a:cubicBezTo>
                    <a:cubicBezTo>
                      <a:pt x="19" y="40"/>
                      <a:pt x="13" y="43"/>
                      <a:pt x="12" y="37"/>
                    </a:cubicBezTo>
                    <a:cubicBezTo>
                      <a:pt x="11" y="33"/>
                      <a:pt x="17" y="31"/>
                      <a:pt x="21" y="31"/>
                    </a:cubicBezTo>
                    <a:cubicBezTo>
                      <a:pt x="32" y="30"/>
                      <a:pt x="43" y="32"/>
                      <a:pt x="54" y="31"/>
                    </a:cubicBezTo>
                    <a:cubicBezTo>
                      <a:pt x="76" y="29"/>
                      <a:pt x="98" y="34"/>
                      <a:pt x="120" y="26"/>
                    </a:cubicBezTo>
                    <a:cubicBezTo>
                      <a:pt x="139" y="18"/>
                      <a:pt x="160" y="23"/>
                      <a:pt x="180" y="20"/>
                    </a:cubicBezTo>
                    <a:cubicBezTo>
                      <a:pt x="163" y="21"/>
                      <a:pt x="147" y="15"/>
                      <a:pt x="132" y="7"/>
                    </a:cubicBezTo>
                    <a:cubicBezTo>
                      <a:pt x="154" y="0"/>
                      <a:pt x="177" y="3"/>
                      <a:pt x="200" y="3"/>
                    </a:cubicBezTo>
                    <a:cubicBezTo>
                      <a:pt x="201" y="13"/>
                      <a:pt x="203" y="22"/>
                      <a:pt x="205" y="31"/>
                    </a:cubicBezTo>
                    <a:close/>
                  </a:path>
                </a:pathLst>
              </a:custGeom>
              <a:solidFill>
                <a:srgbClr val="66A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8" name="Freeform 100"/>
              <p:cNvSpPr/>
              <p:nvPr/>
            </p:nvSpPr>
            <p:spPr bwMode="auto">
              <a:xfrm>
                <a:off x="2020" y="661"/>
                <a:ext cx="122" cy="300"/>
              </a:xfrm>
              <a:custGeom>
                <a:avLst/>
                <a:gdLst>
                  <a:gd name="T0" fmla="*/ 39 w 109"/>
                  <a:gd name="T1" fmla="*/ 212 h 267"/>
                  <a:gd name="T2" fmla="*/ 23 w 109"/>
                  <a:gd name="T3" fmla="*/ 226 h 267"/>
                  <a:gd name="T4" fmla="*/ 0 w 109"/>
                  <a:gd name="T5" fmla="*/ 267 h 267"/>
                  <a:gd name="T6" fmla="*/ 28 w 109"/>
                  <a:gd name="T7" fmla="*/ 201 h 267"/>
                  <a:gd name="T8" fmla="*/ 52 w 109"/>
                  <a:gd name="T9" fmla="*/ 125 h 267"/>
                  <a:gd name="T10" fmla="*/ 63 w 109"/>
                  <a:gd name="T11" fmla="*/ 80 h 267"/>
                  <a:gd name="T12" fmla="*/ 87 w 109"/>
                  <a:gd name="T13" fmla="*/ 4 h 267"/>
                  <a:gd name="T14" fmla="*/ 90 w 109"/>
                  <a:gd name="T15" fmla="*/ 4 h 267"/>
                  <a:gd name="T16" fmla="*/ 87 w 109"/>
                  <a:gd name="T17" fmla="*/ 36 h 267"/>
                  <a:gd name="T18" fmla="*/ 65 w 109"/>
                  <a:gd name="T19" fmla="*/ 108 h 267"/>
                  <a:gd name="T20" fmla="*/ 90 w 109"/>
                  <a:gd name="T21" fmla="*/ 44 h 267"/>
                  <a:gd name="T22" fmla="*/ 109 w 109"/>
                  <a:gd name="T23" fmla="*/ 0 h 267"/>
                  <a:gd name="T24" fmla="*/ 94 w 109"/>
                  <a:gd name="T25" fmla="*/ 64 h 267"/>
                  <a:gd name="T26" fmla="*/ 92 w 109"/>
                  <a:gd name="T27" fmla="*/ 87 h 267"/>
                  <a:gd name="T28" fmla="*/ 42 w 109"/>
                  <a:gd name="T29" fmla="*/ 207 h 267"/>
                  <a:gd name="T30" fmla="*/ 39 w 109"/>
                  <a:gd name="T31" fmla="*/ 21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267">
                    <a:moveTo>
                      <a:pt x="39" y="212"/>
                    </a:moveTo>
                    <a:cubicBezTo>
                      <a:pt x="28" y="210"/>
                      <a:pt x="27" y="220"/>
                      <a:pt x="23" y="226"/>
                    </a:cubicBezTo>
                    <a:cubicBezTo>
                      <a:pt x="14" y="239"/>
                      <a:pt x="12" y="256"/>
                      <a:pt x="0" y="267"/>
                    </a:cubicBezTo>
                    <a:cubicBezTo>
                      <a:pt x="4" y="243"/>
                      <a:pt x="15" y="220"/>
                      <a:pt x="28" y="201"/>
                    </a:cubicBezTo>
                    <a:cubicBezTo>
                      <a:pt x="46" y="178"/>
                      <a:pt x="47" y="151"/>
                      <a:pt x="52" y="125"/>
                    </a:cubicBezTo>
                    <a:cubicBezTo>
                      <a:pt x="55" y="110"/>
                      <a:pt x="58" y="94"/>
                      <a:pt x="63" y="80"/>
                    </a:cubicBezTo>
                    <a:cubicBezTo>
                      <a:pt x="72" y="55"/>
                      <a:pt x="83" y="31"/>
                      <a:pt x="87" y="4"/>
                    </a:cubicBezTo>
                    <a:cubicBezTo>
                      <a:pt x="88" y="3"/>
                      <a:pt x="89" y="3"/>
                      <a:pt x="90" y="4"/>
                    </a:cubicBezTo>
                    <a:cubicBezTo>
                      <a:pt x="94" y="15"/>
                      <a:pt x="89" y="25"/>
                      <a:pt x="87" y="36"/>
                    </a:cubicBezTo>
                    <a:cubicBezTo>
                      <a:pt x="84" y="62"/>
                      <a:pt x="72" y="86"/>
                      <a:pt x="65" y="108"/>
                    </a:cubicBezTo>
                    <a:cubicBezTo>
                      <a:pt x="74" y="89"/>
                      <a:pt x="77" y="64"/>
                      <a:pt x="90" y="44"/>
                    </a:cubicBezTo>
                    <a:cubicBezTo>
                      <a:pt x="96" y="29"/>
                      <a:pt x="98" y="13"/>
                      <a:pt x="109" y="0"/>
                    </a:cubicBezTo>
                    <a:cubicBezTo>
                      <a:pt x="104" y="22"/>
                      <a:pt x="99" y="43"/>
                      <a:pt x="94" y="64"/>
                    </a:cubicBezTo>
                    <a:cubicBezTo>
                      <a:pt x="97" y="72"/>
                      <a:pt x="96" y="81"/>
                      <a:pt x="92" y="87"/>
                    </a:cubicBezTo>
                    <a:cubicBezTo>
                      <a:pt x="68" y="124"/>
                      <a:pt x="57" y="166"/>
                      <a:pt x="42" y="207"/>
                    </a:cubicBezTo>
                    <a:cubicBezTo>
                      <a:pt x="41" y="209"/>
                      <a:pt x="40" y="211"/>
                      <a:pt x="39" y="212"/>
                    </a:cubicBezTo>
                    <a:close/>
                  </a:path>
                </a:pathLst>
              </a:custGeom>
              <a:solidFill>
                <a:srgbClr val="745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9" name="Freeform 101"/>
              <p:cNvSpPr/>
              <p:nvPr/>
            </p:nvSpPr>
            <p:spPr bwMode="auto">
              <a:xfrm>
                <a:off x="165" y="3425"/>
                <a:ext cx="365" cy="49"/>
              </a:xfrm>
              <a:custGeom>
                <a:avLst/>
                <a:gdLst>
                  <a:gd name="T0" fmla="*/ 5 w 325"/>
                  <a:gd name="T1" fmla="*/ 0 h 44"/>
                  <a:gd name="T2" fmla="*/ 20 w 325"/>
                  <a:gd name="T3" fmla="*/ 13 h 44"/>
                  <a:gd name="T4" fmla="*/ 22 w 325"/>
                  <a:gd name="T5" fmla="*/ 1 h 44"/>
                  <a:gd name="T6" fmla="*/ 61 w 325"/>
                  <a:gd name="T7" fmla="*/ 11 h 44"/>
                  <a:gd name="T8" fmla="*/ 69 w 325"/>
                  <a:gd name="T9" fmla="*/ 16 h 44"/>
                  <a:gd name="T10" fmla="*/ 94 w 325"/>
                  <a:gd name="T11" fmla="*/ 21 h 44"/>
                  <a:gd name="T12" fmla="*/ 137 w 325"/>
                  <a:gd name="T13" fmla="*/ 17 h 44"/>
                  <a:gd name="T14" fmla="*/ 203 w 325"/>
                  <a:gd name="T15" fmla="*/ 24 h 44"/>
                  <a:gd name="T16" fmla="*/ 263 w 325"/>
                  <a:gd name="T17" fmla="*/ 26 h 44"/>
                  <a:gd name="T18" fmla="*/ 325 w 325"/>
                  <a:gd name="T19" fmla="*/ 35 h 44"/>
                  <a:gd name="T20" fmla="*/ 316 w 325"/>
                  <a:gd name="T21" fmla="*/ 42 h 44"/>
                  <a:gd name="T22" fmla="*/ 237 w 325"/>
                  <a:gd name="T23" fmla="*/ 33 h 44"/>
                  <a:gd name="T24" fmla="*/ 10 w 325"/>
                  <a:gd name="T25" fmla="*/ 23 h 44"/>
                  <a:gd name="T26" fmla="*/ 1 w 325"/>
                  <a:gd name="T27" fmla="*/ 12 h 44"/>
                  <a:gd name="T28" fmla="*/ 5 w 325"/>
                  <a:gd name="T29"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44">
                    <a:moveTo>
                      <a:pt x="5" y="0"/>
                    </a:moveTo>
                    <a:cubicBezTo>
                      <a:pt x="7" y="8"/>
                      <a:pt x="12" y="13"/>
                      <a:pt x="20" y="13"/>
                    </a:cubicBezTo>
                    <a:cubicBezTo>
                      <a:pt x="24" y="12"/>
                      <a:pt x="18" y="6"/>
                      <a:pt x="22" y="1"/>
                    </a:cubicBezTo>
                    <a:cubicBezTo>
                      <a:pt x="31" y="21"/>
                      <a:pt x="46" y="17"/>
                      <a:pt x="61" y="11"/>
                    </a:cubicBezTo>
                    <a:cubicBezTo>
                      <a:pt x="66" y="9"/>
                      <a:pt x="66" y="9"/>
                      <a:pt x="69" y="16"/>
                    </a:cubicBezTo>
                    <a:cubicBezTo>
                      <a:pt x="74" y="30"/>
                      <a:pt x="89" y="23"/>
                      <a:pt x="94" y="21"/>
                    </a:cubicBezTo>
                    <a:cubicBezTo>
                      <a:pt x="109" y="17"/>
                      <a:pt x="124" y="30"/>
                      <a:pt x="137" y="17"/>
                    </a:cubicBezTo>
                    <a:cubicBezTo>
                      <a:pt x="157" y="34"/>
                      <a:pt x="181" y="21"/>
                      <a:pt x="203" y="24"/>
                    </a:cubicBezTo>
                    <a:cubicBezTo>
                      <a:pt x="222" y="27"/>
                      <a:pt x="242" y="27"/>
                      <a:pt x="263" y="26"/>
                    </a:cubicBezTo>
                    <a:cubicBezTo>
                      <a:pt x="283" y="24"/>
                      <a:pt x="304" y="32"/>
                      <a:pt x="325" y="35"/>
                    </a:cubicBezTo>
                    <a:cubicBezTo>
                      <a:pt x="322" y="37"/>
                      <a:pt x="320" y="44"/>
                      <a:pt x="316" y="42"/>
                    </a:cubicBezTo>
                    <a:cubicBezTo>
                      <a:pt x="291" y="28"/>
                      <a:pt x="263" y="33"/>
                      <a:pt x="237" y="33"/>
                    </a:cubicBezTo>
                    <a:cubicBezTo>
                      <a:pt x="161" y="34"/>
                      <a:pt x="86" y="27"/>
                      <a:pt x="10" y="23"/>
                    </a:cubicBezTo>
                    <a:cubicBezTo>
                      <a:pt x="1" y="23"/>
                      <a:pt x="1" y="18"/>
                      <a:pt x="1" y="12"/>
                    </a:cubicBezTo>
                    <a:cubicBezTo>
                      <a:pt x="2" y="8"/>
                      <a:pt x="0" y="3"/>
                      <a:pt x="5" y="0"/>
                    </a:cubicBezTo>
                    <a:close/>
                  </a:path>
                </a:pathLst>
              </a:custGeom>
              <a:solidFill>
                <a:srgbClr val="8EBF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0" name="Freeform 102"/>
              <p:cNvSpPr/>
              <p:nvPr/>
            </p:nvSpPr>
            <p:spPr bwMode="auto">
              <a:xfrm>
                <a:off x="716" y="700"/>
                <a:ext cx="263" cy="224"/>
              </a:xfrm>
              <a:custGeom>
                <a:avLst/>
                <a:gdLst>
                  <a:gd name="T0" fmla="*/ 152 w 234"/>
                  <a:gd name="T1" fmla="*/ 130 h 199"/>
                  <a:gd name="T2" fmla="*/ 33 w 234"/>
                  <a:gd name="T3" fmla="*/ 25 h 199"/>
                  <a:gd name="T4" fmla="*/ 15 w 234"/>
                  <a:gd name="T5" fmla="*/ 13 h 199"/>
                  <a:gd name="T6" fmla="*/ 0 w 234"/>
                  <a:gd name="T7" fmla="*/ 4 h 199"/>
                  <a:gd name="T8" fmla="*/ 34 w 234"/>
                  <a:gd name="T9" fmla="*/ 17 h 199"/>
                  <a:gd name="T10" fmla="*/ 152 w 234"/>
                  <a:gd name="T11" fmla="*/ 114 h 199"/>
                  <a:gd name="T12" fmla="*/ 151 w 234"/>
                  <a:gd name="T13" fmla="*/ 95 h 199"/>
                  <a:gd name="T14" fmla="*/ 215 w 234"/>
                  <a:gd name="T15" fmla="*/ 170 h 199"/>
                  <a:gd name="T16" fmla="*/ 234 w 234"/>
                  <a:gd name="T17" fmla="*/ 193 h 199"/>
                  <a:gd name="T18" fmla="*/ 225 w 234"/>
                  <a:gd name="T19" fmla="*/ 197 h 199"/>
                  <a:gd name="T20" fmla="*/ 187 w 234"/>
                  <a:gd name="T21" fmla="*/ 155 h 199"/>
                  <a:gd name="T22" fmla="*/ 159 w 234"/>
                  <a:gd name="T23" fmla="*/ 141 h 199"/>
                  <a:gd name="T24" fmla="*/ 152 w 234"/>
                  <a:gd name="T25" fmla="*/ 13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4" h="199">
                    <a:moveTo>
                      <a:pt x="152" y="130"/>
                    </a:moveTo>
                    <a:cubicBezTo>
                      <a:pt x="113" y="95"/>
                      <a:pt x="73" y="60"/>
                      <a:pt x="33" y="25"/>
                    </a:cubicBezTo>
                    <a:cubicBezTo>
                      <a:pt x="27" y="21"/>
                      <a:pt x="21" y="17"/>
                      <a:pt x="15" y="13"/>
                    </a:cubicBezTo>
                    <a:cubicBezTo>
                      <a:pt x="11" y="10"/>
                      <a:pt x="7" y="8"/>
                      <a:pt x="0" y="4"/>
                    </a:cubicBezTo>
                    <a:cubicBezTo>
                      <a:pt x="18" y="0"/>
                      <a:pt x="24" y="13"/>
                      <a:pt x="34" y="17"/>
                    </a:cubicBezTo>
                    <a:cubicBezTo>
                      <a:pt x="87" y="37"/>
                      <a:pt x="119" y="80"/>
                      <a:pt x="152" y="114"/>
                    </a:cubicBezTo>
                    <a:cubicBezTo>
                      <a:pt x="144" y="105"/>
                      <a:pt x="144" y="105"/>
                      <a:pt x="151" y="95"/>
                    </a:cubicBezTo>
                    <a:cubicBezTo>
                      <a:pt x="168" y="124"/>
                      <a:pt x="194" y="145"/>
                      <a:pt x="215" y="170"/>
                    </a:cubicBezTo>
                    <a:cubicBezTo>
                      <a:pt x="221" y="178"/>
                      <a:pt x="228" y="186"/>
                      <a:pt x="234" y="193"/>
                    </a:cubicBezTo>
                    <a:cubicBezTo>
                      <a:pt x="233" y="198"/>
                      <a:pt x="230" y="199"/>
                      <a:pt x="225" y="197"/>
                    </a:cubicBezTo>
                    <a:cubicBezTo>
                      <a:pt x="213" y="183"/>
                      <a:pt x="197" y="171"/>
                      <a:pt x="187" y="155"/>
                    </a:cubicBezTo>
                    <a:cubicBezTo>
                      <a:pt x="180" y="144"/>
                      <a:pt x="167" y="147"/>
                      <a:pt x="159" y="141"/>
                    </a:cubicBezTo>
                    <a:cubicBezTo>
                      <a:pt x="155" y="138"/>
                      <a:pt x="152" y="135"/>
                      <a:pt x="152" y="130"/>
                    </a:cubicBezTo>
                    <a:close/>
                  </a:path>
                </a:pathLst>
              </a:custGeom>
              <a:solidFill>
                <a:srgbClr val="765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1" name="Freeform 103"/>
              <p:cNvSpPr/>
              <p:nvPr/>
            </p:nvSpPr>
            <p:spPr bwMode="auto">
              <a:xfrm>
                <a:off x="796" y="682"/>
                <a:ext cx="195" cy="181"/>
              </a:xfrm>
              <a:custGeom>
                <a:avLst/>
                <a:gdLst>
                  <a:gd name="T0" fmla="*/ 18 w 174"/>
                  <a:gd name="T1" fmla="*/ 1 h 161"/>
                  <a:gd name="T2" fmla="*/ 82 w 174"/>
                  <a:gd name="T3" fmla="*/ 56 h 161"/>
                  <a:gd name="T4" fmla="*/ 133 w 174"/>
                  <a:gd name="T5" fmla="*/ 95 h 161"/>
                  <a:gd name="T6" fmla="*/ 152 w 174"/>
                  <a:gd name="T7" fmla="*/ 117 h 161"/>
                  <a:gd name="T8" fmla="*/ 161 w 174"/>
                  <a:gd name="T9" fmla="*/ 127 h 161"/>
                  <a:gd name="T10" fmla="*/ 163 w 174"/>
                  <a:gd name="T11" fmla="*/ 139 h 161"/>
                  <a:gd name="T12" fmla="*/ 167 w 174"/>
                  <a:gd name="T13" fmla="*/ 156 h 161"/>
                  <a:gd name="T14" fmla="*/ 153 w 174"/>
                  <a:gd name="T15" fmla="*/ 150 h 161"/>
                  <a:gd name="T16" fmla="*/ 104 w 174"/>
                  <a:gd name="T17" fmla="*/ 97 h 161"/>
                  <a:gd name="T18" fmla="*/ 36 w 174"/>
                  <a:gd name="T19" fmla="*/ 37 h 161"/>
                  <a:gd name="T20" fmla="*/ 36 w 174"/>
                  <a:gd name="T21" fmla="*/ 37 h 161"/>
                  <a:gd name="T22" fmla="*/ 0 w 174"/>
                  <a:gd name="T23" fmla="*/ 1 h 161"/>
                  <a:gd name="T24" fmla="*/ 1 w 174"/>
                  <a:gd name="T25" fmla="*/ 0 h 161"/>
                  <a:gd name="T26" fmla="*/ 18 w 174"/>
                  <a:gd name="T27" fmla="*/ 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4" h="161">
                    <a:moveTo>
                      <a:pt x="18" y="1"/>
                    </a:moveTo>
                    <a:cubicBezTo>
                      <a:pt x="39" y="20"/>
                      <a:pt x="56" y="45"/>
                      <a:pt x="82" y="56"/>
                    </a:cubicBezTo>
                    <a:cubicBezTo>
                      <a:pt x="103" y="66"/>
                      <a:pt x="117" y="80"/>
                      <a:pt x="133" y="95"/>
                    </a:cubicBezTo>
                    <a:cubicBezTo>
                      <a:pt x="140" y="102"/>
                      <a:pt x="145" y="110"/>
                      <a:pt x="152" y="117"/>
                    </a:cubicBezTo>
                    <a:cubicBezTo>
                      <a:pt x="158" y="118"/>
                      <a:pt x="164" y="125"/>
                      <a:pt x="161" y="127"/>
                    </a:cubicBezTo>
                    <a:cubicBezTo>
                      <a:pt x="154" y="134"/>
                      <a:pt x="159" y="136"/>
                      <a:pt x="163" y="139"/>
                    </a:cubicBezTo>
                    <a:cubicBezTo>
                      <a:pt x="167" y="144"/>
                      <a:pt x="174" y="150"/>
                      <a:pt x="167" y="156"/>
                    </a:cubicBezTo>
                    <a:cubicBezTo>
                      <a:pt x="162" y="161"/>
                      <a:pt x="156" y="154"/>
                      <a:pt x="153" y="150"/>
                    </a:cubicBezTo>
                    <a:cubicBezTo>
                      <a:pt x="136" y="133"/>
                      <a:pt x="122" y="114"/>
                      <a:pt x="104" y="97"/>
                    </a:cubicBezTo>
                    <a:cubicBezTo>
                      <a:pt x="82" y="76"/>
                      <a:pt x="58" y="57"/>
                      <a:pt x="36" y="37"/>
                    </a:cubicBezTo>
                    <a:cubicBezTo>
                      <a:pt x="36" y="37"/>
                      <a:pt x="36" y="37"/>
                      <a:pt x="36" y="37"/>
                    </a:cubicBezTo>
                    <a:cubicBezTo>
                      <a:pt x="23" y="26"/>
                      <a:pt x="10" y="15"/>
                      <a:pt x="0" y="1"/>
                    </a:cubicBezTo>
                    <a:cubicBezTo>
                      <a:pt x="0" y="1"/>
                      <a:pt x="1" y="0"/>
                      <a:pt x="1" y="0"/>
                    </a:cubicBezTo>
                    <a:cubicBezTo>
                      <a:pt x="7" y="0"/>
                      <a:pt x="12" y="0"/>
                      <a:pt x="18" y="1"/>
                    </a:cubicBezTo>
                    <a:close/>
                  </a:path>
                </a:pathLst>
              </a:custGeom>
              <a:solidFill>
                <a:srgbClr val="EFD6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2" name="Freeform 104"/>
              <p:cNvSpPr/>
              <p:nvPr/>
            </p:nvSpPr>
            <p:spPr bwMode="auto">
              <a:xfrm>
                <a:off x="2110" y="571"/>
                <a:ext cx="78" cy="261"/>
              </a:xfrm>
              <a:custGeom>
                <a:avLst/>
                <a:gdLst>
                  <a:gd name="T0" fmla="*/ 40 w 70"/>
                  <a:gd name="T1" fmla="*/ 180 h 232"/>
                  <a:gd name="T2" fmla="*/ 20 w 70"/>
                  <a:gd name="T3" fmla="*/ 212 h 232"/>
                  <a:gd name="T4" fmla="*/ 9 w 70"/>
                  <a:gd name="T5" fmla="*/ 228 h 232"/>
                  <a:gd name="T6" fmla="*/ 11 w 70"/>
                  <a:gd name="T7" fmla="*/ 208 h 232"/>
                  <a:gd name="T8" fmla="*/ 31 w 70"/>
                  <a:gd name="T9" fmla="*/ 152 h 232"/>
                  <a:gd name="T10" fmla="*/ 35 w 70"/>
                  <a:gd name="T11" fmla="*/ 105 h 232"/>
                  <a:gd name="T12" fmla="*/ 53 w 70"/>
                  <a:gd name="T13" fmla="*/ 18 h 232"/>
                  <a:gd name="T14" fmla="*/ 70 w 70"/>
                  <a:gd name="T15" fmla="*/ 3 h 232"/>
                  <a:gd name="T16" fmla="*/ 56 w 70"/>
                  <a:gd name="T17" fmla="*/ 81 h 232"/>
                  <a:gd name="T18" fmla="*/ 37 w 70"/>
                  <a:gd name="T19" fmla="*/ 172 h 232"/>
                  <a:gd name="T20" fmla="*/ 40 w 70"/>
                  <a:gd name="T21" fmla="*/ 18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232">
                    <a:moveTo>
                      <a:pt x="40" y="180"/>
                    </a:moveTo>
                    <a:cubicBezTo>
                      <a:pt x="31" y="190"/>
                      <a:pt x="26" y="201"/>
                      <a:pt x="20" y="212"/>
                    </a:cubicBezTo>
                    <a:cubicBezTo>
                      <a:pt x="17" y="218"/>
                      <a:pt x="20" y="232"/>
                      <a:pt x="9" y="228"/>
                    </a:cubicBezTo>
                    <a:cubicBezTo>
                      <a:pt x="0" y="225"/>
                      <a:pt x="9" y="215"/>
                      <a:pt x="11" y="208"/>
                    </a:cubicBezTo>
                    <a:cubicBezTo>
                      <a:pt x="17" y="189"/>
                      <a:pt x="24" y="171"/>
                      <a:pt x="31" y="152"/>
                    </a:cubicBezTo>
                    <a:cubicBezTo>
                      <a:pt x="26" y="136"/>
                      <a:pt x="32" y="120"/>
                      <a:pt x="35" y="105"/>
                    </a:cubicBezTo>
                    <a:cubicBezTo>
                      <a:pt x="42" y="76"/>
                      <a:pt x="41" y="46"/>
                      <a:pt x="53" y="18"/>
                    </a:cubicBezTo>
                    <a:cubicBezTo>
                      <a:pt x="57" y="10"/>
                      <a:pt x="58" y="0"/>
                      <a:pt x="70" y="3"/>
                    </a:cubicBezTo>
                    <a:cubicBezTo>
                      <a:pt x="59" y="28"/>
                      <a:pt x="60" y="55"/>
                      <a:pt x="56" y="81"/>
                    </a:cubicBezTo>
                    <a:cubicBezTo>
                      <a:pt x="51" y="111"/>
                      <a:pt x="47" y="142"/>
                      <a:pt x="37" y="172"/>
                    </a:cubicBezTo>
                    <a:cubicBezTo>
                      <a:pt x="36" y="176"/>
                      <a:pt x="37" y="178"/>
                      <a:pt x="40" y="180"/>
                    </a:cubicBezTo>
                    <a:close/>
                  </a:path>
                </a:pathLst>
              </a:custGeom>
              <a:solidFill>
                <a:srgbClr val="EADF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3" name="Freeform 105"/>
              <p:cNvSpPr/>
              <p:nvPr/>
            </p:nvSpPr>
            <p:spPr bwMode="auto">
              <a:xfrm>
                <a:off x="852" y="921"/>
                <a:ext cx="127" cy="161"/>
              </a:xfrm>
              <a:custGeom>
                <a:avLst/>
                <a:gdLst>
                  <a:gd name="T0" fmla="*/ 51 w 113"/>
                  <a:gd name="T1" fmla="*/ 77 h 144"/>
                  <a:gd name="T2" fmla="*/ 33 w 113"/>
                  <a:gd name="T3" fmla="*/ 68 h 144"/>
                  <a:gd name="T4" fmla="*/ 9 w 113"/>
                  <a:gd name="T5" fmla="*/ 33 h 144"/>
                  <a:gd name="T6" fmla="*/ 2 w 113"/>
                  <a:gd name="T7" fmla="*/ 0 h 144"/>
                  <a:gd name="T8" fmla="*/ 48 w 113"/>
                  <a:gd name="T9" fmla="*/ 39 h 144"/>
                  <a:gd name="T10" fmla="*/ 113 w 113"/>
                  <a:gd name="T11" fmla="*/ 125 h 144"/>
                  <a:gd name="T12" fmla="*/ 110 w 113"/>
                  <a:gd name="T13" fmla="*/ 136 h 144"/>
                  <a:gd name="T14" fmla="*/ 96 w 113"/>
                  <a:gd name="T15" fmla="*/ 127 h 144"/>
                  <a:gd name="T16" fmla="*/ 61 w 113"/>
                  <a:gd name="T17" fmla="*/ 82 h 144"/>
                  <a:gd name="T18" fmla="*/ 51 w 113"/>
                  <a:gd name="T19" fmla="*/ 77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3" h="144">
                    <a:moveTo>
                      <a:pt x="51" y="77"/>
                    </a:moveTo>
                    <a:cubicBezTo>
                      <a:pt x="43" y="78"/>
                      <a:pt x="39" y="71"/>
                      <a:pt x="33" y="68"/>
                    </a:cubicBezTo>
                    <a:cubicBezTo>
                      <a:pt x="30" y="53"/>
                      <a:pt x="13" y="48"/>
                      <a:pt x="9" y="33"/>
                    </a:cubicBezTo>
                    <a:cubicBezTo>
                      <a:pt x="22" y="19"/>
                      <a:pt x="0" y="13"/>
                      <a:pt x="2" y="0"/>
                    </a:cubicBezTo>
                    <a:cubicBezTo>
                      <a:pt x="22" y="8"/>
                      <a:pt x="35" y="24"/>
                      <a:pt x="48" y="39"/>
                    </a:cubicBezTo>
                    <a:cubicBezTo>
                      <a:pt x="75" y="64"/>
                      <a:pt x="97" y="92"/>
                      <a:pt x="113" y="125"/>
                    </a:cubicBezTo>
                    <a:cubicBezTo>
                      <a:pt x="112" y="129"/>
                      <a:pt x="111" y="132"/>
                      <a:pt x="110" y="136"/>
                    </a:cubicBezTo>
                    <a:cubicBezTo>
                      <a:pt x="98" y="144"/>
                      <a:pt x="98" y="131"/>
                      <a:pt x="96" y="127"/>
                    </a:cubicBezTo>
                    <a:cubicBezTo>
                      <a:pt x="86" y="110"/>
                      <a:pt x="75" y="95"/>
                      <a:pt x="61" y="82"/>
                    </a:cubicBezTo>
                    <a:cubicBezTo>
                      <a:pt x="58" y="80"/>
                      <a:pt x="56" y="76"/>
                      <a:pt x="51" y="77"/>
                    </a:cubicBezTo>
                    <a:close/>
                  </a:path>
                </a:pathLst>
              </a:custGeom>
              <a:solidFill>
                <a:srgbClr val="F0DC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4" name="Freeform 106"/>
              <p:cNvSpPr/>
              <p:nvPr/>
            </p:nvSpPr>
            <p:spPr bwMode="auto">
              <a:xfrm>
                <a:off x="547" y="2607"/>
                <a:ext cx="127" cy="50"/>
              </a:xfrm>
              <a:custGeom>
                <a:avLst/>
                <a:gdLst>
                  <a:gd name="T0" fmla="*/ 113 w 113"/>
                  <a:gd name="T1" fmla="*/ 44 h 45"/>
                  <a:gd name="T2" fmla="*/ 17 w 113"/>
                  <a:gd name="T3" fmla="*/ 44 h 45"/>
                  <a:gd name="T4" fmla="*/ 0 w 113"/>
                  <a:gd name="T5" fmla="*/ 40 h 45"/>
                  <a:gd name="T6" fmla="*/ 7 w 113"/>
                  <a:gd name="T7" fmla="*/ 30 h 45"/>
                  <a:gd name="T8" fmla="*/ 45 w 113"/>
                  <a:gd name="T9" fmla="*/ 4 h 45"/>
                  <a:gd name="T10" fmla="*/ 113 w 113"/>
                  <a:gd name="T11" fmla="*/ 44 h 45"/>
                </a:gdLst>
                <a:ahLst/>
                <a:cxnLst>
                  <a:cxn ang="0">
                    <a:pos x="T0" y="T1"/>
                  </a:cxn>
                  <a:cxn ang="0">
                    <a:pos x="T2" y="T3"/>
                  </a:cxn>
                  <a:cxn ang="0">
                    <a:pos x="T4" y="T5"/>
                  </a:cxn>
                  <a:cxn ang="0">
                    <a:pos x="T6" y="T7"/>
                  </a:cxn>
                  <a:cxn ang="0">
                    <a:pos x="T8" y="T9"/>
                  </a:cxn>
                  <a:cxn ang="0">
                    <a:pos x="T10" y="T11"/>
                  </a:cxn>
                </a:cxnLst>
                <a:rect l="0" t="0" r="r" b="b"/>
                <a:pathLst>
                  <a:path w="113" h="45">
                    <a:moveTo>
                      <a:pt x="113" y="44"/>
                    </a:moveTo>
                    <a:cubicBezTo>
                      <a:pt x="81" y="44"/>
                      <a:pt x="49" y="44"/>
                      <a:pt x="17" y="44"/>
                    </a:cubicBezTo>
                    <a:cubicBezTo>
                      <a:pt x="11" y="44"/>
                      <a:pt x="5" y="45"/>
                      <a:pt x="0" y="40"/>
                    </a:cubicBezTo>
                    <a:cubicBezTo>
                      <a:pt x="3" y="37"/>
                      <a:pt x="6" y="34"/>
                      <a:pt x="7" y="30"/>
                    </a:cubicBezTo>
                    <a:cubicBezTo>
                      <a:pt x="13" y="12"/>
                      <a:pt x="24" y="0"/>
                      <a:pt x="45" y="4"/>
                    </a:cubicBezTo>
                    <a:cubicBezTo>
                      <a:pt x="67" y="18"/>
                      <a:pt x="90" y="31"/>
                      <a:pt x="113" y="44"/>
                    </a:cubicBezTo>
                    <a:close/>
                  </a:path>
                </a:pathLst>
              </a:custGeom>
              <a:solidFill>
                <a:srgbClr val="87B9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5" name="Freeform 107"/>
              <p:cNvSpPr/>
              <p:nvPr/>
            </p:nvSpPr>
            <p:spPr bwMode="auto">
              <a:xfrm>
                <a:off x="72" y="3892"/>
                <a:ext cx="235" cy="39"/>
              </a:xfrm>
              <a:custGeom>
                <a:avLst/>
                <a:gdLst>
                  <a:gd name="T0" fmla="*/ 204 w 209"/>
                  <a:gd name="T1" fmla="*/ 32 h 35"/>
                  <a:gd name="T2" fmla="*/ 77 w 209"/>
                  <a:gd name="T3" fmla="*/ 22 h 35"/>
                  <a:gd name="T4" fmla="*/ 0 w 209"/>
                  <a:gd name="T5" fmla="*/ 12 h 35"/>
                  <a:gd name="T6" fmla="*/ 4 w 209"/>
                  <a:gd name="T7" fmla="*/ 0 h 35"/>
                  <a:gd name="T8" fmla="*/ 108 w 209"/>
                  <a:gd name="T9" fmla="*/ 8 h 35"/>
                  <a:gd name="T10" fmla="*/ 190 w 209"/>
                  <a:gd name="T11" fmla="*/ 21 h 35"/>
                  <a:gd name="T12" fmla="*/ 204 w 209"/>
                  <a:gd name="T13" fmla="*/ 32 h 35"/>
                </a:gdLst>
                <a:ahLst/>
                <a:cxnLst>
                  <a:cxn ang="0">
                    <a:pos x="T0" y="T1"/>
                  </a:cxn>
                  <a:cxn ang="0">
                    <a:pos x="T2" y="T3"/>
                  </a:cxn>
                  <a:cxn ang="0">
                    <a:pos x="T4" y="T5"/>
                  </a:cxn>
                  <a:cxn ang="0">
                    <a:pos x="T6" y="T7"/>
                  </a:cxn>
                  <a:cxn ang="0">
                    <a:pos x="T8" y="T9"/>
                  </a:cxn>
                  <a:cxn ang="0">
                    <a:pos x="T10" y="T11"/>
                  </a:cxn>
                  <a:cxn ang="0">
                    <a:pos x="T12" y="T13"/>
                  </a:cxn>
                </a:cxnLst>
                <a:rect l="0" t="0" r="r" b="b"/>
                <a:pathLst>
                  <a:path w="209" h="35">
                    <a:moveTo>
                      <a:pt x="204" y="32"/>
                    </a:moveTo>
                    <a:cubicBezTo>
                      <a:pt x="161" y="35"/>
                      <a:pt x="119" y="26"/>
                      <a:pt x="77" y="22"/>
                    </a:cubicBezTo>
                    <a:cubicBezTo>
                      <a:pt x="51" y="19"/>
                      <a:pt x="25" y="22"/>
                      <a:pt x="0" y="12"/>
                    </a:cubicBezTo>
                    <a:cubicBezTo>
                      <a:pt x="1" y="8"/>
                      <a:pt x="3" y="4"/>
                      <a:pt x="4" y="0"/>
                    </a:cubicBezTo>
                    <a:cubicBezTo>
                      <a:pt x="39" y="2"/>
                      <a:pt x="74" y="0"/>
                      <a:pt x="108" y="8"/>
                    </a:cubicBezTo>
                    <a:cubicBezTo>
                      <a:pt x="135" y="16"/>
                      <a:pt x="162" y="25"/>
                      <a:pt x="190" y="21"/>
                    </a:cubicBezTo>
                    <a:cubicBezTo>
                      <a:pt x="197" y="21"/>
                      <a:pt x="209" y="17"/>
                      <a:pt x="204" y="32"/>
                    </a:cubicBezTo>
                    <a:close/>
                  </a:path>
                </a:pathLst>
              </a:custGeom>
              <a:solidFill>
                <a:srgbClr val="6CAB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6" name="Freeform 108"/>
              <p:cNvSpPr/>
              <p:nvPr/>
            </p:nvSpPr>
            <p:spPr bwMode="auto">
              <a:xfrm>
                <a:off x="625" y="2194"/>
                <a:ext cx="73" cy="176"/>
              </a:xfrm>
              <a:custGeom>
                <a:avLst/>
                <a:gdLst>
                  <a:gd name="T0" fmla="*/ 63 w 65"/>
                  <a:gd name="T1" fmla="*/ 2 h 156"/>
                  <a:gd name="T2" fmla="*/ 59 w 65"/>
                  <a:gd name="T3" fmla="*/ 35 h 156"/>
                  <a:gd name="T4" fmla="*/ 55 w 65"/>
                  <a:gd name="T5" fmla="*/ 59 h 156"/>
                  <a:gd name="T6" fmla="*/ 21 w 65"/>
                  <a:gd name="T7" fmla="*/ 149 h 156"/>
                  <a:gd name="T8" fmla="*/ 12 w 65"/>
                  <a:gd name="T9" fmla="*/ 155 h 156"/>
                  <a:gd name="T10" fmla="*/ 4 w 65"/>
                  <a:gd name="T11" fmla="*/ 139 h 156"/>
                  <a:gd name="T12" fmla="*/ 14 w 65"/>
                  <a:gd name="T13" fmla="*/ 107 h 156"/>
                  <a:gd name="T14" fmla="*/ 40 w 65"/>
                  <a:gd name="T15" fmla="*/ 31 h 156"/>
                  <a:gd name="T16" fmla="*/ 44 w 65"/>
                  <a:gd name="T17" fmla="*/ 7 h 156"/>
                  <a:gd name="T18" fmla="*/ 56 w 65"/>
                  <a:gd name="T19" fmla="*/ 2 h 156"/>
                  <a:gd name="T20" fmla="*/ 63 w 65"/>
                  <a:gd name="T21" fmla="*/ 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156">
                    <a:moveTo>
                      <a:pt x="63" y="2"/>
                    </a:moveTo>
                    <a:cubicBezTo>
                      <a:pt x="65" y="13"/>
                      <a:pt x="51" y="23"/>
                      <a:pt x="59" y="35"/>
                    </a:cubicBezTo>
                    <a:cubicBezTo>
                      <a:pt x="65" y="44"/>
                      <a:pt x="58" y="51"/>
                      <a:pt x="55" y="59"/>
                    </a:cubicBezTo>
                    <a:cubicBezTo>
                      <a:pt x="44" y="89"/>
                      <a:pt x="41" y="122"/>
                      <a:pt x="21" y="149"/>
                    </a:cubicBezTo>
                    <a:cubicBezTo>
                      <a:pt x="19" y="152"/>
                      <a:pt x="18" y="156"/>
                      <a:pt x="12" y="155"/>
                    </a:cubicBezTo>
                    <a:cubicBezTo>
                      <a:pt x="0" y="155"/>
                      <a:pt x="11" y="143"/>
                      <a:pt x="4" y="139"/>
                    </a:cubicBezTo>
                    <a:cubicBezTo>
                      <a:pt x="0" y="126"/>
                      <a:pt x="10" y="117"/>
                      <a:pt x="14" y="107"/>
                    </a:cubicBezTo>
                    <a:cubicBezTo>
                      <a:pt x="24" y="82"/>
                      <a:pt x="38" y="58"/>
                      <a:pt x="40" y="31"/>
                    </a:cubicBezTo>
                    <a:cubicBezTo>
                      <a:pt x="40" y="22"/>
                      <a:pt x="40" y="14"/>
                      <a:pt x="44" y="7"/>
                    </a:cubicBezTo>
                    <a:cubicBezTo>
                      <a:pt x="46" y="0"/>
                      <a:pt x="56" y="14"/>
                      <a:pt x="56" y="2"/>
                    </a:cubicBezTo>
                    <a:cubicBezTo>
                      <a:pt x="59" y="1"/>
                      <a:pt x="61" y="1"/>
                      <a:pt x="63" y="2"/>
                    </a:cubicBezTo>
                    <a:close/>
                  </a:path>
                </a:pathLst>
              </a:custGeom>
              <a:solidFill>
                <a:srgbClr val="DEB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7" name="Freeform 109"/>
              <p:cNvSpPr/>
              <p:nvPr/>
            </p:nvSpPr>
            <p:spPr bwMode="auto">
              <a:xfrm>
                <a:off x="2012" y="2638"/>
                <a:ext cx="92" cy="64"/>
              </a:xfrm>
              <a:custGeom>
                <a:avLst/>
                <a:gdLst>
                  <a:gd name="T0" fmla="*/ 82 w 82"/>
                  <a:gd name="T1" fmla="*/ 52 h 57"/>
                  <a:gd name="T2" fmla="*/ 76 w 82"/>
                  <a:gd name="T3" fmla="*/ 57 h 57"/>
                  <a:gd name="T4" fmla="*/ 0 w 82"/>
                  <a:gd name="T5" fmla="*/ 46 h 57"/>
                  <a:gd name="T6" fmla="*/ 1 w 82"/>
                  <a:gd name="T7" fmla="*/ 40 h 57"/>
                  <a:gd name="T8" fmla="*/ 70 w 82"/>
                  <a:gd name="T9" fmla="*/ 0 h 57"/>
                  <a:gd name="T10" fmla="*/ 82 w 82"/>
                  <a:gd name="T11" fmla="*/ 52 h 57"/>
                </a:gdLst>
                <a:ahLst/>
                <a:cxnLst>
                  <a:cxn ang="0">
                    <a:pos x="T0" y="T1"/>
                  </a:cxn>
                  <a:cxn ang="0">
                    <a:pos x="T2" y="T3"/>
                  </a:cxn>
                  <a:cxn ang="0">
                    <a:pos x="T4" y="T5"/>
                  </a:cxn>
                  <a:cxn ang="0">
                    <a:pos x="T6" y="T7"/>
                  </a:cxn>
                  <a:cxn ang="0">
                    <a:pos x="T8" y="T9"/>
                  </a:cxn>
                  <a:cxn ang="0">
                    <a:pos x="T10" y="T11"/>
                  </a:cxn>
                </a:cxnLst>
                <a:rect l="0" t="0" r="r" b="b"/>
                <a:pathLst>
                  <a:path w="82" h="57">
                    <a:moveTo>
                      <a:pt x="82" y="52"/>
                    </a:moveTo>
                    <a:cubicBezTo>
                      <a:pt x="80" y="54"/>
                      <a:pt x="78" y="57"/>
                      <a:pt x="76" y="57"/>
                    </a:cubicBezTo>
                    <a:cubicBezTo>
                      <a:pt x="51" y="53"/>
                      <a:pt x="25" y="50"/>
                      <a:pt x="0" y="46"/>
                    </a:cubicBezTo>
                    <a:cubicBezTo>
                      <a:pt x="0" y="46"/>
                      <a:pt x="1" y="42"/>
                      <a:pt x="1" y="40"/>
                    </a:cubicBezTo>
                    <a:cubicBezTo>
                      <a:pt x="24" y="27"/>
                      <a:pt x="47" y="13"/>
                      <a:pt x="70" y="0"/>
                    </a:cubicBezTo>
                    <a:cubicBezTo>
                      <a:pt x="74" y="17"/>
                      <a:pt x="78" y="35"/>
                      <a:pt x="82" y="52"/>
                    </a:cubicBezTo>
                    <a:close/>
                  </a:path>
                </a:pathLst>
              </a:custGeom>
              <a:solidFill>
                <a:srgbClr val="D4E0E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8" name="Freeform 110"/>
              <p:cNvSpPr/>
              <p:nvPr/>
            </p:nvSpPr>
            <p:spPr bwMode="auto">
              <a:xfrm>
                <a:off x="306" y="3062"/>
                <a:ext cx="136" cy="49"/>
              </a:xfrm>
              <a:custGeom>
                <a:avLst/>
                <a:gdLst>
                  <a:gd name="T0" fmla="*/ 48 w 121"/>
                  <a:gd name="T1" fmla="*/ 39 h 44"/>
                  <a:gd name="T2" fmla="*/ 0 w 121"/>
                  <a:gd name="T3" fmla="*/ 35 h 44"/>
                  <a:gd name="T4" fmla="*/ 16 w 121"/>
                  <a:gd name="T5" fmla="*/ 0 h 44"/>
                  <a:gd name="T6" fmla="*/ 63 w 121"/>
                  <a:gd name="T7" fmla="*/ 4 h 44"/>
                  <a:gd name="T8" fmla="*/ 120 w 121"/>
                  <a:gd name="T9" fmla="*/ 11 h 44"/>
                  <a:gd name="T10" fmla="*/ 121 w 121"/>
                  <a:gd name="T11" fmla="*/ 14 h 44"/>
                  <a:gd name="T12" fmla="*/ 120 w 121"/>
                  <a:gd name="T13" fmla="*/ 16 h 44"/>
                  <a:gd name="T14" fmla="*/ 72 w 121"/>
                  <a:gd name="T15" fmla="*/ 24 h 44"/>
                  <a:gd name="T16" fmla="*/ 48 w 121"/>
                  <a:gd name="T17"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1" h="44">
                    <a:moveTo>
                      <a:pt x="48" y="39"/>
                    </a:moveTo>
                    <a:cubicBezTo>
                      <a:pt x="32" y="35"/>
                      <a:pt x="16" y="44"/>
                      <a:pt x="0" y="35"/>
                    </a:cubicBezTo>
                    <a:cubicBezTo>
                      <a:pt x="6" y="23"/>
                      <a:pt x="11" y="11"/>
                      <a:pt x="16" y="0"/>
                    </a:cubicBezTo>
                    <a:cubicBezTo>
                      <a:pt x="32" y="1"/>
                      <a:pt x="48" y="1"/>
                      <a:pt x="63" y="4"/>
                    </a:cubicBezTo>
                    <a:cubicBezTo>
                      <a:pt x="82" y="7"/>
                      <a:pt x="102" y="4"/>
                      <a:pt x="120" y="11"/>
                    </a:cubicBezTo>
                    <a:cubicBezTo>
                      <a:pt x="121" y="12"/>
                      <a:pt x="121" y="13"/>
                      <a:pt x="121" y="14"/>
                    </a:cubicBezTo>
                    <a:cubicBezTo>
                      <a:pt x="121" y="15"/>
                      <a:pt x="121" y="16"/>
                      <a:pt x="120" y="16"/>
                    </a:cubicBezTo>
                    <a:cubicBezTo>
                      <a:pt x="104" y="19"/>
                      <a:pt x="91" y="30"/>
                      <a:pt x="72" y="24"/>
                    </a:cubicBezTo>
                    <a:cubicBezTo>
                      <a:pt x="66" y="23"/>
                      <a:pt x="53" y="29"/>
                      <a:pt x="48" y="39"/>
                    </a:cubicBezTo>
                    <a:close/>
                  </a:path>
                </a:pathLst>
              </a:custGeom>
              <a:solidFill>
                <a:srgbClr val="A1C7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9" name="Freeform 111"/>
              <p:cNvSpPr/>
              <p:nvPr/>
            </p:nvSpPr>
            <p:spPr bwMode="auto">
              <a:xfrm>
                <a:off x="1906" y="2913"/>
                <a:ext cx="273" cy="30"/>
              </a:xfrm>
              <a:custGeom>
                <a:avLst/>
                <a:gdLst>
                  <a:gd name="T0" fmla="*/ 243 w 243"/>
                  <a:gd name="T1" fmla="*/ 12 h 26"/>
                  <a:gd name="T2" fmla="*/ 177 w 243"/>
                  <a:gd name="T3" fmla="*/ 13 h 26"/>
                  <a:gd name="T4" fmla="*/ 93 w 243"/>
                  <a:gd name="T5" fmla="*/ 21 h 26"/>
                  <a:gd name="T6" fmla="*/ 31 w 243"/>
                  <a:gd name="T7" fmla="*/ 18 h 26"/>
                  <a:gd name="T8" fmla="*/ 0 w 243"/>
                  <a:gd name="T9" fmla="*/ 12 h 26"/>
                  <a:gd name="T10" fmla="*/ 93 w 243"/>
                  <a:gd name="T11" fmla="*/ 5 h 26"/>
                  <a:gd name="T12" fmla="*/ 154 w 243"/>
                  <a:gd name="T13" fmla="*/ 4 h 26"/>
                  <a:gd name="T14" fmla="*/ 239 w 243"/>
                  <a:gd name="T15" fmla="*/ 0 h 26"/>
                  <a:gd name="T16" fmla="*/ 243 w 243"/>
                  <a:gd name="T17" fmla="*/ 1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3" h="26">
                    <a:moveTo>
                      <a:pt x="243" y="12"/>
                    </a:moveTo>
                    <a:cubicBezTo>
                      <a:pt x="221" y="5"/>
                      <a:pt x="198" y="9"/>
                      <a:pt x="177" y="13"/>
                    </a:cubicBezTo>
                    <a:cubicBezTo>
                      <a:pt x="149" y="18"/>
                      <a:pt x="121" y="13"/>
                      <a:pt x="93" y="21"/>
                    </a:cubicBezTo>
                    <a:cubicBezTo>
                      <a:pt x="74" y="26"/>
                      <a:pt x="52" y="21"/>
                      <a:pt x="31" y="18"/>
                    </a:cubicBezTo>
                    <a:cubicBezTo>
                      <a:pt x="21" y="16"/>
                      <a:pt x="8" y="25"/>
                      <a:pt x="0" y="12"/>
                    </a:cubicBezTo>
                    <a:cubicBezTo>
                      <a:pt x="31" y="9"/>
                      <a:pt x="62" y="11"/>
                      <a:pt x="93" y="5"/>
                    </a:cubicBezTo>
                    <a:cubicBezTo>
                      <a:pt x="111" y="2"/>
                      <a:pt x="133" y="1"/>
                      <a:pt x="154" y="4"/>
                    </a:cubicBezTo>
                    <a:cubicBezTo>
                      <a:pt x="181" y="9"/>
                      <a:pt x="211" y="6"/>
                      <a:pt x="239" y="0"/>
                    </a:cubicBezTo>
                    <a:cubicBezTo>
                      <a:pt x="241" y="4"/>
                      <a:pt x="242" y="8"/>
                      <a:pt x="243" y="12"/>
                    </a:cubicBezTo>
                    <a:close/>
                  </a:path>
                </a:pathLst>
              </a:custGeom>
              <a:solidFill>
                <a:srgbClr val="9AC7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0" name="Freeform 112"/>
              <p:cNvSpPr/>
              <p:nvPr/>
            </p:nvSpPr>
            <p:spPr bwMode="auto">
              <a:xfrm>
                <a:off x="2063" y="719"/>
                <a:ext cx="84" cy="180"/>
              </a:xfrm>
              <a:custGeom>
                <a:avLst/>
                <a:gdLst>
                  <a:gd name="T0" fmla="*/ 0 w 74"/>
                  <a:gd name="T1" fmla="*/ 160 h 160"/>
                  <a:gd name="T2" fmla="*/ 49 w 74"/>
                  <a:gd name="T3" fmla="*/ 35 h 160"/>
                  <a:gd name="T4" fmla="*/ 55 w 74"/>
                  <a:gd name="T5" fmla="*/ 12 h 160"/>
                  <a:gd name="T6" fmla="*/ 68 w 74"/>
                  <a:gd name="T7" fmla="*/ 0 h 160"/>
                  <a:gd name="T8" fmla="*/ 68 w 74"/>
                  <a:gd name="T9" fmla="*/ 20 h 160"/>
                  <a:gd name="T10" fmla="*/ 52 w 74"/>
                  <a:gd name="T11" fmla="*/ 58 h 160"/>
                  <a:gd name="T12" fmla="*/ 0 w 74"/>
                  <a:gd name="T13" fmla="*/ 160 h 160"/>
                </a:gdLst>
                <a:ahLst/>
                <a:cxnLst>
                  <a:cxn ang="0">
                    <a:pos x="T0" y="T1"/>
                  </a:cxn>
                  <a:cxn ang="0">
                    <a:pos x="T2" y="T3"/>
                  </a:cxn>
                  <a:cxn ang="0">
                    <a:pos x="T4" y="T5"/>
                  </a:cxn>
                  <a:cxn ang="0">
                    <a:pos x="T6" y="T7"/>
                  </a:cxn>
                  <a:cxn ang="0">
                    <a:pos x="T8" y="T9"/>
                  </a:cxn>
                  <a:cxn ang="0">
                    <a:pos x="T10" y="T11"/>
                  </a:cxn>
                  <a:cxn ang="0">
                    <a:pos x="T12" y="T13"/>
                  </a:cxn>
                </a:cxnLst>
                <a:rect l="0" t="0" r="r" b="b"/>
                <a:pathLst>
                  <a:path w="74" h="160">
                    <a:moveTo>
                      <a:pt x="0" y="160"/>
                    </a:moveTo>
                    <a:cubicBezTo>
                      <a:pt x="11" y="116"/>
                      <a:pt x="21" y="72"/>
                      <a:pt x="49" y="35"/>
                    </a:cubicBezTo>
                    <a:cubicBezTo>
                      <a:pt x="53" y="29"/>
                      <a:pt x="50" y="19"/>
                      <a:pt x="55" y="12"/>
                    </a:cubicBezTo>
                    <a:cubicBezTo>
                      <a:pt x="62" y="11"/>
                      <a:pt x="63" y="4"/>
                      <a:pt x="68" y="0"/>
                    </a:cubicBezTo>
                    <a:cubicBezTo>
                      <a:pt x="74" y="6"/>
                      <a:pt x="72" y="13"/>
                      <a:pt x="68" y="20"/>
                    </a:cubicBezTo>
                    <a:cubicBezTo>
                      <a:pt x="60" y="32"/>
                      <a:pt x="56" y="45"/>
                      <a:pt x="52" y="58"/>
                    </a:cubicBezTo>
                    <a:cubicBezTo>
                      <a:pt x="41" y="95"/>
                      <a:pt x="23" y="129"/>
                      <a:pt x="0" y="160"/>
                    </a:cubicBezTo>
                    <a:close/>
                  </a:path>
                </a:pathLst>
              </a:custGeom>
              <a:solidFill>
                <a:srgbClr val="F0D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1" name="Freeform 113"/>
              <p:cNvSpPr/>
              <p:nvPr/>
            </p:nvSpPr>
            <p:spPr bwMode="auto">
              <a:xfrm>
                <a:off x="2213" y="3497"/>
                <a:ext cx="137" cy="41"/>
              </a:xfrm>
              <a:custGeom>
                <a:avLst/>
                <a:gdLst>
                  <a:gd name="T0" fmla="*/ 15 w 122"/>
                  <a:gd name="T1" fmla="*/ 8 h 37"/>
                  <a:gd name="T2" fmla="*/ 100 w 122"/>
                  <a:gd name="T3" fmla="*/ 4 h 37"/>
                  <a:gd name="T4" fmla="*/ 120 w 122"/>
                  <a:gd name="T5" fmla="*/ 8 h 37"/>
                  <a:gd name="T6" fmla="*/ 122 w 122"/>
                  <a:gd name="T7" fmla="*/ 20 h 37"/>
                  <a:gd name="T8" fmla="*/ 81 w 122"/>
                  <a:gd name="T9" fmla="*/ 32 h 37"/>
                  <a:gd name="T10" fmla="*/ 38 w 122"/>
                  <a:gd name="T11" fmla="*/ 36 h 37"/>
                  <a:gd name="T12" fmla="*/ 11 w 122"/>
                  <a:gd name="T13" fmla="*/ 28 h 37"/>
                  <a:gd name="T14" fmla="*/ 1 w 122"/>
                  <a:gd name="T15" fmla="*/ 21 h 37"/>
                  <a:gd name="T16" fmla="*/ 15 w 122"/>
                  <a:gd name="T1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37">
                    <a:moveTo>
                      <a:pt x="15" y="8"/>
                    </a:moveTo>
                    <a:cubicBezTo>
                      <a:pt x="43" y="10"/>
                      <a:pt x="71" y="3"/>
                      <a:pt x="100" y="4"/>
                    </a:cubicBezTo>
                    <a:cubicBezTo>
                      <a:pt x="106" y="4"/>
                      <a:pt x="114" y="0"/>
                      <a:pt x="120" y="8"/>
                    </a:cubicBezTo>
                    <a:cubicBezTo>
                      <a:pt x="121" y="12"/>
                      <a:pt x="122" y="16"/>
                      <a:pt x="122" y="20"/>
                    </a:cubicBezTo>
                    <a:cubicBezTo>
                      <a:pt x="111" y="31"/>
                      <a:pt x="98" y="36"/>
                      <a:pt x="81" y="32"/>
                    </a:cubicBezTo>
                    <a:cubicBezTo>
                      <a:pt x="67" y="29"/>
                      <a:pt x="52" y="37"/>
                      <a:pt x="38" y="36"/>
                    </a:cubicBezTo>
                    <a:cubicBezTo>
                      <a:pt x="29" y="33"/>
                      <a:pt x="24" y="20"/>
                      <a:pt x="11" y="28"/>
                    </a:cubicBezTo>
                    <a:cubicBezTo>
                      <a:pt x="7" y="31"/>
                      <a:pt x="2" y="26"/>
                      <a:pt x="1" y="21"/>
                    </a:cubicBezTo>
                    <a:cubicBezTo>
                      <a:pt x="0" y="11"/>
                      <a:pt x="10" y="12"/>
                      <a:pt x="15" y="8"/>
                    </a:cubicBezTo>
                    <a:close/>
                  </a:path>
                </a:pathLst>
              </a:custGeom>
              <a:solidFill>
                <a:srgbClr val="2F8C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2" name="Freeform 114"/>
              <p:cNvSpPr/>
              <p:nvPr/>
            </p:nvSpPr>
            <p:spPr bwMode="auto">
              <a:xfrm>
                <a:off x="831" y="1282"/>
                <a:ext cx="131" cy="296"/>
              </a:xfrm>
              <a:custGeom>
                <a:avLst/>
                <a:gdLst>
                  <a:gd name="T0" fmla="*/ 13 w 117"/>
                  <a:gd name="T1" fmla="*/ 235 h 263"/>
                  <a:gd name="T2" fmla="*/ 65 w 117"/>
                  <a:gd name="T3" fmla="*/ 119 h 263"/>
                  <a:gd name="T4" fmla="*/ 117 w 117"/>
                  <a:gd name="T5" fmla="*/ 0 h 263"/>
                  <a:gd name="T6" fmla="*/ 98 w 117"/>
                  <a:gd name="T7" fmla="*/ 66 h 263"/>
                  <a:gd name="T8" fmla="*/ 49 w 117"/>
                  <a:gd name="T9" fmla="*/ 179 h 263"/>
                  <a:gd name="T10" fmla="*/ 5 w 117"/>
                  <a:gd name="T11" fmla="*/ 263 h 263"/>
                  <a:gd name="T12" fmla="*/ 3 w 117"/>
                  <a:gd name="T13" fmla="*/ 261 h 263"/>
                  <a:gd name="T14" fmla="*/ 12 w 117"/>
                  <a:gd name="T15" fmla="*/ 238 h 263"/>
                  <a:gd name="T16" fmla="*/ 13 w 117"/>
                  <a:gd name="T17" fmla="*/ 235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63">
                    <a:moveTo>
                      <a:pt x="13" y="235"/>
                    </a:moveTo>
                    <a:cubicBezTo>
                      <a:pt x="34" y="198"/>
                      <a:pt x="50" y="159"/>
                      <a:pt x="65" y="119"/>
                    </a:cubicBezTo>
                    <a:cubicBezTo>
                      <a:pt x="81" y="79"/>
                      <a:pt x="103" y="41"/>
                      <a:pt x="117" y="0"/>
                    </a:cubicBezTo>
                    <a:cubicBezTo>
                      <a:pt x="114" y="23"/>
                      <a:pt x="107" y="45"/>
                      <a:pt x="98" y="66"/>
                    </a:cubicBezTo>
                    <a:cubicBezTo>
                      <a:pt x="81" y="104"/>
                      <a:pt x="62" y="140"/>
                      <a:pt x="49" y="179"/>
                    </a:cubicBezTo>
                    <a:cubicBezTo>
                      <a:pt x="38" y="210"/>
                      <a:pt x="20" y="236"/>
                      <a:pt x="5" y="263"/>
                    </a:cubicBezTo>
                    <a:cubicBezTo>
                      <a:pt x="5" y="263"/>
                      <a:pt x="4" y="262"/>
                      <a:pt x="3" y="261"/>
                    </a:cubicBezTo>
                    <a:cubicBezTo>
                      <a:pt x="0" y="251"/>
                      <a:pt x="6" y="245"/>
                      <a:pt x="12" y="238"/>
                    </a:cubicBezTo>
                    <a:cubicBezTo>
                      <a:pt x="13" y="237"/>
                      <a:pt x="13" y="236"/>
                      <a:pt x="13" y="235"/>
                    </a:cubicBezTo>
                    <a:close/>
                  </a:path>
                </a:pathLst>
              </a:custGeom>
              <a:solidFill>
                <a:srgbClr val="956C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3" name="Freeform 115"/>
              <p:cNvSpPr/>
              <p:nvPr/>
            </p:nvSpPr>
            <p:spPr bwMode="auto">
              <a:xfrm>
                <a:off x="777" y="544"/>
                <a:ext cx="177" cy="180"/>
              </a:xfrm>
              <a:custGeom>
                <a:avLst/>
                <a:gdLst>
                  <a:gd name="T0" fmla="*/ 157 w 158"/>
                  <a:gd name="T1" fmla="*/ 160 h 160"/>
                  <a:gd name="T2" fmla="*/ 142 w 158"/>
                  <a:gd name="T3" fmla="*/ 146 h 160"/>
                  <a:gd name="T4" fmla="*/ 2 w 158"/>
                  <a:gd name="T5" fmla="*/ 28 h 160"/>
                  <a:gd name="T6" fmla="*/ 1 w 158"/>
                  <a:gd name="T7" fmla="*/ 24 h 160"/>
                  <a:gd name="T8" fmla="*/ 49 w 158"/>
                  <a:gd name="T9" fmla="*/ 49 h 160"/>
                  <a:gd name="T10" fmla="*/ 6 w 158"/>
                  <a:gd name="T11" fmla="*/ 9 h 160"/>
                  <a:gd name="T12" fmla="*/ 4 w 158"/>
                  <a:gd name="T13" fmla="*/ 1 h 160"/>
                  <a:gd name="T14" fmla="*/ 13 w 158"/>
                  <a:gd name="T15" fmla="*/ 4 h 160"/>
                  <a:gd name="T16" fmla="*/ 63 w 158"/>
                  <a:gd name="T17" fmla="*/ 64 h 160"/>
                  <a:gd name="T18" fmla="*/ 93 w 158"/>
                  <a:gd name="T19" fmla="*/ 86 h 160"/>
                  <a:gd name="T20" fmla="*/ 157 w 158"/>
                  <a:gd name="T21" fmla="*/ 154 h 160"/>
                  <a:gd name="T22" fmla="*/ 157 w 158"/>
                  <a:gd name="T2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8" h="160">
                    <a:moveTo>
                      <a:pt x="157" y="160"/>
                    </a:moveTo>
                    <a:cubicBezTo>
                      <a:pt x="152" y="155"/>
                      <a:pt x="147" y="151"/>
                      <a:pt x="142" y="146"/>
                    </a:cubicBezTo>
                    <a:cubicBezTo>
                      <a:pt x="100" y="101"/>
                      <a:pt x="52" y="64"/>
                      <a:pt x="2" y="28"/>
                    </a:cubicBezTo>
                    <a:cubicBezTo>
                      <a:pt x="1" y="28"/>
                      <a:pt x="1" y="26"/>
                      <a:pt x="1" y="24"/>
                    </a:cubicBezTo>
                    <a:cubicBezTo>
                      <a:pt x="21" y="24"/>
                      <a:pt x="30" y="44"/>
                      <a:pt x="49" y="49"/>
                    </a:cubicBezTo>
                    <a:cubicBezTo>
                      <a:pt x="35" y="36"/>
                      <a:pt x="20" y="22"/>
                      <a:pt x="6" y="9"/>
                    </a:cubicBezTo>
                    <a:cubicBezTo>
                      <a:pt x="3" y="7"/>
                      <a:pt x="0" y="4"/>
                      <a:pt x="4" y="1"/>
                    </a:cubicBezTo>
                    <a:cubicBezTo>
                      <a:pt x="6" y="0"/>
                      <a:pt x="10" y="3"/>
                      <a:pt x="13" y="4"/>
                    </a:cubicBezTo>
                    <a:cubicBezTo>
                      <a:pt x="29" y="25"/>
                      <a:pt x="52" y="39"/>
                      <a:pt x="63" y="64"/>
                    </a:cubicBezTo>
                    <a:cubicBezTo>
                      <a:pt x="67" y="73"/>
                      <a:pt x="84" y="76"/>
                      <a:pt x="93" y="86"/>
                    </a:cubicBezTo>
                    <a:cubicBezTo>
                      <a:pt x="114" y="109"/>
                      <a:pt x="136" y="131"/>
                      <a:pt x="157" y="154"/>
                    </a:cubicBezTo>
                    <a:cubicBezTo>
                      <a:pt x="158" y="156"/>
                      <a:pt x="158" y="158"/>
                      <a:pt x="157" y="160"/>
                    </a:cubicBezTo>
                    <a:close/>
                  </a:path>
                </a:pathLst>
              </a:custGeom>
              <a:solidFill>
                <a:srgbClr val="7157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4" name="Freeform 116"/>
              <p:cNvSpPr/>
              <p:nvPr/>
            </p:nvSpPr>
            <p:spPr bwMode="auto">
              <a:xfrm>
                <a:off x="1888" y="544"/>
                <a:ext cx="53" cy="196"/>
              </a:xfrm>
              <a:custGeom>
                <a:avLst/>
                <a:gdLst>
                  <a:gd name="T0" fmla="*/ 40 w 47"/>
                  <a:gd name="T1" fmla="*/ 0 h 174"/>
                  <a:gd name="T2" fmla="*/ 46 w 47"/>
                  <a:gd name="T3" fmla="*/ 8 h 174"/>
                  <a:gd name="T4" fmla="*/ 32 w 47"/>
                  <a:gd name="T5" fmla="*/ 66 h 174"/>
                  <a:gd name="T6" fmla="*/ 28 w 47"/>
                  <a:gd name="T7" fmla="*/ 92 h 174"/>
                  <a:gd name="T8" fmla="*/ 41 w 47"/>
                  <a:gd name="T9" fmla="*/ 83 h 174"/>
                  <a:gd name="T10" fmla="*/ 12 w 47"/>
                  <a:gd name="T11" fmla="*/ 174 h 174"/>
                  <a:gd name="T12" fmla="*/ 22 w 47"/>
                  <a:gd name="T13" fmla="*/ 98 h 174"/>
                  <a:gd name="T14" fmla="*/ 0 w 47"/>
                  <a:gd name="T15" fmla="*/ 163 h 174"/>
                  <a:gd name="T16" fmla="*/ 36 w 47"/>
                  <a:gd name="T17" fmla="*/ 8 h 174"/>
                  <a:gd name="T18" fmla="*/ 40 w 47"/>
                  <a:gd name="T1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74">
                    <a:moveTo>
                      <a:pt x="40" y="0"/>
                    </a:moveTo>
                    <a:cubicBezTo>
                      <a:pt x="45" y="0"/>
                      <a:pt x="47" y="3"/>
                      <a:pt x="46" y="8"/>
                    </a:cubicBezTo>
                    <a:cubicBezTo>
                      <a:pt x="40" y="27"/>
                      <a:pt x="44" y="48"/>
                      <a:pt x="32" y="66"/>
                    </a:cubicBezTo>
                    <a:cubicBezTo>
                      <a:pt x="27" y="73"/>
                      <a:pt x="28" y="83"/>
                      <a:pt x="28" y="92"/>
                    </a:cubicBezTo>
                    <a:cubicBezTo>
                      <a:pt x="35" y="93"/>
                      <a:pt x="33" y="83"/>
                      <a:pt x="41" y="83"/>
                    </a:cubicBezTo>
                    <a:cubicBezTo>
                      <a:pt x="31" y="114"/>
                      <a:pt x="21" y="144"/>
                      <a:pt x="12" y="174"/>
                    </a:cubicBezTo>
                    <a:cubicBezTo>
                      <a:pt x="9" y="147"/>
                      <a:pt x="25" y="124"/>
                      <a:pt x="22" y="98"/>
                    </a:cubicBezTo>
                    <a:cubicBezTo>
                      <a:pt x="15" y="119"/>
                      <a:pt x="7" y="141"/>
                      <a:pt x="0" y="163"/>
                    </a:cubicBezTo>
                    <a:cubicBezTo>
                      <a:pt x="6" y="109"/>
                      <a:pt x="30" y="61"/>
                      <a:pt x="36" y="8"/>
                    </a:cubicBezTo>
                    <a:cubicBezTo>
                      <a:pt x="37" y="5"/>
                      <a:pt x="39" y="3"/>
                      <a:pt x="40" y="0"/>
                    </a:cubicBezTo>
                    <a:close/>
                  </a:path>
                </a:pathLst>
              </a:custGeom>
              <a:solidFill>
                <a:srgbClr val="7F5E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5" name="Freeform 117"/>
              <p:cNvSpPr/>
              <p:nvPr/>
            </p:nvSpPr>
            <p:spPr bwMode="auto">
              <a:xfrm>
                <a:off x="754" y="715"/>
                <a:ext cx="146" cy="131"/>
              </a:xfrm>
              <a:custGeom>
                <a:avLst/>
                <a:gdLst>
                  <a:gd name="T0" fmla="*/ 117 w 130"/>
                  <a:gd name="T1" fmla="*/ 82 h 117"/>
                  <a:gd name="T2" fmla="*/ 118 w 130"/>
                  <a:gd name="T3" fmla="*/ 97 h 117"/>
                  <a:gd name="T4" fmla="*/ 130 w 130"/>
                  <a:gd name="T5" fmla="*/ 117 h 117"/>
                  <a:gd name="T6" fmla="*/ 110 w 130"/>
                  <a:gd name="T7" fmla="*/ 99 h 117"/>
                  <a:gd name="T8" fmla="*/ 32 w 130"/>
                  <a:gd name="T9" fmla="*/ 24 h 117"/>
                  <a:gd name="T10" fmla="*/ 0 w 130"/>
                  <a:gd name="T11" fmla="*/ 4 h 117"/>
                  <a:gd name="T12" fmla="*/ 21 w 130"/>
                  <a:gd name="T13" fmla="*/ 0 h 117"/>
                  <a:gd name="T14" fmla="*/ 66 w 130"/>
                  <a:gd name="T15" fmla="*/ 35 h 117"/>
                  <a:gd name="T16" fmla="*/ 87 w 130"/>
                  <a:gd name="T17" fmla="*/ 52 h 117"/>
                  <a:gd name="T18" fmla="*/ 93 w 130"/>
                  <a:gd name="T19" fmla="*/ 58 h 117"/>
                  <a:gd name="T20" fmla="*/ 117 w 130"/>
                  <a:gd name="T21"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0" h="117">
                    <a:moveTo>
                      <a:pt x="117" y="82"/>
                    </a:moveTo>
                    <a:cubicBezTo>
                      <a:pt x="109" y="88"/>
                      <a:pt x="115" y="92"/>
                      <a:pt x="118" y="97"/>
                    </a:cubicBezTo>
                    <a:cubicBezTo>
                      <a:pt x="123" y="103"/>
                      <a:pt x="128" y="108"/>
                      <a:pt x="130" y="117"/>
                    </a:cubicBezTo>
                    <a:cubicBezTo>
                      <a:pt x="123" y="111"/>
                      <a:pt x="116" y="106"/>
                      <a:pt x="110" y="99"/>
                    </a:cubicBezTo>
                    <a:cubicBezTo>
                      <a:pt x="87" y="70"/>
                      <a:pt x="58" y="49"/>
                      <a:pt x="32" y="24"/>
                    </a:cubicBezTo>
                    <a:cubicBezTo>
                      <a:pt x="22" y="15"/>
                      <a:pt x="6" y="19"/>
                      <a:pt x="0" y="4"/>
                    </a:cubicBezTo>
                    <a:cubicBezTo>
                      <a:pt x="7" y="2"/>
                      <a:pt x="16" y="7"/>
                      <a:pt x="21" y="0"/>
                    </a:cubicBezTo>
                    <a:cubicBezTo>
                      <a:pt x="38" y="9"/>
                      <a:pt x="51" y="23"/>
                      <a:pt x="66" y="35"/>
                    </a:cubicBezTo>
                    <a:cubicBezTo>
                      <a:pt x="73" y="41"/>
                      <a:pt x="78" y="49"/>
                      <a:pt x="87" y="52"/>
                    </a:cubicBezTo>
                    <a:cubicBezTo>
                      <a:pt x="89" y="54"/>
                      <a:pt x="91" y="56"/>
                      <a:pt x="93" y="58"/>
                    </a:cubicBezTo>
                    <a:cubicBezTo>
                      <a:pt x="100" y="67"/>
                      <a:pt x="110" y="73"/>
                      <a:pt x="117" y="82"/>
                    </a:cubicBezTo>
                    <a:close/>
                  </a:path>
                </a:pathLst>
              </a:custGeom>
              <a:solidFill>
                <a:srgbClr val="F1DA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6" name="Freeform 118"/>
              <p:cNvSpPr/>
              <p:nvPr/>
            </p:nvSpPr>
            <p:spPr bwMode="auto">
              <a:xfrm>
                <a:off x="58" y="3943"/>
                <a:ext cx="134" cy="47"/>
              </a:xfrm>
              <a:custGeom>
                <a:avLst/>
                <a:gdLst>
                  <a:gd name="T0" fmla="*/ 4 w 119"/>
                  <a:gd name="T1" fmla="*/ 7 h 42"/>
                  <a:gd name="T2" fmla="*/ 50 w 119"/>
                  <a:gd name="T3" fmla="*/ 21 h 42"/>
                  <a:gd name="T4" fmla="*/ 72 w 119"/>
                  <a:gd name="T5" fmla="*/ 16 h 42"/>
                  <a:gd name="T6" fmla="*/ 109 w 119"/>
                  <a:gd name="T7" fmla="*/ 15 h 42"/>
                  <a:gd name="T8" fmla="*/ 116 w 119"/>
                  <a:gd name="T9" fmla="*/ 23 h 42"/>
                  <a:gd name="T10" fmla="*/ 119 w 119"/>
                  <a:gd name="T11" fmla="*/ 28 h 42"/>
                  <a:gd name="T12" fmla="*/ 92 w 119"/>
                  <a:gd name="T13" fmla="*/ 39 h 42"/>
                  <a:gd name="T14" fmla="*/ 90 w 119"/>
                  <a:gd name="T15" fmla="*/ 39 h 42"/>
                  <a:gd name="T16" fmla="*/ 88 w 119"/>
                  <a:gd name="T17" fmla="*/ 39 h 42"/>
                  <a:gd name="T18" fmla="*/ 33 w 119"/>
                  <a:gd name="T19" fmla="*/ 34 h 42"/>
                  <a:gd name="T20" fmla="*/ 22 w 119"/>
                  <a:gd name="T21" fmla="*/ 25 h 42"/>
                  <a:gd name="T22" fmla="*/ 18 w 119"/>
                  <a:gd name="T23" fmla="*/ 24 h 42"/>
                  <a:gd name="T24" fmla="*/ 3 w 119"/>
                  <a:gd name="T25" fmla="*/ 10 h 42"/>
                  <a:gd name="T26" fmla="*/ 4 w 119"/>
                  <a:gd name="T2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9" h="42">
                    <a:moveTo>
                      <a:pt x="4" y="7"/>
                    </a:moveTo>
                    <a:cubicBezTo>
                      <a:pt x="20" y="8"/>
                      <a:pt x="40" y="0"/>
                      <a:pt x="50" y="21"/>
                    </a:cubicBezTo>
                    <a:cubicBezTo>
                      <a:pt x="56" y="12"/>
                      <a:pt x="64" y="17"/>
                      <a:pt x="72" y="16"/>
                    </a:cubicBezTo>
                    <a:cubicBezTo>
                      <a:pt x="84" y="15"/>
                      <a:pt x="96" y="15"/>
                      <a:pt x="109" y="15"/>
                    </a:cubicBezTo>
                    <a:cubicBezTo>
                      <a:pt x="114" y="15"/>
                      <a:pt x="116" y="19"/>
                      <a:pt x="116" y="23"/>
                    </a:cubicBezTo>
                    <a:cubicBezTo>
                      <a:pt x="117" y="25"/>
                      <a:pt x="118" y="26"/>
                      <a:pt x="119" y="28"/>
                    </a:cubicBezTo>
                    <a:cubicBezTo>
                      <a:pt x="114" y="42"/>
                      <a:pt x="102" y="38"/>
                      <a:pt x="92" y="39"/>
                    </a:cubicBezTo>
                    <a:cubicBezTo>
                      <a:pt x="90" y="39"/>
                      <a:pt x="90" y="39"/>
                      <a:pt x="90" y="39"/>
                    </a:cubicBezTo>
                    <a:cubicBezTo>
                      <a:pt x="88" y="39"/>
                      <a:pt x="88" y="39"/>
                      <a:pt x="88" y="39"/>
                    </a:cubicBezTo>
                    <a:cubicBezTo>
                      <a:pt x="70" y="36"/>
                      <a:pt x="52" y="34"/>
                      <a:pt x="33" y="34"/>
                    </a:cubicBezTo>
                    <a:cubicBezTo>
                      <a:pt x="30" y="34"/>
                      <a:pt x="19" y="38"/>
                      <a:pt x="22" y="25"/>
                    </a:cubicBezTo>
                    <a:cubicBezTo>
                      <a:pt x="23" y="20"/>
                      <a:pt x="19" y="24"/>
                      <a:pt x="18" y="24"/>
                    </a:cubicBezTo>
                    <a:cubicBezTo>
                      <a:pt x="1" y="32"/>
                      <a:pt x="0" y="24"/>
                      <a:pt x="3" y="10"/>
                    </a:cubicBezTo>
                    <a:cubicBezTo>
                      <a:pt x="3" y="9"/>
                      <a:pt x="4" y="8"/>
                      <a:pt x="4" y="7"/>
                    </a:cubicBezTo>
                    <a:close/>
                  </a:path>
                </a:pathLst>
              </a:custGeom>
              <a:solidFill>
                <a:srgbClr val="54A3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7" name="Freeform 119"/>
              <p:cNvSpPr/>
              <p:nvPr/>
            </p:nvSpPr>
            <p:spPr bwMode="auto">
              <a:xfrm>
                <a:off x="1957" y="1534"/>
                <a:ext cx="54" cy="240"/>
              </a:xfrm>
              <a:custGeom>
                <a:avLst/>
                <a:gdLst>
                  <a:gd name="T0" fmla="*/ 34 w 48"/>
                  <a:gd name="T1" fmla="*/ 191 h 214"/>
                  <a:gd name="T2" fmla="*/ 0 w 48"/>
                  <a:gd name="T3" fmla="*/ 0 h 214"/>
                  <a:gd name="T4" fmla="*/ 12 w 48"/>
                  <a:gd name="T5" fmla="*/ 19 h 214"/>
                  <a:gd name="T6" fmla="*/ 35 w 48"/>
                  <a:gd name="T7" fmla="*/ 142 h 214"/>
                  <a:gd name="T8" fmla="*/ 38 w 48"/>
                  <a:gd name="T9" fmla="*/ 180 h 214"/>
                  <a:gd name="T10" fmla="*/ 48 w 48"/>
                  <a:gd name="T11" fmla="*/ 214 h 214"/>
                  <a:gd name="T12" fmla="*/ 34 w 48"/>
                  <a:gd name="T13" fmla="*/ 191 h 214"/>
                </a:gdLst>
                <a:ahLst/>
                <a:cxnLst>
                  <a:cxn ang="0">
                    <a:pos x="T0" y="T1"/>
                  </a:cxn>
                  <a:cxn ang="0">
                    <a:pos x="T2" y="T3"/>
                  </a:cxn>
                  <a:cxn ang="0">
                    <a:pos x="T4" y="T5"/>
                  </a:cxn>
                  <a:cxn ang="0">
                    <a:pos x="T6" y="T7"/>
                  </a:cxn>
                  <a:cxn ang="0">
                    <a:pos x="T8" y="T9"/>
                  </a:cxn>
                  <a:cxn ang="0">
                    <a:pos x="T10" y="T11"/>
                  </a:cxn>
                  <a:cxn ang="0">
                    <a:pos x="T12" y="T13"/>
                  </a:cxn>
                </a:cxnLst>
                <a:rect l="0" t="0" r="r" b="b"/>
                <a:pathLst>
                  <a:path w="48" h="214">
                    <a:moveTo>
                      <a:pt x="34" y="191"/>
                    </a:moveTo>
                    <a:cubicBezTo>
                      <a:pt x="10" y="130"/>
                      <a:pt x="12" y="64"/>
                      <a:pt x="0" y="0"/>
                    </a:cubicBezTo>
                    <a:cubicBezTo>
                      <a:pt x="10" y="4"/>
                      <a:pt x="12" y="11"/>
                      <a:pt x="12" y="19"/>
                    </a:cubicBezTo>
                    <a:cubicBezTo>
                      <a:pt x="14" y="61"/>
                      <a:pt x="17" y="103"/>
                      <a:pt x="35" y="142"/>
                    </a:cubicBezTo>
                    <a:cubicBezTo>
                      <a:pt x="41" y="154"/>
                      <a:pt x="34" y="167"/>
                      <a:pt x="38" y="180"/>
                    </a:cubicBezTo>
                    <a:cubicBezTo>
                      <a:pt x="41" y="190"/>
                      <a:pt x="44" y="200"/>
                      <a:pt x="48" y="214"/>
                    </a:cubicBezTo>
                    <a:cubicBezTo>
                      <a:pt x="37" y="207"/>
                      <a:pt x="38" y="198"/>
                      <a:pt x="34" y="191"/>
                    </a:cubicBezTo>
                    <a:close/>
                  </a:path>
                </a:pathLst>
              </a:custGeom>
              <a:solidFill>
                <a:srgbClr val="8E6F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8" name="Freeform 120"/>
              <p:cNvSpPr/>
              <p:nvPr/>
            </p:nvSpPr>
            <p:spPr bwMode="auto">
              <a:xfrm>
                <a:off x="153" y="3483"/>
                <a:ext cx="127" cy="53"/>
              </a:xfrm>
              <a:custGeom>
                <a:avLst/>
                <a:gdLst>
                  <a:gd name="T0" fmla="*/ 0 w 113"/>
                  <a:gd name="T1" fmla="*/ 12 h 47"/>
                  <a:gd name="T2" fmla="*/ 52 w 113"/>
                  <a:gd name="T3" fmla="*/ 4 h 47"/>
                  <a:gd name="T4" fmla="*/ 44 w 113"/>
                  <a:gd name="T5" fmla="*/ 14 h 47"/>
                  <a:gd name="T6" fmla="*/ 41 w 113"/>
                  <a:gd name="T7" fmla="*/ 31 h 47"/>
                  <a:gd name="T8" fmla="*/ 54 w 113"/>
                  <a:gd name="T9" fmla="*/ 31 h 47"/>
                  <a:gd name="T10" fmla="*/ 103 w 113"/>
                  <a:gd name="T11" fmla="*/ 33 h 47"/>
                  <a:gd name="T12" fmla="*/ 112 w 113"/>
                  <a:gd name="T13" fmla="*/ 43 h 47"/>
                  <a:gd name="T14" fmla="*/ 33 w 113"/>
                  <a:gd name="T15" fmla="*/ 45 h 47"/>
                  <a:gd name="T16" fmla="*/ 17 w 113"/>
                  <a:gd name="T17" fmla="*/ 27 h 47"/>
                  <a:gd name="T18" fmla="*/ 0 w 113"/>
                  <a:gd name="T19" fmla="*/ 28 h 47"/>
                  <a:gd name="T20" fmla="*/ 0 w 113"/>
                  <a:gd name="T21" fmla="*/ 1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47">
                    <a:moveTo>
                      <a:pt x="0" y="12"/>
                    </a:moveTo>
                    <a:cubicBezTo>
                      <a:pt x="18" y="12"/>
                      <a:pt x="34" y="0"/>
                      <a:pt x="52" y="4"/>
                    </a:cubicBezTo>
                    <a:cubicBezTo>
                      <a:pt x="53" y="11"/>
                      <a:pt x="46" y="11"/>
                      <a:pt x="44" y="14"/>
                    </a:cubicBezTo>
                    <a:cubicBezTo>
                      <a:pt x="42" y="19"/>
                      <a:pt x="37" y="25"/>
                      <a:pt x="41" y="31"/>
                    </a:cubicBezTo>
                    <a:cubicBezTo>
                      <a:pt x="44" y="35"/>
                      <a:pt x="49" y="31"/>
                      <a:pt x="54" y="31"/>
                    </a:cubicBezTo>
                    <a:cubicBezTo>
                      <a:pt x="70" y="28"/>
                      <a:pt x="87" y="28"/>
                      <a:pt x="103" y="33"/>
                    </a:cubicBezTo>
                    <a:cubicBezTo>
                      <a:pt x="108" y="35"/>
                      <a:pt x="113" y="36"/>
                      <a:pt x="112" y="43"/>
                    </a:cubicBezTo>
                    <a:cubicBezTo>
                      <a:pt x="86" y="44"/>
                      <a:pt x="59" y="46"/>
                      <a:pt x="33" y="45"/>
                    </a:cubicBezTo>
                    <a:cubicBezTo>
                      <a:pt x="27" y="44"/>
                      <a:pt x="12" y="43"/>
                      <a:pt x="17" y="27"/>
                    </a:cubicBezTo>
                    <a:cubicBezTo>
                      <a:pt x="11" y="17"/>
                      <a:pt x="6" y="47"/>
                      <a:pt x="0" y="28"/>
                    </a:cubicBezTo>
                    <a:cubicBezTo>
                      <a:pt x="0" y="23"/>
                      <a:pt x="0" y="17"/>
                      <a:pt x="0" y="12"/>
                    </a:cubicBezTo>
                    <a:close/>
                  </a:path>
                </a:pathLst>
              </a:custGeom>
              <a:solidFill>
                <a:srgbClr val="A9CB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9" name="Freeform 121"/>
              <p:cNvSpPr/>
              <p:nvPr/>
            </p:nvSpPr>
            <p:spPr bwMode="auto">
              <a:xfrm>
                <a:off x="971" y="587"/>
                <a:ext cx="183" cy="181"/>
              </a:xfrm>
              <a:custGeom>
                <a:avLst/>
                <a:gdLst>
                  <a:gd name="T0" fmla="*/ 163 w 163"/>
                  <a:gd name="T1" fmla="*/ 161 h 161"/>
                  <a:gd name="T2" fmla="*/ 112 w 163"/>
                  <a:gd name="T3" fmla="*/ 120 h 161"/>
                  <a:gd name="T4" fmla="*/ 8 w 163"/>
                  <a:gd name="T5" fmla="*/ 15 h 161"/>
                  <a:gd name="T6" fmla="*/ 0 w 163"/>
                  <a:gd name="T7" fmla="*/ 0 h 161"/>
                  <a:gd name="T8" fmla="*/ 48 w 163"/>
                  <a:gd name="T9" fmla="*/ 47 h 161"/>
                  <a:gd name="T10" fmla="*/ 156 w 163"/>
                  <a:gd name="T11" fmla="*/ 150 h 161"/>
                  <a:gd name="T12" fmla="*/ 163 w 163"/>
                  <a:gd name="T13" fmla="*/ 161 h 161"/>
                </a:gdLst>
                <a:ahLst/>
                <a:cxnLst>
                  <a:cxn ang="0">
                    <a:pos x="T0" y="T1"/>
                  </a:cxn>
                  <a:cxn ang="0">
                    <a:pos x="T2" y="T3"/>
                  </a:cxn>
                  <a:cxn ang="0">
                    <a:pos x="T4" y="T5"/>
                  </a:cxn>
                  <a:cxn ang="0">
                    <a:pos x="T6" y="T7"/>
                  </a:cxn>
                  <a:cxn ang="0">
                    <a:pos x="T8" y="T9"/>
                  </a:cxn>
                  <a:cxn ang="0">
                    <a:pos x="T10" y="T11"/>
                  </a:cxn>
                  <a:cxn ang="0">
                    <a:pos x="T12" y="T13"/>
                  </a:cxn>
                </a:cxnLst>
                <a:rect l="0" t="0" r="r" b="b"/>
                <a:pathLst>
                  <a:path w="163" h="161">
                    <a:moveTo>
                      <a:pt x="163" y="161"/>
                    </a:moveTo>
                    <a:cubicBezTo>
                      <a:pt x="142" y="152"/>
                      <a:pt x="131" y="131"/>
                      <a:pt x="112" y="120"/>
                    </a:cubicBezTo>
                    <a:cubicBezTo>
                      <a:pt x="68" y="93"/>
                      <a:pt x="44" y="49"/>
                      <a:pt x="8" y="15"/>
                    </a:cubicBezTo>
                    <a:cubicBezTo>
                      <a:pt x="6" y="10"/>
                      <a:pt x="0" y="8"/>
                      <a:pt x="0" y="0"/>
                    </a:cubicBezTo>
                    <a:cubicBezTo>
                      <a:pt x="20" y="13"/>
                      <a:pt x="31" y="33"/>
                      <a:pt x="48" y="47"/>
                    </a:cubicBezTo>
                    <a:cubicBezTo>
                      <a:pt x="87" y="78"/>
                      <a:pt x="122" y="114"/>
                      <a:pt x="156" y="150"/>
                    </a:cubicBezTo>
                    <a:cubicBezTo>
                      <a:pt x="158" y="154"/>
                      <a:pt x="161" y="158"/>
                      <a:pt x="163" y="161"/>
                    </a:cubicBezTo>
                    <a:close/>
                  </a:path>
                </a:pathLst>
              </a:custGeom>
              <a:solidFill>
                <a:srgbClr val="7E65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0" name="Freeform 122"/>
              <p:cNvSpPr/>
              <p:nvPr/>
            </p:nvSpPr>
            <p:spPr bwMode="auto">
              <a:xfrm>
                <a:off x="607" y="2215"/>
                <a:ext cx="102" cy="248"/>
              </a:xfrm>
              <a:custGeom>
                <a:avLst/>
                <a:gdLst>
                  <a:gd name="T0" fmla="*/ 28 w 91"/>
                  <a:gd name="T1" fmla="*/ 137 h 221"/>
                  <a:gd name="T2" fmla="*/ 75 w 91"/>
                  <a:gd name="T3" fmla="*/ 17 h 221"/>
                  <a:gd name="T4" fmla="*/ 91 w 91"/>
                  <a:gd name="T5" fmla="*/ 0 h 221"/>
                  <a:gd name="T6" fmla="*/ 41 w 91"/>
                  <a:gd name="T7" fmla="*/ 132 h 221"/>
                  <a:gd name="T8" fmla="*/ 35 w 91"/>
                  <a:gd name="T9" fmla="*/ 148 h 221"/>
                  <a:gd name="T10" fmla="*/ 16 w 91"/>
                  <a:gd name="T11" fmla="*/ 200 h 221"/>
                  <a:gd name="T12" fmla="*/ 8 w 91"/>
                  <a:gd name="T13" fmla="*/ 209 h 221"/>
                  <a:gd name="T14" fmla="*/ 0 w 91"/>
                  <a:gd name="T15" fmla="*/ 221 h 221"/>
                  <a:gd name="T16" fmla="*/ 28 w 91"/>
                  <a:gd name="T17" fmla="*/ 137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221">
                    <a:moveTo>
                      <a:pt x="28" y="137"/>
                    </a:moveTo>
                    <a:cubicBezTo>
                      <a:pt x="57" y="102"/>
                      <a:pt x="60" y="57"/>
                      <a:pt x="75" y="17"/>
                    </a:cubicBezTo>
                    <a:cubicBezTo>
                      <a:pt x="79" y="12"/>
                      <a:pt x="81" y="5"/>
                      <a:pt x="91" y="0"/>
                    </a:cubicBezTo>
                    <a:cubicBezTo>
                      <a:pt x="69" y="45"/>
                      <a:pt x="65" y="92"/>
                      <a:pt x="41" y="132"/>
                    </a:cubicBezTo>
                    <a:cubicBezTo>
                      <a:pt x="38" y="137"/>
                      <a:pt x="37" y="143"/>
                      <a:pt x="35" y="148"/>
                    </a:cubicBezTo>
                    <a:cubicBezTo>
                      <a:pt x="29" y="166"/>
                      <a:pt x="20" y="182"/>
                      <a:pt x="16" y="200"/>
                    </a:cubicBezTo>
                    <a:cubicBezTo>
                      <a:pt x="15" y="204"/>
                      <a:pt x="12" y="208"/>
                      <a:pt x="8" y="209"/>
                    </a:cubicBezTo>
                    <a:cubicBezTo>
                      <a:pt x="6" y="213"/>
                      <a:pt x="3" y="217"/>
                      <a:pt x="0" y="221"/>
                    </a:cubicBezTo>
                    <a:cubicBezTo>
                      <a:pt x="0" y="190"/>
                      <a:pt x="17" y="165"/>
                      <a:pt x="28" y="137"/>
                    </a:cubicBezTo>
                    <a:close/>
                  </a:path>
                </a:pathLst>
              </a:custGeom>
              <a:solidFill>
                <a:srgbClr val="644A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1" name="Freeform 123"/>
              <p:cNvSpPr/>
              <p:nvPr/>
            </p:nvSpPr>
            <p:spPr bwMode="auto">
              <a:xfrm>
                <a:off x="867" y="1263"/>
                <a:ext cx="71" cy="184"/>
              </a:xfrm>
              <a:custGeom>
                <a:avLst/>
                <a:gdLst>
                  <a:gd name="T0" fmla="*/ 18 w 64"/>
                  <a:gd name="T1" fmla="*/ 96 h 164"/>
                  <a:gd name="T2" fmla="*/ 57 w 64"/>
                  <a:gd name="T3" fmla="*/ 0 h 164"/>
                  <a:gd name="T4" fmla="*/ 58 w 64"/>
                  <a:gd name="T5" fmla="*/ 19 h 164"/>
                  <a:gd name="T6" fmla="*/ 36 w 64"/>
                  <a:gd name="T7" fmla="*/ 78 h 164"/>
                  <a:gd name="T8" fmla="*/ 13 w 64"/>
                  <a:gd name="T9" fmla="*/ 148 h 164"/>
                  <a:gd name="T10" fmla="*/ 0 w 64"/>
                  <a:gd name="T11" fmla="*/ 164 h 164"/>
                  <a:gd name="T12" fmla="*/ 18 w 64"/>
                  <a:gd name="T13" fmla="*/ 96 h 164"/>
                </a:gdLst>
                <a:ahLst/>
                <a:cxnLst>
                  <a:cxn ang="0">
                    <a:pos x="T0" y="T1"/>
                  </a:cxn>
                  <a:cxn ang="0">
                    <a:pos x="T2" y="T3"/>
                  </a:cxn>
                  <a:cxn ang="0">
                    <a:pos x="T4" y="T5"/>
                  </a:cxn>
                  <a:cxn ang="0">
                    <a:pos x="T6" y="T7"/>
                  </a:cxn>
                  <a:cxn ang="0">
                    <a:pos x="T8" y="T9"/>
                  </a:cxn>
                  <a:cxn ang="0">
                    <a:pos x="T10" y="T11"/>
                  </a:cxn>
                  <a:cxn ang="0">
                    <a:pos x="T12" y="T13"/>
                  </a:cxn>
                </a:cxnLst>
                <a:rect l="0" t="0" r="r" b="b"/>
                <a:pathLst>
                  <a:path w="64" h="164">
                    <a:moveTo>
                      <a:pt x="18" y="96"/>
                    </a:moveTo>
                    <a:cubicBezTo>
                      <a:pt x="30" y="64"/>
                      <a:pt x="43" y="33"/>
                      <a:pt x="57" y="0"/>
                    </a:cubicBezTo>
                    <a:cubicBezTo>
                      <a:pt x="64" y="7"/>
                      <a:pt x="60" y="13"/>
                      <a:pt x="58" y="19"/>
                    </a:cubicBezTo>
                    <a:cubicBezTo>
                      <a:pt x="50" y="38"/>
                      <a:pt x="37" y="58"/>
                      <a:pt x="36" y="78"/>
                    </a:cubicBezTo>
                    <a:cubicBezTo>
                      <a:pt x="34" y="104"/>
                      <a:pt x="20" y="124"/>
                      <a:pt x="13" y="148"/>
                    </a:cubicBezTo>
                    <a:cubicBezTo>
                      <a:pt x="11" y="154"/>
                      <a:pt x="10" y="164"/>
                      <a:pt x="0" y="164"/>
                    </a:cubicBezTo>
                    <a:cubicBezTo>
                      <a:pt x="11" y="142"/>
                      <a:pt x="13" y="119"/>
                      <a:pt x="18" y="96"/>
                    </a:cubicBezTo>
                    <a:close/>
                  </a:path>
                </a:pathLst>
              </a:custGeom>
              <a:solidFill>
                <a:srgbClr val="996B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2" name="Freeform 124"/>
              <p:cNvSpPr/>
              <p:nvPr/>
            </p:nvSpPr>
            <p:spPr bwMode="auto">
              <a:xfrm>
                <a:off x="1756" y="636"/>
                <a:ext cx="65" cy="160"/>
              </a:xfrm>
              <a:custGeom>
                <a:avLst/>
                <a:gdLst>
                  <a:gd name="T0" fmla="*/ 1 w 58"/>
                  <a:gd name="T1" fmla="*/ 133 h 142"/>
                  <a:gd name="T2" fmla="*/ 3 w 58"/>
                  <a:gd name="T3" fmla="*/ 126 h 142"/>
                  <a:gd name="T4" fmla="*/ 14 w 58"/>
                  <a:gd name="T5" fmla="*/ 93 h 142"/>
                  <a:gd name="T6" fmla="*/ 46 w 58"/>
                  <a:gd name="T7" fmla="*/ 2 h 142"/>
                  <a:gd name="T8" fmla="*/ 56 w 58"/>
                  <a:gd name="T9" fmla="*/ 7 h 142"/>
                  <a:gd name="T10" fmla="*/ 52 w 58"/>
                  <a:gd name="T11" fmla="*/ 28 h 142"/>
                  <a:gd name="T12" fmla="*/ 38 w 58"/>
                  <a:gd name="T13" fmla="*/ 82 h 142"/>
                  <a:gd name="T14" fmla="*/ 26 w 58"/>
                  <a:gd name="T15" fmla="*/ 122 h 142"/>
                  <a:gd name="T16" fmla="*/ 24 w 58"/>
                  <a:gd name="T17" fmla="*/ 127 h 142"/>
                  <a:gd name="T18" fmla="*/ 18 w 58"/>
                  <a:gd name="T19" fmla="*/ 134 h 142"/>
                  <a:gd name="T20" fmla="*/ 5 w 58"/>
                  <a:gd name="T21" fmla="*/ 139 h 142"/>
                  <a:gd name="T22" fmla="*/ 1 w 58"/>
                  <a:gd name="T23" fmla="*/ 13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142">
                    <a:moveTo>
                      <a:pt x="1" y="133"/>
                    </a:moveTo>
                    <a:cubicBezTo>
                      <a:pt x="2" y="130"/>
                      <a:pt x="2" y="128"/>
                      <a:pt x="3" y="126"/>
                    </a:cubicBezTo>
                    <a:cubicBezTo>
                      <a:pt x="6" y="115"/>
                      <a:pt x="5" y="102"/>
                      <a:pt x="14" y="93"/>
                    </a:cubicBezTo>
                    <a:cubicBezTo>
                      <a:pt x="28" y="64"/>
                      <a:pt x="34" y="32"/>
                      <a:pt x="46" y="2"/>
                    </a:cubicBezTo>
                    <a:cubicBezTo>
                      <a:pt x="51" y="0"/>
                      <a:pt x="54" y="3"/>
                      <a:pt x="56" y="7"/>
                    </a:cubicBezTo>
                    <a:cubicBezTo>
                      <a:pt x="58" y="15"/>
                      <a:pt x="54" y="21"/>
                      <a:pt x="52" y="28"/>
                    </a:cubicBezTo>
                    <a:cubicBezTo>
                      <a:pt x="44" y="45"/>
                      <a:pt x="42" y="64"/>
                      <a:pt x="38" y="82"/>
                    </a:cubicBezTo>
                    <a:cubicBezTo>
                      <a:pt x="35" y="96"/>
                      <a:pt x="32" y="109"/>
                      <a:pt x="26" y="122"/>
                    </a:cubicBezTo>
                    <a:cubicBezTo>
                      <a:pt x="26" y="124"/>
                      <a:pt x="25" y="126"/>
                      <a:pt x="24" y="127"/>
                    </a:cubicBezTo>
                    <a:cubicBezTo>
                      <a:pt x="23" y="130"/>
                      <a:pt x="18" y="135"/>
                      <a:pt x="18" y="134"/>
                    </a:cubicBezTo>
                    <a:cubicBezTo>
                      <a:pt x="7" y="121"/>
                      <a:pt x="11" y="142"/>
                      <a:pt x="5" y="139"/>
                    </a:cubicBezTo>
                    <a:cubicBezTo>
                      <a:pt x="1" y="138"/>
                      <a:pt x="0" y="136"/>
                      <a:pt x="1" y="133"/>
                    </a:cubicBezTo>
                    <a:close/>
                  </a:path>
                </a:pathLst>
              </a:custGeom>
              <a:solidFill>
                <a:srgbClr val="6854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3" name="Freeform 125"/>
              <p:cNvSpPr/>
              <p:nvPr/>
            </p:nvSpPr>
            <p:spPr bwMode="auto">
              <a:xfrm>
                <a:off x="1977" y="463"/>
                <a:ext cx="60" cy="217"/>
              </a:xfrm>
              <a:custGeom>
                <a:avLst/>
                <a:gdLst>
                  <a:gd name="T0" fmla="*/ 44 w 53"/>
                  <a:gd name="T1" fmla="*/ 0 h 193"/>
                  <a:gd name="T2" fmla="*/ 48 w 53"/>
                  <a:gd name="T3" fmla="*/ 40 h 193"/>
                  <a:gd name="T4" fmla="*/ 53 w 53"/>
                  <a:gd name="T5" fmla="*/ 48 h 193"/>
                  <a:gd name="T6" fmla="*/ 34 w 53"/>
                  <a:gd name="T7" fmla="*/ 130 h 193"/>
                  <a:gd name="T8" fmla="*/ 13 w 53"/>
                  <a:gd name="T9" fmla="*/ 192 h 193"/>
                  <a:gd name="T10" fmla="*/ 7 w 53"/>
                  <a:gd name="T11" fmla="*/ 192 h 193"/>
                  <a:gd name="T12" fmla="*/ 3 w 53"/>
                  <a:gd name="T13" fmla="*/ 176 h 193"/>
                  <a:gd name="T14" fmla="*/ 28 w 53"/>
                  <a:gd name="T15" fmla="*/ 94 h 193"/>
                  <a:gd name="T16" fmla="*/ 37 w 53"/>
                  <a:gd name="T17" fmla="*/ 34 h 193"/>
                  <a:gd name="T18" fmla="*/ 44 w 53"/>
                  <a:gd name="T1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93">
                    <a:moveTo>
                      <a:pt x="44" y="0"/>
                    </a:moveTo>
                    <a:cubicBezTo>
                      <a:pt x="48" y="13"/>
                      <a:pt x="41" y="27"/>
                      <a:pt x="48" y="40"/>
                    </a:cubicBezTo>
                    <a:cubicBezTo>
                      <a:pt x="51" y="42"/>
                      <a:pt x="53" y="45"/>
                      <a:pt x="53" y="48"/>
                    </a:cubicBezTo>
                    <a:cubicBezTo>
                      <a:pt x="52" y="77"/>
                      <a:pt x="45" y="104"/>
                      <a:pt x="34" y="130"/>
                    </a:cubicBezTo>
                    <a:cubicBezTo>
                      <a:pt x="25" y="151"/>
                      <a:pt x="26" y="174"/>
                      <a:pt x="13" y="192"/>
                    </a:cubicBezTo>
                    <a:cubicBezTo>
                      <a:pt x="11" y="193"/>
                      <a:pt x="9" y="193"/>
                      <a:pt x="7" y="192"/>
                    </a:cubicBezTo>
                    <a:cubicBezTo>
                      <a:pt x="2" y="188"/>
                      <a:pt x="0" y="182"/>
                      <a:pt x="3" y="176"/>
                    </a:cubicBezTo>
                    <a:cubicBezTo>
                      <a:pt x="13" y="149"/>
                      <a:pt x="16" y="120"/>
                      <a:pt x="28" y="94"/>
                    </a:cubicBezTo>
                    <a:cubicBezTo>
                      <a:pt x="36" y="75"/>
                      <a:pt x="37" y="55"/>
                      <a:pt x="37" y="34"/>
                    </a:cubicBezTo>
                    <a:cubicBezTo>
                      <a:pt x="37" y="22"/>
                      <a:pt x="35" y="10"/>
                      <a:pt x="44" y="0"/>
                    </a:cubicBezTo>
                    <a:close/>
                  </a:path>
                </a:pathLst>
              </a:custGeom>
              <a:solidFill>
                <a:srgbClr val="F0D8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4" name="Freeform 126"/>
              <p:cNvSpPr/>
              <p:nvPr/>
            </p:nvSpPr>
            <p:spPr bwMode="auto">
              <a:xfrm>
                <a:off x="-2" y="4292"/>
                <a:ext cx="168" cy="25"/>
              </a:xfrm>
              <a:custGeom>
                <a:avLst/>
                <a:gdLst>
                  <a:gd name="T0" fmla="*/ 2 w 150"/>
                  <a:gd name="T1" fmla="*/ 0 h 22"/>
                  <a:gd name="T2" fmla="*/ 108 w 150"/>
                  <a:gd name="T3" fmla="*/ 15 h 22"/>
                  <a:gd name="T4" fmla="*/ 130 w 150"/>
                  <a:gd name="T5" fmla="*/ 9 h 22"/>
                  <a:gd name="T6" fmla="*/ 150 w 150"/>
                  <a:gd name="T7" fmla="*/ 20 h 22"/>
                  <a:gd name="T8" fmla="*/ 21 w 150"/>
                  <a:gd name="T9" fmla="*/ 20 h 22"/>
                  <a:gd name="T10" fmla="*/ 2 w 150"/>
                  <a:gd name="T11" fmla="*/ 0 h 22"/>
                </a:gdLst>
                <a:ahLst/>
                <a:cxnLst>
                  <a:cxn ang="0">
                    <a:pos x="T0" y="T1"/>
                  </a:cxn>
                  <a:cxn ang="0">
                    <a:pos x="T2" y="T3"/>
                  </a:cxn>
                  <a:cxn ang="0">
                    <a:pos x="T4" y="T5"/>
                  </a:cxn>
                  <a:cxn ang="0">
                    <a:pos x="T6" y="T7"/>
                  </a:cxn>
                  <a:cxn ang="0">
                    <a:pos x="T8" y="T9"/>
                  </a:cxn>
                  <a:cxn ang="0">
                    <a:pos x="T10" y="T11"/>
                  </a:cxn>
                </a:cxnLst>
                <a:rect l="0" t="0" r="r" b="b"/>
                <a:pathLst>
                  <a:path w="150" h="22">
                    <a:moveTo>
                      <a:pt x="2" y="0"/>
                    </a:moveTo>
                    <a:cubicBezTo>
                      <a:pt x="38" y="5"/>
                      <a:pt x="73" y="11"/>
                      <a:pt x="108" y="15"/>
                    </a:cubicBezTo>
                    <a:cubicBezTo>
                      <a:pt x="115" y="16"/>
                      <a:pt x="126" y="22"/>
                      <a:pt x="130" y="9"/>
                    </a:cubicBezTo>
                    <a:cubicBezTo>
                      <a:pt x="134" y="18"/>
                      <a:pt x="146" y="11"/>
                      <a:pt x="150" y="20"/>
                    </a:cubicBezTo>
                    <a:cubicBezTo>
                      <a:pt x="107" y="20"/>
                      <a:pt x="64" y="19"/>
                      <a:pt x="21" y="20"/>
                    </a:cubicBezTo>
                    <a:cubicBezTo>
                      <a:pt x="4" y="21"/>
                      <a:pt x="0" y="15"/>
                      <a:pt x="2" y="0"/>
                    </a:cubicBezTo>
                    <a:close/>
                  </a:path>
                </a:pathLst>
              </a:custGeom>
              <a:solidFill>
                <a:srgbClr val="E1ECF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5" name="Freeform 127"/>
              <p:cNvSpPr/>
              <p:nvPr/>
            </p:nvSpPr>
            <p:spPr bwMode="auto">
              <a:xfrm>
                <a:off x="1967" y="1490"/>
                <a:ext cx="50" cy="118"/>
              </a:xfrm>
              <a:custGeom>
                <a:avLst/>
                <a:gdLst>
                  <a:gd name="T0" fmla="*/ 26 w 45"/>
                  <a:gd name="T1" fmla="*/ 94 h 105"/>
                  <a:gd name="T2" fmla="*/ 3 w 45"/>
                  <a:gd name="T3" fmla="*/ 16 h 105"/>
                  <a:gd name="T4" fmla="*/ 7 w 45"/>
                  <a:gd name="T5" fmla="*/ 3 h 105"/>
                  <a:gd name="T6" fmla="*/ 19 w 45"/>
                  <a:gd name="T7" fmla="*/ 12 h 105"/>
                  <a:gd name="T8" fmla="*/ 37 w 45"/>
                  <a:gd name="T9" fmla="*/ 85 h 105"/>
                  <a:gd name="T10" fmla="*/ 45 w 45"/>
                  <a:gd name="T11" fmla="*/ 94 h 105"/>
                  <a:gd name="T12" fmla="*/ 26 w 45"/>
                  <a:gd name="T13" fmla="*/ 94 h 105"/>
                </a:gdLst>
                <a:ahLst/>
                <a:cxnLst>
                  <a:cxn ang="0">
                    <a:pos x="T0" y="T1"/>
                  </a:cxn>
                  <a:cxn ang="0">
                    <a:pos x="T2" y="T3"/>
                  </a:cxn>
                  <a:cxn ang="0">
                    <a:pos x="T4" y="T5"/>
                  </a:cxn>
                  <a:cxn ang="0">
                    <a:pos x="T6" y="T7"/>
                  </a:cxn>
                  <a:cxn ang="0">
                    <a:pos x="T8" y="T9"/>
                  </a:cxn>
                  <a:cxn ang="0">
                    <a:pos x="T10" y="T11"/>
                  </a:cxn>
                  <a:cxn ang="0">
                    <a:pos x="T12" y="T13"/>
                  </a:cxn>
                </a:cxnLst>
                <a:rect l="0" t="0" r="r" b="b"/>
                <a:pathLst>
                  <a:path w="45" h="105">
                    <a:moveTo>
                      <a:pt x="26" y="94"/>
                    </a:moveTo>
                    <a:cubicBezTo>
                      <a:pt x="18" y="68"/>
                      <a:pt x="16" y="41"/>
                      <a:pt x="3" y="16"/>
                    </a:cubicBezTo>
                    <a:cubicBezTo>
                      <a:pt x="0" y="12"/>
                      <a:pt x="0" y="5"/>
                      <a:pt x="7" y="3"/>
                    </a:cubicBezTo>
                    <a:cubicBezTo>
                      <a:pt x="15" y="0"/>
                      <a:pt x="17" y="6"/>
                      <a:pt x="19" y="12"/>
                    </a:cubicBezTo>
                    <a:cubicBezTo>
                      <a:pt x="25" y="36"/>
                      <a:pt x="32" y="61"/>
                      <a:pt x="37" y="85"/>
                    </a:cubicBezTo>
                    <a:cubicBezTo>
                      <a:pt x="39" y="90"/>
                      <a:pt x="39" y="95"/>
                      <a:pt x="45" y="94"/>
                    </a:cubicBezTo>
                    <a:cubicBezTo>
                      <a:pt x="39" y="105"/>
                      <a:pt x="33" y="98"/>
                      <a:pt x="26" y="94"/>
                    </a:cubicBezTo>
                    <a:close/>
                  </a:path>
                </a:pathLst>
              </a:custGeom>
              <a:solidFill>
                <a:srgbClr val="EDDB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6" name="Freeform 128"/>
              <p:cNvSpPr/>
              <p:nvPr/>
            </p:nvSpPr>
            <p:spPr bwMode="auto">
              <a:xfrm>
                <a:off x="7" y="4198"/>
                <a:ext cx="96" cy="38"/>
              </a:xfrm>
              <a:custGeom>
                <a:avLst/>
                <a:gdLst>
                  <a:gd name="T0" fmla="*/ 6 w 86"/>
                  <a:gd name="T1" fmla="*/ 0 h 34"/>
                  <a:gd name="T2" fmla="*/ 86 w 86"/>
                  <a:gd name="T3" fmla="*/ 0 h 34"/>
                  <a:gd name="T4" fmla="*/ 72 w 86"/>
                  <a:gd name="T5" fmla="*/ 15 h 34"/>
                  <a:gd name="T6" fmla="*/ 32 w 86"/>
                  <a:gd name="T7" fmla="*/ 30 h 34"/>
                  <a:gd name="T8" fmla="*/ 3 w 86"/>
                  <a:gd name="T9" fmla="*/ 16 h 34"/>
                  <a:gd name="T10" fmla="*/ 1 w 86"/>
                  <a:gd name="T11" fmla="*/ 16 h 34"/>
                  <a:gd name="T12" fmla="*/ 6 w 86"/>
                  <a:gd name="T13" fmla="*/ 0 h 34"/>
                </a:gdLst>
                <a:ahLst/>
                <a:cxnLst>
                  <a:cxn ang="0">
                    <a:pos x="T0" y="T1"/>
                  </a:cxn>
                  <a:cxn ang="0">
                    <a:pos x="T2" y="T3"/>
                  </a:cxn>
                  <a:cxn ang="0">
                    <a:pos x="T4" y="T5"/>
                  </a:cxn>
                  <a:cxn ang="0">
                    <a:pos x="T6" y="T7"/>
                  </a:cxn>
                  <a:cxn ang="0">
                    <a:pos x="T8" y="T9"/>
                  </a:cxn>
                  <a:cxn ang="0">
                    <a:pos x="T10" y="T11"/>
                  </a:cxn>
                  <a:cxn ang="0">
                    <a:pos x="T12" y="T13"/>
                  </a:cxn>
                </a:cxnLst>
                <a:rect l="0" t="0" r="r" b="b"/>
                <a:pathLst>
                  <a:path w="86" h="34">
                    <a:moveTo>
                      <a:pt x="6" y="0"/>
                    </a:moveTo>
                    <a:cubicBezTo>
                      <a:pt x="33" y="0"/>
                      <a:pt x="59" y="0"/>
                      <a:pt x="86" y="0"/>
                    </a:cubicBezTo>
                    <a:cubicBezTo>
                      <a:pt x="86" y="10"/>
                      <a:pt x="78" y="12"/>
                      <a:pt x="72" y="15"/>
                    </a:cubicBezTo>
                    <a:cubicBezTo>
                      <a:pt x="60" y="22"/>
                      <a:pt x="46" y="25"/>
                      <a:pt x="32" y="30"/>
                    </a:cubicBezTo>
                    <a:cubicBezTo>
                      <a:pt x="19" y="34"/>
                      <a:pt x="9" y="28"/>
                      <a:pt x="3" y="16"/>
                    </a:cubicBezTo>
                    <a:cubicBezTo>
                      <a:pt x="3" y="16"/>
                      <a:pt x="1" y="16"/>
                      <a:pt x="1" y="16"/>
                    </a:cubicBezTo>
                    <a:cubicBezTo>
                      <a:pt x="2" y="10"/>
                      <a:pt x="0" y="4"/>
                      <a:pt x="6" y="0"/>
                    </a:cubicBezTo>
                    <a:close/>
                  </a:path>
                </a:pathLst>
              </a:custGeom>
              <a:solidFill>
                <a:srgbClr val="B4D3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7" name="Freeform 129"/>
              <p:cNvSpPr/>
              <p:nvPr/>
            </p:nvSpPr>
            <p:spPr bwMode="auto">
              <a:xfrm>
                <a:off x="2140" y="539"/>
                <a:ext cx="48" cy="203"/>
              </a:xfrm>
              <a:custGeom>
                <a:avLst/>
                <a:gdLst>
                  <a:gd name="T0" fmla="*/ 0 w 43"/>
                  <a:gd name="T1" fmla="*/ 181 h 181"/>
                  <a:gd name="T2" fmla="*/ 0 w 43"/>
                  <a:gd name="T3" fmla="*/ 161 h 181"/>
                  <a:gd name="T4" fmla="*/ 38 w 43"/>
                  <a:gd name="T5" fmla="*/ 0 h 181"/>
                  <a:gd name="T6" fmla="*/ 43 w 43"/>
                  <a:gd name="T7" fmla="*/ 32 h 181"/>
                  <a:gd name="T8" fmla="*/ 21 w 43"/>
                  <a:gd name="T9" fmla="*/ 85 h 181"/>
                  <a:gd name="T10" fmla="*/ 21 w 43"/>
                  <a:gd name="T11" fmla="*/ 94 h 181"/>
                  <a:gd name="T12" fmla="*/ 4 w 43"/>
                  <a:gd name="T13" fmla="*/ 181 h 181"/>
                  <a:gd name="T14" fmla="*/ 0 w 43"/>
                  <a:gd name="T15" fmla="*/ 181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181">
                    <a:moveTo>
                      <a:pt x="0" y="181"/>
                    </a:moveTo>
                    <a:cubicBezTo>
                      <a:pt x="0" y="174"/>
                      <a:pt x="0" y="168"/>
                      <a:pt x="0" y="161"/>
                    </a:cubicBezTo>
                    <a:cubicBezTo>
                      <a:pt x="7" y="108"/>
                      <a:pt x="16" y="55"/>
                      <a:pt x="38" y="0"/>
                    </a:cubicBezTo>
                    <a:cubicBezTo>
                      <a:pt x="41" y="14"/>
                      <a:pt x="42" y="23"/>
                      <a:pt x="43" y="32"/>
                    </a:cubicBezTo>
                    <a:cubicBezTo>
                      <a:pt x="32" y="39"/>
                      <a:pt x="16" y="73"/>
                      <a:pt x="21" y="85"/>
                    </a:cubicBezTo>
                    <a:cubicBezTo>
                      <a:pt x="22" y="88"/>
                      <a:pt x="22" y="90"/>
                      <a:pt x="21" y="94"/>
                    </a:cubicBezTo>
                    <a:cubicBezTo>
                      <a:pt x="11" y="122"/>
                      <a:pt x="12" y="152"/>
                      <a:pt x="4" y="181"/>
                    </a:cubicBezTo>
                    <a:cubicBezTo>
                      <a:pt x="3" y="181"/>
                      <a:pt x="2" y="181"/>
                      <a:pt x="0" y="181"/>
                    </a:cubicBezTo>
                    <a:close/>
                  </a:path>
                </a:pathLst>
              </a:custGeom>
              <a:solidFill>
                <a:srgbClr val="9273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8" name="Freeform 130"/>
              <p:cNvSpPr/>
              <p:nvPr/>
            </p:nvSpPr>
            <p:spPr bwMode="auto">
              <a:xfrm>
                <a:off x="2194" y="3519"/>
                <a:ext cx="162" cy="31"/>
              </a:xfrm>
              <a:custGeom>
                <a:avLst/>
                <a:gdLst>
                  <a:gd name="T0" fmla="*/ 52 w 144"/>
                  <a:gd name="T1" fmla="*/ 12 h 28"/>
                  <a:gd name="T2" fmla="*/ 139 w 144"/>
                  <a:gd name="T3" fmla="*/ 0 h 28"/>
                  <a:gd name="T4" fmla="*/ 144 w 144"/>
                  <a:gd name="T5" fmla="*/ 23 h 28"/>
                  <a:gd name="T6" fmla="*/ 133 w 144"/>
                  <a:gd name="T7" fmla="*/ 19 h 28"/>
                  <a:gd name="T8" fmla="*/ 45 w 144"/>
                  <a:gd name="T9" fmla="*/ 21 h 28"/>
                  <a:gd name="T10" fmla="*/ 4 w 144"/>
                  <a:gd name="T11" fmla="*/ 20 h 28"/>
                  <a:gd name="T12" fmla="*/ 15 w 144"/>
                  <a:gd name="T13" fmla="*/ 10 h 28"/>
                  <a:gd name="T14" fmla="*/ 52 w 144"/>
                  <a:gd name="T15" fmla="*/ 12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8">
                    <a:moveTo>
                      <a:pt x="52" y="12"/>
                    </a:moveTo>
                    <a:cubicBezTo>
                      <a:pt x="81" y="5"/>
                      <a:pt x="112" y="13"/>
                      <a:pt x="139" y="0"/>
                    </a:cubicBezTo>
                    <a:cubicBezTo>
                      <a:pt x="141" y="8"/>
                      <a:pt x="142" y="15"/>
                      <a:pt x="144" y="23"/>
                    </a:cubicBezTo>
                    <a:cubicBezTo>
                      <a:pt x="140" y="22"/>
                      <a:pt x="136" y="18"/>
                      <a:pt x="133" y="19"/>
                    </a:cubicBezTo>
                    <a:cubicBezTo>
                      <a:pt x="104" y="28"/>
                      <a:pt x="74" y="16"/>
                      <a:pt x="45" y="21"/>
                    </a:cubicBezTo>
                    <a:cubicBezTo>
                      <a:pt x="32" y="24"/>
                      <a:pt x="18" y="20"/>
                      <a:pt x="4" y="20"/>
                    </a:cubicBezTo>
                    <a:cubicBezTo>
                      <a:pt x="0" y="8"/>
                      <a:pt x="10" y="10"/>
                      <a:pt x="15" y="10"/>
                    </a:cubicBezTo>
                    <a:cubicBezTo>
                      <a:pt x="27" y="11"/>
                      <a:pt x="40" y="10"/>
                      <a:pt x="52" y="12"/>
                    </a:cubicBezTo>
                    <a:close/>
                  </a:path>
                </a:pathLst>
              </a:custGeom>
              <a:solidFill>
                <a:srgbClr val="9BC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9" name="Freeform 131"/>
              <p:cNvSpPr/>
              <p:nvPr/>
            </p:nvSpPr>
            <p:spPr bwMode="auto">
              <a:xfrm>
                <a:off x="734" y="1707"/>
                <a:ext cx="84" cy="218"/>
              </a:xfrm>
              <a:custGeom>
                <a:avLst/>
                <a:gdLst>
                  <a:gd name="T0" fmla="*/ 4 w 75"/>
                  <a:gd name="T1" fmla="*/ 181 h 194"/>
                  <a:gd name="T2" fmla="*/ 59 w 75"/>
                  <a:gd name="T3" fmla="*/ 35 h 194"/>
                  <a:gd name="T4" fmla="*/ 70 w 75"/>
                  <a:gd name="T5" fmla="*/ 0 h 194"/>
                  <a:gd name="T6" fmla="*/ 74 w 75"/>
                  <a:gd name="T7" fmla="*/ 6 h 194"/>
                  <a:gd name="T8" fmla="*/ 12 w 75"/>
                  <a:gd name="T9" fmla="*/ 182 h 194"/>
                  <a:gd name="T10" fmla="*/ 0 w 75"/>
                  <a:gd name="T11" fmla="*/ 192 h 194"/>
                  <a:gd name="T12" fmla="*/ 4 w 75"/>
                  <a:gd name="T13" fmla="*/ 181 h 194"/>
                </a:gdLst>
                <a:ahLst/>
                <a:cxnLst>
                  <a:cxn ang="0">
                    <a:pos x="T0" y="T1"/>
                  </a:cxn>
                  <a:cxn ang="0">
                    <a:pos x="T2" y="T3"/>
                  </a:cxn>
                  <a:cxn ang="0">
                    <a:pos x="T4" y="T5"/>
                  </a:cxn>
                  <a:cxn ang="0">
                    <a:pos x="T6" y="T7"/>
                  </a:cxn>
                  <a:cxn ang="0">
                    <a:pos x="T8" y="T9"/>
                  </a:cxn>
                  <a:cxn ang="0">
                    <a:pos x="T10" y="T11"/>
                  </a:cxn>
                  <a:cxn ang="0">
                    <a:pos x="T12" y="T13"/>
                  </a:cxn>
                </a:cxnLst>
                <a:rect l="0" t="0" r="r" b="b"/>
                <a:pathLst>
                  <a:path w="75" h="194">
                    <a:moveTo>
                      <a:pt x="4" y="181"/>
                    </a:moveTo>
                    <a:cubicBezTo>
                      <a:pt x="30" y="135"/>
                      <a:pt x="43" y="84"/>
                      <a:pt x="59" y="35"/>
                    </a:cubicBezTo>
                    <a:cubicBezTo>
                      <a:pt x="62" y="24"/>
                      <a:pt x="66" y="13"/>
                      <a:pt x="70" y="0"/>
                    </a:cubicBezTo>
                    <a:cubicBezTo>
                      <a:pt x="73" y="4"/>
                      <a:pt x="75" y="5"/>
                      <a:pt x="74" y="6"/>
                    </a:cubicBezTo>
                    <a:cubicBezTo>
                      <a:pt x="56" y="66"/>
                      <a:pt x="41" y="126"/>
                      <a:pt x="12" y="182"/>
                    </a:cubicBezTo>
                    <a:cubicBezTo>
                      <a:pt x="9" y="187"/>
                      <a:pt x="8" y="194"/>
                      <a:pt x="0" y="192"/>
                    </a:cubicBezTo>
                    <a:cubicBezTo>
                      <a:pt x="1" y="189"/>
                      <a:pt x="3" y="185"/>
                      <a:pt x="4" y="181"/>
                    </a:cubicBezTo>
                    <a:close/>
                  </a:path>
                </a:pathLst>
              </a:custGeom>
              <a:solidFill>
                <a:srgbClr val="825D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0" name="Freeform 132"/>
              <p:cNvSpPr/>
              <p:nvPr/>
            </p:nvSpPr>
            <p:spPr bwMode="auto">
              <a:xfrm>
                <a:off x="1741" y="652"/>
                <a:ext cx="49" cy="126"/>
              </a:xfrm>
              <a:custGeom>
                <a:avLst/>
                <a:gdLst>
                  <a:gd name="T0" fmla="*/ 27 w 44"/>
                  <a:gd name="T1" fmla="*/ 79 h 112"/>
                  <a:gd name="T2" fmla="*/ 16 w 44"/>
                  <a:gd name="T3" fmla="*/ 112 h 112"/>
                  <a:gd name="T4" fmla="*/ 20 w 44"/>
                  <a:gd name="T5" fmla="*/ 46 h 112"/>
                  <a:gd name="T6" fmla="*/ 0 w 44"/>
                  <a:gd name="T7" fmla="*/ 100 h 112"/>
                  <a:gd name="T8" fmla="*/ 9 w 44"/>
                  <a:gd name="T9" fmla="*/ 32 h 112"/>
                  <a:gd name="T10" fmla="*/ 25 w 44"/>
                  <a:gd name="T11" fmla="*/ 33 h 112"/>
                  <a:gd name="T12" fmla="*/ 44 w 44"/>
                  <a:gd name="T13" fmla="*/ 0 h 112"/>
                  <a:gd name="T14" fmla="*/ 26 w 44"/>
                  <a:gd name="T15" fmla="*/ 57 h 112"/>
                  <a:gd name="T16" fmla="*/ 27 w 44"/>
                  <a:gd name="T17" fmla="*/ 7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12">
                    <a:moveTo>
                      <a:pt x="27" y="79"/>
                    </a:moveTo>
                    <a:cubicBezTo>
                      <a:pt x="28" y="92"/>
                      <a:pt x="19" y="101"/>
                      <a:pt x="16" y="112"/>
                    </a:cubicBezTo>
                    <a:cubicBezTo>
                      <a:pt x="12" y="91"/>
                      <a:pt x="16" y="71"/>
                      <a:pt x="20" y="46"/>
                    </a:cubicBezTo>
                    <a:cubicBezTo>
                      <a:pt x="7" y="66"/>
                      <a:pt x="13" y="86"/>
                      <a:pt x="0" y="100"/>
                    </a:cubicBezTo>
                    <a:cubicBezTo>
                      <a:pt x="3" y="78"/>
                      <a:pt x="6" y="56"/>
                      <a:pt x="9" y="32"/>
                    </a:cubicBezTo>
                    <a:cubicBezTo>
                      <a:pt x="15" y="40"/>
                      <a:pt x="20" y="43"/>
                      <a:pt x="25" y="33"/>
                    </a:cubicBezTo>
                    <a:cubicBezTo>
                      <a:pt x="31" y="22"/>
                      <a:pt x="32" y="8"/>
                      <a:pt x="44" y="0"/>
                    </a:cubicBezTo>
                    <a:cubicBezTo>
                      <a:pt x="38" y="19"/>
                      <a:pt x="32" y="38"/>
                      <a:pt x="26" y="57"/>
                    </a:cubicBezTo>
                    <a:cubicBezTo>
                      <a:pt x="25" y="64"/>
                      <a:pt x="19" y="72"/>
                      <a:pt x="27" y="79"/>
                    </a:cubicBezTo>
                    <a:close/>
                  </a:path>
                </a:pathLst>
              </a:custGeom>
              <a:solidFill>
                <a:srgbClr val="7466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1" name="Freeform 133"/>
              <p:cNvSpPr/>
              <p:nvPr/>
            </p:nvSpPr>
            <p:spPr bwMode="auto">
              <a:xfrm>
                <a:off x="720" y="764"/>
                <a:ext cx="121" cy="118"/>
              </a:xfrm>
              <a:custGeom>
                <a:avLst/>
                <a:gdLst>
                  <a:gd name="T0" fmla="*/ 103 w 107"/>
                  <a:gd name="T1" fmla="*/ 102 h 105"/>
                  <a:gd name="T2" fmla="*/ 99 w 107"/>
                  <a:gd name="T3" fmla="*/ 105 h 105"/>
                  <a:gd name="T4" fmla="*/ 7 w 107"/>
                  <a:gd name="T5" fmla="*/ 16 h 105"/>
                  <a:gd name="T6" fmla="*/ 7 w 107"/>
                  <a:gd name="T7" fmla="*/ 4 h 105"/>
                  <a:gd name="T8" fmla="*/ 11 w 107"/>
                  <a:gd name="T9" fmla="*/ 0 h 105"/>
                  <a:gd name="T10" fmla="*/ 37 w 107"/>
                  <a:gd name="T11" fmla="*/ 26 h 105"/>
                  <a:gd name="T12" fmla="*/ 53 w 107"/>
                  <a:gd name="T13" fmla="*/ 42 h 105"/>
                  <a:gd name="T14" fmla="*/ 66 w 107"/>
                  <a:gd name="T15" fmla="*/ 54 h 105"/>
                  <a:gd name="T16" fmla="*/ 102 w 107"/>
                  <a:gd name="T17" fmla="*/ 91 h 105"/>
                  <a:gd name="T18" fmla="*/ 103 w 107"/>
                  <a:gd name="T19" fmla="*/ 10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5">
                    <a:moveTo>
                      <a:pt x="103" y="102"/>
                    </a:moveTo>
                    <a:cubicBezTo>
                      <a:pt x="102" y="103"/>
                      <a:pt x="100" y="104"/>
                      <a:pt x="99" y="105"/>
                    </a:cubicBezTo>
                    <a:cubicBezTo>
                      <a:pt x="68" y="75"/>
                      <a:pt x="40" y="43"/>
                      <a:pt x="7" y="16"/>
                    </a:cubicBezTo>
                    <a:cubicBezTo>
                      <a:pt x="0" y="11"/>
                      <a:pt x="3" y="8"/>
                      <a:pt x="7" y="4"/>
                    </a:cubicBezTo>
                    <a:cubicBezTo>
                      <a:pt x="8" y="2"/>
                      <a:pt x="9" y="1"/>
                      <a:pt x="11" y="0"/>
                    </a:cubicBezTo>
                    <a:cubicBezTo>
                      <a:pt x="21" y="8"/>
                      <a:pt x="32" y="14"/>
                      <a:pt x="37" y="26"/>
                    </a:cubicBezTo>
                    <a:cubicBezTo>
                      <a:pt x="37" y="36"/>
                      <a:pt x="46" y="38"/>
                      <a:pt x="53" y="42"/>
                    </a:cubicBezTo>
                    <a:cubicBezTo>
                      <a:pt x="59" y="45"/>
                      <a:pt x="62" y="50"/>
                      <a:pt x="66" y="54"/>
                    </a:cubicBezTo>
                    <a:cubicBezTo>
                      <a:pt x="78" y="67"/>
                      <a:pt x="91" y="79"/>
                      <a:pt x="102" y="91"/>
                    </a:cubicBezTo>
                    <a:cubicBezTo>
                      <a:pt x="104" y="95"/>
                      <a:pt x="107" y="98"/>
                      <a:pt x="103" y="102"/>
                    </a:cubicBezTo>
                    <a:close/>
                  </a:path>
                </a:pathLst>
              </a:custGeom>
              <a:solidFill>
                <a:srgbClr val="896C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2" name="Freeform 134"/>
              <p:cNvSpPr/>
              <p:nvPr/>
            </p:nvSpPr>
            <p:spPr bwMode="auto">
              <a:xfrm>
                <a:off x="2131" y="3063"/>
                <a:ext cx="104" cy="29"/>
              </a:xfrm>
              <a:custGeom>
                <a:avLst/>
                <a:gdLst>
                  <a:gd name="T0" fmla="*/ 92 w 93"/>
                  <a:gd name="T1" fmla="*/ 26 h 26"/>
                  <a:gd name="T2" fmla="*/ 14 w 93"/>
                  <a:gd name="T3" fmla="*/ 22 h 26"/>
                  <a:gd name="T4" fmla="*/ 0 w 93"/>
                  <a:gd name="T5" fmla="*/ 14 h 26"/>
                  <a:gd name="T6" fmla="*/ 50 w 93"/>
                  <a:gd name="T7" fmla="*/ 11 h 26"/>
                  <a:gd name="T8" fmla="*/ 88 w 93"/>
                  <a:gd name="T9" fmla="*/ 10 h 26"/>
                  <a:gd name="T10" fmla="*/ 92 w 93"/>
                  <a:gd name="T11" fmla="*/ 26 h 26"/>
                </a:gdLst>
                <a:ahLst/>
                <a:cxnLst>
                  <a:cxn ang="0">
                    <a:pos x="T0" y="T1"/>
                  </a:cxn>
                  <a:cxn ang="0">
                    <a:pos x="T2" y="T3"/>
                  </a:cxn>
                  <a:cxn ang="0">
                    <a:pos x="T4" y="T5"/>
                  </a:cxn>
                  <a:cxn ang="0">
                    <a:pos x="T6" y="T7"/>
                  </a:cxn>
                  <a:cxn ang="0">
                    <a:pos x="T8" y="T9"/>
                  </a:cxn>
                  <a:cxn ang="0">
                    <a:pos x="T10" y="T11"/>
                  </a:cxn>
                </a:cxnLst>
                <a:rect l="0" t="0" r="r" b="b"/>
                <a:pathLst>
                  <a:path w="93" h="26">
                    <a:moveTo>
                      <a:pt x="92" y="26"/>
                    </a:moveTo>
                    <a:cubicBezTo>
                      <a:pt x="66" y="25"/>
                      <a:pt x="40" y="23"/>
                      <a:pt x="14" y="22"/>
                    </a:cubicBezTo>
                    <a:cubicBezTo>
                      <a:pt x="6" y="22"/>
                      <a:pt x="9" y="9"/>
                      <a:pt x="0" y="14"/>
                    </a:cubicBezTo>
                    <a:cubicBezTo>
                      <a:pt x="16" y="0"/>
                      <a:pt x="34" y="8"/>
                      <a:pt x="50" y="11"/>
                    </a:cubicBezTo>
                    <a:cubicBezTo>
                      <a:pt x="64" y="13"/>
                      <a:pt x="76" y="12"/>
                      <a:pt x="88" y="10"/>
                    </a:cubicBezTo>
                    <a:cubicBezTo>
                      <a:pt x="91" y="15"/>
                      <a:pt x="93" y="20"/>
                      <a:pt x="92" y="26"/>
                    </a:cubicBezTo>
                    <a:close/>
                  </a:path>
                </a:pathLst>
              </a:custGeom>
              <a:solidFill>
                <a:srgbClr val="98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3" name="Freeform 135"/>
              <p:cNvSpPr/>
              <p:nvPr/>
            </p:nvSpPr>
            <p:spPr bwMode="auto">
              <a:xfrm>
                <a:off x="678" y="1959"/>
                <a:ext cx="55" cy="156"/>
              </a:xfrm>
              <a:custGeom>
                <a:avLst/>
                <a:gdLst>
                  <a:gd name="T0" fmla="*/ 37 w 49"/>
                  <a:gd name="T1" fmla="*/ 9 h 139"/>
                  <a:gd name="T2" fmla="*/ 44 w 49"/>
                  <a:gd name="T3" fmla="*/ 2 h 139"/>
                  <a:gd name="T4" fmla="*/ 46 w 49"/>
                  <a:gd name="T5" fmla="*/ 10 h 139"/>
                  <a:gd name="T6" fmla="*/ 38 w 49"/>
                  <a:gd name="T7" fmla="*/ 61 h 139"/>
                  <a:gd name="T8" fmla="*/ 0 w 49"/>
                  <a:gd name="T9" fmla="*/ 139 h 139"/>
                  <a:gd name="T10" fmla="*/ 37 w 49"/>
                  <a:gd name="T11" fmla="*/ 9 h 139"/>
                </a:gdLst>
                <a:ahLst/>
                <a:cxnLst>
                  <a:cxn ang="0">
                    <a:pos x="T0" y="T1"/>
                  </a:cxn>
                  <a:cxn ang="0">
                    <a:pos x="T2" y="T3"/>
                  </a:cxn>
                  <a:cxn ang="0">
                    <a:pos x="T4" y="T5"/>
                  </a:cxn>
                  <a:cxn ang="0">
                    <a:pos x="T6" y="T7"/>
                  </a:cxn>
                  <a:cxn ang="0">
                    <a:pos x="T8" y="T9"/>
                  </a:cxn>
                  <a:cxn ang="0">
                    <a:pos x="T10" y="T11"/>
                  </a:cxn>
                </a:cxnLst>
                <a:rect l="0" t="0" r="r" b="b"/>
                <a:pathLst>
                  <a:path w="49" h="139">
                    <a:moveTo>
                      <a:pt x="37" y="9"/>
                    </a:moveTo>
                    <a:cubicBezTo>
                      <a:pt x="40" y="8"/>
                      <a:pt x="39" y="0"/>
                      <a:pt x="44" y="2"/>
                    </a:cubicBezTo>
                    <a:cubicBezTo>
                      <a:pt x="49" y="3"/>
                      <a:pt x="47" y="7"/>
                      <a:pt x="46" y="10"/>
                    </a:cubicBezTo>
                    <a:cubicBezTo>
                      <a:pt x="41" y="27"/>
                      <a:pt x="35" y="43"/>
                      <a:pt x="38" y="61"/>
                    </a:cubicBezTo>
                    <a:cubicBezTo>
                      <a:pt x="24" y="87"/>
                      <a:pt x="18" y="116"/>
                      <a:pt x="0" y="139"/>
                    </a:cubicBezTo>
                    <a:cubicBezTo>
                      <a:pt x="15" y="97"/>
                      <a:pt x="29" y="54"/>
                      <a:pt x="37" y="9"/>
                    </a:cubicBezTo>
                    <a:close/>
                  </a:path>
                </a:pathLst>
              </a:custGeom>
              <a:solidFill>
                <a:srgbClr val="7F5B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4" name="Freeform 136"/>
              <p:cNvSpPr/>
              <p:nvPr/>
            </p:nvSpPr>
            <p:spPr bwMode="auto">
              <a:xfrm>
                <a:off x="605" y="2229"/>
                <a:ext cx="74" cy="159"/>
              </a:xfrm>
              <a:custGeom>
                <a:avLst/>
                <a:gdLst>
                  <a:gd name="T0" fmla="*/ 58 w 66"/>
                  <a:gd name="T1" fmla="*/ 0 h 141"/>
                  <a:gd name="T2" fmla="*/ 59 w 66"/>
                  <a:gd name="T3" fmla="*/ 19 h 141"/>
                  <a:gd name="T4" fmla="*/ 22 w 66"/>
                  <a:gd name="T5" fmla="*/ 108 h 141"/>
                  <a:gd name="T6" fmla="*/ 6 w 66"/>
                  <a:gd name="T7" fmla="*/ 140 h 141"/>
                  <a:gd name="T8" fmla="*/ 1 w 66"/>
                  <a:gd name="T9" fmla="*/ 135 h 141"/>
                  <a:gd name="T10" fmla="*/ 58 w 66"/>
                  <a:gd name="T11" fmla="*/ 0 h 141"/>
                </a:gdLst>
                <a:ahLst/>
                <a:cxnLst>
                  <a:cxn ang="0">
                    <a:pos x="T0" y="T1"/>
                  </a:cxn>
                  <a:cxn ang="0">
                    <a:pos x="T2" y="T3"/>
                  </a:cxn>
                  <a:cxn ang="0">
                    <a:pos x="T4" y="T5"/>
                  </a:cxn>
                  <a:cxn ang="0">
                    <a:pos x="T6" y="T7"/>
                  </a:cxn>
                  <a:cxn ang="0">
                    <a:pos x="T8" y="T9"/>
                  </a:cxn>
                  <a:cxn ang="0">
                    <a:pos x="T10" y="T11"/>
                  </a:cxn>
                </a:cxnLst>
                <a:rect l="0" t="0" r="r" b="b"/>
                <a:pathLst>
                  <a:path w="66" h="141">
                    <a:moveTo>
                      <a:pt x="58" y="0"/>
                    </a:moveTo>
                    <a:cubicBezTo>
                      <a:pt x="66" y="5"/>
                      <a:pt x="61" y="12"/>
                      <a:pt x="59" y="19"/>
                    </a:cubicBezTo>
                    <a:cubicBezTo>
                      <a:pt x="47" y="49"/>
                      <a:pt x="34" y="78"/>
                      <a:pt x="22" y="108"/>
                    </a:cubicBezTo>
                    <a:cubicBezTo>
                      <a:pt x="17" y="119"/>
                      <a:pt x="11" y="129"/>
                      <a:pt x="6" y="140"/>
                    </a:cubicBezTo>
                    <a:cubicBezTo>
                      <a:pt x="2" y="141"/>
                      <a:pt x="0" y="139"/>
                      <a:pt x="1" y="135"/>
                    </a:cubicBezTo>
                    <a:cubicBezTo>
                      <a:pt x="21" y="90"/>
                      <a:pt x="43" y="47"/>
                      <a:pt x="58" y="0"/>
                    </a:cubicBezTo>
                    <a:close/>
                  </a:path>
                </a:pathLst>
              </a:custGeom>
              <a:solidFill>
                <a:srgbClr val="5845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5" name="Freeform 137"/>
              <p:cNvSpPr/>
              <p:nvPr/>
            </p:nvSpPr>
            <p:spPr bwMode="auto">
              <a:xfrm>
                <a:off x="2045" y="543"/>
                <a:ext cx="49" cy="96"/>
              </a:xfrm>
              <a:custGeom>
                <a:avLst/>
                <a:gdLst>
                  <a:gd name="T0" fmla="*/ 0 w 43"/>
                  <a:gd name="T1" fmla="*/ 85 h 85"/>
                  <a:gd name="T2" fmla="*/ 25 w 43"/>
                  <a:gd name="T3" fmla="*/ 1 h 85"/>
                  <a:gd name="T4" fmla="*/ 29 w 43"/>
                  <a:gd name="T5" fmla="*/ 0 h 85"/>
                  <a:gd name="T6" fmla="*/ 33 w 43"/>
                  <a:gd name="T7" fmla="*/ 5 h 85"/>
                  <a:gd name="T8" fmla="*/ 40 w 43"/>
                  <a:gd name="T9" fmla="*/ 5 h 85"/>
                  <a:gd name="T10" fmla="*/ 41 w 43"/>
                  <a:gd name="T11" fmla="*/ 12 h 85"/>
                  <a:gd name="T12" fmla="*/ 37 w 43"/>
                  <a:gd name="T13" fmla="*/ 26 h 85"/>
                  <a:gd name="T14" fmla="*/ 17 w 43"/>
                  <a:gd name="T15" fmla="*/ 75 h 85"/>
                  <a:gd name="T16" fmla="*/ 12 w 43"/>
                  <a:gd name="T17" fmla="*/ 74 h 85"/>
                  <a:gd name="T18" fmla="*/ 22 w 43"/>
                  <a:gd name="T19" fmla="*/ 24 h 85"/>
                  <a:gd name="T20" fmla="*/ 10 w 43"/>
                  <a:gd name="T21" fmla="*/ 72 h 85"/>
                  <a:gd name="T22" fmla="*/ 0 w 43"/>
                  <a:gd name="T23"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85">
                    <a:moveTo>
                      <a:pt x="0" y="85"/>
                    </a:moveTo>
                    <a:cubicBezTo>
                      <a:pt x="2" y="55"/>
                      <a:pt x="7" y="26"/>
                      <a:pt x="25" y="1"/>
                    </a:cubicBezTo>
                    <a:cubicBezTo>
                      <a:pt x="26" y="0"/>
                      <a:pt x="27" y="0"/>
                      <a:pt x="29" y="0"/>
                    </a:cubicBezTo>
                    <a:cubicBezTo>
                      <a:pt x="30" y="2"/>
                      <a:pt x="32" y="4"/>
                      <a:pt x="33" y="5"/>
                    </a:cubicBezTo>
                    <a:cubicBezTo>
                      <a:pt x="36" y="5"/>
                      <a:pt x="38" y="4"/>
                      <a:pt x="40" y="5"/>
                    </a:cubicBezTo>
                    <a:cubicBezTo>
                      <a:pt x="40" y="7"/>
                      <a:pt x="40" y="10"/>
                      <a:pt x="41" y="12"/>
                    </a:cubicBezTo>
                    <a:cubicBezTo>
                      <a:pt x="43" y="18"/>
                      <a:pt x="38" y="21"/>
                      <a:pt x="37" y="26"/>
                    </a:cubicBezTo>
                    <a:cubicBezTo>
                      <a:pt x="30" y="42"/>
                      <a:pt x="35" y="63"/>
                      <a:pt x="17" y="75"/>
                    </a:cubicBezTo>
                    <a:cubicBezTo>
                      <a:pt x="15" y="75"/>
                      <a:pt x="13" y="75"/>
                      <a:pt x="12" y="74"/>
                    </a:cubicBezTo>
                    <a:cubicBezTo>
                      <a:pt x="13" y="56"/>
                      <a:pt x="19" y="40"/>
                      <a:pt x="22" y="24"/>
                    </a:cubicBezTo>
                    <a:cubicBezTo>
                      <a:pt x="18" y="40"/>
                      <a:pt x="14" y="56"/>
                      <a:pt x="10" y="72"/>
                    </a:cubicBezTo>
                    <a:cubicBezTo>
                      <a:pt x="10" y="79"/>
                      <a:pt x="9" y="85"/>
                      <a:pt x="0" y="85"/>
                    </a:cubicBezTo>
                    <a:close/>
                  </a:path>
                </a:pathLst>
              </a:custGeom>
              <a:solidFill>
                <a:srgbClr val="9671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6" name="Freeform 138"/>
              <p:cNvSpPr/>
              <p:nvPr/>
            </p:nvSpPr>
            <p:spPr bwMode="auto">
              <a:xfrm>
                <a:off x="2083" y="544"/>
                <a:ext cx="47" cy="135"/>
              </a:xfrm>
              <a:custGeom>
                <a:avLst/>
                <a:gdLst>
                  <a:gd name="T0" fmla="*/ 34 w 42"/>
                  <a:gd name="T1" fmla="*/ 44 h 120"/>
                  <a:gd name="T2" fmla="*/ 27 w 42"/>
                  <a:gd name="T3" fmla="*/ 84 h 120"/>
                  <a:gd name="T4" fmla="*/ 8 w 42"/>
                  <a:gd name="T5" fmla="*/ 120 h 120"/>
                  <a:gd name="T6" fmla="*/ 10 w 42"/>
                  <a:gd name="T7" fmla="*/ 91 h 120"/>
                  <a:gd name="T8" fmla="*/ 36 w 42"/>
                  <a:gd name="T9" fmla="*/ 0 h 120"/>
                  <a:gd name="T10" fmla="*/ 34 w 42"/>
                  <a:gd name="T11" fmla="*/ 44 h 120"/>
                </a:gdLst>
                <a:ahLst/>
                <a:cxnLst>
                  <a:cxn ang="0">
                    <a:pos x="T0" y="T1"/>
                  </a:cxn>
                  <a:cxn ang="0">
                    <a:pos x="T2" y="T3"/>
                  </a:cxn>
                  <a:cxn ang="0">
                    <a:pos x="T4" y="T5"/>
                  </a:cxn>
                  <a:cxn ang="0">
                    <a:pos x="T6" y="T7"/>
                  </a:cxn>
                  <a:cxn ang="0">
                    <a:pos x="T8" y="T9"/>
                  </a:cxn>
                  <a:cxn ang="0">
                    <a:pos x="T10" y="T11"/>
                  </a:cxn>
                </a:cxnLst>
                <a:rect l="0" t="0" r="r" b="b"/>
                <a:pathLst>
                  <a:path w="42" h="120">
                    <a:moveTo>
                      <a:pt x="34" y="44"/>
                    </a:moveTo>
                    <a:cubicBezTo>
                      <a:pt x="30" y="57"/>
                      <a:pt x="24" y="70"/>
                      <a:pt x="27" y="84"/>
                    </a:cubicBezTo>
                    <a:cubicBezTo>
                      <a:pt x="17" y="94"/>
                      <a:pt x="22" y="112"/>
                      <a:pt x="8" y="120"/>
                    </a:cubicBezTo>
                    <a:cubicBezTo>
                      <a:pt x="0" y="110"/>
                      <a:pt x="9" y="101"/>
                      <a:pt x="10" y="91"/>
                    </a:cubicBezTo>
                    <a:cubicBezTo>
                      <a:pt x="18" y="62"/>
                      <a:pt x="27" y="33"/>
                      <a:pt x="36" y="0"/>
                    </a:cubicBezTo>
                    <a:cubicBezTo>
                      <a:pt x="42" y="18"/>
                      <a:pt x="34" y="30"/>
                      <a:pt x="34" y="44"/>
                    </a:cubicBezTo>
                    <a:close/>
                  </a:path>
                </a:pathLst>
              </a:custGeom>
              <a:solidFill>
                <a:srgbClr val="AC88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7" name="Freeform 139"/>
              <p:cNvSpPr/>
              <p:nvPr/>
            </p:nvSpPr>
            <p:spPr bwMode="auto">
              <a:xfrm>
                <a:off x="852" y="1268"/>
                <a:ext cx="56" cy="152"/>
              </a:xfrm>
              <a:custGeom>
                <a:avLst/>
                <a:gdLst>
                  <a:gd name="T0" fmla="*/ 50 w 50"/>
                  <a:gd name="T1" fmla="*/ 0 h 136"/>
                  <a:gd name="T2" fmla="*/ 25 w 50"/>
                  <a:gd name="T3" fmla="*/ 79 h 136"/>
                  <a:gd name="T4" fmla="*/ 15 w 50"/>
                  <a:gd name="T5" fmla="*/ 104 h 136"/>
                  <a:gd name="T6" fmla="*/ 2 w 50"/>
                  <a:gd name="T7" fmla="*/ 136 h 136"/>
                  <a:gd name="T8" fmla="*/ 6 w 50"/>
                  <a:gd name="T9" fmla="*/ 103 h 136"/>
                  <a:gd name="T10" fmla="*/ 42 w 50"/>
                  <a:gd name="T11" fmla="*/ 11 h 136"/>
                  <a:gd name="T12" fmla="*/ 50 w 50"/>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50" h="136">
                    <a:moveTo>
                      <a:pt x="50" y="0"/>
                    </a:moveTo>
                    <a:cubicBezTo>
                      <a:pt x="47" y="28"/>
                      <a:pt x="34" y="53"/>
                      <a:pt x="25" y="79"/>
                    </a:cubicBezTo>
                    <a:cubicBezTo>
                      <a:pt x="22" y="87"/>
                      <a:pt x="14" y="94"/>
                      <a:pt x="15" y="104"/>
                    </a:cubicBezTo>
                    <a:cubicBezTo>
                      <a:pt x="11" y="114"/>
                      <a:pt x="7" y="124"/>
                      <a:pt x="2" y="136"/>
                    </a:cubicBezTo>
                    <a:cubicBezTo>
                      <a:pt x="0" y="123"/>
                      <a:pt x="1" y="113"/>
                      <a:pt x="6" y="103"/>
                    </a:cubicBezTo>
                    <a:cubicBezTo>
                      <a:pt x="19" y="73"/>
                      <a:pt x="32" y="42"/>
                      <a:pt x="42" y="11"/>
                    </a:cubicBezTo>
                    <a:cubicBezTo>
                      <a:pt x="43" y="6"/>
                      <a:pt x="44" y="2"/>
                      <a:pt x="50" y="0"/>
                    </a:cubicBezTo>
                    <a:close/>
                  </a:path>
                </a:pathLst>
              </a:custGeom>
              <a:solidFill>
                <a:srgbClr val="906D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8" name="Freeform 140"/>
              <p:cNvSpPr/>
              <p:nvPr/>
            </p:nvSpPr>
            <p:spPr bwMode="auto">
              <a:xfrm>
                <a:off x="824" y="977"/>
                <a:ext cx="117" cy="111"/>
              </a:xfrm>
              <a:custGeom>
                <a:avLst/>
                <a:gdLst>
                  <a:gd name="T0" fmla="*/ 0 w 104"/>
                  <a:gd name="T1" fmla="*/ 0 h 99"/>
                  <a:gd name="T2" fmla="*/ 96 w 104"/>
                  <a:gd name="T3" fmla="*/ 85 h 99"/>
                  <a:gd name="T4" fmla="*/ 95 w 104"/>
                  <a:gd name="T5" fmla="*/ 99 h 99"/>
                  <a:gd name="T6" fmla="*/ 25 w 104"/>
                  <a:gd name="T7" fmla="*/ 24 h 99"/>
                  <a:gd name="T8" fmla="*/ 0 w 104"/>
                  <a:gd name="T9" fmla="*/ 0 h 99"/>
                </a:gdLst>
                <a:ahLst/>
                <a:cxnLst>
                  <a:cxn ang="0">
                    <a:pos x="T0" y="T1"/>
                  </a:cxn>
                  <a:cxn ang="0">
                    <a:pos x="T2" y="T3"/>
                  </a:cxn>
                  <a:cxn ang="0">
                    <a:pos x="T4" y="T5"/>
                  </a:cxn>
                  <a:cxn ang="0">
                    <a:pos x="T6" y="T7"/>
                  </a:cxn>
                  <a:cxn ang="0">
                    <a:pos x="T8" y="T9"/>
                  </a:cxn>
                </a:cxnLst>
                <a:rect l="0" t="0" r="r" b="b"/>
                <a:pathLst>
                  <a:path w="104" h="99">
                    <a:moveTo>
                      <a:pt x="0" y="0"/>
                    </a:moveTo>
                    <a:cubicBezTo>
                      <a:pt x="37" y="22"/>
                      <a:pt x="73" y="47"/>
                      <a:pt x="96" y="85"/>
                    </a:cubicBezTo>
                    <a:cubicBezTo>
                      <a:pt x="99" y="89"/>
                      <a:pt x="104" y="95"/>
                      <a:pt x="95" y="99"/>
                    </a:cubicBezTo>
                    <a:cubicBezTo>
                      <a:pt x="82" y="64"/>
                      <a:pt x="50" y="48"/>
                      <a:pt x="25" y="24"/>
                    </a:cubicBezTo>
                    <a:cubicBezTo>
                      <a:pt x="17" y="16"/>
                      <a:pt x="7" y="10"/>
                      <a:pt x="0" y="0"/>
                    </a:cubicBezTo>
                    <a:close/>
                  </a:path>
                </a:pathLst>
              </a:custGeom>
              <a:solidFill>
                <a:srgbClr val="604B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9" name="Freeform 141"/>
              <p:cNvSpPr/>
              <p:nvPr/>
            </p:nvSpPr>
            <p:spPr bwMode="auto">
              <a:xfrm>
                <a:off x="57" y="3954"/>
                <a:ext cx="100" cy="41"/>
              </a:xfrm>
              <a:custGeom>
                <a:avLst/>
                <a:gdLst>
                  <a:gd name="T0" fmla="*/ 4 w 89"/>
                  <a:gd name="T1" fmla="*/ 0 h 37"/>
                  <a:gd name="T2" fmla="*/ 6 w 89"/>
                  <a:gd name="T3" fmla="*/ 14 h 37"/>
                  <a:gd name="T4" fmla="*/ 21 w 89"/>
                  <a:gd name="T5" fmla="*/ 9 h 37"/>
                  <a:gd name="T6" fmla="*/ 37 w 89"/>
                  <a:gd name="T7" fmla="*/ 9 h 37"/>
                  <a:gd name="T8" fmla="*/ 25 w 89"/>
                  <a:gd name="T9" fmla="*/ 20 h 37"/>
                  <a:gd name="T10" fmla="*/ 89 w 89"/>
                  <a:gd name="T11" fmla="*/ 29 h 37"/>
                  <a:gd name="T12" fmla="*/ 0 w 89"/>
                  <a:gd name="T13" fmla="*/ 17 h 37"/>
                  <a:gd name="T14" fmla="*/ 4 w 89"/>
                  <a:gd name="T15" fmla="*/ 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7">
                    <a:moveTo>
                      <a:pt x="4" y="0"/>
                    </a:moveTo>
                    <a:cubicBezTo>
                      <a:pt x="5" y="5"/>
                      <a:pt x="6" y="9"/>
                      <a:pt x="6" y="14"/>
                    </a:cubicBezTo>
                    <a:cubicBezTo>
                      <a:pt x="12" y="12"/>
                      <a:pt x="16" y="10"/>
                      <a:pt x="21" y="9"/>
                    </a:cubicBezTo>
                    <a:cubicBezTo>
                      <a:pt x="27" y="9"/>
                      <a:pt x="34" y="2"/>
                      <a:pt x="37" y="9"/>
                    </a:cubicBezTo>
                    <a:cubicBezTo>
                      <a:pt x="42" y="20"/>
                      <a:pt x="28" y="14"/>
                      <a:pt x="25" y="20"/>
                    </a:cubicBezTo>
                    <a:cubicBezTo>
                      <a:pt x="46" y="25"/>
                      <a:pt x="70" y="13"/>
                      <a:pt x="89" y="29"/>
                    </a:cubicBezTo>
                    <a:cubicBezTo>
                      <a:pt x="58" y="37"/>
                      <a:pt x="29" y="28"/>
                      <a:pt x="0" y="17"/>
                    </a:cubicBezTo>
                    <a:cubicBezTo>
                      <a:pt x="1" y="11"/>
                      <a:pt x="0" y="5"/>
                      <a:pt x="4" y="0"/>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0" name="Freeform 142"/>
              <p:cNvSpPr/>
              <p:nvPr/>
            </p:nvSpPr>
            <p:spPr bwMode="auto">
              <a:xfrm>
                <a:off x="1025" y="633"/>
                <a:ext cx="121" cy="122"/>
              </a:xfrm>
              <a:custGeom>
                <a:avLst/>
                <a:gdLst>
                  <a:gd name="T0" fmla="*/ 108 w 108"/>
                  <a:gd name="T1" fmla="*/ 109 h 109"/>
                  <a:gd name="T2" fmla="*/ 38 w 108"/>
                  <a:gd name="T3" fmla="*/ 42 h 109"/>
                  <a:gd name="T4" fmla="*/ 0 w 108"/>
                  <a:gd name="T5" fmla="*/ 6 h 109"/>
                  <a:gd name="T6" fmla="*/ 0 w 108"/>
                  <a:gd name="T7" fmla="*/ 1 h 109"/>
                  <a:gd name="T8" fmla="*/ 19 w 108"/>
                  <a:gd name="T9" fmla="*/ 14 h 109"/>
                  <a:gd name="T10" fmla="*/ 82 w 108"/>
                  <a:gd name="T11" fmla="*/ 73 h 109"/>
                  <a:gd name="T12" fmla="*/ 108 w 108"/>
                  <a:gd name="T13" fmla="*/ 109 h 109"/>
                </a:gdLst>
                <a:ahLst/>
                <a:cxnLst>
                  <a:cxn ang="0">
                    <a:pos x="T0" y="T1"/>
                  </a:cxn>
                  <a:cxn ang="0">
                    <a:pos x="T2" y="T3"/>
                  </a:cxn>
                  <a:cxn ang="0">
                    <a:pos x="T4" y="T5"/>
                  </a:cxn>
                  <a:cxn ang="0">
                    <a:pos x="T6" y="T7"/>
                  </a:cxn>
                  <a:cxn ang="0">
                    <a:pos x="T8" y="T9"/>
                  </a:cxn>
                  <a:cxn ang="0">
                    <a:pos x="T10" y="T11"/>
                  </a:cxn>
                  <a:cxn ang="0">
                    <a:pos x="T12" y="T13"/>
                  </a:cxn>
                </a:cxnLst>
                <a:rect l="0" t="0" r="r" b="b"/>
                <a:pathLst>
                  <a:path w="108" h="109">
                    <a:moveTo>
                      <a:pt x="108" y="109"/>
                    </a:moveTo>
                    <a:cubicBezTo>
                      <a:pt x="82" y="90"/>
                      <a:pt x="59" y="66"/>
                      <a:pt x="38" y="42"/>
                    </a:cubicBezTo>
                    <a:cubicBezTo>
                      <a:pt x="26" y="29"/>
                      <a:pt x="6" y="25"/>
                      <a:pt x="0" y="6"/>
                    </a:cubicBezTo>
                    <a:cubicBezTo>
                      <a:pt x="0" y="5"/>
                      <a:pt x="0" y="3"/>
                      <a:pt x="0" y="1"/>
                    </a:cubicBezTo>
                    <a:cubicBezTo>
                      <a:pt x="10" y="0"/>
                      <a:pt x="13" y="9"/>
                      <a:pt x="19" y="14"/>
                    </a:cubicBezTo>
                    <a:cubicBezTo>
                      <a:pt x="41" y="33"/>
                      <a:pt x="57" y="57"/>
                      <a:pt x="82" y="73"/>
                    </a:cubicBezTo>
                    <a:cubicBezTo>
                      <a:pt x="91" y="85"/>
                      <a:pt x="106" y="92"/>
                      <a:pt x="108" y="109"/>
                    </a:cubicBezTo>
                    <a:close/>
                  </a:path>
                </a:pathLst>
              </a:custGeom>
              <a:solidFill>
                <a:srgbClr val="E1D0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1" name="Freeform 143"/>
              <p:cNvSpPr/>
              <p:nvPr/>
            </p:nvSpPr>
            <p:spPr bwMode="auto">
              <a:xfrm>
                <a:off x="2116" y="527"/>
                <a:ext cx="35" cy="139"/>
              </a:xfrm>
              <a:custGeom>
                <a:avLst/>
                <a:gdLst>
                  <a:gd name="T0" fmla="*/ 4 w 31"/>
                  <a:gd name="T1" fmla="*/ 123 h 123"/>
                  <a:gd name="T2" fmla="*/ 1 w 31"/>
                  <a:gd name="T3" fmla="*/ 123 h 123"/>
                  <a:gd name="T4" fmla="*/ 9 w 31"/>
                  <a:gd name="T5" fmla="*/ 71 h 123"/>
                  <a:gd name="T6" fmla="*/ 26 w 31"/>
                  <a:gd name="T7" fmla="*/ 0 h 123"/>
                  <a:gd name="T8" fmla="*/ 31 w 31"/>
                  <a:gd name="T9" fmla="*/ 2 h 123"/>
                  <a:gd name="T10" fmla="*/ 4 w 31"/>
                  <a:gd name="T11" fmla="*/ 123 h 123"/>
                </a:gdLst>
                <a:ahLst/>
                <a:cxnLst>
                  <a:cxn ang="0">
                    <a:pos x="T0" y="T1"/>
                  </a:cxn>
                  <a:cxn ang="0">
                    <a:pos x="T2" y="T3"/>
                  </a:cxn>
                  <a:cxn ang="0">
                    <a:pos x="T4" y="T5"/>
                  </a:cxn>
                  <a:cxn ang="0">
                    <a:pos x="T6" y="T7"/>
                  </a:cxn>
                  <a:cxn ang="0">
                    <a:pos x="T8" y="T9"/>
                  </a:cxn>
                  <a:cxn ang="0">
                    <a:pos x="T10" y="T11"/>
                  </a:cxn>
                </a:cxnLst>
                <a:rect l="0" t="0" r="r" b="b"/>
                <a:pathLst>
                  <a:path w="31" h="123">
                    <a:moveTo>
                      <a:pt x="4" y="123"/>
                    </a:moveTo>
                    <a:cubicBezTo>
                      <a:pt x="3" y="123"/>
                      <a:pt x="2" y="123"/>
                      <a:pt x="1" y="123"/>
                    </a:cubicBezTo>
                    <a:cubicBezTo>
                      <a:pt x="0" y="105"/>
                      <a:pt x="11" y="89"/>
                      <a:pt x="9" y="71"/>
                    </a:cubicBezTo>
                    <a:cubicBezTo>
                      <a:pt x="14" y="47"/>
                      <a:pt x="20" y="24"/>
                      <a:pt x="26" y="0"/>
                    </a:cubicBezTo>
                    <a:cubicBezTo>
                      <a:pt x="27" y="1"/>
                      <a:pt x="29" y="1"/>
                      <a:pt x="31" y="2"/>
                    </a:cubicBezTo>
                    <a:cubicBezTo>
                      <a:pt x="27" y="43"/>
                      <a:pt x="17" y="83"/>
                      <a:pt x="4" y="123"/>
                    </a:cubicBezTo>
                    <a:close/>
                  </a:path>
                </a:pathLst>
              </a:custGeom>
              <a:solidFill>
                <a:srgbClr val="8E6B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2" name="Freeform 144"/>
              <p:cNvSpPr/>
              <p:nvPr/>
            </p:nvSpPr>
            <p:spPr bwMode="auto">
              <a:xfrm>
                <a:off x="752" y="1578"/>
                <a:ext cx="84" cy="139"/>
              </a:xfrm>
              <a:custGeom>
                <a:avLst/>
                <a:gdLst>
                  <a:gd name="T0" fmla="*/ 75 w 75"/>
                  <a:gd name="T1" fmla="*/ 0 h 124"/>
                  <a:gd name="T2" fmla="*/ 15 w 75"/>
                  <a:gd name="T3" fmla="*/ 116 h 124"/>
                  <a:gd name="T4" fmla="*/ 6 w 75"/>
                  <a:gd name="T5" fmla="*/ 122 h 124"/>
                  <a:gd name="T6" fmla="*/ 8 w 75"/>
                  <a:gd name="T7" fmla="*/ 114 h 124"/>
                  <a:gd name="T8" fmla="*/ 52 w 75"/>
                  <a:gd name="T9" fmla="*/ 32 h 124"/>
                  <a:gd name="T10" fmla="*/ 75 w 75"/>
                  <a:gd name="T11" fmla="*/ 0 h 124"/>
                </a:gdLst>
                <a:ahLst/>
                <a:cxnLst>
                  <a:cxn ang="0">
                    <a:pos x="T0" y="T1"/>
                  </a:cxn>
                  <a:cxn ang="0">
                    <a:pos x="T2" y="T3"/>
                  </a:cxn>
                  <a:cxn ang="0">
                    <a:pos x="T4" y="T5"/>
                  </a:cxn>
                  <a:cxn ang="0">
                    <a:pos x="T6" y="T7"/>
                  </a:cxn>
                  <a:cxn ang="0">
                    <a:pos x="T8" y="T9"/>
                  </a:cxn>
                  <a:cxn ang="0">
                    <a:pos x="T10" y="T11"/>
                  </a:cxn>
                </a:cxnLst>
                <a:rect l="0" t="0" r="r" b="b"/>
                <a:pathLst>
                  <a:path w="75" h="124">
                    <a:moveTo>
                      <a:pt x="75" y="0"/>
                    </a:moveTo>
                    <a:cubicBezTo>
                      <a:pt x="61" y="42"/>
                      <a:pt x="37" y="78"/>
                      <a:pt x="15" y="116"/>
                    </a:cubicBezTo>
                    <a:cubicBezTo>
                      <a:pt x="11" y="116"/>
                      <a:pt x="11" y="124"/>
                      <a:pt x="6" y="122"/>
                    </a:cubicBezTo>
                    <a:cubicBezTo>
                      <a:pt x="0" y="119"/>
                      <a:pt x="7" y="116"/>
                      <a:pt x="8" y="114"/>
                    </a:cubicBezTo>
                    <a:cubicBezTo>
                      <a:pt x="24" y="87"/>
                      <a:pt x="40" y="61"/>
                      <a:pt x="52" y="32"/>
                    </a:cubicBezTo>
                    <a:cubicBezTo>
                      <a:pt x="57" y="19"/>
                      <a:pt x="57" y="3"/>
                      <a:pt x="75" y="0"/>
                    </a:cubicBezTo>
                    <a:close/>
                  </a:path>
                </a:pathLst>
              </a:custGeom>
              <a:solidFill>
                <a:srgbClr val="956C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3" name="Freeform 145"/>
              <p:cNvSpPr/>
              <p:nvPr/>
            </p:nvSpPr>
            <p:spPr bwMode="auto">
              <a:xfrm>
                <a:off x="1981" y="1979"/>
                <a:ext cx="17" cy="159"/>
              </a:xfrm>
              <a:custGeom>
                <a:avLst/>
                <a:gdLst>
                  <a:gd name="T0" fmla="*/ 10 w 15"/>
                  <a:gd name="T1" fmla="*/ 23 h 142"/>
                  <a:gd name="T2" fmla="*/ 15 w 15"/>
                  <a:gd name="T3" fmla="*/ 142 h 142"/>
                  <a:gd name="T4" fmla="*/ 3 w 15"/>
                  <a:gd name="T5" fmla="*/ 45 h 142"/>
                  <a:gd name="T6" fmla="*/ 1 w 15"/>
                  <a:gd name="T7" fmla="*/ 9 h 142"/>
                  <a:gd name="T8" fmla="*/ 8 w 15"/>
                  <a:gd name="T9" fmla="*/ 4 h 142"/>
                  <a:gd name="T10" fmla="*/ 10 w 15"/>
                  <a:gd name="T11" fmla="*/ 23 h 142"/>
                </a:gdLst>
                <a:ahLst/>
                <a:cxnLst>
                  <a:cxn ang="0">
                    <a:pos x="T0" y="T1"/>
                  </a:cxn>
                  <a:cxn ang="0">
                    <a:pos x="T2" y="T3"/>
                  </a:cxn>
                  <a:cxn ang="0">
                    <a:pos x="T4" y="T5"/>
                  </a:cxn>
                  <a:cxn ang="0">
                    <a:pos x="T6" y="T7"/>
                  </a:cxn>
                  <a:cxn ang="0">
                    <a:pos x="T8" y="T9"/>
                  </a:cxn>
                  <a:cxn ang="0">
                    <a:pos x="T10" y="T11"/>
                  </a:cxn>
                </a:cxnLst>
                <a:rect l="0" t="0" r="r" b="b"/>
                <a:pathLst>
                  <a:path w="15" h="142">
                    <a:moveTo>
                      <a:pt x="10" y="23"/>
                    </a:moveTo>
                    <a:cubicBezTo>
                      <a:pt x="6" y="63"/>
                      <a:pt x="15" y="102"/>
                      <a:pt x="15" y="142"/>
                    </a:cubicBezTo>
                    <a:cubicBezTo>
                      <a:pt x="10" y="110"/>
                      <a:pt x="0" y="79"/>
                      <a:pt x="3" y="45"/>
                    </a:cubicBezTo>
                    <a:cubicBezTo>
                      <a:pt x="4" y="33"/>
                      <a:pt x="1" y="21"/>
                      <a:pt x="1" y="9"/>
                    </a:cubicBezTo>
                    <a:cubicBezTo>
                      <a:pt x="0" y="4"/>
                      <a:pt x="1" y="0"/>
                      <a:pt x="8" y="4"/>
                    </a:cubicBezTo>
                    <a:cubicBezTo>
                      <a:pt x="9" y="10"/>
                      <a:pt x="9" y="16"/>
                      <a:pt x="10" y="23"/>
                    </a:cubicBezTo>
                    <a:close/>
                  </a:path>
                </a:pathLst>
              </a:custGeom>
              <a:solidFill>
                <a:srgbClr val="9675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4" name="Freeform 146"/>
              <p:cNvSpPr/>
              <p:nvPr/>
            </p:nvSpPr>
            <p:spPr bwMode="auto">
              <a:xfrm>
                <a:off x="1807" y="486"/>
                <a:ext cx="46" cy="157"/>
              </a:xfrm>
              <a:custGeom>
                <a:avLst/>
                <a:gdLst>
                  <a:gd name="T0" fmla="*/ 8 w 41"/>
                  <a:gd name="T1" fmla="*/ 140 h 140"/>
                  <a:gd name="T2" fmla="*/ 0 w 41"/>
                  <a:gd name="T3" fmla="*/ 136 h 140"/>
                  <a:gd name="T4" fmla="*/ 27 w 41"/>
                  <a:gd name="T5" fmla="*/ 5 h 140"/>
                  <a:gd name="T6" fmla="*/ 32 w 41"/>
                  <a:gd name="T7" fmla="*/ 0 h 140"/>
                  <a:gd name="T8" fmla="*/ 32 w 41"/>
                  <a:gd name="T9" fmla="*/ 32 h 140"/>
                  <a:gd name="T10" fmla="*/ 16 w 41"/>
                  <a:gd name="T11" fmla="*/ 110 h 140"/>
                  <a:gd name="T12" fmla="*/ 10 w 41"/>
                  <a:gd name="T13" fmla="*/ 138 h 140"/>
                  <a:gd name="T14" fmla="*/ 8 w 41"/>
                  <a:gd name="T15" fmla="*/ 140 h 1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140">
                    <a:moveTo>
                      <a:pt x="8" y="140"/>
                    </a:moveTo>
                    <a:cubicBezTo>
                      <a:pt x="5" y="139"/>
                      <a:pt x="3" y="138"/>
                      <a:pt x="0" y="136"/>
                    </a:cubicBezTo>
                    <a:cubicBezTo>
                      <a:pt x="3" y="91"/>
                      <a:pt x="16" y="48"/>
                      <a:pt x="27" y="5"/>
                    </a:cubicBezTo>
                    <a:cubicBezTo>
                      <a:pt x="28" y="2"/>
                      <a:pt x="29" y="0"/>
                      <a:pt x="32" y="0"/>
                    </a:cubicBezTo>
                    <a:cubicBezTo>
                      <a:pt x="41" y="11"/>
                      <a:pt x="35" y="22"/>
                      <a:pt x="32" y="32"/>
                    </a:cubicBezTo>
                    <a:cubicBezTo>
                      <a:pt x="27" y="58"/>
                      <a:pt x="18" y="83"/>
                      <a:pt x="16" y="110"/>
                    </a:cubicBezTo>
                    <a:cubicBezTo>
                      <a:pt x="12" y="119"/>
                      <a:pt x="15" y="129"/>
                      <a:pt x="10" y="138"/>
                    </a:cubicBezTo>
                    <a:cubicBezTo>
                      <a:pt x="10" y="139"/>
                      <a:pt x="9" y="140"/>
                      <a:pt x="8" y="140"/>
                    </a:cubicBezTo>
                    <a:close/>
                  </a:path>
                </a:pathLst>
              </a:custGeom>
              <a:solidFill>
                <a:srgbClr val="745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5" name="Freeform 147"/>
              <p:cNvSpPr/>
              <p:nvPr/>
            </p:nvSpPr>
            <p:spPr bwMode="auto">
              <a:xfrm>
                <a:off x="1885" y="500"/>
                <a:ext cx="26" cy="142"/>
              </a:xfrm>
              <a:custGeom>
                <a:avLst/>
                <a:gdLst>
                  <a:gd name="T0" fmla="*/ 11 w 23"/>
                  <a:gd name="T1" fmla="*/ 35 h 126"/>
                  <a:gd name="T2" fmla="*/ 15 w 23"/>
                  <a:gd name="T3" fmla="*/ 7 h 126"/>
                  <a:gd name="T4" fmla="*/ 23 w 23"/>
                  <a:gd name="T5" fmla="*/ 3 h 126"/>
                  <a:gd name="T6" fmla="*/ 20 w 23"/>
                  <a:gd name="T7" fmla="*/ 55 h 126"/>
                  <a:gd name="T8" fmla="*/ 0 w 23"/>
                  <a:gd name="T9" fmla="*/ 126 h 126"/>
                  <a:gd name="T10" fmla="*/ 8 w 23"/>
                  <a:gd name="T11" fmla="*/ 48 h 126"/>
                  <a:gd name="T12" fmla="*/ 11 w 23"/>
                  <a:gd name="T13" fmla="*/ 35 h 126"/>
                </a:gdLst>
                <a:ahLst/>
                <a:cxnLst>
                  <a:cxn ang="0">
                    <a:pos x="T0" y="T1"/>
                  </a:cxn>
                  <a:cxn ang="0">
                    <a:pos x="T2" y="T3"/>
                  </a:cxn>
                  <a:cxn ang="0">
                    <a:pos x="T4" y="T5"/>
                  </a:cxn>
                  <a:cxn ang="0">
                    <a:pos x="T6" y="T7"/>
                  </a:cxn>
                  <a:cxn ang="0">
                    <a:pos x="T8" y="T9"/>
                  </a:cxn>
                  <a:cxn ang="0">
                    <a:pos x="T10" y="T11"/>
                  </a:cxn>
                  <a:cxn ang="0">
                    <a:pos x="T12" y="T13"/>
                  </a:cxn>
                </a:cxnLst>
                <a:rect l="0" t="0" r="r" b="b"/>
                <a:pathLst>
                  <a:path w="23" h="126">
                    <a:moveTo>
                      <a:pt x="11" y="35"/>
                    </a:moveTo>
                    <a:cubicBezTo>
                      <a:pt x="16" y="26"/>
                      <a:pt x="13" y="16"/>
                      <a:pt x="15" y="7"/>
                    </a:cubicBezTo>
                    <a:cubicBezTo>
                      <a:pt x="17" y="0"/>
                      <a:pt x="19" y="1"/>
                      <a:pt x="23" y="3"/>
                    </a:cubicBezTo>
                    <a:cubicBezTo>
                      <a:pt x="22" y="20"/>
                      <a:pt x="21" y="38"/>
                      <a:pt x="20" y="55"/>
                    </a:cubicBezTo>
                    <a:cubicBezTo>
                      <a:pt x="13" y="78"/>
                      <a:pt x="14" y="102"/>
                      <a:pt x="0" y="126"/>
                    </a:cubicBezTo>
                    <a:cubicBezTo>
                      <a:pt x="0" y="98"/>
                      <a:pt x="16" y="74"/>
                      <a:pt x="8" y="48"/>
                    </a:cubicBezTo>
                    <a:cubicBezTo>
                      <a:pt x="5" y="43"/>
                      <a:pt x="1" y="37"/>
                      <a:pt x="11" y="35"/>
                    </a:cubicBezTo>
                    <a:close/>
                  </a:path>
                </a:pathLst>
              </a:custGeom>
              <a:solidFill>
                <a:srgbClr val="8C76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6" name="Freeform 148"/>
              <p:cNvSpPr/>
              <p:nvPr/>
            </p:nvSpPr>
            <p:spPr bwMode="auto">
              <a:xfrm>
                <a:off x="1996" y="2156"/>
                <a:ext cx="32" cy="149"/>
              </a:xfrm>
              <a:custGeom>
                <a:avLst/>
                <a:gdLst>
                  <a:gd name="T0" fmla="*/ 15 w 28"/>
                  <a:gd name="T1" fmla="*/ 105 h 132"/>
                  <a:gd name="T2" fmla="*/ 6 w 28"/>
                  <a:gd name="T3" fmla="*/ 0 h 132"/>
                  <a:gd name="T4" fmla="*/ 28 w 28"/>
                  <a:gd name="T5" fmla="*/ 121 h 132"/>
                  <a:gd name="T6" fmla="*/ 27 w 28"/>
                  <a:gd name="T7" fmla="*/ 132 h 132"/>
                  <a:gd name="T8" fmla="*/ 15 w 28"/>
                  <a:gd name="T9" fmla="*/ 105 h 132"/>
                </a:gdLst>
                <a:ahLst/>
                <a:cxnLst>
                  <a:cxn ang="0">
                    <a:pos x="T0" y="T1"/>
                  </a:cxn>
                  <a:cxn ang="0">
                    <a:pos x="T2" y="T3"/>
                  </a:cxn>
                  <a:cxn ang="0">
                    <a:pos x="T4" y="T5"/>
                  </a:cxn>
                  <a:cxn ang="0">
                    <a:pos x="T6" y="T7"/>
                  </a:cxn>
                  <a:cxn ang="0">
                    <a:pos x="T8" y="T9"/>
                  </a:cxn>
                </a:cxnLst>
                <a:rect l="0" t="0" r="r" b="b"/>
                <a:pathLst>
                  <a:path w="28" h="132">
                    <a:moveTo>
                      <a:pt x="15" y="105"/>
                    </a:moveTo>
                    <a:cubicBezTo>
                      <a:pt x="4" y="71"/>
                      <a:pt x="0" y="36"/>
                      <a:pt x="6" y="0"/>
                    </a:cubicBezTo>
                    <a:cubicBezTo>
                      <a:pt x="14" y="40"/>
                      <a:pt x="9" y="83"/>
                      <a:pt x="28" y="121"/>
                    </a:cubicBezTo>
                    <a:cubicBezTo>
                      <a:pt x="28" y="124"/>
                      <a:pt x="28" y="127"/>
                      <a:pt x="27" y="132"/>
                    </a:cubicBezTo>
                    <a:cubicBezTo>
                      <a:pt x="19" y="123"/>
                      <a:pt x="19" y="114"/>
                      <a:pt x="15" y="105"/>
                    </a:cubicBezTo>
                    <a:close/>
                  </a:path>
                </a:pathLst>
              </a:custGeom>
              <a:solidFill>
                <a:srgbClr val="8E73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7" name="Freeform 149"/>
              <p:cNvSpPr/>
              <p:nvPr/>
            </p:nvSpPr>
            <p:spPr bwMode="auto">
              <a:xfrm>
                <a:off x="2028" y="2369"/>
                <a:ext cx="35" cy="90"/>
              </a:xfrm>
              <a:custGeom>
                <a:avLst/>
                <a:gdLst>
                  <a:gd name="T0" fmla="*/ 16 w 32"/>
                  <a:gd name="T1" fmla="*/ 80 h 80"/>
                  <a:gd name="T2" fmla="*/ 4 w 32"/>
                  <a:gd name="T3" fmla="*/ 0 h 80"/>
                  <a:gd name="T4" fmla="*/ 19 w 32"/>
                  <a:gd name="T5" fmla="*/ 12 h 80"/>
                  <a:gd name="T6" fmla="*/ 32 w 32"/>
                  <a:gd name="T7" fmla="*/ 55 h 80"/>
                  <a:gd name="T8" fmla="*/ 9 w 32"/>
                  <a:gd name="T9" fmla="*/ 10 h 80"/>
                  <a:gd name="T10" fmla="*/ 16 w 32"/>
                  <a:gd name="T11" fmla="*/ 80 h 80"/>
                </a:gdLst>
                <a:ahLst/>
                <a:cxnLst>
                  <a:cxn ang="0">
                    <a:pos x="T0" y="T1"/>
                  </a:cxn>
                  <a:cxn ang="0">
                    <a:pos x="T2" y="T3"/>
                  </a:cxn>
                  <a:cxn ang="0">
                    <a:pos x="T4" y="T5"/>
                  </a:cxn>
                  <a:cxn ang="0">
                    <a:pos x="T6" y="T7"/>
                  </a:cxn>
                  <a:cxn ang="0">
                    <a:pos x="T8" y="T9"/>
                  </a:cxn>
                  <a:cxn ang="0">
                    <a:pos x="T10" y="T11"/>
                  </a:cxn>
                </a:cxnLst>
                <a:rect l="0" t="0" r="r" b="b"/>
                <a:pathLst>
                  <a:path w="32" h="80">
                    <a:moveTo>
                      <a:pt x="16" y="80"/>
                    </a:moveTo>
                    <a:cubicBezTo>
                      <a:pt x="6" y="54"/>
                      <a:pt x="0" y="27"/>
                      <a:pt x="4" y="0"/>
                    </a:cubicBezTo>
                    <a:cubicBezTo>
                      <a:pt x="11" y="1"/>
                      <a:pt x="17" y="2"/>
                      <a:pt x="19" y="12"/>
                    </a:cubicBezTo>
                    <a:cubicBezTo>
                      <a:pt x="21" y="25"/>
                      <a:pt x="26" y="37"/>
                      <a:pt x="32" y="55"/>
                    </a:cubicBezTo>
                    <a:cubicBezTo>
                      <a:pt x="16" y="40"/>
                      <a:pt x="16" y="24"/>
                      <a:pt x="9" y="10"/>
                    </a:cubicBezTo>
                    <a:cubicBezTo>
                      <a:pt x="8" y="34"/>
                      <a:pt x="19" y="56"/>
                      <a:pt x="16" y="80"/>
                    </a:cubicBezTo>
                    <a:close/>
                  </a:path>
                </a:pathLst>
              </a:custGeom>
              <a:solidFill>
                <a:srgbClr val="8E81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8" name="Freeform 150"/>
              <p:cNvSpPr/>
              <p:nvPr/>
            </p:nvSpPr>
            <p:spPr bwMode="auto">
              <a:xfrm>
                <a:off x="2002" y="439"/>
                <a:ext cx="28" cy="134"/>
              </a:xfrm>
              <a:custGeom>
                <a:avLst/>
                <a:gdLst>
                  <a:gd name="T0" fmla="*/ 22 w 25"/>
                  <a:gd name="T1" fmla="*/ 22 h 120"/>
                  <a:gd name="T2" fmla="*/ 15 w 25"/>
                  <a:gd name="T3" fmla="*/ 96 h 120"/>
                  <a:gd name="T4" fmla="*/ 8 w 25"/>
                  <a:gd name="T5" fmla="*/ 118 h 120"/>
                  <a:gd name="T6" fmla="*/ 0 w 25"/>
                  <a:gd name="T7" fmla="*/ 118 h 120"/>
                  <a:gd name="T8" fmla="*/ 10 w 25"/>
                  <a:gd name="T9" fmla="*/ 78 h 120"/>
                  <a:gd name="T10" fmla="*/ 16 w 25"/>
                  <a:gd name="T11" fmla="*/ 0 h 120"/>
                  <a:gd name="T12" fmla="*/ 22 w 25"/>
                  <a:gd name="T13" fmla="*/ 22 h 120"/>
                </a:gdLst>
                <a:ahLst/>
                <a:cxnLst>
                  <a:cxn ang="0">
                    <a:pos x="T0" y="T1"/>
                  </a:cxn>
                  <a:cxn ang="0">
                    <a:pos x="T2" y="T3"/>
                  </a:cxn>
                  <a:cxn ang="0">
                    <a:pos x="T4" y="T5"/>
                  </a:cxn>
                  <a:cxn ang="0">
                    <a:pos x="T6" y="T7"/>
                  </a:cxn>
                  <a:cxn ang="0">
                    <a:pos x="T8" y="T9"/>
                  </a:cxn>
                  <a:cxn ang="0">
                    <a:pos x="T10" y="T11"/>
                  </a:cxn>
                  <a:cxn ang="0">
                    <a:pos x="T12" y="T13"/>
                  </a:cxn>
                </a:cxnLst>
                <a:rect l="0" t="0" r="r" b="b"/>
                <a:pathLst>
                  <a:path w="25" h="120">
                    <a:moveTo>
                      <a:pt x="22" y="22"/>
                    </a:moveTo>
                    <a:cubicBezTo>
                      <a:pt x="16" y="46"/>
                      <a:pt x="22" y="72"/>
                      <a:pt x="15" y="96"/>
                    </a:cubicBezTo>
                    <a:cubicBezTo>
                      <a:pt x="13" y="104"/>
                      <a:pt x="14" y="112"/>
                      <a:pt x="8" y="118"/>
                    </a:cubicBezTo>
                    <a:cubicBezTo>
                      <a:pt x="5" y="120"/>
                      <a:pt x="2" y="120"/>
                      <a:pt x="0" y="118"/>
                    </a:cubicBezTo>
                    <a:cubicBezTo>
                      <a:pt x="10" y="107"/>
                      <a:pt x="7" y="91"/>
                      <a:pt x="10" y="78"/>
                    </a:cubicBezTo>
                    <a:cubicBezTo>
                      <a:pt x="12" y="53"/>
                      <a:pt x="14" y="29"/>
                      <a:pt x="16" y="0"/>
                    </a:cubicBezTo>
                    <a:cubicBezTo>
                      <a:pt x="25" y="9"/>
                      <a:pt x="22" y="16"/>
                      <a:pt x="22" y="22"/>
                    </a:cubicBezTo>
                    <a:close/>
                  </a:path>
                </a:pathLst>
              </a:custGeom>
              <a:solidFill>
                <a:srgbClr val="9381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9" name="Freeform 151"/>
              <p:cNvSpPr/>
              <p:nvPr/>
            </p:nvSpPr>
            <p:spPr bwMode="auto">
              <a:xfrm>
                <a:off x="1179" y="823"/>
                <a:ext cx="38" cy="132"/>
              </a:xfrm>
              <a:custGeom>
                <a:avLst/>
                <a:gdLst>
                  <a:gd name="T0" fmla="*/ 24 w 34"/>
                  <a:gd name="T1" fmla="*/ 40 h 118"/>
                  <a:gd name="T2" fmla="*/ 0 w 34"/>
                  <a:gd name="T3" fmla="*/ 118 h 118"/>
                  <a:gd name="T4" fmla="*/ 4 w 34"/>
                  <a:gd name="T5" fmla="*/ 12 h 118"/>
                  <a:gd name="T6" fmla="*/ 6 w 34"/>
                  <a:gd name="T7" fmla="*/ 0 h 118"/>
                  <a:gd name="T8" fmla="*/ 24 w 34"/>
                  <a:gd name="T9" fmla="*/ 40 h 118"/>
                </a:gdLst>
                <a:ahLst/>
                <a:cxnLst>
                  <a:cxn ang="0">
                    <a:pos x="T0" y="T1"/>
                  </a:cxn>
                  <a:cxn ang="0">
                    <a:pos x="T2" y="T3"/>
                  </a:cxn>
                  <a:cxn ang="0">
                    <a:pos x="T4" y="T5"/>
                  </a:cxn>
                  <a:cxn ang="0">
                    <a:pos x="T6" y="T7"/>
                  </a:cxn>
                  <a:cxn ang="0">
                    <a:pos x="T8" y="T9"/>
                  </a:cxn>
                </a:cxnLst>
                <a:rect l="0" t="0" r="r" b="b"/>
                <a:pathLst>
                  <a:path w="34" h="118">
                    <a:moveTo>
                      <a:pt x="24" y="40"/>
                    </a:moveTo>
                    <a:cubicBezTo>
                      <a:pt x="34" y="71"/>
                      <a:pt x="12" y="93"/>
                      <a:pt x="0" y="118"/>
                    </a:cubicBezTo>
                    <a:cubicBezTo>
                      <a:pt x="19" y="83"/>
                      <a:pt x="26" y="48"/>
                      <a:pt x="4" y="12"/>
                    </a:cubicBezTo>
                    <a:cubicBezTo>
                      <a:pt x="4" y="8"/>
                      <a:pt x="1" y="3"/>
                      <a:pt x="6" y="0"/>
                    </a:cubicBezTo>
                    <a:cubicBezTo>
                      <a:pt x="12" y="14"/>
                      <a:pt x="18" y="27"/>
                      <a:pt x="24" y="40"/>
                    </a:cubicBezTo>
                    <a:close/>
                  </a:path>
                </a:pathLst>
              </a:custGeom>
              <a:solidFill>
                <a:srgbClr val="8267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0" name="Freeform 152"/>
              <p:cNvSpPr/>
              <p:nvPr/>
            </p:nvSpPr>
            <p:spPr bwMode="auto">
              <a:xfrm>
                <a:off x="1852" y="480"/>
                <a:ext cx="46" cy="91"/>
              </a:xfrm>
              <a:custGeom>
                <a:avLst/>
                <a:gdLst>
                  <a:gd name="T0" fmla="*/ 40 w 41"/>
                  <a:gd name="T1" fmla="*/ 13 h 81"/>
                  <a:gd name="T2" fmla="*/ 16 w 41"/>
                  <a:gd name="T3" fmla="*/ 81 h 81"/>
                  <a:gd name="T4" fmla="*/ 14 w 41"/>
                  <a:gd name="T5" fmla="*/ 53 h 81"/>
                  <a:gd name="T6" fmla="*/ 25 w 41"/>
                  <a:gd name="T7" fmla="*/ 8 h 81"/>
                  <a:gd name="T8" fmla="*/ 32 w 41"/>
                  <a:gd name="T9" fmla="*/ 1 h 81"/>
                  <a:gd name="T10" fmla="*/ 40 w 41"/>
                  <a:gd name="T11" fmla="*/ 13 h 81"/>
                </a:gdLst>
                <a:ahLst/>
                <a:cxnLst>
                  <a:cxn ang="0">
                    <a:pos x="T0" y="T1"/>
                  </a:cxn>
                  <a:cxn ang="0">
                    <a:pos x="T2" y="T3"/>
                  </a:cxn>
                  <a:cxn ang="0">
                    <a:pos x="T4" y="T5"/>
                  </a:cxn>
                  <a:cxn ang="0">
                    <a:pos x="T6" y="T7"/>
                  </a:cxn>
                  <a:cxn ang="0">
                    <a:pos x="T8" y="T9"/>
                  </a:cxn>
                  <a:cxn ang="0">
                    <a:pos x="T10" y="T11"/>
                  </a:cxn>
                </a:cxnLst>
                <a:rect l="0" t="0" r="r" b="b"/>
                <a:pathLst>
                  <a:path w="41" h="81">
                    <a:moveTo>
                      <a:pt x="40" y="13"/>
                    </a:moveTo>
                    <a:cubicBezTo>
                      <a:pt x="32" y="36"/>
                      <a:pt x="24" y="59"/>
                      <a:pt x="16" y="81"/>
                    </a:cubicBezTo>
                    <a:cubicBezTo>
                      <a:pt x="0" y="73"/>
                      <a:pt x="11" y="63"/>
                      <a:pt x="14" y="53"/>
                    </a:cubicBezTo>
                    <a:cubicBezTo>
                      <a:pt x="17" y="38"/>
                      <a:pt x="19" y="22"/>
                      <a:pt x="25" y="8"/>
                    </a:cubicBezTo>
                    <a:cubicBezTo>
                      <a:pt x="26" y="5"/>
                      <a:pt x="26" y="0"/>
                      <a:pt x="32" y="1"/>
                    </a:cubicBezTo>
                    <a:cubicBezTo>
                      <a:pt x="41" y="1"/>
                      <a:pt x="40" y="7"/>
                      <a:pt x="40" y="13"/>
                    </a:cubicBezTo>
                    <a:close/>
                  </a:path>
                </a:pathLst>
              </a:custGeom>
              <a:solidFill>
                <a:srgbClr val="C9A9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1" name="Freeform 153"/>
              <p:cNvSpPr/>
              <p:nvPr/>
            </p:nvSpPr>
            <p:spPr bwMode="auto">
              <a:xfrm>
                <a:off x="2083" y="493"/>
                <a:ext cx="40" cy="89"/>
              </a:xfrm>
              <a:custGeom>
                <a:avLst/>
                <a:gdLst>
                  <a:gd name="T0" fmla="*/ 0 w 36"/>
                  <a:gd name="T1" fmla="*/ 67 h 80"/>
                  <a:gd name="T2" fmla="*/ 8 w 36"/>
                  <a:gd name="T3" fmla="*/ 57 h 80"/>
                  <a:gd name="T4" fmla="*/ 31 w 36"/>
                  <a:gd name="T5" fmla="*/ 0 h 80"/>
                  <a:gd name="T6" fmla="*/ 36 w 36"/>
                  <a:gd name="T7" fmla="*/ 1 h 80"/>
                  <a:gd name="T8" fmla="*/ 19 w 36"/>
                  <a:gd name="T9" fmla="*/ 74 h 80"/>
                  <a:gd name="T10" fmla="*/ 17 w 36"/>
                  <a:gd name="T11" fmla="*/ 67 h 80"/>
                  <a:gd name="T12" fmla="*/ 12 w 36"/>
                  <a:gd name="T13" fmla="*/ 79 h 80"/>
                  <a:gd name="T14" fmla="*/ 0 w 36"/>
                  <a:gd name="T15" fmla="*/ 67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80">
                    <a:moveTo>
                      <a:pt x="0" y="67"/>
                    </a:moveTo>
                    <a:cubicBezTo>
                      <a:pt x="2" y="64"/>
                      <a:pt x="5" y="60"/>
                      <a:pt x="8" y="57"/>
                    </a:cubicBezTo>
                    <a:cubicBezTo>
                      <a:pt x="15" y="38"/>
                      <a:pt x="23" y="19"/>
                      <a:pt x="31" y="0"/>
                    </a:cubicBezTo>
                    <a:cubicBezTo>
                      <a:pt x="33" y="0"/>
                      <a:pt x="35" y="1"/>
                      <a:pt x="36" y="1"/>
                    </a:cubicBezTo>
                    <a:cubicBezTo>
                      <a:pt x="23" y="24"/>
                      <a:pt x="29" y="51"/>
                      <a:pt x="19" y="74"/>
                    </a:cubicBezTo>
                    <a:cubicBezTo>
                      <a:pt x="17" y="73"/>
                      <a:pt x="17" y="70"/>
                      <a:pt x="17" y="67"/>
                    </a:cubicBezTo>
                    <a:cubicBezTo>
                      <a:pt x="17" y="72"/>
                      <a:pt x="16" y="76"/>
                      <a:pt x="12" y="79"/>
                    </a:cubicBezTo>
                    <a:cubicBezTo>
                      <a:pt x="2" y="80"/>
                      <a:pt x="2" y="72"/>
                      <a:pt x="0" y="67"/>
                    </a:cubicBezTo>
                    <a:close/>
                  </a:path>
                </a:pathLst>
              </a:custGeom>
              <a:solidFill>
                <a:srgbClr val="C9AB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2" name="Freeform 154"/>
              <p:cNvSpPr/>
              <p:nvPr/>
            </p:nvSpPr>
            <p:spPr bwMode="auto">
              <a:xfrm>
                <a:off x="1903" y="458"/>
                <a:ext cx="28" cy="137"/>
              </a:xfrm>
              <a:custGeom>
                <a:avLst/>
                <a:gdLst>
                  <a:gd name="T0" fmla="*/ 14 w 25"/>
                  <a:gd name="T1" fmla="*/ 88 h 122"/>
                  <a:gd name="T2" fmla="*/ 5 w 25"/>
                  <a:gd name="T3" fmla="*/ 122 h 122"/>
                  <a:gd name="T4" fmla="*/ 6 w 25"/>
                  <a:gd name="T5" fmla="*/ 93 h 122"/>
                  <a:gd name="T6" fmla="*/ 18 w 25"/>
                  <a:gd name="T7" fmla="*/ 0 h 122"/>
                  <a:gd name="T8" fmla="*/ 14 w 25"/>
                  <a:gd name="T9" fmla="*/ 88 h 122"/>
                </a:gdLst>
                <a:ahLst/>
                <a:cxnLst>
                  <a:cxn ang="0">
                    <a:pos x="T0" y="T1"/>
                  </a:cxn>
                  <a:cxn ang="0">
                    <a:pos x="T2" y="T3"/>
                  </a:cxn>
                  <a:cxn ang="0">
                    <a:pos x="T4" y="T5"/>
                  </a:cxn>
                  <a:cxn ang="0">
                    <a:pos x="T6" y="T7"/>
                  </a:cxn>
                  <a:cxn ang="0">
                    <a:pos x="T8" y="T9"/>
                  </a:cxn>
                </a:cxnLst>
                <a:rect l="0" t="0" r="r" b="b"/>
                <a:pathLst>
                  <a:path w="25" h="122">
                    <a:moveTo>
                      <a:pt x="14" y="88"/>
                    </a:moveTo>
                    <a:cubicBezTo>
                      <a:pt x="11" y="99"/>
                      <a:pt x="8" y="110"/>
                      <a:pt x="5" y="122"/>
                    </a:cubicBezTo>
                    <a:cubicBezTo>
                      <a:pt x="0" y="112"/>
                      <a:pt x="8" y="102"/>
                      <a:pt x="6" y="93"/>
                    </a:cubicBezTo>
                    <a:cubicBezTo>
                      <a:pt x="10" y="62"/>
                      <a:pt x="14" y="31"/>
                      <a:pt x="18" y="0"/>
                    </a:cubicBezTo>
                    <a:cubicBezTo>
                      <a:pt x="25" y="30"/>
                      <a:pt x="17" y="59"/>
                      <a:pt x="14" y="88"/>
                    </a:cubicBezTo>
                    <a:close/>
                  </a:path>
                </a:pathLst>
              </a:custGeom>
              <a:solidFill>
                <a:srgbClr val="8C76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3" name="Freeform 155"/>
              <p:cNvSpPr/>
              <p:nvPr/>
            </p:nvSpPr>
            <p:spPr bwMode="auto">
              <a:xfrm>
                <a:off x="705" y="1784"/>
                <a:ext cx="51" cy="86"/>
              </a:xfrm>
              <a:custGeom>
                <a:avLst/>
                <a:gdLst>
                  <a:gd name="T0" fmla="*/ 13 w 46"/>
                  <a:gd name="T1" fmla="*/ 52 h 76"/>
                  <a:gd name="T2" fmla="*/ 13 w 46"/>
                  <a:gd name="T3" fmla="*/ 68 h 76"/>
                  <a:gd name="T4" fmla="*/ 46 w 46"/>
                  <a:gd name="T5" fmla="*/ 0 h 76"/>
                  <a:gd name="T6" fmla="*/ 23 w 46"/>
                  <a:gd name="T7" fmla="*/ 68 h 76"/>
                  <a:gd name="T8" fmla="*/ 0 w 46"/>
                  <a:gd name="T9" fmla="*/ 76 h 76"/>
                  <a:gd name="T10" fmla="*/ 13 w 46"/>
                  <a:gd name="T11" fmla="*/ 52 h 76"/>
                </a:gdLst>
                <a:ahLst/>
                <a:cxnLst>
                  <a:cxn ang="0">
                    <a:pos x="T0" y="T1"/>
                  </a:cxn>
                  <a:cxn ang="0">
                    <a:pos x="T2" y="T3"/>
                  </a:cxn>
                  <a:cxn ang="0">
                    <a:pos x="T4" y="T5"/>
                  </a:cxn>
                  <a:cxn ang="0">
                    <a:pos x="T6" y="T7"/>
                  </a:cxn>
                  <a:cxn ang="0">
                    <a:pos x="T8" y="T9"/>
                  </a:cxn>
                  <a:cxn ang="0">
                    <a:pos x="T10" y="T11"/>
                  </a:cxn>
                </a:cxnLst>
                <a:rect l="0" t="0" r="r" b="b"/>
                <a:pathLst>
                  <a:path w="46" h="76">
                    <a:moveTo>
                      <a:pt x="13" y="52"/>
                    </a:moveTo>
                    <a:cubicBezTo>
                      <a:pt x="13" y="56"/>
                      <a:pt x="13" y="60"/>
                      <a:pt x="13" y="68"/>
                    </a:cubicBezTo>
                    <a:cubicBezTo>
                      <a:pt x="30" y="44"/>
                      <a:pt x="34" y="20"/>
                      <a:pt x="46" y="0"/>
                    </a:cubicBezTo>
                    <a:cubicBezTo>
                      <a:pt x="44" y="24"/>
                      <a:pt x="37" y="47"/>
                      <a:pt x="23" y="68"/>
                    </a:cubicBezTo>
                    <a:cubicBezTo>
                      <a:pt x="17" y="70"/>
                      <a:pt x="10" y="72"/>
                      <a:pt x="0" y="76"/>
                    </a:cubicBezTo>
                    <a:cubicBezTo>
                      <a:pt x="5" y="66"/>
                      <a:pt x="9" y="59"/>
                      <a:pt x="13" y="52"/>
                    </a:cubicBezTo>
                    <a:close/>
                  </a:path>
                </a:pathLst>
              </a:custGeom>
              <a:solidFill>
                <a:srgbClr val="EED3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4" name="Freeform 156"/>
              <p:cNvSpPr/>
              <p:nvPr/>
            </p:nvSpPr>
            <p:spPr bwMode="auto">
              <a:xfrm>
                <a:off x="2074" y="452"/>
                <a:ext cx="30" cy="109"/>
              </a:xfrm>
              <a:custGeom>
                <a:avLst/>
                <a:gdLst>
                  <a:gd name="T0" fmla="*/ 15 w 27"/>
                  <a:gd name="T1" fmla="*/ 86 h 97"/>
                  <a:gd name="T2" fmla="*/ 6 w 27"/>
                  <a:gd name="T3" fmla="*/ 88 h 97"/>
                  <a:gd name="T4" fmla="*/ 11 w 27"/>
                  <a:gd name="T5" fmla="*/ 10 h 97"/>
                  <a:gd name="T6" fmla="*/ 27 w 27"/>
                  <a:gd name="T7" fmla="*/ 0 h 97"/>
                  <a:gd name="T8" fmla="*/ 15 w 27"/>
                  <a:gd name="T9" fmla="*/ 86 h 97"/>
                </a:gdLst>
                <a:ahLst/>
                <a:cxnLst>
                  <a:cxn ang="0">
                    <a:pos x="T0" y="T1"/>
                  </a:cxn>
                  <a:cxn ang="0">
                    <a:pos x="T2" y="T3"/>
                  </a:cxn>
                  <a:cxn ang="0">
                    <a:pos x="T4" y="T5"/>
                  </a:cxn>
                  <a:cxn ang="0">
                    <a:pos x="T6" y="T7"/>
                  </a:cxn>
                  <a:cxn ang="0">
                    <a:pos x="T8" y="T9"/>
                  </a:cxn>
                </a:cxnLst>
                <a:rect l="0" t="0" r="r" b="b"/>
                <a:pathLst>
                  <a:path w="27" h="97">
                    <a:moveTo>
                      <a:pt x="15" y="86"/>
                    </a:moveTo>
                    <a:cubicBezTo>
                      <a:pt x="11" y="85"/>
                      <a:pt x="12" y="97"/>
                      <a:pt x="6" y="88"/>
                    </a:cubicBezTo>
                    <a:cubicBezTo>
                      <a:pt x="7" y="62"/>
                      <a:pt x="0" y="35"/>
                      <a:pt x="11" y="10"/>
                    </a:cubicBezTo>
                    <a:cubicBezTo>
                      <a:pt x="21" y="17"/>
                      <a:pt x="21" y="4"/>
                      <a:pt x="27" y="0"/>
                    </a:cubicBezTo>
                    <a:cubicBezTo>
                      <a:pt x="22" y="30"/>
                      <a:pt x="15" y="57"/>
                      <a:pt x="15" y="86"/>
                    </a:cubicBezTo>
                    <a:close/>
                  </a:path>
                </a:pathLst>
              </a:custGeom>
              <a:solidFill>
                <a:srgbClr val="5950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5" name="Freeform 157"/>
              <p:cNvSpPr/>
              <p:nvPr/>
            </p:nvSpPr>
            <p:spPr bwMode="auto">
              <a:xfrm>
                <a:off x="719" y="1946"/>
                <a:ext cx="41" cy="113"/>
              </a:xfrm>
              <a:custGeom>
                <a:avLst/>
                <a:gdLst>
                  <a:gd name="T0" fmla="*/ 3 w 36"/>
                  <a:gd name="T1" fmla="*/ 72 h 100"/>
                  <a:gd name="T2" fmla="*/ 21 w 36"/>
                  <a:gd name="T3" fmla="*/ 22 h 100"/>
                  <a:gd name="T4" fmla="*/ 29 w 36"/>
                  <a:gd name="T5" fmla="*/ 0 h 100"/>
                  <a:gd name="T6" fmla="*/ 32 w 36"/>
                  <a:gd name="T7" fmla="*/ 10 h 100"/>
                  <a:gd name="T8" fmla="*/ 8 w 36"/>
                  <a:gd name="T9" fmla="*/ 92 h 100"/>
                  <a:gd name="T10" fmla="*/ 3 w 36"/>
                  <a:gd name="T11" fmla="*/ 99 h 100"/>
                  <a:gd name="T12" fmla="*/ 0 w 36"/>
                  <a:gd name="T13" fmla="*/ 92 h 100"/>
                  <a:gd name="T14" fmla="*/ 3 w 36"/>
                  <a:gd name="T15" fmla="*/ 72 h 1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100">
                    <a:moveTo>
                      <a:pt x="3" y="72"/>
                    </a:moveTo>
                    <a:cubicBezTo>
                      <a:pt x="15" y="57"/>
                      <a:pt x="14" y="39"/>
                      <a:pt x="21" y="22"/>
                    </a:cubicBezTo>
                    <a:cubicBezTo>
                      <a:pt x="24" y="15"/>
                      <a:pt x="26" y="8"/>
                      <a:pt x="29" y="0"/>
                    </a:cubicBezTo>
                    <a:cubicBezTo>
                      <a:pt x="36" y="3"/>
                      <a:pt x="33" y="7"/>
                      <a:pt x="32" y="10"/>
                    </a:cubicBezTo>
                    <a:cubicBezTo>
                      <a:pt x="24" y="38"/>
                      <a:pt x="16" y="65"/>
                      <a:pt x="8" y="92"/>
                    </a:cubicBezTo>
                    <a:cubicBezTo>
                      <a:pt x="7" y="95"/>
                      <a:pt x="7" y="100"/>
                      <a:pt x="3" y="99"/>
                    </a:cubicBezTo>
                    <a:cubicBezTo>
                      <a:pt x="1" y="98"/>
                      <a:pt x="1" y="94"/>
                      <a:pt x="0" y="92"/>
                    </a:cubicBezTo>
                    <a:cubicBezTo>
                      <a:pt x="1" y="85"/>
                      <a:pt x="5" y="79"/>
                      <a:pt x="3" y="72"/>
                    </a:cubicBezTo>
                    <a:close/>
                  </a:path>
                </a:pathLst>
              </a:custGeom>
              <a:solidFill>
                <a:srgbClr val="8768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6" name="Freeform 158"/>
              <p:cNvSpPr/>
              <p:nvPr/>
            </p:nvSpPr>
            <p:spPr bwMode="auto">
              <a:xfrm>
                <a:off x="804" y="1546"/>
                <a:ext cx="41" cy="68"/>
              </a:xfrm>
              <a:custGeom>
                <a:avLst/>
                <a:gdLst>
                  <a:gd name="T0" fmla="*/ 29 w 37"/>
                  <a:gd name="T1" fmla="*/ 28 h 60"/>
                  <a:gd name="T2" fmla="*/ 6 w 37"/>
                  <a:gd name="T3" fmla="*/ 60 h 60"/>
                  <a:gd name="T4" fmla="*/ 4 w 37"/>
                  <a:gd name="T5" fmla="*/ 44 h 60"/>
                  <a:gd name="T6" fmla="*/ 23 w 37"/>
                  <a:gd name="T7" fmla="*/ 8 h 60"/>
                  <a:gd name="T8" fmla="*/ 36 w 37"/>
                  <a:gd name="T9" fmla="*/ 3 h 60"/>
                  <a:gd name="T10" fmla="*/ 29 w 37"/>
                  <a:gd name="T11" fmla="*/ 28 h 60"/>
                </a:gdLst>
                <a:ahLst/>
                <a:cxnLst>
                  <a:cxn ang="0">
                    <a:pos x="T0" y="T1"/>
                  </a:cxn>
                  <a:cxn ang="0">
                    <a:pos x="T2" y="T3"/>
                  </a:cxn>
                  <a:cxn ang="0">
                    <a:pos x="T4" y="T5"/>
                  </a:cxn>
                  <a:cxn ang="0">
                    <a:pos x="T6" y="T7"/>
                  </a:cxn>
                  <a:cxn ang="0">
                    <a:pos x="T8" y="T9"/>
                  </a:cxn>
                  <a:cxn ang="0">
                    <a:pos x="T10" y="T11"/>
                  </a:cxn>
                </a:cxnLst>
                <a:rect l="0" t="0" r="r" b="b"/>
                <a:pathLst>
                  <a:path w="37" h="60">
                    <a:moveTo>
                      <a:pt x="29" y="28"/>
                    </a:moveTo>
                    <a:cubicBezTo>
                      <a:pt x="17" y="36"/>
                      <a:pt x="17" y="52"/>
                      <a:pt x="6" y="60"/>
                    </a:cubicBezTo>
                    <a:cubicBezTo>
                      <a:pt x="4" y="55"/>
                      <a:pt x="0" y="51"/>
                      <a:pt x="4" y="44"/>
                    </a:cubicBezTo>
                    <a:cubicBezTo>
                      <a:pt x="11" y="33"/>
                      <a:pt x="17" y="21"/>
                      <a:pt x="23" y="8"/>
                    </a:cubicBezTo>
                    <a:cubicBezTo>
                      <a:pt x="26" y="1"/>
                      <a:pt x="30" y="0"/>
                      <a:pt x="36" y="3"/>
                    </a:cubicBezTo>
                    <a:cubicBezTo>
                      <a:pt x="37" y="12"/>
                      <a:pt x="27" y="18"/>
                      <a:pt x="29" y="28"/>
                    </a:cubicBezTo>
                    <a:close/>
                  </a:path>
                </a:pathLst>
              </a:custGeom>
              <a:solidFill>
                <a:srgbClr val="BC99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7" name="Freeform 159"/>
              <p:cNvSpPr/>
              <p:nvPr/>
            </p:nvSpPr>
            <p:spPr bwMode="auto">
              <a:xfrm>
                <a:off x="2012" y="950"/>
                <a:ext cx="64" cy="100"/>
              </a:xfrm>
              <a:custGeom>
                <a:avLst/>
                <a:gdLst>
                  <a:gd name="T0" fmla="*/ 25 w 57"/>
                  <a:gd name="T1" fmla="*/ 55 h 89"/>
                  <a:gd name="T2" fmla="*/ 5 w 57"/>
                  <a:gd name="T3" fmla="*/ 89 h 89"/>
                  <a:gd name="T4" fmla="*/ 0 w 57"/>
                  <a:gd name="T5" fmla="*/ 86 h 89"/>
                  <a:gd name="T6" fmla="*/ 41 w 57"/>
                  <a:gd name="T7" fmla="*/ 11 h 89"/>
                  <a:gd name="T8" fmla="*/ 57 w 57"/>
                  <a:gd name="T9" fmla="*/ 0 h 89"/>
                  <a:gd name="T10" fmla="*/ 25 w 57"/>
                  <a:gd name="T11" fmla="*/ 55 h 89"/>
                </a:gdLst>
                <a:ahLst/>
                <a:cxnLst>
                  <a:cxn ang="0">
                    <a:pos x="T0" y="T1"/>
                  </a:cxn>
                  <a:cxn ang="0">
                    <a:pos x="T2" y="T3"/>
                  </a:cxn>
                  <a:cxn ang="0">
                    <a:pos x="T4" y="T5"/>
                  </a:cxn>
                  <a:cxn ang="0">
                    <a:pos x="T6" y="T7"/>
                  </a:cxn>
                  <a:cxn ang="0">
                    <a:pos x="T8" y="T9"/>
                  </a:cxn>
                  <a:cxn ang="0">
                    <a:pos x="T10" y="T11"/>
                  </a:cxn>
                </a:cxnLst>
                <a:rect l="0" t="0" r="r" b="b"/>
                <a:pathLst>
                  <a:path w="57" h="89">
                    <a:moveTo>
                      <a:pt x="25" y="55"/>
                    </a:moveTo>
                    <a:cubicBezTo>
                      <a:pt x="19" y="66"/>
                      <a:pt x="12" y="77"/>
                      <a:pt x="5" y="89"/>
                    </a:cubicBezTo>
                    <a:cubicBezTo>
                      <a:pt x="3" y="88"/>
                      <a:pt x="2" y="87"/>
                      <a:pt x="0" y="86"/>
                    </a:cubicBezTo>
                    <a:cubicBezTo>
                      <a:pt x="14" y="61"/>
                      <a:pt x="27" y="36"/>
                      <a:pt x="41" y="11"/>
                    </a:cubicBezTo>
                    <a:cubicBezTo>
                      <a:pt x="45" y="7"/>
                      <a:pt x="48" y="1"/>
                      <a:pt x="57" y="0"/>
                    </a:cubicBezTo>
                    <a:cubicBezTo>
                      <a:pt x="46" y="19"/>
                      <a:pt x="33" y="36"/>
                      <a:pt x="25" y="55"/>
                    </a:cubicBezTo>
                    <a:close/>
                  </a:path>
                </a:pathLst>
              </a:custGeom>
              <a:solidFill>
                <a:srgbClr val="6351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8" name="Freeform 160"/>
              <p:cNvSpPr/>
              <p:nvPr/>
            </p:nvSpPr>
            <p:spPr bwMode="auto">
              <a:xfrm>
                <a:off x="913" y="576"/>
                <a:ext cx="92" cy="88"/>
              </a:xfrm>
              <a:custGeom>
                <a:avLst/>
                <a:gdLst>
                  <a:gd name="T0" fmla="*/ 52 w 82"/>
                  <a:gd name="T1" fmla="*/ 40 h 79"/>
                  <a:gd name="T2" fmla="*/ 82 w 82"/>
                  <a:gd name="T3" fmla="*/ 79 h 79"/>
                  <a:gd name="T4" fmla="*/ 41 w 82"/>
                  <a:gd name="T5" fmla="*/ 43 h 79"/>
                  <a:gd name="T6" fmla="*/ 0 w 82"/>
                  <a:gd name="T7" fmla="*/ 0 h 79"/>
                  <a:gd name="T8" fmla="*/ 36 w 82"/>
                  <a:gd name="T9" fmla="*/ 26 h 79"/>
                  <a:gd name="T10" fmla="*/ 52 w 82"/>
                  <a:gd name="T11" fmla="*/ 40 h 79"/>
                </a:gdLst>
                <a:ahLst/>
                <a:cxnLst>
                  <a:cxn ang="0">
                    <a:pos x="T0" y="T1"/>
                  </a:cxn>
                  <a:cxn ang="0">
                    <a:pos x="T2" y="T3"/>
                  </a:cxn>
                  <a:cxn ang="0">
                    <a:pos x="T4" y="T5"/>
                  </a:cxn>
                  <a:cxn ang="0">
                    <a:pos x="T6" y="T7"/>
                  </a:cxn>
                  <a:cxn ang="0">
                    <a:pos x="T8" y="T9"/>
                  </a:cxn>
                  <a:cxn ang="0">
                    <a:pos x="T10" y="T11"/>
                  </a:cxn>
                </a:cxnLst>
                <a:rect l="0" t="0" r="r" b="b"/>
                <a:pathLst>
                  <a:path w="82" h="79">
                    <a:moveTo>
                      <a:pt x="52" y="40"/>
                    </a:moveTo>
                    <a:cubicBezTo>
                      <a:pt x="59" y="53"/>
                      <a:pt x="78" y="57"/>
                      <a:pt x="82" y="79"/>
                    </a:cubicBezTo>
                    <a:cubicBezTo>
                      <a:pt x="66" y="65"/>
                      <a:pt x="53" y="54"/>
                      <a:pt x="41" y="43"/>
                    </a:cubicBezTo>
                    <a:cubicBezTo>
                      <a:pt x="33" y="23"/>
                      <a:pt x="12" y="16"/>
                      <a:pt x="0" y="0"/>
                    </a:cubicBezTo>
                    <a:cubicBezTo>
                      <a:pt x="17" y="1"/>
                      <a:pt x="24" y="17"/>
                      <a:pt x="36" y="26"/>
                    </a:cubicBezTo>
                    <a:cubicBezTo>
                      <a:pt x="42" y="30"/>
                      <a:pt x="47" y="35"/>
                      <a:pt x="52" y="40"/>
                    </a:cubicBezTo>
                    <a:close/>
                  </a:path>
                </a:pathLst>
              </a:custGeom>
              <a:solidFill>
                <a:srgbClr val="6B4F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9" name="Freeform 161"/>
              <p:cNvSpPr/>
              <p:nvPr/>
            </p:nvSpPr>
            <p:spPr bwMode="auto">
              <a:xfrm>
                <a:off x="751" y="689"/>
                <a:ext cx="101" cy="84"/>
              </a:xfrm>
              <a:custGeom>
                <a:avLst/>
                <a:gdLst>
                  <a:gd name="T0" fmla="*/ 90 w 90"/>
                  <a:gd name="T1" fmla="*/ 75 h 75"/>
                  <a:gd name="T2" fmla="*/ 36 w 90"/>
                  <a:gd name="T3" fmla="*/ 33 h 75"/>
                  <a:gd name="T4" fmla="*/ 24 w 90"/>
                  <a:gd name="T5" fmla="*/ 23 h 75"/>
                  <a:gd name="T6" fmla="*/ 0 w 90"/>
                  <a:gd name="T7" fmla="*/ 1 h 75"/>
                  <a:gd name="T8" fmla="*/ 20 w 90"/>
                  <a:gd name="T9" fmla="*/ 9 h 75"/>
                  <a:gd name="T10" fmla="*/ 90 w 90"/>
                  <a:gd name="T11" fmla="*/ 75 h 75"/>
                </a:gdLst>
                <a:ahLst/>
                <a:cxnLst>
                  <a:cxn ang="0">
                    <a:pos x="T0" y="T1"/>
                  </a:cxn>
                  <a:cxn ang="0">
                    <a:pos x="T2" y="T3"/>
                  </a:cxn>
                  <a:cxn ang="0">
                    <a:pos x="T4" y="T5"/>
                  </a:cxn>
                  <a:cxn ang="0">
                    <a:pos x="T6" y="T7"/>
                  </a:cxn>
                  <a:cxn ang="0">
                    <a:pos x="T8" y="T9"/>
                  </a:cxn>
                  <a:cxn ang="0">
                    <a:pos x="T10" y="T11"/>
                  </a:cxn>
                </a:cxnLst>
                <a:rect l="0" t="0" r="r" b="b"/>
                <a:pathLst>
                  <a:path w="90" h="75">
                    <a:moveTo>
                      <a:pt x="90" y="75"/>
                    </a:moveTo>
                    <a:cubicBezTo>
                      <a:pt x="67" y="67"/>
                      <a:pt x="54" y="47"/>
                      <a:pt x="36" y="33"/>
                    </a:cubicBezTo>
                    <a:cubicBezTo>
                      <a:pt x="32" y="30"/>
                      <a:pt x="28" y="26"/>
                      <a:pt x="24" y="23"/>
                    </a:cubicBezTo>
                    <a:cubicBezTo>
                      <a:pt x="17" y="16"/>
                      <a:pt x="10" y="10"/>
                      <a:pt x="0" y="1"/>
                    </a:cubicBezTo>
                    <a:cubicBezTo>
                      <a:pt x="11" y="0"/>
                      <a:pt x="14" y="9"/>
                      <a:pt x="20" y="9"/>
                    </a:cubicBezTo>
                    <a:cubicBezTo>
                      <a:pt x="43" y="31"/>
                      <a:pt x="67" y="53"/>
                      <a:pt x="90" y="75"/>
                    </a:cubicBezTo>
                    <a:close/>
                  </a:path>
                </a:pathLst>
              </a:custGeom>
              <a:solidFill>
                <a:srgbClr val="765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0" name="Freeform 162"/>
              <p:cNvSpPr/>
              <p:nvPr/>
            </p:nvSpPr>
            <p:spPr bwMode="auto">
              <a:xfrm>
                <a:off x="1818" y="486"/>
                <a:ext cx="38" cy="126"/>
              </a:xfrm>
              <a:custGeom>
                <a:avLst/>
                <a:gdLst>
                  <a:gd name="T0" fmla="*/ 3 w 33"/>
                  <a:gd name="T1" fmla="*/ 112 h 112"/>
                  <a:gd name="T2" fmla="*/ 20 w 33"/>
                  <a:gd name="T3" fmla="*/ 21 h 112"/>
                  <a:gd name="T4" fmla="*/ 22 w 33"/>
                  <a:gd name="T5" fmla="*/ 0 h 112"/>
                  <a:gd name="T6" fmla="*/ 26 w 33"/>
                  <a:gd name="T7" fmla="*/ 0 h 112"/>
                  <a:gd name="T8" fmla="*/ 26 w 33"/>
                  <a:gd name="T9" fmla="*/ 28 h 112"/>
                  <a:gd name="T10" fmla="*/ 24 w 33"/>
                  <a:gd name="T11" fmla="*/ 49 h 112"/>
                  <a:gd name="T12" fmla="*/ 11 w 33"/>
                  <a:gd name="T13" fmla="*/ 101 h 112"/>
                  <a:gd name="T14" fmla="*/ 3 w 33"/>
                  <a:gd name="T15" fmla="*/ 11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112">
                    <a:moveTo>
                      <a:pt x="3" y="112"/>
                    </a:moveTo>
                    <a:cubicBezTo>
                      <a:pt x="0" y="80"/>
                      <a:pt x="13" y="51"/>
                      <a:pt x="20" y="21"/>
                    </a:cubicBezTo>
                    <a:cubicBezTo>
                      <a:pt x="21" y="14"/>
                      <a:pt x="23" y="7"/>
                      <a:pt x="22" y="0"/>
                    </a:cubicBezTo>
                    <a:cubicBezTo>
                      <a:pt x="23" y="0"/>
                      <a:pt x="24" y="0"/>
                      <a:pt x="26" y="0"/>
                    </a:cubicBezTo>
                    <a:cubicBezTo>
                      <a:pt x="33" y="9"/>
                      <a:pt x="27" y="19"/>
                      <a:pt x="26" y="28"/>
                    </a:cubicBezTo>
                    <a:cubicBezTo>
                      <a:pt x="25" y="35"/>
                      <a:pt x="23" y="42"/>
                      <a:pt x="24" y="49"/>
                    </a:cubicBezTo>
                    <a:cubicBezTo>
                      <a:pt x="23" y="67"/>
                      <a:pt x="16" y="84"/>
                      <a:pt x="11" y="101"/>
                    </a:cubicBezTo>
                    <a:cubicBezTo>
                      <a:pt x="10" y="105"/>
                      <a:pt x="10" y="112"/>
                      <a:pt x="3" y="112"/>
                    </a:cubicBezTo>
                    <a:close/>
                  </a:path>
                </a:pathLst>
              </a:custGeom>
              <a:solidFill>
                <a:srgbClr val="E4CA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1" name="Freeform 163"/>
              <p:cNvSpPr/>
              <p:nvPr/>
            </p:nvSpPr>
            <p:spPr bwMode="auto">
              <a:xfrm>
                <a:off x="2186" y="3161"/>
                <a:ext cx="81" cy="31"/>
              </a:xfrm>
              <a:custGeom>
                <a:avLst/>
                <a:gdLst>
                  <a:gd name="T0" fmla="*/ 11 w 72"/>
                  <a:gd name="T1" fmla="*/ 7 h 28"/>
                  <a:gd name="T2" fmla="*/ 67 w 72"/>
                  <a:gd name="T3" fmla="*/ 3 h 28"/>
                  <a:gd name="T4" fmla="*/ 72 w 72"/>
                  <a:gd name="T5" fmla="*/ 19 h 28"/>
                  <a:gd name="T6" fmla="*/ 69 w 72"/>
                  <a:gd name="T7" fmla="*/ 19 h 28"/>
                  <a:gd name="T8" fmla="*/ 65 w 72"/>
                  <a:gd name="T9" fmla="*/ 22 h 28"/>
                  <a:gd name="T10" fmla="*/ 8 w 72"/>
                  <a:gd name="T11" fmla="*/ 28 h 28"/>
                  <a:gd name="T12" fmla="*/ 11 w 72"/>
                  <a:gd name="T13" fmla="*/ 7 h 28"/>
                </a:gdLst>
                <a:ahLst/>
                <a:cxnLst>
                  <a:cxn ang="0">
                    <a:pos x="T0" y="T1"/>
                  </a:cxn>
                  <a:cxn ang="0">
                    <a:pos x="T2" y="T3"/>
                  </a:cxn>
                  <a:cxn ang="0">
                    <a:pos x="T4" y="T5"/>
                  </a:cxn>
                  <a:cxn ang="0">
                    <a:pos x="T6" y="T7"/>
                  </a:cxn>
                  <a:cxn ang="0">
                    <a:pos x="T8" y="T9"/>
                  </a:cxn>
                  <a:cxn ang="0">
                    <a:pos x="T10" y="T11"/>
                  </a:cxn>
                  <a:cxn ang="0">
                    <a:pos x="T12" y="T13"/>
                  </a:cxn>
                </a:cxnLst>
                <a:rect l="0" t="0" r="r" b="b"/>
                <a:pathLst>
                  <a:path w="72" h="28">
                    <a:moveTo>
                      <a:pt x="11" y="7"/>
                    </a:moveTo>
                    <a:cubicBezTo>
                      <a:pt x="30" y="10"/>
                      <a:pt x="48" y="0"/>
                      <a:pt x="67" y="3"/>
                    </a:cubicBezTo>
                    <a:cubicBezTo>
                      <a:pt x="68" y="9"/>
                      <a:pt x="70" y="14"/>
                      <a:pt x="72" y="19"/>
                    </a:cubicBezTo>
                    <a:cubicBezTo>
                      <a:pt x="71" y="19"/>
                      <a:pt x="70" y="19"/>
                      <a:pt x="69" y="19"/>
                    </a:cubicBezTo>
                    <a:cubicBezTo>
                      <a:pt x="68" y="21"/>
                      <a:pt x="66" y="23"/>
                      <a:pt x="65" y="22"/>
                    </a:cubicBezTo>
                    <a:cubicBezTo>
                      <a:pt x="45" y="14"/>
                      <a:pt x="26" y="19"/>
                      <a:pt x="8" y="28"/>
                    </a:cubicBezTo>
                    <a:cubicBezTo>
                      <a:pt x="0" y="20"/>
                      <a:pt x="7" y="14"/>
                      <a:pt x="11" y="7"/>
                    </a:cubicBezTo>
                    <a:close/>
                  </a:path>
                </a:pathLst>
              </a:custGeom>
              <a:solidFill>
                <a:srgbClr val="99C6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2" name="Freeform 164"/>
              <p:cNvSpPr/>
              <p:nvPr/>
            </p:nvSpPr>
            <p:spPr bwMode="auto">
              <a:xfrm>
                <a:off x="665" y="2072"/>
                <a:ext cx="60" cy="98"/>
              </a:xfrm>
              <a:custGeom>
                <a:avLst/>
                <a:gdLst>
                  <a:gd name="T0" fmla="*/ 41 w 53"/>
                  <a:gd name="T1" fmla="*/ 9 h 87"/>
                  <a:gd name="T2" fmla="*/ 53 w 53"/>
                  <a:gd name="T3" fmla="*/ 2 h 87"/>
                  <a:gd name="T4" fmla="*/ 8 w 53"/>
                  <a:gd name="T5" fmla="*/ 87 h 87"/>
                  <a:gd name="T6" fmla="*/ 10 w 53"/>
                  <a:gd name="T7" fmla="*/ 72 h 87"/>
                  <a:gd name="T8" fmla="*/ 41 w 53"/>
                  <a:gd name="T9" fmla="*/ 9 h 87"/>
                </a:gdLst>
                <a:ahLst/>
                <a:cxnLst>
                  <a:cxn ang="0">
                    <a:pos x="T0" y="T1"/>
                  </a:cxn>
                  <a:cxn ang="0">
                    <a:pos x="T2" y="T3"/>
                  </a:cxn>
                  <a:cxn ang="0">
                    <a:pos x="T4" y="T5"/>
                  </a:cxn>
                  <a:cxn ang="0">
                    <a:pos x="T6" y="T7"/>
                  </a:cxn>
                  <a:cxn ang="0">
                    <a:pos x="T8" y="T9"/>
                  </a:cxn>
                </a:cxnLst>
                <a:rect l="0" t="0" r="r" b="b"/>
                <a:pathLst>
                  <a:path w="53" h="87">
                    <a:moveTo>
                      <a:pt x="41" y="9"/>
                    </a:moveTo>
                    <a:cubicBezTo>
                      <a:pt x="45" y="7"/>
                      <a:pt x="45" y="0"/>
                      <a:pt x="53" y="2"/>
                    </a:cubicBezTo>
                    <a:cubicBezTo>
                      <a:pt x="40" y="32"/>
                      <a:pt x="24" y="60"/>
                      <a:pt x="8" y="87"/>
                    </a:cubicBezTo>
                    <a:cubicBezTo>
                      <a:pt x="0" y="81"/>
                      <a:pt x="8" y="77"/>
                      <a:pt x="10" y="72"/>
                    </a:cubicBezTo>
                    <a:cubicBezTo>
                      <a:pt x="20" y="51"/>
                      <a:pt x="30" y="30"/>
                      <a:pt x="41" y="9"/>
                    </a:cubicBezTo>
                    <a:close/>
                  </a:path>
                </a:pathLst>
              </a:custGeom>
              <a:solidFill>
                <a:srgbClr val="7E5E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3" name="Freeform 165"/>
              <p:cNvSpPr/>
              <p:nvPr/>
            </p:nvSpPr>
            <p:spPr bwMode="auto">
              <a:xfrm>
                <a:off x="1960" y="1025"/>
                <a:ext cx="53" cy="103"/>
              </a:xfrm>
              <a:custGeom>
                <a:avLst/>
                <a:gdLst>
                  <a:gd name="T0" fmla="*/ 0 w 47"/>
                  <a:gd name="T1" fmla="*/ 92 h 92"/>
                  <a:gd name="T2" fmla="*/ 40 w 47"/>
                  <a:gd name="T3" fmla="*/ 0 h 92"/>
                  <a:gd name="T4" fmla="*/ 41 w 47"/>
                  <a:gd name="T5" fmla="*/ 16 h 92"/>
                  <a:gd name="T6" fmla="*/ 14 w 47"/>
                  <a:gd name="T7" fmla="*/ 76 h 92"/>
                  <a:gd name="T8" fmla="*/ 0 w 47"/>
                  <a:gd name="T9" fmla="*/ 92 h 92"/>
                </a:gdLst>
                <a:ahLst/>
                <a:cxnLst>
                  <a:cxn ang="0">
                    <a:pos x="T0" y="T1"/>
                  </a:cxn>
                  <a:cxn ang="0">
                    <a:pos x="T2" y="T3"/>
                  </a:cxn>
                  <a:cxn ang="0">
                    <a:pos x="T4" y="T5"/>
                  </a:cxn>
                  <a:cxn ang="0">
                    <a:pos x="T6" y="T7"/>
                  </a:cxn>
                  <a:cxn ang="0">
                    <a:pos x="T8" y="T9"/>
                  </a:cxn>
                </a:cxnLst>
                <a:rect l="0" t="0" r="r" b="b"/>
                <a:pathLst>
                  <a:path w="47" h="92">
                    <a:moveTo>
                      <a:pt x="0" y="92"/>
                    </a:moveTo>
                    <a:cubicBezTo>
                      <a:pt x="13" y="61"/>
                      <a:pt x="26" y="31"/>
                      <a:pt x="40" y="0"/>
                    </a:cubicBezTo>
                    <a:cubicBezTo>
                      <a:pt x="47" y="7"/>
                      <a:pt x="40" y="11"/>
                      <a:pt x="41" y="16"/>
                    </a:cubicBezTo>
                    <a:cubicBezTo>
                      <a:pt x="32" y="36"/>
                      <a:pt x="24" y="56"/>
                      <a:pt x="14" y="76"/>
                    </a:cubicBezTo>
                    <a:cubicBezTo>
                      <a:pt x="11" y="83"/>
                      <a:pt x="7" y="89"/>
                      <a:pt x="0" y="92"/>
                    </a:cubicBezTo>
                    <a:close/>
                  </a:path>
                </a:pathLst>
              </a:custGeom>
              <a:solidFill>
                <a:srgbClr val="7B65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4" name="Freeform 166"/>
              <p:cNvSpPr/>
              <p:nvPr/>
            </p:nvSpPr>
            <p:spPr bwMode="auto">
              <a:xfrm>
                <a:off x="1972" y="504"/>
                <a:ext cx="32" cy="115"/>
              </a:xfrm>
              <a:custGeom>
                <a:avLst/>
                <a:gdLst>
                  <a:gd name="T0" fmla="*/ 24 w 28"/>
                  <a:gd name="T1" fmla="*/ 24 h 103"/>
                  <a:gd name="T2" fmla="*/ 0 w 28"/>
                  <a:gd name="T3" fmla="*/ 103 h 103"/>
                  <a:gd name="T4" fmla="*/ 8 w 28"/>
                  <a:gd name="T5" fmla="*/ 64 h 103"/>
                  <a:gd name="T6" fmla="*/ 22 w 28"/>
                  <a:gd name="T7" fmla="*/ 0 h 103"/>
                  <a:gd name="T8" fmla="*/ 24 w 28"/>
                  <a:gd name="T9" fmla="*/ 24 h 103"/>
                </a:gdLst>
                <a:ahLst/>
                <a:cxnLst>
                  <a:cxn ang="0">
                    <a:pos x="T0" y="T1"/>
                  </a:cxn>
                  <a:cxn ang="0">
                    <a:pos x="T2" y="T3"/>
                  </a:cxn>
                  <a:cxn ang="0">
                    <a:pos x="T4" y="T5"/>
                  </a:cxn>
                  <a:cxn ang="0">
                    <a:pos x="T6" y="T7"/>
                  </a:cxn>
                  <a:cxn ang="0">
                    <a:pos x="T8" y="T9"/>
                  </a:cxn>
                </a:cxnLst>
                <a:rect l="0" t="0" r="r" b="b"/>
                <a:pathLst>
                  <a:path w="28" h="103">
                    <a:moveTo>
                      <a:pt x="24" y="24"/>
                    </a:moveTo>
                    <a:cubicBezTo>
                      <a:pt x="15" y="50"/>
                      <a:pt x="17" y="79"/>
                      <a:pt x="0" y="103"/>
                    </a:cubicBezTo>
                    <a:cubicBezTo>
                      <a:pt x="3" y="90"/>
                      <a:pt x="5" y="77"/>
                      <a:pt x="8" y="64"/>
                    </a:cubicBezTo>
                    <a:cubicBezTo>
                      <a:pt x="13" y="43"/>
                      <a:pt x="17" y="23"/>
                      <a:pt x="22" y="0"/>
                    </a:cubicBezTo>
                    <a:cubicBezTo>
                      <a:pt x="28" y="10"/>
                      <a:pt x="24" y="17"/>
                      <a:pt x="24" y="24"/>
                    </a:cubicBezTo>
                    <a:close/>
                  </a:path>
                </a:pathLst>
              </a:custGeom>
              <a:solidFill>
                <a:srgbClr val="8371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5" name="Freeform 167"/>
              <p:cNvSpPr/>
              <p:nvPr/>
            </p:nvSpPr>
            <p:spPr bwMode="auto">
              <a:xfrm>
                <a:off x="1025" y="626"/>
                <a:ext cx="92" cy="90"/>
              </a:xfrm>
              <a:custGeom>
                <a:avLst/>
                <a:gdLst>
                  <a:gd name="T0" fmla="*/ 82 w 82"/>
                  <a:gd name="T1" fmla="*/ 79 h 80"/>
                  <a:gd name="T2" fmla="*/ 64 w 82"/>
                  <a:gd name="T3" fmla="*/ 69 h 80"/>
                  <a:gd name="T4" fmla="*/ 0 w 82"/>
                  <a:gd name="T5" fmla="*/ 7 h 80"/>
                  <a:gd name="T6" fmla="*/ 15 w 82"/>
                  <a:gd name="T7" fmla="*/ 13 h 80"/>
                  <a:gd name="T8" fmla="*/ 82 w 82"/>
                  <a:gd name="T9" fmla="*/ 79 h 80"/>
                </a:gdLst>
                <a:ahLst/>
                <a:cxnLst>
                  <a:cxn ang="0">
                    <a:pos x="T0" y="T1"/>
                  </a:cxn>
                  <a:cxn ang="0">
                    <a:pos x="T2" y="T3"/>
                  </a:cxn>
                  <a:cxn ang="0">
                    <a:pos x="T4" y="T5"/>
                  </a:cxn>
                  <a:cxn ang="0">
                    <a:pos x="T6" y="T7"/>
                  </a:cxn>
                  <a:cxn ang="0">
                    <a:pos x="T8" y="T9"/>
                  </a:cxn>
                </a:cxnLst>
                <a:rect l="0" t="0" r="r" b="b"/>
                <a:pathLst>
                  <a:path w="82" h="80">
                    <a:moveTo>
                      <a:pt x="82" y="79"/>
                    </a:moveTo>
                    <a:cubicBezTo>
                      <a:pt x="73" y="80"/>
                      <a:pt x="69" y="73"/>
                      <a:pt x="64" y="69"/>
                    </a:cubicBezTo>
                    <a:cubicBezTo>
                      <a:pt x="43" y="48"/>
                      <a:pt x="21" y="27"/>
                      <a:pt x="0" y="7"/>
                    </a:cubicBezTo>
                    <a:cubicBezTo>
                      <a:pt x="8" y="0"/>
                      <a:pt x="11" y="9"/>
                      <a:pt x="15" y="13"/>
                    </a:cubicBezTo>
                    <a:cubicBezTo>
                      <a:pt x="38" y="34"/>
                      <a:pt x="60" y="57"/>
                      <a:pt x="82" y="79"/>
                    </a:cubicBezTo>
                    <a:close/>
                  </a:path>
                </a:pathLst>
              </a:custGeom>
              <a:solidFill>
                <a:srgbClr val="6F60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6" name="Freeform 168"/>
              <p:cNvSpPr/>
              <p:nvPr/>
            </p:nvSpPr>
            <p:spPr bwMode="auto">
              <a:xfrm>
                <a:off x="819" y="888"/>
                <a:ext cx="90" cy="77"/>
              </a:xfrm>
              <a:custGeom>
                <a:avLst/>
                <a:gdLst>
                  <a:gd name="T0" fmla="*/ 75 w 80"/>
                  <a:gd name="T1" fmla="*/ 69 h 69"/>
                  <a:gd name="T2" fmla="*/ 31 w 80"/>
                  <a:gd name="T3" fmla="*/ 29 h 69"/>
                  <a:gd name="T4" fmla="*/ 7 w 80"/>
                  <a:gd name="T5" fmla="*/ 7 h 69"/>
                  <a:gd name="T6" fmla="*/ 11 w 80"/>
                  <a:gd name="T7" fmla="*/ 2 h 69"/>
                  <a:gd name="T8" fmla="*/ 80 w 80"/>
                  <a:gd name="T9" fmla="*/ 65 h 69"/>
                  <a:gd name="T10" fmla="*/ 75 w 80"/>
                  <a:gd name="T11" fmla="*/ 69 h 69"/>
                </a:gdLst>
                <a:ahLst/>
                <a:cxnLst>
                  <a:cxn ang="0">
                    <a:pos x="T0" y="T1"/>
                  </a:cxn>
                  <a:cxn ang="0">
                    <a:pos x="T2" y="T3"/>
                  </a:cxn>
                  <a:cxn ang="0">
                    <a:pos x="T4" y="T5"/>
                  </a:cxn>
                  <a:cxn ang="0">
                    <a:pos x="T6" y="T7"/>
                  </a:cxn>
                  <a:cxn ang="0">
                    <a:pos x="T8" y="T9"/>
                  </a:cxn>
                  <a:cxn ang="0">
                    <a:pos x="T10" y="T11"/>
                  </a:cxn>
                </a:cxnLst>
                <a:rect l="0" t="0" r="r" b="b"/>
                <a:pathLst>
                  <a:path w="80" h="69">
                    <a:moveTo>
                      <a:pt x="75" y="69"/>
                    </a:moveTo>
                    <a:cubicBezTo>
                      <a:pt x="61" y="56"/>
                      <a:pt x="46" y="43"/>
                      <a:pt x="31" y="29"/>
                    </a:cubicBezTo>
                    <a:cubicBezTo>
                      <a:pt x="25" y="20"/>
                      <a:pt x="15" y="15"/>
                      <a:pt x="7" y="7"/>
                    </a:cubicBezTo>
                    <a:cubicBezTo>
                      <a:pt x="0" y="0"/>
                      <a:pt x="9" y="3"/>
                      <a:pt x="11" y="2"/>
                    </a:cubicBezTo>
                    <a:cubicBezTo>
                      <a:pt x="35" y="22"/>
                      <a:pt x="58" y="43"/>
                      <a:pt x="80" y="65"/>
                    </a:cubicBezTo>
                    <a:cubicBezTo>
                      <a:pt x="80" y="68"/>
                      <a:pt x="77" y="68"/>
                      <a:pt x="75" y="69"/>
                    </a:cubicBezTo>
                    <a:close/>
                  </a:path>
                </a:pathLst>
              </a:custGeom>
              <a:solidFill>
                <a:srgbClr val="8666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7" name="Freeform 169"/>
              <p:cNvSpPr/>
              <p:nvPr/>
            </p:nvSpPr>
            <p:spPr bwMode="auto">
              <a:xfrm>
                <a:off x="2031" y="481"/>
                <a:ext cx="26" cy="81"/>
              </a:xfrm>
              <a:custGeom>
                <a:avLst/>
                <a:gdLst>
                  <a:gd name="T0" fmla="*/ 2 w 23"/>
                  <a:gd name="T1" fmla="*/ 33 h 72"/>
                  <a:gd name="T2" fmla="*/ 0 w 23"/>
                  <a:gd name="T3" fmla="*/ 24 h 72"/>
                  <a:gd name="T4" fmla="*/ 9 w 23"/>
                  <a:gd name="T5" fmla="*/ 0 h 72"/>
                  <a:gd name="T6" fmla="*/ 17 w 23"/>
                  <a:gd name="T7" fmla="*/ 36 h 72"/>
                  <a:gd name="T8" fmla="*/ 20 w 23"/>
                  <a:gd name="T9" fmla="*/ 35 h 72"/>
                  <a:gd name="T10" fmla="*/ 10 w 23"/>
                  <a:gd name="T11" fmla="*/ 72 h 72"/>
                  <a:gd name="T12" fmla="*/ 6 w 23"/>
                  <a:gd name="T13" fmla="*/ 52 h 72"/>
                  <a:gd name="T14" fmla="*/ 2 w 23"/>
                  <a:gd name="T15" fmla="*/ 3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72">
                    <a:moveTo>
                      <a:pt x="2" y="33"/>
                    </a:moveTo>
                    <a:cubicBezTo>
                      <a:pt x="1" y="30"/>
                      <a:pt x="1" y="27"/>
                      <a:pt x="0" y="24"/>
                    </a:cubicBezTo>
                    <a:cubicBezTo>
                      <a:pt x="3" y="16"/>
                      <a:pt x="6" y="8"/>
                      <a:pt x="9" y="0"/>
                    </a:cubicBezTo>
                    <a:cubicBezTo>
                      <a:pt x="23" y="9"/>
                      <a:pt x="10" y="25"/>
                      <a:pt x="17" y="36"/>
                    </a:cubicBezTo>
                    <a:cubicBezTo>
                      <a:pt x="18" y="36"/>
                      <a:pt x="19" y="36"/>
                      <a:pt x="20" y="35"/>
                    </a:cubicBezTo>
                    <a:cubicBezTo>
                      <a:pt x="21" y="49"/>
                      <a:pt x="20" y="62"/>
                      <a:pt x="10" y="72"/>
                    </a:cubicBezTo>
                    <a:cubicBezTo>
                      <a:pt x="8" y="66"/>
                      <a:pt x="11" y="58"/>
                      <a:pt x="6" y="52"/>
                    </a:cubicBezTo>
                    <a:cubicBezTo>
                      <a:pt x="0" y="47"/>
                      <a:pt x="6" y="39"/>
                      <a:pt x="2" y="33"/>
                    </a:cubicBezTo>
                    <a:close/>
                  </a:path>
                </a:pathLst>
              </a:custGeom>
              <a:solidFill>
                <a:srgbClr val="AF8E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8" name="Freeform 170"/>
              <p:cNvSpPr/>
              <p:nvPr/>
            </p:nvSpPr>
            <p:spPr bwMode="auto">
              <a:xfrm>
                <a:off x="2089" y="701"/>
                <a:ext cx="32" cy="90"/>
              </a:xfrm>
              <a:custGeom>
                <a:avLst/>
                <a:gdLst>
                  <a:gd name="T0" fmla="*/ 28 w 28"/>
                  <a:gd name="T1" fmla="*/ 8 h 80"/>
                  <a:gd name="T2" fmla="*/ 0 w 28"/>
                  <a:gd name="T3" fmla="*/ 80 h 80"/>
                  <a:gd name="T4" fmla="*/ 25 w 28"/>
                  <a:gd name="T5" fmla="*/ 0 h 80"/>
                  <a:gd name="T6" fmla="*/ 28 w 28"/>
                  <a:gd name="T7" fmla="*/ 8 h 80"/>
                </a:gdLst>
                <a:ahLst/>
                <a:cxnLst>
                  <a:cxn ang="0">
                    <a:pos x="T0" y="T1"/>
                  </a:cxn>
                  <a:cxn ang="0">
                    <a:pos x="T2" y="T3"/>
                  </a:cxn>
                  <a:cxn ang="0">
                    <a:pos x="T4" y="T5"/>
                  </a:cxn>
                  <a:cxn ang="0">
                    <a:pos x="T6" y="T7"/>
                  </a:cxn>
                </a:cxnLst>
                <a:rect l="0" t="0" r="r" b="b"/>
                <a:pathLst>
                  <a:path w="28" h="80">
                    <a:moveTo>
                      <a:pt x="28" y="8"/>
                    </a:moveTo>
                    <a:cubicBezTo>
                      <a:pt x="24" y="34"/>
                      <a:pt x="11" y="56"/>
                      <a:pt x="0" y="80"/>
                    </a:cubicBezTo>
                    <a:cubicBezTo>
                      <a:pt x="6" y="53"/>
                      <a:pt x="13" y="25"/>
                      <a:pt x="25" y="0"/>
                    </a:cubicBezTo>
                    <a:cubicBezTo>
                      <a:pt x="26" y="2"/>
                      <a:pt x="27" y="5"/>
                      <a:pt x="28" y="8"/>
                    </a:cubicBezTo>
                    <a:close/>
                  </a:path>
                </a:pathLst>
              </a:custGeom>
              <a:solidFill>
                <a:srgbClr val="EDDE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9" name="Freeform 171"/>
              <p:cNvSpPr/>
              <p:nvPr/>
            </p:nvSpPr>
            <p:spPr bwMode="auto">
              <a:xfrm>
                <a:off x="1836" y="452"/>
                <a:ext cx="30" cy="109"/>
              </a:xfrm>
              <a:custGeom>
                <a:avLst/>
                <a:gdLst>
                  <a:gd name="T0" fmla="*/ 5 w 26"/>
                  <a:gd name="T1" fmla="*/ 81 h 97"/>
                  <a:gd name="T2" fmla="*/ 10 w 26"/>
                  <a:gd name="T3" fmla="*/ 30 h 97"/>
                  <a:gd name="T4" fmla="*/ 20 w 26"/>
                  <a:gd name="T5" fmla="*/ 0 h 97"/>
                  <a:gd name="T6" fmla="*/ 18 w 26"/>
                  <a:gd name="T7" fmla="*/ 42 h 97"/>
                  <a:gd name="T8" fmla="*/ 9 w 26"/>
                  <a:gd name="T9" fmla="*/ 97 h 97"/>
                  <a:gd name="T10" fmla="*/ 5 w 26"/>
                  <a:gd name="T11" fmla="*/ 81 h 97"/>
                </a:gdLst>
                <a:ahLst/>
                <a:cxnLst>
                  <a:cxn ang="0">
                    <a:pos x="T0" y="T1"/>
                  </a:cxn>
                  <a:cxn ang="0">
                    <a:pos x="T2" y="T3"/>
                  </a:cxn>
                  <a:cxn ang="0">
                    <a:pos x="T4" y="T5"/>
                  </a:cxn>
                  <a:cxn ang="0">
                    <a:pos x="T6" y="T7"/>
                  </a:cxn>
                  <a:cxn ang="0">
                    <a:pos x="T8" y="T9"/>
                  </a:cxn>
                  <a:cxn ang="0">
                    <a:pos x="T10" y="T11"/>
                  </a:cxn>
                </a:cxnLst>
                <a:rect l="0" t="0" r="r" b="b"/>
                <a:pathLst>
                  <a:path w="26" h="97">
                    <a:moveTo>
                      <a:pt x="5" y="81"/>
                    </a:moveTo>
                    <a:cubicBezTo>
                      <a:pt x="7" y="64"/>
                      <a:pt x="8" y="47"/>
                      <a:pt x="10" y="30"/>
                    </a:cubicBezTo>
                    <a:cubicBezTo>
                      <a:pt x="9" y="19"/>
                      <a:pt x="16" y="12"/>
                      <a:pt x="20" y="0"/>
                    </a:cubicBezTo>
                    <a:cubicBezTo>
                      <a:pt x="26" y="17"/>
                      <a:pt x="16" y="29"/>
                      <a:pt x="18" y="42"/>
                    </a:cubicBezTo>
                    <a:cubicBezTo>
                      <a:pt x="11" y="60"/>
                      <a:pt x="11" y="79"/>
                      <a:pt x="9" y="97"/>
                    </a:cubicBezTo>
                    <a:cubicBezTo>
                      <a:pt x="0" y="94"/>
                      <a:pt x="5" y="87"/>
                      <a:pt x="5" y="81"/>
                    </a:cubicBezTo>
                    <a:close/>
                  </a:path>
                </a:pathLst>
              </a:custGeom>
              <a:solidFill>
                <a:srgbClr val="6A4F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0" name="Freeform 172"/>
              <p:cNvSpPr/>
              <p:nvPr/>
            </p:nvSpPr>
            <p:spPr bwMode="auto">
              <a:xfrm>
                <a:off x="705" y="560"/>
                <a:ext cx="73" cy="74"/>
              </a:xfrm>
              <a:custGeom>
                <a:avLst/>
                <a:gdLst>
                  <a:gd name="T0" fmla="*/ 65 w 65"/>
                  <a:gd name="T1" fmla="*/ 60 h 66"/>
                  <a:gd name="T2" fmla="*/ 65 w 65"/>
                  <a:gd name="T3" fmla="*/ 66 h 66"/>
                  <a:gd name="T4" fmla="*/ 0 w 65"/>
                  <a:gd name="T5" fmla="*/ 0 h 66"/>
                  <a:gd name="T6" fmla="*/ 65 w 65"/>
                  <a:gd name="T7" fmla="*/ 60 h 66"/>
                </a:gdLst>
                <a:ahLst/>
                <a:cxnLst>
                  <a:cxn ang="0">
                    <a:pos x="T0" y="T1"/>
                  </a:cxn>
                  <a:cxn ang="0">
                    <a:pos x="T2" y="T3"/>
                  </a:cxn>
                  <a:cxn ang="0">
                    <a:pos x="T4" y="T5"/>
                  </a:cxn>
                  <a:cxn ang="0">
                    <a:pos x="T6" y="T7"/>
                  </a:cxn>
                </a:cxnLst>
                <a:rect l="0" t="0" r="r" b="b"/>
                <a:pathLst>
                  <a:path w="65" h="66">
                    <a:moveTo>
                      <a:pt x="65" y="60"/>
                    </a:moveTo>
                    <a:cubicBezTo>
                      <a:pt x="65" y="62"/>
                      <a:pt x="65" y="64"/>
                      <a:pt x="65" y="66"/>
                    </a:cubicBezTo>
                    <a:cubicBezTo>
                      <a:pt x="42" y="45"/>
                      <a:pt x="15" y="28"/>
                      <a:pt x="0" y="0"/>
                    </a:cubicBezTo>
                    <a:cubicBezTo>
                      <a:pt x="21" y="20"/>
                      <a:pt x="43" y="40"/>
                      <a:pt x="65" y="60"/>
                    </a:cubicBezTo>
                    <a:close/>
                  </a:path>
                </a:pathLst>
              </a:custGeom>
              <a:solidFill>
                <a:srgbClr val="7B68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1" name="Freeform 173"/>
              <p:cNvSpPr/>
              <p:nvPr/>
            </p:nvSpPr>
            <p:spPr bwMode="auto">
              <a:xfrm>
                <a:off x="1941" y="489"/>
                <a:ext cx="22" cy="102"/>
              </a:xfrm>
              <a:custGeom>
                <a:avLst/>
                <a:gdLst>
                  <a:gd name="T0" fmla="*/ 9 w 20"/>
                  <a:gd name="T1" fmla="*/ 77 h 91"/>
                  <a:gd name="T2" fmla="*/ 0 w 20"/>
                  <a:gd name="T3" fmla="*/ 91 h 91"/>
                  <a:gd name="T4" fmla="*/ 10 w 20"/>
                  <a:gd name="T5" fmla="*/ 18 h 91"/>
                  <a:gd name="T6" fmla="*/ 20 w 20"/>
                  <a:gd name="T7" fmla="*/ 0 h 91"/>
                  <a:gd name="T8" fmla="*/ 9 w 20"/>
                  <a:gd name="T9" fmla="*/ 77 h 91"/>
                </a:gdLst>
                <a:ahLst/>
                <a:cxnLst>
                  <a:cxn ang="0">
                    <a:pos x="T0" y="T1"/>
                  </a:cxn>
                  <a:cxn ang="0">
                    <a:pos x="T2" y="T3"/>
                  </a:cxn>
                  <a:cxn ang="0">
                    <a:pos x="T4" y="T5"/>
                  </a:cxn>
                  <a:cxn ang="0">
                    <a:pos x="T6" y="T7"/>
                  </a:cxn>
                  <a:cxn ang="0">
                    <a:pos x="T8" y="T9"/>
                  </a:cxn>
                </a:cxnLst>
                <a:rect l="0" t="0" r="r" b="b"/>
                <a:pathLst>
                  <a:path w="20" h="91">
                    <a:moveTo>
                      <a:pt x="9" y="77"/>
                    </a:moveTo>
                    <a:cubicBezTo>
                      <a:pt x="7" y="80"/>
                      <a:pt x="5" y="83"/>
                      <a:pt x="0" y="91"/>
                    </a:cubicBezTo>
                    <a:cubicBezTo>
                      <a:pt x="4" y="63"/>
                      <a:pt x="7" y="40"/>
                      <a:pt x="10" y="18"/>
                    </a:cubicBezTo>
                    <a:cubicBezTo>
                      <a:pt x="10" y="11"/>
                      <a:pt x="10" y="5"/>
                      <a:pt x="20" y="0"/>
                    </a:cubicBezTo>
                    <a:cubicBezTo>
                      <a:pt x="16" y="27"/>
                      <a:pt x="12" y="52"/>
                      <a:pt x="9" y="77"/>
                    </a:cubicBezTo>
                    <a:close/>
                  </a:path>
                </a:pathLst>
              </a:custGeom>
              <a:solidFill>
                <a:srgbClr val="8473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2" name="Freeform 174"/>
              <p:cNvSpPr/>
              <p:nvPr/>
            </p:nvSpPr>
            <p:spPr bwMode="auto">
              <a:xfrm>
                <a:off x="2257" y="3322"/>
                <a:ext cx="63" cy="31"/>
              </a:xfrm>
              <a:custGeom>
                <a:avLst/>
                <a:gdLst>
                  <a:gd name="T0" fmla="*/ 8 w 56"/>
                  <a:gd name="T1" fmla="*/ 23 h 27"/>
                  <a:gd name="T2" fmla="*/ 4 w 56"/>
                  <a:gd name="T3" fmla="*/ 15 h 27"/>
                  <a:gd name="T4" fmla="*/ 52 w 56"/>
                  <a:gd name="T5" fmla="*/ 15 h 27"/>
                  <a:gd name="T6" fmla="*/ 56 w 56"/>
                  <a:gd name="T7" fmla="*/ 19 h 27"/>
                  <a:gd name="T8" fmla="*/ 8 w 56"/>
                  <a:gd name="T9" fmla="*/ 23 h 27"/>
                </a:gdLst>
                <a:ahLst/>
                <a:cxnLst>
                  <a:cxn ang="0">
                    <a:pos x="T0" y="T1"/>
                  </a:cxn>
                  <a:cxn ang="0">
                    <a:pos x="T2" y="T3"/>
                  </a:cxn>
                  <a:cxn ang="0">
                    <a:pos x="T4" y="T5"/>
                  </a:cxn>
                  <a:cxn ang="0">
                    <a:pos x="T6" y="T7"/>
                  </a:cxn>
                  <a:cxn ang="0">
                    <a:pos x="T8" y="T9"/>
                  </a:cxn>
                </a:cxnLst>
                <a:rect l="0" t="0" r="r" b="b"/>
                <a:pathLst>
                  <a:path w="56" h="27">
                    <a:moveTo>
                      <a:pt x="8" y="23"/>
                    </a:moveTo>
                    <a:cubicBezTo>
                      <a:pt x="7" y="19"/>
                      <a:pt x="0" y="14"/>
                      <a:pt x="4" y="15"/>
                    </a:cubicBezTo>
                    <a:cubicBezTo>
                      <a:pt x="20" y="17"/>
                      <a:pt x="36" y="0"/>
                      <a:pt x="52" y="15"/>
                    </a:cubicBezTo>
                    <a:cubicBezTo>
                      <a:pt x="53" y="16"/>
                      <a:pt x="55" y="17"/>
                      <a:pt x="56" y="19"/>
                    </a:cubicBezTo>
                    <a:cubicBezTo>
                      <a:pt x="40" y="27"/>
                      <a:pt x="24" y="22"/>
                      <a:pt x="8" y="23"/>
                    </a:cubicBezTo>
                    <a:close/>
                  </a:path>
                </a:pathLst>
              </a:custGeom>
              <a:solidFill>
                <a:srgbClr val="84BC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3" name="Freeform 175"/>
              <p:cNvSpPr/>
              <p:nvPr/>
            </p:nvSpPr>
            <p:spPr bwMode="auto">
              <a:xfrm>
                <a:off x="2041" y="427"/>
                <a:ext cx="18" cy="95"/>
              </a:xfrm>
              <a:custGeom>
                <a:avLst/>
                <a:gdLst>
                  <a:gd name="T0" fmla="*/ 8 w 16"/>
                  <a:gd name="T1" fmla="*/ 84 h 84"/>
                  <a:gd name="T2" fmla="*/ 0 w 16"/>
                  <a:gd name="T3" fmla="*/ 48 h 84"/>
                  <a:gd name="T4" fmla="*/ 9 w 16"/>
                  <a:gd name="T5" fmla="*/ 0 h 84"/>
                  <a:gd name="T6" fmla="*/ 10 w 16"/>
                  <a:gd name="T7" fmla="*/ 64 h 84"/>
                  <a:gd name="T8" fmla="*/ 8 w 16"/>
                  <a:gd name="T9" fmla="*/ 84 h 84"/>
                </a:gdLst>
                <a:ahLst/>
                <a:cxnLst>
                  <a:cxn ang="0">
                    <a:pos x="T0" y="T1"/>
                  </a:cxn>
                  <a:cxn ang="0">
                    <a:pos x="T2" y="T3"/>
                  </a:cxn>
                  <a:cxn ang="0">
                    <a:pos x="T4" y="T5"/>
                  </a:cxn>
                  <a:cxn ang="0">
                    <a:pos x="T6" y="T7"/>
                  </a:cxn>
                  <a:cxn ang="0">
                    <a:pos x="T8" y="T9"/>
                  </a:cxn>
                </a:cxnLst>
                <a:rect l="0" t="0" r="r" b="b"/>
                <a:pathLst>
                  <a:path w="16" h="84">
                    <a:moveTo>
                      <a:pt x="8" y="84"/>
                    </a:moveTo>
                    <a:cubicBezTo>
                      <a:pt x="1" y="73"/>
                      <a:pt x="4" y="60"/>
                      <a:pt x="0" y="48"/>
                    </a:cubicBezTo>
                    <a:cubicBezTo>
                      <a:pt x="8" y="33"/>
                      <a:pt x="9" y="17"/>
                      <a:pt x="9" y="0"/>
                    </a:cubicBezTo>
                    <a:cubicBezTo>
                      <a:pt x="16" y="22"/>
                      <a:pt x="12" y="43"/>
                      <a:pt x="10" y="64"/>
                    </a:cubicBezTo>
                    <a:cubicBezTo>
                      <a:pt x="10" y="71"/>
                      <a:pt x="9" y="77"/>
                      <a:pt x="8" y="84"/>
                    </a:cubicBezTo>
                    <a:close/>
                  </a:path>
                </a:pathLst>
              </a:custGeom>
              <a:solidFill>
                <a:srgbClr val="735F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4" name="Freeform 176"/>
              <p:cNvSpPr/>
              <p:nvPr/>
            </p:nvSpPr>
            <p:spPr bwMode="auto">
              <a:xfrm>
                <a:off x="1974" y="1259"/>
                <a:ext cx="14" cy="90"/>
              </a:xfrm>
              <a:custGeom>
                <a:avLst/>
                <a:gdLst>
                  <a:gd name="T0" fmla="*/ 13 w 13"/>
                  <a:gd name="T1" fmla="*/ 44 h 80"/>
                  <a:gd name="T2" fmla="*/ 13 w 13"/>
                  <a:gd name="T3" fmla="*/ 79 h 80"/>
                  <a:gd name="T4" fmla="*/ 10 w 13"/>
                  <a:gd name="T5" fmla="*/ 80 h 80"/>
                  <a:gd name="T6" fmla="*/ 0 w 13"/>
                  <a:gd name="T7" fmla="*/ 7 h 80"/>
                  <a:gd name="T8" fmla="*/ 8 w 13"/>
                  <a:gd name="T9" fmla="*/ 0 h 80"/>
                  <a:gd name="T10" fmla="*/ 13 w 13"/>
                  <a:gd name="T11" fmla="*/ 44 h 80"/>
                </a:gdLst>
                <a:ahLst/>
                <a:cxnLst>
                  <a:cxn ang="0">
                    <a:pos x="T0" y="T1"/>
                  </a:cxn>
                  <a:cxn ang="0">
                    <a:pos x="T2" y="T3"/>
                  </a:cxn>
                  <a:cxn ang="0">
                    <a:pos x="T4" y="T5"/>
                  </a:cxn>
                  <a:cxn ang="0">
                    <a:pos x="T6" y="T7"/>
                  </a:cxn>
                  <a:cxn ang="0">
                    <a:pos x="T8" y="T9"/>
                  </a:cxn>
                  <a:cxn ang="0">
                    <a:pos x="T10" y="T11"/>
                  </a:cxn>
                </a:cxnLst>
                <a:rect l="0" t="0" r="r" b="b"/>
                <a:pathLst>
                  <a:path w="13" h="80">
                    <a:moveTo>
                      <a:pt x="13" y="44"/>
                    </a:moveTo>
                    <a:cubicBezTo>
                      <a:pt x="13" y="56"/>
                      <a:pt x="13" y="68"/>
                      <a:pt x="13" y="79"/>
                    </a:cubicBezTo>
                    <a:cubicBezTo>
                      <a:pt x="12" y="79"/>
                      <a:pt x="11" y="79"/>
                      <a:pt x="10" y="80"/>
                    </a:cubicBezTo>
                    <a:cubicBezTo>
                      <a:pt x="7" y="55"/>
                      <a:pt x="3" y="31"/>
                      <a:pt x="0" y="7"/>
                    </a:cubicBezTo>
                    <a:cubicBezTo>
                      <a:pt x="3" y="5"/>
                      <a:pt x="5" y="2"/>
                      <a:pt x="8" y="0"/>
                    </a:cubicBezTo>
                    <a:cubicBezTo>
                      <a:pt x="10" y="14"/>
                      <a:pt x="11" y="29"/>
                      <a:pt x="13" y="44"/>
                    </a:cubicBezTo>
                    <a:close/>
                  </a:path>
                </a:pathLst>
              </a:custGeom>
              <a:solidFill>
                <a:srgbClr val="8A71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5" name="Freeform 177"/>
              <p:cNvSpPr/>
              <p:nvPr/>
            </p:nvSpPr>
            <p:spPr bwMode="auto">
              <a:xfrm>
                <a:off x="1975" y="450"/>
                <a:ext cx="28" cy="76"/>
              </a:xfrm>
              <a:custGeom>
                <a:avLst/>
                <a:gdLst>
                  <a:gd name="T0" fmla="*/ 8 w 25"/>
                  <a:gd name="T1" fmla="*/ 68 h 68"/>
                  <a:gd name="T2" fmla="*/ 6 w 25"/>
                  <a:gd name="T3" fmla="*/ 59 h 68"/>
                  <a:gd name="T4" fmla="*/ 0 w 25"/>
                  <a:gd name="T5" fmla="*/ 64 h 68"/>
                  <a:gd name="T6" fmla="*/ 25 w 25"/>
                  <a:gd name="T7" fmla="*/ 0 h 68"/>
                  <a:gd name="T8" fmla="*/ 8 w 25"/>
                  <a:gd name="T9" fmla="*/ 68 h 68"/>
                </a:gdLst>
                <a:ahLst/>
                <a:cxnLst>
                  <a:cxn ang="0">
                    <a:pos x="T0" y="T1"/>
                  </a:cxn>
                  <a:cxn ang="0">
                    <a:pos x="T2" y="T3"/>
                  </a:cxn>
                  <a:cxn ang="0">
                    <a:pos x="T4" y="T5"/>
                  </a:cxn>
                  <a:cxn ang="0">
                    <a:pos x="T6" y="T7"/>
                  </a:cxn>
                  <a:cxn ang="0">
                    <a:pos x="T8" y="T9"/>
                  </a:cxn>
                </a:cxnLst>
                <a:rect l="0" t="0" r="r" b="b"/>
                <a:pathLst>
                  <a:path w="25" h="68">
                    <a:moveTo>
                      <a:pt x="8" y="68"/>
                    </a:moveTo>
                    <a:cubicBezTo>
                      <a:pt x="7" y="65"/>
                      <a:pt x="8" y="60"/>
                      <a:pt x="6" y="59"/>
                    </a:cubicBezTo>
                    <a:cubicBezTo>
                      <a:pt x="2" y="57"/>
                      <a:pt x="3" y="63"/>
                      <a:pt x="0" y="64"/>
                    </a:cubicBezTo>
                    <a:cubicBezTo>
                      <a:pt x="8" y="43"/>
                      <a:pt x="17" y="22"/>
                      <a:pt x="25" y="0"/>
                    </a:cubicBezTo>
                    <a:cubicBezTo>
                      <a:pt x="21" y="24"/>
                      <a:pt x="18" y="47"/>
                      <a:pt x="8" y="68"/>
                    </a:cubicBezTo>
                    <a:close/>
                  </a:path>
                </a:pathLst>
              </a:custGeom>
              <a:solidFill>
                <a:srgbClr val="B5A6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6" name="Freeform 178"/>
              <p:cNvSpPr/>
              <p:nvPr/>
            </p:nvSpPr>
            <p:spPr bwMode="auto">
              <a:xfrm>
                <a:off x="2078" y="564"/>
                <a:ext cx="26" cy="85"/>
              </a:xfrm>
              <a:custGeom>
                <a:avLst/>
                <a:gdLst>
                  <a:gd name="T0" fmla="*/ 14 w 23"/>
                  <a:gd name="T1" fmla="*/ 14 h 75"/>
                  <a:gd name="T2" fmla="*/ 22 w 23"/>
                  <a:gd name="T3" fmla="*/ 0 h 75"/>
                  <a:gd name="T4" fmla="*/ 23 w 23"/>
                  <a:gd name="T5" fmla="*/ 10 h 75"/>
                  <a:gd name="T6" fmla="*/ 10 w 23"/>
                  <a:gd name="T7" fmla="*/ 74 h 75"/>
                  <a:gd name="T8" fmla="*/ 7 w 23"/>
                  <a:gd name="T9" fmla="*/ 75 h 75"/>
                  <a:gd name="T10" fmla="*/ 0 w 23"/>
                  <a:gd name="T11" fmla="*/ 65 h 75"/>
                  <a:gd name="T12" fmla="*/ 14 w 23"/>
                  <a:gd name="T13" fmla="*/ 14 h 75"/>
                </a:gdLst>
                <a:ahLst/>
                <a:cxnLst>
                  <a:cxn ang="0">
                    <a:pos x="T0" y="T1"/>
                  </a:cxn>
                  <a:cxn ang="0">
                    <a:pos x="T2" y="T3"/>
                  </a:cxn>
                  <a:cxn ang="0">
                    <a:pos x="T4" y="T5"/>
                  </a:cxn>
                  <a:cxn ang="0">
                    <a:pos x="T6" y="T7"/>
                  </a:cxn>
                  <a:cxn ang="0">
                    <a:pos x="T8" y="T9"/>
                  </a:cxn>
                  <a:cxn ang="0">
                    <a:pos x="T10" y="T11"/>
                  </a:cxn>
                  <a:cxn ang="0">
                    <a:pos x="T12" y="T13"/>
                  </a:cxn>
                </a:cxnLst>
                <a:rect l="0" t="0" r="r" b="b"/>
                <a:pathLst>
                  <a:path w="23" h="75">
                    <a:moveTo>
                      <a:pt x="14" y="14"/>
                    </a:moveTo>
                    <a:cubicBezTo>
                      <a:pt x="16" y="10"/>
                      <a:pt x="19" y="6"/>
                      <a:pt x="22" y="0"/>
                    </a:cubicBezTo>
                    <a:cubicBezTo>
                      <a:pt x="22" y="4"/>
                      <a:pt x="23" y="7"/>
                      <a:pt x="23" y="10"/>
                    </a:cubicBezTo>
                    <a:cubicBezTo>
                      <a:pt x="22" y="32"/>
                      <a:pt x="10" y="52"/>
                      <a:pt x="10" y="74"/>
                    </a:cubicBezTo>
                    <a:cubicBezTo>
                      <a:pt x="9" y="74"/>
                      <a:pt x="8" y="74"/>
                      <a:pt x="7" y="75"/>
                    </a:cubicBezTo>
                    <a:cubicBezTo>
                      <a:pt x="3" y="73"/>
                      <a:pt x="1" y="69"/>
                      <a:pt x="0" y="65"/>
                    </a:cubicBezTo>
                    <a:cubicBezTo>
                      <a:pt x="3" y="47"/>
                      <a:pt x="3" y="29"/>
                      <a:pt x="14" y="14"/>
                    </a:cubicBezTo>
                    <a:close/>
                  </a:path>
                </a:pathLst>
              </a:custGeom>
              <a:solidFill>
                <a:srgbClr val="9675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7" name="Freeform 179"/>
              <p:cNvSpPr/>
              <p:nvPr/>
            </p:nvSpPr>
            <p:spPr bwMode="auto">
              <a:xfrm>
                <a:off x="824" y="934"/>
                <a:ext cx="68" cy="63"/>
              </a:xfrm>
              <a:custGeom>
                <a:avLst/>
                <a:gdLst>
                  <a:gd name="T0" fmla="*/ 34 w 61"/>
                  <a:gd name="T1" fmla="*/ 21 h 56"/>
                  <a:gd name="T2" fmla="*/ 58 w 61"/>
                  <a:gd name="T3" fmla="*/ 56 h 56"/>
                  <a:gd name="T4" fmla="*/ 27 w 61"/>
                  <a:gd name="T5" fmla="*/ 26 h 56"/>
                  <a:gd name="T6" fmla="*/ 0 w 61"/>
                  <a:gd name="T7" fmla="*/ 0 h 56"/>
                  <a:gd name="T8" fmla="*/ 34 w 61"/>
                  <a:gd name="T9" fmla="*/ 21 h 56"/>
                </a:gdLst>
                <a:ahLst/>
                <a:cxnLst>
                  <a:cxn ang="0">
                    <a:pos x="T0" y="T1"/>
                  </a:cxn>
                  <a:cxn ang="0">
                    <a:pos x="T2" y="T3"/>
                  </a:cxn>
                  <a:cxn ang="0">
                    <a:pos x="T4" y="T5"/>
                  </a:cxn>
                  <a:cxn ang="0">
                    <a:pos x="T6" y="T7"/>
                  </a:cxn>
                  <a:cxn ang="0">
                    <a:pos x="T8" y="T9"/>
                  </a:cxn>
                </a:cxnLst>
                <a:rect l="0" t="0" r="r" b="b"/>
                <a:pathLst>
                  <a:path w="61" h="56">
                    <a:moveTo>
                      <a:pt x="34" y="21"/>
                    </a:moveTo>
                    <a:cubicBezTo>
                      <a:pt x="40" y="35"/>
                      <a:pt x="61" y="38"/>
                      <a:pt x="58" y="56"/>
                    </a:cubicBezTo>
                    <a:cubicBezTo>
                      <a:pt x="48" y="45"/>
                      <a:pt x="39" y="34"/>
                      <a:pt x="27" y="26"/>
                    </a:cubicBezTo>
                    <a:cubicBezTo>
                      <a:pt x="19" y="19"/>
                      <a:pt x="12" y="11"/>
                      <a:pt x="0" y="0"/>
                    </a:cubicBezTo>
                    <a:cubicBezTo>
                      <a:pt x="18" y="5"/>
                      <a:pt x="25" y="15"/>
                      <a:pt x="34" y="21"/>
                    </a:cubicBezTo>
                    <a:close/>
                  </a:path>
                </a:pathLst>
              </a:custGeom>
              <a:solidFill>
                <a:srgbClr val="715A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8" name="Freeform 180"/>
              <p:cNvSpPr/>
              <p:nvPr/>
            </p:nvSpPr>
            <p:spPr bwMode="auto">
              <a:xfrm>
                <a:off x="867" y="548"/>
                <a:ext cx="68" cy="61"/>
              </a:xfrm>
              <a:custGeom>
                <a:avLst/>
                <a:gdLst>
                  <a:gd name="T0" fmla="*/ 33 w 61"/>
                  <a:gd name="T1" fmla="*/ 25 h 55"/>
                  <a:gd name="T2" fmla="*/ 61 w 61"/>
                  <a:gd name="T3" fmla="*/ 55 h 55"/>
                  <a:gd name="T4" fmla="*/ 13 w 61"/>
                  <a:gd name="T5" fmla="*/ 17 h 55"/>
                  <a:gd name="T6" fmla="*/ 1 w 61"/>
                  <a:gd name="T7" fmla="*/ 5 h 55"/>
                  <a:gd name="T8" fmla="*/ 5 w 61"/>
                  <a:gd name="T9" fmla="*/ 1 h 55"/>
                  <a:gd name="T10" fmla="*/ 33 w 61"/>
                  <a:gd name="T11" fmla="*/ 25 h 55"/>
                </a:gdLst>
                <a:ahLst/>
                <a:cxnLst>
                  <a:cxn ang="0">
                    <a:pos x="T0" y="T1"/>
                  </a:cxn>
                  <a:cxn ang="0">
                    <a:pos x="T2" y="T3"/>
                  </a:cxn>
                  <a:cxn ang="0">
                    <a:pos x="T4" y="T5"/>
                  </a:cxn>
                  <a:cxn ang="0">
                    <a:pos x="T6" y="T7"/>
                  </a:cxn>
                  <a:cxn ang="0">
                    <a:pos x="T8" y="T9"/>
                  </a:cxn>
                  <a:cxn ang="0">
                    <a:pos x="T10" y="T11"/>
                  </a:cxn>
                </a:cxnLst>
                <a:rect l="0" t="0" r="r" b="b"/>
                <a:pathLst>
                  <a:path w="61" h="55">
                    <a:moveTo>
                      <a:pt x="33" y="25"/>
                    </a:moveTo>
                    <a:cubicBezTo>
                      <a:pt x="42" y="35"/>
                      <a:pt x="52" y="45"/>
                      <a:pt x="61" y="55"/>
                    </a:cubicBezTo>
                    <a:cubicBezTo>
                      <a:pt x="41" y="48"/>
                      <a:pt x="30" y="28"/>
                      <a:pt x="13" y="17"/>
                    </a:cubicBezTo>
                    <a:cubicBezTo>
                      <a:pt x="9" y="13"/>
                      <a:pt x="5" y="9"/>
                      <a:pt x="1" y="5"/>
                    </a:cubicBezTo>
                    <a:cubicBezTo>
                      <a:pt x="0" y="1"/>
                      <a:pt x="1" y="0"/>
                      <a:pt x="5" y="1"/>
                    </a:cubicBezTo>
                    <a:cubicBezTo>
                      <a:pt x="14" y="9"/>
                      <a:pt x="24" y="17"/>
                      <a:pt x="33" y="25"/>
                    </a:cubicBezTo>
                    <a:close/>
                  </a:path>
                </a:pathLst>
              </a:custGeom>
              <a:solidFill>
                <a:srgbClr val="5F4A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9" name="Freeform 181"/>
              <p:cNvSpPr/>
              <p:nvPr/>
            </p:nvSpPr>
            <p:spPr bwMode="auto">
              <a:xfrm>
                <a:off x="591" y="2381"/>
                <a:ext cx="20" cy="55"/>
              </a:xfrm>
              <a:custGeom>
                <a:avLst/>
                <a:gdLst>
                  <a:gd name="T0" fmla="*/ 13 w 18"/>
                  <a:gd name="T1" fmla="*/ 0 h 49"/>
                  <a:gd name="T2" fmla="*/ 18 w 18"/>
                  <a:gd name="T3" fmla="*/ 5 h 49"/>
                  <a:gd name="T4" fmla="*/ 6 w 18"/>
                  <a:gd name="T5" fmla="*/ 49 h 49"/>
                  <a:gd name="T6" fmla="*/ 13 w 18"/>
                  <a:gd name="T7" fmla="*/ 0 h 49"/>
                </a:gdLst>
                <a:ahLst/>
                <a:cxnLst>
                  <a:cxn ang="0">
                    <a:pos x="T0" y="T1"/>
                  </a:cxn>
                  <a:cxn ang="0">
                    <a:pos x="T2" y="T3"/>
                  </a:cxn>
                  <a:cxn ang="0">
                    <a:pos x="T4" y="T5"/>
                  </a:cxn>
                  <a:cxn ang="0">
                    <a:pos x="T6" y="T7"/>
                  </a:cxn>
                </a:cxnLst>
                <a:rect l="0" t="0" r="r" b="b"/>
                <a:pathLst>
                  <a:path w="18" h="49">
                    <a:moveTo>
                      <a:pt x="13" y="0"/>
                    </a:moveTo>
                    <a:cubicBezTo>
                      <a:pt x="14" y="2"/>
                      <a:pt x="16" y="3"/>
                      <a:pt x="18" y="5"/>
                    </a:cubicBezTo>
                    <a:cubicBezTo>
                      <a:pt x="14" y="19"/>
                      <a:pt x="17" y="35"/>
                      <a:pt x="6" y="49"/>
                    </a:cubicBezTo>
                    <a:cubicBezTo>
                      <a:pt x="0" y="30"/>
                      <a:pt x="4" y="15"/>
                      <a:pt x="13" y="0"/>
                    </a:cubicBezTo>
                    <a:close/>
                  </a:path>
                </a:pathLst>
              </a:custGeom>
              <a:solidFill>
                <a:srgbClr val="A5969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0" name="Freeform 182"/>
              <p:cNvSpPr/>
              <p:nvPr/>
            </p:nvSpPr>
            <p:spPr bwMode="auto">
              <a:xfrm>
                <a:off x="2015" y="2197"/>
                <a:ext cx="26" cy="75"/>
              </a:xfrm>
              <a:custGeom>
                <a:avLst/>
                <a:gdLst>
                  <a:gd name="T0" fmla="*/ 18 w 23"/>
                  <a:gd name="T1" fmla="*/ 65 h 67"/>
                  <a:gd name="T2" fmla="*/ 5 w 23"/>
                  <a:gd name="T3" fmla="*/ 16 h 67"/>
                  <a:gd name="T4" fmla="*/ 7 w 23"/>
                  <a:gd name="T5" fmla="*/ 0 h 67"/>
                  <a:gd name="T6" fmla="*/ 23 w 23"/>
                  <a:gd name="T7" fmla="*/ 64 h 67"/>
                  <a:gd name="T8" fmla="*/ 21 w 23"/>
                  <a:gd name="T9" fmla="*/ 67 h 67"/>
                  <a:gd name="T10" fmla="*/ 18 w 23"/>
                  <a:gd name="T11" fmla="*/ 65 h 67"/>
                </a:gdLst>
                <a:ahLst/>
                <a:cxnLst>
                  <a:cxn ang="0">
                    <a:pos x="T0" y="T1"/>
                  </a:cxn>
                  <a:cxn ang="0">
                    <a:pos x="T2" y="T3"/>
                  </a:cxn>
                  <a:cxn ang="0">
                    <a:pos x="T4" y="T5"/>
                  </a:cxn>
                  <a:cxn ang="0">
                    <a:pos x="T6" y="T7"/>
                  </a:cxn>
                  <a:cxn ang="0">
                    <a:pos x="T8" y="T9"/>
                  </a:cxn>
                  <a:cxn ang="0">
                    <a:pos x="T10" y="T11"/>
                  </a:cxn>
                </a:cxnLst>
                <a:rect l="0" t="0" r="r" b="b"/>
                <a:pathLst>
                  <a:path w="23" h="67">
                    <a:moveTo>
                      <a:pt x="18" y="65"/>
                    </a:moveTo>
                    <a:cubicBezTo>
                      <a:pt x="14" y="49"/>
                      <a:pt x="9" y="32"/>
                      <a:pt x="5" y="16"/>
                    </a:cubicBezTo>
                    <a:cubicBezTo>
                      <a:pt x="4" y="10"/>
                      <a:pt x="0" y="4"/>
                      <a:pt x="7" y="0"/>
                    </a:cubicBezTo>
                    <a:cubicBezTo>
                      <a:pt x="13" y="21"/>
                      <a:pt x="18" y="43"/>
                      <a:pt x="23" y="64"/>
                    </a:cubicBezTo>
                    <a:cubicBezTo>
                      <a:pt x="23" y="65"/>
                      <a:pt x="22" y="67"/>
                      <a:pt x="21" y="67"/>
                    </a:cubicBezTo>
                    <a:cubicBezTo>
                      <a:pt x="20" y="67"/>
                      <a:pt x="19" y="66"/>
                      <a:pt x="18" y="65"/>
                    </a:cubicBezTo>
                    <a:close/>
                  </a:path>
                </a:pathLst>
              </a:custGeom>
              <a:solidFill>
                <a:srgbClr val="8273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1" name="Freeform 183"/>
              <p:cNvSpPr/>
              <p:nvPr/>
            </p:nvSpPr>
            <p:spPr bwMode="auto">
              <a:xfrm>
                <a:off x="2074" y="458"/>
                <a:ext cx="14" cy="93"/>
              </a:xfrm>
              <a:custGeom>
                <a:avLst/>
                <a:gdLst>
                  <a:gd name="T0" fmla="*/ 11 w 13"/>
                  <a:gd name="T1" fmla="*/ 5 h 83"/>
                  <a:gd name="T2" fmla="*/ 6 w 13"/>
                  <a:gd name="T3" fmla="*/ 83 h 83"/>
                  <a:gd name="T4" fmla="*/ 2 w 13"/>
                  <a:gd name="T5" fmla="*/ 77 h 83"/>
                  <a:gd name="T6" fmla="*/ 1 w 13"/>
                  <a:gd name="T7" fmla="*/ 55 h 83"/>
                  <a:gd name="T8" fmla="*/ 3 w 13"/>
                  <a:gd name="T9" fmla="*/ 12 h 83"/>
                  <a:gd name="T10" fmla="*/ 3 w 13"/>
                  <a:gd name="T11" fmla="*/ 8 h 83"/>
                  <a:gd name="T12" fmla="*/ 3 w 13"/>
                  <a:gd name="T13" fmla="*/ 5 h 83"/>
                  <a:gd name="T14" fmla="*/ 11 w 13"/>
                  <a:gd name="T15" fmla="*/ 5 h 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83">
                    <a:moveTo>
                      <a:pt x="11" y="5"/>
                    </a:moveTo>
                    <a:cubicBezTo>
                      <a:pt x="12" y="31"/>
                      <a:pt x="13" y="57"/>
                      <a:pt x="6" y="83"/>
                    </a:cubicBezTo>
                    <a:cubicBezTo>
                      <a:pt x="5" y="81"/>
                      <a:pt x="3" y="79"/>
                      <a:pt x="2" y="77"/>
                    </a:cubicBezTo>
                    <a:cubicBezTo>
                      <a:pt x="0" y="69"/>
                      <a:pt x="1" y="62"/>
                      <a:pt x="1" y="55"/>
                    </a:cubicBezTo>
                    <a:cubicBezTo>
                      <a:pt x="5" y="40"/>
                      <a:pt x="2" y="26"/>
                      <a:pt x="3" y="12"/>
                    </a:cubicBezTo>
                    <a:cubicBezTo>
                      <a:pt x="3" y="11"/>
                      <a:pt x="3" y="10"/>
                      <a:pt x="3" y="8"/>
                    </a:cubicBezTo>
                    <a:cubicBezTo>
                      <a:pt x="3" y="7"/>
                      <a:pt x="3" y="6"/>
                      <a:pt x="3" y="5"/>
                    </a:cubicBezTo>
                    <a:cubicBezTo>
                      <a:pt x="6" y="5"/>
                      <a:pt x="8" y="0"/>
                      <a:pt x="11" y="5"/>
                    </a:cubicBezTo>
                    <a:close/>
                  </a:path>
                </a:pathLst>
              </a:custGeom>
              <a:solidFill>
                <a:srgbClr val="E1DB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2" name="Freeform 184"/>
              <p:cNvSpPr/>
              <p:nvPr/>
            </p:nvSpPr>
            <p:spPr bwMode="auto">
              <a:xfrm>
                <a:off x="2357" y="3829"/>
                <a:ext cx="37" cy="42"/>
              </a:xfrm>
              <a:custGeom>
                <a:avLst/>
                <a:gdLst>
                  <a:gd name="T0" fmla="*/ 31 w 33"/>
                  <a:gd name="T1" fmla="*/ 15 h 37"/>
                  <a:gd name="T2" fmla="*/ 23 w 33"/>
                  <a:gd name="T3" fmla="*/ 37 h 37"/>
                  <a:gd name="T4" fmla="*/ 12 w 33"/>
                  <a:gd name="T5" fmla="*/ 32 h 37"/>
                  <a:gd name="T6" fmla="*/ 2 w 33"/>
                  <a:gd name="T7" fmla="*/ 19 h 37"/>
                  <a:gd name="T8" fmla="*/ 16 w 33"/>
                  <a:gd name="T9" fmla="*/ 15 h 37"/>
                  <a:gd name="T10" fmla="*/ 22 w 33"/>
                  <a:gd name="T11" fmla="*/ 10 h 37"/>
                  <a:gd name="T12" fmla="*/ 27 w 33"/>
                  <a:gd name="T13" fmla="*/ 0 h 37"/>
                  <a:gd name="T14" fmla="*/ 31 w 33"/>
                  <a:gd name="T15" fmla="*/ 15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7">
                    <a:moveTo>
                      <a:pt x="31" y="15"/>
                    </a:moveTo>
                    <a:cubicBezTo>
                      <a:pt x="24" y="21"/>
                      <a:pt x="33" y="32"/>
                      <a:pt x="23" y="37"/>
                    </a:cubicBezTo>
                    <a:cubicBezTo>
                      <a:pt x="19" y="36"/>
                      <a:pt x="16" y="34"/>
                      <a:pt x="12" y="32"/>
                    </a:cubicBezTo>
                    <a:cubicBezTo>
                      <a:pt x="7" y="29"/>
                      <a:pt x="0" y="26"/>
                      <a:pt x="2" y="19"/>
                    </a:cubicBezTo>
                    <a:cubicBezTo>
                      <a:pt x="3" y="10"/>
                      <a:pt x="11" y="17"/>
                      <a:pt x="16" y="15"/>
                    </a:cubicBezTo>
                    <a:cubicBezTo>
                      <a:pt x="19" y="14"/>
                      <a:pt x="22" y="14"/>
                      <a:pt x="22" y="10"/>
                    </a:cubicBezTo>
                    <a:cubicBezTo>
                      <a:pt x="22" y="6"/>
                      <a:pt x="21" y="2"/>
                      <a:pt x="27" y="0"/>
                    </a:cubicBezTo>
                    <a:cubicBezTo>
                      <a:pt x="28" y="5"/>
                      <a:pt x="29" y="10"/>
                      <a:pt x="31" y="15"/>
                    </a:cubicBezTo>
                    <a:close/>
                  </a:path>
                </a:pathLst>
              </a:custGeom>
              <a:solidFill>
                <a:srgbClr val="3490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3" name="Freeform 185"/>
              <p:cNvSpPr/>
              <p:nvPr/>
            </p:nvSpPr>
            <p:spPr bwMode="auto">
              <a:xfrm>
                <a:off x="1865" y="467"/>
                <a:ext cx="30" cy="74"/>
              </a:xfrm>
              <a:custGeom>
                <a:avLst/>
                <a:gdLst>
                  <a:gd name="T0" fmla="*/ 21 w 27"/>
                  <a:gd name="T1" fmla="*/ 13 h 66"/>
                  <a:gd name="T2" fmla="*/ 4 w 27"/>
                  <a:gd name="T3" fmla="*/ 65 h 66"/>
                  <a:gd name="T4" fmla="*/ 0 w 27"/>
                  <a:gd name="T5" fmla="*/ 64 h 66"/>
                  <a:gd name="T6" fmla="*/ 1 w 27"/>
                  <a:gd name="T7" fmla="*/ 53 h 66"/>
                  <a:gd name="T8" fmla="*/ 20 w 27"/>
                  <a:gd name="T9" fmla="*/ 0 h 66"/>
                  <a:gd name="T10" fmla="*/ 21 w 27"/>
                  <a:gd name="T11" fmla="*/ 13 h 66"/>
                </a:gdLst>
                <a:ahLst/>
                <a:cxnLst>
                  <a:cxn ang="0">
                    <a:pos x="T0" y="T1"/>
                  </a:cxn>
                  <a:cxn ang="0">
                    <a:pos x="T2" y="T3"/>
                  </a:cxn>
                  <a:cxn ang="0">
                    <a:pos x="T4" y="T5"/>
                  </a:cxn>
                  <a:cxn ang="0">
                    <a:pos x="T6" y="T7"/>
                  </a:cxn>
                  <a:cxn ang="0">
                    <a:pos x="T8" y="T9"/>
                  </a:cxn>
                  <a:cxn ang="0">
                    <a:pos x="T10" y="T11"/>
                  </a:cxn>
                </a:cxnLst>
                <a:rect l="0" t="0" r="r" b="b"/>
                <a:pathLst>
                  <a:path w="27" h="66">
                    <a:moveTo>
                      <a:pt x="21" y="13"/>
                    </a:moveTo>
                    <a:cubicBezTo>
                      <a:pt x="10" y="28"/>
                      <a:pt x="11" y="48"/>
                      <a:pt x="4" y="65"/>
                    </a:cubicBezTo>
                    <a:cubicBezTo>
                      <a:pt x="3" y="66"/>
                      <a:pt x="1" y="66"/>
                      <a:pt x="0" y="64"/>
                    </a:cubicBezTo>
                    <a:cubicBezTo>
                      <a:pt x="0" y="61"/>
                      <a:pt x="0" y="57"/>
                      <a:pt x="1" y="53"/>
                    </a:cubicBezTo>
                    <a:cubicBezTo>
                      <a:pt x="8" y="36"/>
                      <a:pt x="7" y="15"/>
                      <a:pt x="20" y="0"/>
                    </a:cubicBezTo>
                    <a:cubicBezTo>
                      <a:pt x="27" y="5"/>
                      <a:pt x="20" y="9"/>
                      <a:pt x="21" y="13"/>
                    </a:cubicBezTo>
                    <a:close/>
                  </a:path>
                </a:pathLst>
              </a:custGeom>
              <a:solidFill>
                <a:srgbClr val="674E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4" name="Freeform 186"/>
              <p:cNvSpPr/>
              <p:nvPr/>
            </p:nvSpPr>
            <p:spPr bwMode="auto">
              <a:xfrm>
                <a:off x="1740" y="786"/>
                <a:ext cx="27" cy="59"/>
              </a:xfrm>
              <a:custGeom>
                <a:avLst/>
                <a:gdLst>
                  <a:gd name="T0" fmla="*/ 15 w 24"/>
                  <a:gd name="T1" fmla="*/ 0 h 53"/>
                  <a:gd name="T2" fmla="*/ 20 w 24"/>
                  <a:gd name="T3" fmla="*/ 5 h 53"/>
                  <a:gd name="T4" fmla="*/ 3 w 24"/>
                  <a:gd name="T5" fmla="*/ 53 h 53"/>
                  <a:gd name="T6" fmla="*/ 0 w 24"/>
                  <a:gd name="T7" fmla="*/ 45 h 53"/>
                  <a:gd name="T8" fmla="*/ 15 w 24"/>
                  <a:gd name="T9" fmla="*/ 0 h 53"/>
                </a:gdLst>
                <a:ahLst/>
                <a:cxnLst>
                  <a:cxn ang="0">
                    <a:pos x="T0" y="T1"/>
                  </a:cxn>
                  <a:cxn ang="0">
                    <a:pos x="T2" y="T3"/>
                  </a:cxn>
                  <a:cxn ang="0">
                    <a:pos x="T4" y="T5"/>
                  </a:cxn>
                  <a:cxn ang="0">
                    <a:pos x="T6" y="T7"/>
                  </a:cxn>
                  <a:cxn ang="0">
                    <a:pos x="T8" y="T9"/>
                  </a:cxn>
                </a:cxnLst>
                <a:rect l="0" t="0" r="r" b="b"/>
                <a:pathLst>
                  <a:path w="24" h="53">
                    <a:moveTo>
                      <a:pt x="15" y="0"/>
                    </a:moveTo>
                    <a:cubicBezTo>
                      <a:pt x="17" y="1"/>
                      <a:pt x="18" y="3"/>
                      <a:pt x="20" y="5"/>
                    </a:cubicBezTo>
                    <a:cubicBezTo>
                      <a:pt x="24" y="24"/>
                      <a:pt x="17" y="40"/>
                      <a:pt x="3" y="53"/>
                    </a:cubicBezTo>
                    <a:cubicBezTo>
                      <a:pt x="2" y="50"/>
                      <a:pt x="1" y="48"/>
                      <a:pt x="0" y="45"/>
                    </a:cubicBezTo>
                    <a:cubicBezTo>
                      <a:pt x="6" y="30"/>
                      <a:pt x="6" y="13"/>
                      <a:pt x="15" y="0"/>
                    </a:cubicBezTo>
                    <a:close/>
                  </a:path>
                </a:pathLst>
              </a:custGeom>
              <a:solidFill>
                <a:srgbClr val="7466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5" name="Freeform 187"/>
              <p:cNvSpPr/>
              <p:nvPr/>
            </p:nvSpPr>
            <p:spPr bwMode="auto">
              <a:xfrm>
                <a:off x="2230" y="3309"/>
                <a:ext cx="81" cy="12"/>
              </a:xfrm>
              <a:custGeom>
                <a:avLst/>
                <a:gdLst>
                  <a:gd name="T0" fmla="*/ 72 w 72"/>
                  <a:gd name="T1" fmla="*/ 11 h 11"/>
                  <a:gd name="T2" fmla="*/ 43 w 72"/>
                  <a:gd name="T3" fmla="*/ 7 h 11"/>
                  <a:gd name="T4" fmla="*/ 0 w 72"/>
                  <a:gd name="T5" fmla="*/ 7 h 11"/>
                  <a:gd name="T6" fmla="*/ 72 w 72"/>
                  <a:gd name="T7" fmla="*/ 4 h 11"/>
                  <a:gd name="T8" fmla="*/ 72 w 72"/>
                  <a:gd name="T9" fmla="*/ 11 h 11"/>
                </a:gdLst>
                <a:ahLst/>
                <a:cxnLst>
                  <a:cxn ang="0">
                    <a:pos x="T0" y="T1"/>
                  </a:cxn>
                  <a:cxn ang="0">
                    <a:pos x="T2" y="T3"/>
                  </a:cxn>
                  <a:cxn ang="0">
                    <a:pos x="T4" y="T5"/>
                  </a:cxn>
                  <a:cxn ang="0">
                    <a:pos x="T6" y="T7"/>
                  </a:cxn>
                  <a:cxn ang="0">
                    <a:pos x="T8" y="T9"/>
                  </a:cxn>
                </a:cxnLst>
                <a:rect l="0" t="0" r="r" b="b"/>
                <a:pathLst>
                  <a:path w="72" h="11">
                    <a:moveTo>
                      <a:pt x="72" y="11"/>
                    </a:moveTo>
                    <a:cubicBezTo>
                      <a:pt x="63" y="5"/>
                      <a:pt x="52" y="6"/>
                      <a:pt x="43" y="7"/>
                    </a:cubicBezTo>
                    <a:cubicBezTo>
                      <a:pt x="28" y="10"/>
                      <a:pt x="14" y="9"/>
                      <a:pt x="0" y="7"/>
                    </a:cubicBezTo>
                    <a:cubicBezTo>
                      <a:pt x="24" y="0"/>
                      <a:pt x="48" y="4"/>
                      <a:pt x="72" y="4"/>
                    </a:cubicBezTo>
                    <a:cubicBezTo>
                      <a:pt x="72" y="6"/>
                      <a:pt x="72" y="9"/>
                      <a:pt x="72" y="11"/>
                    </a:cubicBezTo>
                    <a:close/>
                  </a:path>
                </a:pathLst>
              </a:custGeom>
              <a:solidFill>
                <a:srgbClr val="84BC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6" name="Freeform 188"/>
              <p:cNvSpPr/>
              <p:nvPr/>
            </p:nvSpPr>
            <p:spPr bwMode="auto">
              <a:xfrm>
                <a:off x="692" y="739"/>
                <a:ext cx="41" cy="30"/>
              </a:xfrm>
              <a:custGeom>
                <a:avLst/>
                <a:gdLst>
                  <a:gd name="T0" fmla="*/ 36 w 36"/>
                  <a:gd name="T1" fmla="*/ 23 h 27"/>
                  <a:gd name="T2" fmla="*/ 32 w 36"/>
                  <a:gd name="T3" fmla="*/ 27 h 27"/>
                  <a:gd name="T4" fmla="*/ 14 w 36"/>
                  <a:gd name="T5" fmla="*/ 15 h 27"/>
                  <a:gd name="T6" fmla="*/ 5 w 36"/>
                  <a:gd name="T7" fmla="*/ 7 h 27"/>
                  <a:gd name="T8" fmla="*/ 18 w 36"/>
                  <a:gd name="T9" fmla="*/ 9 h 27"/>
                  <a:gd name="T10" fmla="*/ 28 w 36"/>
                  <a:gd name="T11" fmla="*/ 15 h 27"/>
                  <a:gd name="T12" fmla="*/ 36 w 36"/>
                  <a:gd name="T13" fmla="*/ 23 h 27"/>
                </a:gdLst>
                <a:ahLst/>
                <a:cxnLst>
                  <a:cxn ang="0">
                    <a:pos x="T0" y="T1"/>
                  </a:cxn>
                  <a:cxn ang="0">
                    <a:pos x="T2" y="T3"/>
                  </a:cxn>
                  <a:cxn ang="0">
                    <a:pos x="T4" y="T5"/>
                  </a:cxn>
                  <a:cxn ang="0">
                    <a:pos x="T6" y="T7"/>
                  </a:cxn>
                  <a:cxn ang="0">
                    <a:pos x="T8" y="T9"/>
                  </a:cxn>
                  <a:cxn ang="0">
                    <a:pos x="T10" y="T11"/>
                  </a:cxn>
                  <a:cxn ang="0">
                    <a:pos x="T12" y="T13"/>
                  </a:cxn>
                </a:cxnLst>
                <a:rect l="0" t="0" r="r" b="b"/>
                <a:pathLst>
                  <a:path w="36" h="27">
                    <a:moveTo>
                      <a:pt x="36" y="23"/>
                    </a:moveTo>
                    <a:cubicBezTo>
                      <a:pt x="35" y="25"/>
                      <a:pt x="33" y="26"/>
                      <a:pt x="32" y="27"/>
                    </a:cubicBezTo>
                    <a:cubicBezTo>
                      <a:pt x="26" y="23"/>
                      <a:pt x="19" y="20"/>
                      <a:pt x="14" y="15"/>
                    </a:cubicBezTo>
                    <a:cubicBezTo>
                      <a:pt x="11" y="12"/>
                      <a:pt x="0" y="16"/>
                      <a:pt x="5" y="7"/>
                    </a:cubicBezTo>
                    <a:cubicBezTo>
                      <a:pt x="8" y="0"/>
                      <a:pt x="14" y="7"/>
                      <a:pt x="18" y="9"/>
                    </a:cubicBezTo>
                    <a:cubicBezTo>
                      <a:pt x="22" y="10"/>
                      <a:pt x="25" y="13"/>
                      <a:pt x="28" y="15"/>
                    </a:cubicBezTo>
                    <a:cubicBezTo>
                      <a:pt x="31" y="18"/>
                      <a:pt x="33" y="21"/>
                      <a:pt x="36" y="23"/>
                    </a:cubicBezTo>
                    <a:close/>
                  </a:path>
                </a:pathLst>
              </a:custGeom>
              <a:solidFill>
                <a:srgbClr val="7A5D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7" name="Freeform 189"/>
              <p:cNvSpPr/>
              <p:nvPr/>
            </p:nvSpPr>
            <p:spPr bwMode="auto">
              <a:xfrm>
                <a:off x="1201" y="778"/>
                <a:ext cx="8" cy="72"/>
              </a:xfrm>
              <a:custGeom>
                <a:avLst/>
                <a:gdLst>
                  <a:gd name="T0" fmla="*/ 7 w 7"/>
                  <a:gd name="T1" fmla="*/ 0 h 64"/>
                  <a:gd name="T2" fmla="*/ 7 w 7"/>
                  <a:gd name="T3" fmla="*/ 64 h 64"/>
                  <a:gd name="T4" fmla="*/ 7 w 7"/>
                  <a:gd name="T5" fmla="*/ 0 h 64"/>
                </a:gdLst>
                <a:ahLst/>
                <a:cxnLst>
                  <a:cxn ang="0">
                    <a:pos x="T0" y="T1"/>
                  </a:cxn>
                  <a:cxn ang="0">
                    <a:pos x="T2" y="T3"/>
                  </a:cxn>
                  <a:cxn ang="0">
                    <a:pos x="T4" y="T5"/>
                  </a:cxn>
                </a:cxnLst>
                <a:rect l="0" t="0" r="r" b="b"/>
                <a:pathLst>
                  <a:path w="7" h="64">
                    <a:moveTo>
                      <a:pt x="7" y="0"/>
                    </a:moveTo>
                    <a:cubicBezTo>
                      <a:pt x="7" y="21"/>
                      <a:pt x="7" y="43"/>
                      <a:pt x="7" y="64"/>
                    </a:cubicBezTo>
                    <a:cubicBezTo>
                      <a:pt x="0" y="43"/>
                      <a:pt x="1" y="21"/>
                      <a:pt x="7" y="0"/>
                    </a:cubicBezTo>
                    <a:close/>
                  </a:path>
                </a:pathLst>
              </a:custGeom>
              <a:solidFill>
                <a:srgbClr val="F1D9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8" name="Freeform 190"/>
              <p:cNvSpPr/>
              <p:nvPr/>
            </p:nvSpPr>
            <p:spPr bwMode="auto">
              <a:xfrm>
                <a:off x="915" y="1187"/>
                <a:ext cx="20" cy="31"/>
              </a:xfrm>
              <a:custGeom>
                <a:avLst/>
                <a:gdLst>
                  <a:gd name="T0" fmla="*/ 13 w 18"/>
                  <a:gd name="T1" fmla="*/ 0 h 28"/>
                  <a:gd name="T2" fmla="*/ 18 w 18"/>
                  <a:gd name="T3" fmla="*/ 0 h 28"/>
                  <a:gd name="T4" fmla="*/ 2 w 18"/>
                  <a:gd name="T5" fmla="*/ 28 h 28"/>
                  <a:gd name="T6" fmla="*/ 13 w 18"/>
                  <a:gd name="T7" fmla="*/ 0 h 28"/>
                </a:gdLst>
                <a:ahLst/>
                <a:cxnLst>
                  <a:cxn ang="0">
                    <a:pos x="T0" y="T1"/>
                  </a:cxn>
                  <a:cxn ang="0">
                    <a:pos x="T2" y="T3"/>
                  </a:cxn>
                  <a:cxn ang="0">
                    <a:pos x="T4" y="T5"/>
                  </a:cxn>
                  <a:cxn ang="0">
                    <a:pos x="T6" y="T7"/>
                  </a:cxn>
                </a:cxnLst>
                <a:rect l="0" t="0" r="r" b="b"/>
                <a:pathLst>
                  <a:path w="18" h="28">
                    <a:moveTo>
                      <a:pt x="13" y="0"/>
                    </a:moveTo>
                    <a:cubicBezTo>
                      <a:pt x="14" y="0"/>
                      <a:pt x="16" y="0"/>
                      <a:pt x="18" y="0"/>
                    </a:cubicBezTo>
                    <a:cubicBezTo>
                      <a:pt x="12" y="9"/>
                      <a:pt x="13" y="22"/>
                      <a:pt x="2" y="28"/>
                    </a:cubicBezTo>
                    <a:cubicBezTo>
                      <a:pt x="0" y="16"/>
                      <a:pt x="5" y="8"/>
                      <a:pt x="13" y="0"/>
                    </a:cubicBezTo>
                    <a:close/>
                  </a:path>
                </a:pathLst>
              </a:custGeom>
              <a:solidFill>
                <a:srgbClr val="816D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9" name="Freeform 191"/>
              <p:cNvSpPr/>
              <p:nvPr/>
            </p:nvSpPr>
            <p:spPr bwMode="auto">
              <a:xfrm>
                <a:off x="1961" y="1447"/>
                <a:ext cx="26" cy="36"/>
              </a:xfrm>
              <a:custGeom>
                <a:avLst/>
                <a:gdLst>
                  <a:gd name="T0" fmla="*/ 23 w 23"/>
                  <a:gd name="T1" fmla="*/ 32 h 32"/>
                  <a:gd name="T2" fmla="*/ 8 w 23"/>
                  <a:gd name="T3" fmla="*/ 0 h 32"/>
                  <a:gd name="T4" fmla="*/ 23 w 23"/>
                  <a:gd name="T5" fmla="*/ 32 h 32"/>
                </a:gdLst>
                <a:ahLst/>
                <a:cxnLst>
                  <a:cxn ang="0">
                    <a:pos x="T0" y="T1"/>
                  </a:cxn>
                  <a:cxn ang="0">
                    <a:pos x="T2" y="T3"/>
                  </a:cxn>
                  <a:cxn ang="0">
                    <a:pos x="T4" y="T5"/>
                  </a:cxn>
                </a:cxnLst>
                <a:rect l="0" t="0" r="r" b="b"/>
                <a:pathLst>
                  <a:path w="23" h="32">
                    <a:moveTo>
                      <a:pt x="23" y="32"/>
                    </a:moveTo>
                    <a:cubicBezTo>
                      <a:pt x="0" y="30"/>
                      <a:pt x="10" y="11"/>
                      <a:pt x="8" y="0"/>
                    </a:cubicBezTo>
                    <a:cubicBezTo>
                      <a:pt x="15" y="9"/>
                      <a:pt x="14" y="23"/>
                      <a:pt x="23" y="32"/>
                    </a:cubicBezTo>
                    <a:close/>
                  </a:path>
                </a:pathLst>
              </a:custGeom>
              <a:solidFill>
                <a:srgbClr val="E9D0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0" name="Freeform 192"/>
              <p:cNvSpPr/>
              <p:nvPr/>
            </p:nvSpPr>
            <p:spPr bwMode="auto">
              <a:xfrm>
                <a:off x="850" y="531"/>
                <a:ext cx="22" cy="22"/>
              </a:xfrm>
              <a:custGeom>
                <a:avLst/>
                <a:gdLst>
                  <a:gd name="T0" fmla="*/ 20 w 20"/>
                  <a:gd name="T1" fmla="*/ 16 h 20"/>
                  <a:gd name="T2" fmla="*/ 16 w 20"/>
                  <a:gd name="T3" fmla="*/ 20 h 20"/>
                  <a:gd name="T4" fmla="*/ 0 w 20"/>
                  <a:gd name="T5" fmla="*/ 0 h 20"/>
                  <a:gd name="T6" fmla="*/ 20 w 20"/>
                  <a:gd name="T7" fmla="*/ 16 h 20"/>
                </a:gdLst>
                <a:ahLst/>
                <a:cxnLst>
                  <a:cxn ang="0">
                    <a:pos x="T0" y="T1"/>
                  </a:cxn>
                  <a:cxn ang="0">
                    <a:pos x="T2" y="T3"/>
                  </a:cxn>
                  <a:cxn ang="0">
                    <a:pos x="T4" y="T5"/>
                  </a:cxn>
                  <a:cxn ang="0">
                    <a:pos x="T6" y="T7"/>
                  </a:cxn>
                </a:cxnLst>
                <a:rect l="0" t="0" r="r" b="b"/>
                <a:pathLst>
                  <a:path w="20" h="20">
                    <a:moveTo>
                      <a:pt x="20" y="16"/>
                    </a:moveTo>
                    <a:cubicBezTo>
                      <a:pt x="19" y="17"/>
                      <a:pt x="17" y="19"/>
                      <a:pt x="16" y="20"/>
                    </a:cubicBezTo>
                    <a:cubicBezTo>
                      <a:pt x="9" y="16"/>
                      <a:pt x="4" y="10"/>
                      <a:pt x="0" y="0"/>
                    </a:cubicBezTo>
                    <a:cubicBezTo>
                      <a:pt x="11" y="2"/>
                      <a:pt x="15" y="10"/>
                      <a:pt x="20" y="16"/>
                    </a:cubicBezTo>
                    <a:close/>
                  </a:path>
                </a:pathLst>
              </a:custGeom>
              <a:solidFill>
                <a:srgbClr val="90878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1" name="Freeform 193"/>
              <p:cNvSpPr/>
              <p:nvPr/>
            </p:nvSpPr>
            <p:spPr bwMode="auto">
              <a:xfrm>
                <a:off x="733" y="739"/>
                <a:ext cx="18" cy="24"/>
              </a:xfrm>
              <a:custGeom>
                <a:avLst/>
                <a:gdLst>
                  <a:gd name="T0" fmla="*/ 13 w 16"/>
                  <a:gd name="T1" fmla="*/ 11 h 22"/>
                  <a:gd name="T2" fmla="*/ 15 w 16"/>
                  <a:gd name="T3" fmla="*/ 19 h 22"/>
                  <a:gd name="T4" fmla="*/ 8 w 16"/>
                  <a:gd name="T5" fmla="*/ 16 h 22"/>
                  <a:gd name="T6" fmla="*/ 0 w 16"/>
                  <a:gd name="T7" fmla="*/ 7 h 22"/>
                  <a:gd name="T8" fmla="*/ 0 w 16"/>
                  <a:gd name="T9" fmla="*/ 0 h 22"/>
                  <a:gd name="T10" fmla="*/ 5 w 16"/>
                  <a:gd name="T11" fmla="*/ 2 h 22"/>
                  <a:gd name="T12" fmla="*/ 13 w 16"/>
                  <a:gd name="T13" fmla="*/ 11 h 22"/>
                </a:gdLst>
                <a:ahLst/>
                <a:cxnLst>
                  <a:cxn ang="0">
                    <a:pos x="T0" y="T1"/>
                  </a:cxn>
                  <a:cxn ang="0">
                    <a:pos x="T2" y="T3"/>
                  </a:cxn>
                  <a:cxn ang="0">
                    <a:pos x="T4" y="T5"/>
                  </a:cxn>
                  <a:cxn ang="0">
                    <a:pos x="T6" y="T7"/>
                  </a:cxn>
                  <a:cxn ang="0">
                    <a:pos x="T8" y="T9"/>
                  </a:cxn>
                  <a:cxn ang="0">
                    <a:pos x="T10" y="T11"/>
                  </a:cxn>
                  <a:cxn ang="0">
                    <a:pos x="T12" y="T13"/>
                  </a:cxn>
                </a:cxnLst>
                <a:rect l="0" t="0" r="r" b="b"/>
                <a:pathLst>
                  <a:path w="16" h="22">
                    <a:moveTo>
                      <a:pt x="13" y="11"/>
                    </a:moveTo>
                    <a:cubicBezTo>
                      <a:pt x="14" y="14"/>
                      <a:pt x="16" y="18"/>
                      <a:pt x="15" y="19"/>
                    </a:cubicBezTo>
                    <a:cubicBezTo>
                      <a:pt x="12" y="22"/>
                      <a:pt x="10" y="17"/>
                      <a:pt x="8" y="16"/>
                    </a:cubicBezTo>
                    <a:cubicBezTo>
                      <a:pt x="5" y="13"/>
                      <a:pt x="3" y="10"/>
                      <a:pt x="0" y="7"/>
                    </a:cubicBezTo>
                    <a:cubicBezTo>
                      <a:pt x="0" y="5"/>
                      <a:pt x="0" y="3"/>
                      <a:pt x="0" y="0"/>
                    </a:cubicBezTo>
                    <a:cubicBezTo>
                      <a:pt x="1" y="1"/>
                      <a:pt x="3" y="1"/>
                      <a:pt x="5" y="2"/>
                    </a:cubicBezTo>
                    <a:cubicBezTo>
                      <a:pt x="8" y="5"/>
                      <a:pt x="10" y="8"/>
                      <a:pt x="13" y="11"/>
                    </a:cubicBezTo>
                    <a:close/>
                  </a:path>
                </a:pathLst>
              </a:custGeom>
              <a:solidFill>
                <a:srgbClr val="927C8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2" name="Freeform 194"/>
              <p:cNvSpPr/>
              <p:nvPr/>
            </p:nvSpPr>
            <p:spPr bwMode="auto">
              <a:xfrm>
                <a:off x="1945" y="461"/>
                <a:ext cx="13" cy="34"/>
              </a:xfrm>
              <a:custGeom>
                <a:avLst/>
                <a:gdLst>
                  <a:gd name="T0" fmla="*/ 1 w 11"/>
                  <a:gd name="T1" fmla="*/ 30 h 30"/>
                  <a:gd name="T2" fmla="*/ 8 w 11"/>
                  <a:gd name="T3" fmla="*/ 0 h 30"/>
                  <a:gd name="T4" fmla="*/ 1 w 11"/>
                  <a:gd name="T5" fmla="*/ 30 h 30"/>
                </a:gdLst>
                <a:ahLst/>
                <a:cxnLst>
                  <a:cxn ang="0">
                    <a:pos x="T0" y="T1"/>
                  </a:cxn>
                  <a:cxn ang="0">
                    <a:pos x="T2" y="T3"/>
                  </a:cxn>
                  <a:cxn ang="0">
                    <a:pos x="T4" y="T5"/>
                  </a:cxn>
                </a:cxnLst>
                <a:rect l="0" t="0" r="r" b="b"/>
                <a:pathLst>
                  <a:path w="11" h="30">
                    <a:moveTo>
                      <a:pt x="1" y="30"/>
                    </a:moveTo>
                    <a:cubicBezTo>
                      <a:pt x="0" y="20"/>
                      <a:pt x="1" y="10"/>
                      <a:pt x="8" y="0"/>
                    </a:cubicBezTo>
                    <a:cubicBezTo>
                      <a:pt x="11" y="12"/>
                      <a:pt x="7" y="21"/>
                      <a:pt x="1" y="30"/>
                    </a:cubicBezTo>
                    <a:close/>
                  </a:path>
                </a:pathLst>
              </a:custGeom>
              <a:solidFill>
                <a:srgbClr val="F0D8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3" name="Freeform 195"/>
              <p:cNvSpPr/>
              <p:nvPr/>
            </p:nvSpPr>
            <p:spPr bwMode="auto">
              <a:xfrm>
                <a:off x="853" y="575"/>
                <a:ext cx="15" cy="18"/>
              </a:xfrm>
              <a:custGeom>
                <a:avLst/>
                <a:gdLst>
                  <a:gd name="T0" fmla="*/ 4 w 13"/>
                  <a:gd name="T1" fmla="*/ 2 h 16"/>
                  <a:gd name="T2" fmla="*/ 12 w 13"/>
                  <a:gd name="T3" fmla="*/ 16 h 16"/>
                  <a:gd name="T4" fmla="*/ 1 w 13"/>
                  <a:gd name="T5" fmla="*/ 0 h 16"/>
                  <a:gd name="T6" fmla="*/ 4 w 13"/>
                  <a:gd name="T7" fmla="*/ 2 h 16"/>
                </a:gdLst>
                <a:ahLst/>
                <a:cxnLst>
                  <a:cxn ang="0">
                    <a:pos x="T0" y="T1"/>
                  </a:cxn>
                  <a:cxn ang="0">
                    <a:pos x="T2" y="T3"/>
                  </a:cxn>
                  <a:cxn ang="0">
                    <a:pos x="T4" y="T5"/>
                  </a:cxn>
                  <a:cxn ang="0">
                    <a:pos x="T6" y="T7"/>
                  </a:cxn>
                </a:cxnLst>
                <a:rect l="0" t="0" r="r" b="b"/>
                <a:pathLst>
                  <a:path w="13" h="16">
                    <a:moveTo>
                      <a:pt x="4" y="2"/>
                    </a:moveTo>
                    <a:cubicBezTo>
                      <a:pt x="6" y="7"/>
                      <a:pt x="13" y="9"/>
                      <a:pt x="12" y="16"/>
                    </a:cubicBezTo>
                    <a:cubicBezTo>
                      <a:pt x="0" y="11"/>
                      <a:pt x="0" y="11"/>
                      <a:pt x="1" y="0"/>
                    </a:cubicBezTo>
                    <a:cubicBezTo>
                      <a:pt x="2" y="1"/>
                      <a:pt x="3" y="2"/>
                      <a:pt x="4" y="2"/>
                    </a:cubicBezTo>
                    <a:close/>
                  </a:path>
                </a:pathLst>
              </a:custGeom>
              <a:solidFill>
                <a:srgbClr val="9881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4" name="Freeform 196"/>
              <p:cNvSpPr/>
              <p:nvPr/>
            </p:nvSpPr>
            <p:spPr bwMode="auto">
              <a:xfrm>
                <a:off x="8" y="4198"/>
                <a:ext cx="1301" cy="86"/>
              </a:xfrm>
              <a:custGeom>
                <a:avLst/>
                <a:gdLst>
                  <a:gd name="T0" fmla="*/ 2 w 1158"/>
                  <a:gd name="T1" fmla="*/ 16 h 77"/>
                  <a:gd name="T2" fmla="*/ 69 w 1158"/>
                  <a:gd name="T3" fmla="*/ 11 h 77"/>
                  <a:gd name="T4" fmla="*/ 85 w 1158"/>
                  <a:gd name="T5" fmla="*/ 0 h 77"/>
                  <a:gd name="T6" fmla="*/ 182 w 1158"/>
                  <a:gd name="T7" fmla="*/ 16 h 77"/>
                  <a:gd name="T8" fmla="*/ 229 w 1158"/>
                  <a:gd name="T9" fmla="*/ 21 h 77"/>
                  <a:gd name="T10" fmla="*/ 243 w 1158"/>
                  <a:gd name="T11" fmla="*/ 15 h 77"/>
                  <a:gd name="T12" fmla="*/ 252 w 1158"/>
                  <a:gd name="T13" fmla="*/ 14 h 77"/>
                  <a:gd name="T14" fmla="*/ 357 w 1158"/>
                  <a:gd name="T15" fmla="*/ 24 h 77"/>
                  <a:gd name="T16" fmla="*/ 483 w 1158"/>
                  <a:gd name="T17" fmla="*/ 27 h 77"/>
                  <a:gd name="T18" fmla="*/ 557 w 1158"/>
                  <a:gd name="T19" fmla="*/ 34 h 77"/>
                  <a:gd name="T20" fmla="*/ 671 w 1158"/>
                  <a:gd name="T21" fmla="*/ 37 h 77"/>
                  <a:gd name="T22" fmla="*/ 726 w 1158"/>
                  <a:gd name="T23" fmla="*/ 33 h 77"/>
                  <a:gd name="T24" fmla="*/ 807 w 1158"/>
                  <a:gd name="T25" fmla="*/ 37 h 77"/>
                  <a:gd name="T26" fmla="*/ 873 w 1158"/>
                  <a:gd name="T27" fmla="*/ 38 h 77"/>
                  <a:gd name="T28" fmla="*/ 931 w 1158"/>
                  <a:gd name="T29" fmla="*/ 43 h 77"/>
                  <a:gd name="T30" fmla="*/ 1016 w 1158"/>
                  <a:gd name="T31" fmla="*/ 42 h 77"/>
                  <a:gd name="T32" fmla="*/ 1111 w 1158"/>
                  <a:gd name="T33" fmla="*/ 43 h 77"/>
                  <a:gd name="T34" fmla="*/ 1145 w 1158"/>
                  <a:gd name="T35" fmla="*/ 45 h 77"/>
                  <a:gd name="T36" fmla="*/ 1126 w 1158"/>
                  <a:gd name="T37" fmla="*/ 54 h 77"/>
                  <a:gd name="T38" fmla="*/ 1093 w 1158"/>
                  <a:gd name="T39" fmla="*/ 55 h 77"/>
                  <a:gd name="T40" fmla="*/ 1147 w 1158"/>
                  <a:gd name="T41" fmla="*/ 63 h 77"/>
                  <a:gd name="T42" fmla="*/ 1157 w 1158"/>
                  <a:gd name="T43" fmla="*/ 75 h 77"/>
                  <a:gd name="T44" fmla="*/ 1108 w 1158"/>
                  <a:gd name="T45" fmla="*/ 74 h 77"/>
                  <a:gd name="T46" fmla="*/ 1010 w 1158"/>
                  <a:gd name="T47" fmla="*/ 76 h 77"/>
                  <a:gd name="T48" fmla="*/ 739 w 1158"/>
                  <a:gd name="T49" fmla="*/ 68 h 77"/>
                  <a:gd name="T50" fmla="*/ 666 w 1158"/>
                  <a:gd name="T51" fmla="*/ 67 h 77"/>
                  <a:gd name="T52" fmla="*/ 568 w 1158"/>
                  <a:gd name="T53" fmla="*/ 63 h 77"/>
                  <a:gd name="T54" fmla="*/ 510 w 1158"/>
                  <a:gd name="T55" fmla="*/ 66 h 77"/>
                  <a:gd name="T56" fmla="*/ 415 w 1158"/>
                  <a:gd name="T57" fmla="*/ 62 h 77"/>
                  <a:gd name="T58" fmla="*/ 389 w 1158"/>
                  <a:gd name="T59" fmla="*/ 60 h 77"/>
                  <a:gd name="T60" fmla="*/ 406 w 1158"/>
                  <a:gd name="T61" fmla="*/ 42 h 77"/>
                  <a:gd name="T62" fmla="*/ 373 w 1158"/>
                  <a:gd name="T63" fmla="*/ 59 h 77"/>
                  <a:gd name="T64" fmla="*/ 205 w 1158"/>
                  <a:gd name="T65" fmla="*/ 49 h 77"/>
                  <a:gd name="T66" fmla="*/ 81 w 1158"/>
                  <a:gd name="T67" fmla="*/ 37 h 77"/>
                  <a:gd name="T68" fmla="*/ 16 w 1158"/>
                  <a:gd name="T69" fmla="*/ 37 h 77"/>
                  <a:gd name="T70" fmla="*/ 2 w 1158"/>
                  <a:gd name="T71" fmla="*/ 16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58" h="77">
                    <a:moveTo>
                      <a:pt x="2" y="16"/>
                    </a:moveTo>
                    <a:cubicBezTo>
                      <a:pt x="26" y="38"/>
                      <a:pt x="47" y="17"/>
                      <a:pt x="69" y="11"/>
                    </a:cubicBezTo>
                    <a:cubicBezTo>
                      <a:pt x="75" y="10"/>
                      <a:pt x="80" y="4"/>
                      <a:pt x="85" y="0"/>
                    </a:cubicBezTo>
                    <a:cubicBezTo>
                      <a:pt x="117" y="11"/>
                      <a:pt x="150" y="12"/>
                      <a:pt x="182" y="16"/>
                    </a:cubicBezTo>
                    <a:cubicBezTo>
                      <a:pt x="198" y="17"/>
                      <a:pt x="214" y="16"/>
                      <a:pt x="229" y="21"/>
                    </a:cubicBezTo>
                    <a:cubicBezTo>
                      <a:pt x="233" y="23"/>
                      <a:pt x="243" y="28"/>
                      <a:pt x="243" y="15"/>
                    </a:cubicBezTo>
                    <a:cubicBezTo>
                      <a:pt x="243" y="11"/>
                      <a:pt x="248" y="13"/>
                      <a:pt x="252" y="14"/>
                    </a:cubicBezTo>
                    <a:cubicBezTo>
                      <a:pt x="286" y="23"/>
                      <a:pt x="323" y="18"/>
                      <a:pt x="357" y="24"/>
                    </a:cubicBezTo>
                    <a:cubicBezTo>
                      <a:pt x="399" y="32"/>
                      <a:pt x="441" y="24"/>
                      <a:pt x="483" y="27"/>
                    </a:cubicBezTo>
                    <a:cubicBezTo>
                      <a:pt x="508" y="30"/>
                      <a:pt x="533" y="33"/>
                      <a:pt x="557" y="34"/>
                    </a:cubicBezTo>
                    <a:cubicBezTo>
                      <a:pt x="595" y="35"/>
                      <a:pt x="634" y="34"/>
                      <a:pt x="671" y="37"/>
                    </a:cubicBezTo>
                    <a:cubicBezTo>
                      <a:pt x="691" y="39"/>
                      <a:pt x="709" y="28"/>
                      <a:pt x="726" y="33"/>
                    </a:cubicBezTo>
                    <a:cubicBezTo>
                      <a:pt x="753" y="40"/>
                      <a:pt x="780" y="31"/>
                      <a:pt x="807" y="37"/>
                    </a:cubicBezTo>
                    <a:cubicBezTo>
                      <a:pt x="828" y="41"/>
                      <a:pt x="851" y="39"/>
                      <a:pt x="873" y="38"/>
                    </a:cubicBezTo>
                    <a:cubicBezTo>
                      <a:pt x="893" y="37"/>
                      <a:pt x="912" y="41"/>
                      <a:pt x="931" y="43"/>
                    </a:cubicBezTo>
                    <a:cubicBezTo>
                      <a:pt x="960" y="46"/>
                      <a:pt x="988" y="44"/>
                      <a:pt x="1016" y="42"/>
                    </a:cubicBezTo>
                    <a:cubicBezTo>
                      <a:pt x="1048" y="41"/>
                      <a:pt x="1079" y="37"/>
                      <a:pt x="1111" y="43"/>
                    </a:cubicBezTo>
                    <a:cubicBezTo>
                      <a:pt x="1122" y="45"/>
                      <a:pt x="1134" y="44"/>
                      <a:pt x="1145" y="45"/>
                    </a:cubicBezTo>
                    <a:cubicBezTo>
                      <a:pt x="1142" y="55"/>
                      <a:pt x="1133" y="53"/>
                      <a:pt x="1126" y="54"/>
                    </a:cubicBezTo>
                    <a:cubicBezTo>
                      <a:pt x="1115" y="55"/>
                      <a:pt x="1104" y="54"/>
                      <a:pt x="1093" y="55"/>
                    </a:cubicBezTo>
                    <a:cubicBezTo>
                      <a:pt x="1112" y="53"/>
                      <a:pt x="1126" y="75"/>
                      <a:pt x="1147" y="63"/>
                    </a:cubicBezTo>
                    <a:cubicBezTo>
                      <a:pt x="1155" y="59"/>
                      <a:pt x="1158" y="67"/>
                      <a:pt x="1157" y="75"/>
                    </a:cubicBezTo>
                    <a:cubicBezTo>
                      <a:pt x="1141" y="76"/>
                      <a:pt x="1124" y="74"/>
                      <a:pt x="1108" y="74"/>
                    </a:cubicBezTo>
                    <a:cubicBezTo>
                      <a:pt x="1075" y="74"/>
                      <a:pt x="1043" y="77"/>
                      <a:pt x="1010" y="76"/>
                    </a:cubicBezTo>
                    <a:cubicBezTo>
                      <a:pt x="920" y="73"/>
                      <a:pt x="829" y="70"/>
                      <a:pt x="739" y="68"/>
                    </a:cubicBezTo>
                    <a:cubicBezTo>
                      <a:pt x="714" y="67"/>
                      <a:pt x="690" y="65"/>
                      <a:pt x="666" y="67"/>
                    </a:cubicBezTo>
                    <a:cubicBezTo>
                      <a:pt x="633" y="71"/>
                      <a:pt x="600" y="57"/>
                      <a:pt x="568" y="63"/>
                    </a:cubicBezTo>
                    <a:cubicBezTo>
                      <a:pt x="548" y="66"/>
                      <a:pt x="529" y="65"/>
                      <a:pt x="510" y="66"/>
                    </a:cubicBezTo>
                    <a:cubicBezTo>
                      <a:pt x="478" y="68"/>
                      <a:pt x="446" y="64"/>
                      <a:pt x="415" y="62"/>
                    </a:cubicBezTo>
                    <a:cubicBezTo>
                      <a:pt x="406" y="62"/>
                      <a:pt x="398" y="61"/>
                      <a:pt x="389" y="60"/>
                    </a:cubicBezTo>
                    <a:cubicBezTo>
                      <a:pt x="394" y="50"/>
                      <a:pt x="398" y="39"/>
                      <a:pt x="406" y="42"/>
                    </a:cubicBezTo>
                    <a:cubicBezTo>
                      <a:pt x="389" y="39"/>
                      <a:pt x="381" y="41"/>
                      <a:pt x="373" y="59"/>
                    </a:cubicBezTo>
                    <a:cubicBezTo>
                      <a:pt x="317" y="56"/>
                      <a:pt x="261" y="52"/>
                      <a:pt x="205" y="49"/>
                    </a:cubicBezTo>
                    <a:cubicBezTo>
                      <a:pt x="163" y="48"/>
                      <a:pt x="122" y="39"/>
                      <a:pt x="81" y="37"/>
                    </a:cubicBezTo>
                    <a:cubicBezTo>
                      <a:pt x="59" y="37"/>
                      <a:pt x="38" y="41"/>
                      <a:pt x="16" y="37"/>
                    </a:cubicBezTo>
                    <a:cubicBezTo>
                      <a:pt x="3" y="34"/>
                      <a:pt x="0" y="28"/>
                      <a:pt x="2" y="16"/>
                    </a:cubicBezTo>
                    <a:close/>
                  </a:path>
                </a:pathLst>
              </a:custGeom>
              <a:solidFill>
                <a:srgbClr val="95C3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5" name="Freeform 197"/>
              <p:cNvSpPr/>
              <p:nvPr/>
            </p:nvSpPr>
            <p:spPr bwMode="auto">
              <a:xfrm>
                <a:off x="1480" y="4214"/>
                <a:ext cx="763" cy="72"/>
              </a:xfrm>
              <a:custGeom>
                <a:avLst/>
                <a:gdLst>
                  <a:gd name="T0" fmla="*/ 11 w 679"/>
                  <a:gd name="T1" fmla="*/ 33 h 64"/>
                  <a:gd name="T2" fmla="*/ 135 w 679"/>
                  <a:gd name="T3" fmla="*/ 24 h 64"/>
                  <a:gd name="T4" fmla="*/ 222 w 679"/>
                  <a:gd name="T5" fmla="*/ 25 h 64"/>
                  <a:gd name="T6" fmla="*/ 365 w 679"/>
                  <a:gd name="T7" fmla="*/ 23 h 64"/>
                  <a:gd name="T8" fmla="*/ 430 w 679"/>
                  <a:gd name="T9" fmla="*/ 16 h 64"/>
                  <a:gd name="T10" fmla="*/ 501 w 679"/>
                  <a:gd name="T11" fmla="*/ 13 h 64"/>
                  <a:gd name="T12" fmla="*/ 615 w 679"/>
                  <a:gd name="T13" fmla="*/ 4 h 64"/>
                  <a:gd name="T14" fmla="*/ 670 w 679"/>
                  <a:gd name="T15" fmla="*/ 1 h 64"/>
                  <a:gd name="T16" fmla="*/ 679 w 679"/>
                  <a:gd name="T17" fmla="*/ 9 h 64"/>
                  <a:gd name="T18" fmla="*/ 656 w 679"/>
                  <a:gd name="T19" fmla="*/ 24 h 64"/>
                  <a:gd name="T20" fmla="*/ 637 w 679"/>
                  <a:gd name="T21" fmla="*/ 27 h 64"/>
                  <a:gd name="T22" fmla="*/ 656 w 679"/>
                  <a:gd name="T23" fmla="*/ 38 h 64"/>
                  <a:gd name="T24" fmla="*/ 600 w 679"/>
                  <a:gd name="T25" fmla="*/ 39 h 64"/>
                  <a:gd name="T26" fmla="*/ 440 w 679"/>
                  <a:gd name="T27" fmla="*/ 45 h 64"/>
                  <a:gd name="T28" fmla="*/ 341 w 679"/>
                  <a:gd name="T29" fmla="*/ 53 h 64"/>
                  <a:gd name="T30" fmla="*/ 244 w 679"/>
                  <a:gd name="T31" fmla="*/ 55 h 64"/>
                  <a:gd name="T32" fmla="*/ 28 w 679"/>
                  <a:gd name="T33" fmla="*/ 61 h 64"/>
                  <a:gd name="T34" fmla="*/ 3 w 679"/>
                  <a:gd name="T35" fmla="*/ 61 h 64"/>
                  <a:gd name="T36" fmla="*/ 11 w 679"/>
                  <a:gd name="T37" fmla="*/ 3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9" h="64">
                    <a:moveTo>
                      <a:pt x="11" y="33"/>
                    </a:moveTo>
                    <a:cubicBezTo>
                      <a:pt x="53" y="36"/>
                      <a:pt x="94" y="30"/>
                      <a:pt x="135" y="24"/>
                    </a:cubicBezTo>
                    <a:cubicBezTo>
                      <a:pt x="163" y="20"/>
                      <a:pt x="193" y="26"/>
                      <a:pt x="222" y="25"/>
                    </a:cubicBezTo>
                    <a:cubicBezTo>
                      <a:pt x="270" y="23"/>
                      <a:pt x="317" y="18"/>
                      <a:pt x="365" y="23"/>
                    </a:cubicBezTo>
                    <a:cubicBezTo>
                      <a:pt x="388" y="25"/>
                      <a:pt x="408" y="18"/>
                      <a:pt x="430" y="16"/>
                    </a:cubicBezTo>
                    <a:cubicBezTo>
                      <a:pt x="454" y="14"/>
                      <a:pt x="478" y="14"/>
                      <a:pt x="501" y="13"/>
                    </a:cubicBezTo>
                    <a:cubicBezTo>
                      <a:pt x="539" y="11"/>
                      <a:pt x="577" y="13"/>
                      <a:pt x="615" y="4"/>
                    </a:cubicBezTo>
                    <a:cubicBezTo>
                      <a:pt x="632" y="0"/>
                      <a:pt x="652" y="2"/>
                      <a:pt x="670" y="1"/>
                    </a:cubicBezTo>
                    <a:cubicBezTo>
                      <a:pt x="675" y="1"/>
                      <a:pt x="679" y="3"/>
                      <a:pt x="679" y="9"/>
                    </a:cubicBezTo>
                    <a:cubicBezTo>
                      <a:pt x="677" y="21"/>
                      <a:pt x="669" y="26"/>
                      <a:pt x="656" y="24"/>
                    </a:cubicBezTo>
                    <a:cubicBezTo>
                      <a:pt x="650" y="23"/>
                      <a:pt x="643" y="22"/>
                      <a:pt x="637" y="27"/>
                    </a:cubicBezTo>
                    <a:cubicBezTo>
                      <a:pt x="642" y="33"/>
                      <a:pt x="652" y="30"/>
                      <a:pt x="656" y="38"/>
                    </a:cubicBezTo>
                    <a:cubicBezTo>
                      <a:pt x="637" y="46"/>
                      <a:pt x="619" y="37"/>
                      <a:pt x="600" y="39"/>
                    </a:cubicBezTo>
                    <a:cubicBezTo>
                      <a:pt x="547" y="44"/>
                      <a:pt x="492" y="38"/>
                      <a:pt x="440" y="45"/>
                    </a:cubicBezTo>
                    <a:cubicBezTo>
                      <a:pt x="407" y="49"/>
                      <a:pt x="373" y="42"/>
                      <a:pt x="341" y="53"/>
                    </a:cubicBezTo>
                    <a:cubicBezTo>
                      <a:pt x="308" y="33"/>
                      <a:pt x="276" y="55"/>
                      <a:pt x="244" y="55"/>
                    </a:cubicBezTo>
                    <a:cubicBezTo>
                      <a:pt x="172" y="57"/>
                      <a:pt x="100" y="64"/>
                      <a:pt x="28" y="61"/>
                    </a:cubicBezTo>
                    <a:cubicBezTo>
                      <a:pt x="19" y="60"/>
                      <a:pt x="11" y="61"/>
                      <a:pt x="3" y="61"/>
                    </a:cubicBezTo>
                    <a:cubicBezTo>
                      <a:pt x="0" y="50"/>
                      <a:pt x="0" y="40"/>
                      <a:pt x="11" y="33"/>
                    </a:cubicBezTo>
                    <a:close/>
                  </a:path>
                </a:pathLst>
              </a:custGeom>
              <a:solidFill>
                <a:srgbClr val="76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6" name="Freeform 198"/>
              <p:cNvSpPr/>
              <p:nvPr/>
            </p:nvSpPr>
            <p:spPr bwMode="auto">
              <a:xfrm>
                <a:off x="2186" y="4216"/>
                <a:ext cx="214" cy="42"/>
              </a:xfrm>
              <a:custGeom>
                <a:avLst/>
                <a:gdLst>
                  <a:gd name="T0" fmla="*/ 28 w 190"/>
                  <a:gd name="T1" fmla="*/ 37 h 38"/>
                  <a:gd name="T2" fmla="*/ 16 w 190"/>
                  <a:gd name="T3" fmla="*/ 35 h 38"/>
                  <a:gd name="T4" fmla="*/ 0 w 190"/>
                  <a:gd name="T5" fmla="*/ 25 h 38"/>
                  <a:gd name="T6" fmla="*/ 21 w 190"/>
                  <a:gd name="T7" fmla="*/ 17 h 38"/>
                  <a:gd name="T8" fmla="*/ 51 w 190"/>
                  <a:gd name="T9" fmla="*/ 8 h 38"/>
                  <a:gd name="T10" fmla="*/ 51 w 190"/>
                  <a:gd name="T11" fmla="*/ 8 h 38"/>
                  <a:gd name="T12" fmla="*/ 71 w 190"/>
                  <a:gd name="T13" fmla="*/ 3 h 38"/>
                  <a:gd name="T14" fmla="*/ 108 w 190"/>
                  <a:gd name="T15" fmla="*/ 8 h 38"/>
                  <a:gd name="T16" fmla="*/ 155 w 190"/>
                  <a:gd name="T17" fmla="*/ 8 h 38"/>
                  <a:gd name="T18" fmla="*/ 190 w 190"/>
                  <a:gd name="T19" fmla="*/ 27 h 38"/>
                  <a:gd name="T20" fmla="*/ 43 w 190"/>
                  <a:gd name="T21" fmla="*/ 37 h 38"/>
                  <a:gd name="T22" fmla="*/ 28 w 190"/>
                  <a:gd name="T23" fmla="*/ 3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38">
                    <a:moveTo>
                      <a:pt x="28" y="37"/>
                    </a:moveTo>
                    <a:cubicBezTo>
                      <a:pt x="24" y="36"/>
                      <a:pt x="20" y="36"/>
                      <a:pt x="16" y="35"/>
                    </a:cubicBezTo>
                    <a:cubicBezTo>
                      <a:pt x="10" y="34"/>
                      <a:pt x="3" y="32"/>
                      <a:pt x="0" y="25"/>
                    </a:cubicBezTo>
                    <a:cubicBezTo>
                      <a:pt x="8" y="24"/>
                      <a:pt x="12" y="12"/>
                      <a:pt x="21" y="17"/>
                    </a:cubicBezTo>
                    <a:cubicBezTo>
                      <a:pt x="34" y="23"/>
                      <a:pt x="43" y="18"/>
                      <a:pt x="51" y="8"/>
                    </a:cubicBezTo>
                    <a:cubicBezTo>
                      <a:pt x="51" y="8"/>
                      <a:pt x="51" y="8"/>
                      <a:pt x="51" y="8"/>
                    </a:cubicBezTo>
                    <a:cubicBezTo>
                      <a:pt x="60" y="17"/>
                      <a:pt x="62" y="1"/>
                      <a:pt x="71" y="3"/>
                    </a:cubicBezTo>
                    <a:cubicBezTo>
                      <a:pt x="83" y="4"/>
                      <a:pt x="96" y="4"/>
                      <a:pt x="108" y="8"/>
                    </a:cubicBezTo>
                    <a:cubicBezTo>
                      <a:pt x="123" y="14"/>
                      <a:pt x="139" y="4"/>
                      <a:pt x="155" y="8"/>
                    </a:cubicBezTo>
                    <a:cubicBezTo>
                      <a:pt x="179" y="0"/>
                      <a:pt x="189" y="5"/>
                      <a:pt x="190" y="27"/>
                    </a:cubicBezTo>
                    <a:cubicBezTo>
                      <a:pt x="141" y="28"/>
                      <a:pt x="92" y="29"/>
                      <a:pt x="43" y="37"/>
                    </a:cubicBezTo>
                    <a:cubicBezTo>
                      <a:pt x="38" y="38"/>
                      <a:pt x="33" y="36"/>
                      <a:pt x="28" y="37"/>
                    </a:cubicBezTo>
                    <a:close/>
                  </a:path>
                </a:pathLst>
              </a:custGeom>
              <a:solidFill>
                <a:srgbClr val="4B9B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7" name="Freeform 199"/>
              <p:cNvSpPr/>
              <p:nvPr/>
            </p:nvSpPr>
            <p:spPr bwMode="auto">
              <a:xfrm>
                <a:off x="1226" y="4247"/>
                <a:ext cx="200" cy="37"/>
              </a:xfrm>
              <a:custGeom>
                <a:avLst/>
                <a:gdLst>
                  <a:gd name="T0" fmla="*/ 73 w 178"/>
                  <a:gd name="T1" fmla="*/ 31 h 33"/>
                  <a:gd name="T2" fmla="*/ 60 w 178"/>
                  <a:gd name="T3" fmla="*/ 27 h 33"/>
                  <a:gd name="T4" fmla="*/ 41 w 178"/>
                  <a:gd name="T5" fmla="*/ 27 h 33"/>
                  <a:gd name="T6" fmla="*/ 8 w 178"/>
                  <a:gd name="T7" fmla="*/ 18 h 33"/>
                  <a:gd name="T8" fmla="*/ 3 w 178"/>
                  <a:gd name="T9" fmla="*/ 8 h 33"/>
                  <a:gd name="T10" fmla="*/ 12 w 178"/>
                  <a:gd name="T11" fmla="*/ 2 h 33"/>
                  <a:gd name="T12" fmla="*/ 61 w 178"/>
                  <a:gd name="T13" fmla="*/ 1 h 33"/>
                  <a:gd name="T14" fmla="*/ 89 w 178"/>
                  <a:gd name="T15" fmla="*/ 4 h 33"/>
                  <a:gd name="T16" fmla="*/ 150 w 178"/>
                  <a:gd name="T17" fmla="*/ 8 h 33"/>
                  <a:gd name="T18" fmla="*/ 164 w 178"/>
                  <a:gd name="T19" fmla="*/ 10 h 33"/>
                  <a:gd name="T20" fmla="*/ 177 w 178"/>
                  <a:gd name="T21" fmla="*/ 17 h 33"/>
                  <a:gd name="T22" fmla="*/ 166 w 178"/>
                  <a:gd name="T23" fmla="*/ 28 h 33"/>
                  <a:gd name="T24" fmla="*/ 161 w 178"/>
                  <a:gd name="T25" fmla="*/ 32 h 33"/>
                  <a:gd name="T26" fmla="*/ 73 w 178"/>
                  <a:gd name="T27"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8" h="33">
                    <a:moveTo>
                      <a:pt x="73" y="31"/>
                    </a:moveTo>
                    <a:cubicBezTo>
                      <a:pt x="69" y="29"/>
                      <a:pt x="70" y="14"/>
                      <a:pt x="60" y="27"/>
                    </a:cubicBezTo>
                    <a:cubicBezTo>
                      <a:pt x="57" y="30"/>
                      <a:pt x="45" y="30"/>
                      <a:pt x="41" y="27"/>
                    </a:cubicBezTo>
                    <a:cubicBezTo>
                      <a:pt x="31" y="19"/>
                      <a:pt x="20" y="19"/>
                      <a:pt x="8" y="18"/>
                    </a:cubicBezTo>
                    <a:cubicBezTo>
                      <a:pt x="0" y="18"/>
                      <a:pt x="2" y="14"/>
                      <a:pt x="3" y="8"/>
                    </a:cubicBezTo>
                    <a:cubicBezTo>
                      <a:pt x="4" y="1"/>
                      <a:pt x="5" y="0"/>
                      <a:pt x="12" y="2"/>
                    </a:cubicBezTo>
                    <a:cubicBezTo>
                      <a:pt x="28" y="7"/>
                      <a:pt x="45" y="9"/>
                      <a:pt x="61" y="1"/>
                    </a:cubicBezTo>
                    <a:cubicBezTo>
                      <a:pt x="70" y="6"/>
                      <a:pt x="79" y="4"/>
                      <a:pt x="89" y="4"/>
                    </a:cubicBezTo>
                    <a:cubicBezTo>
                      <a:pt x="109" y="9"/>
                      <a:pt x="129" y="17"/>
                      <a:pt x="150" y="8"/>
                    </a:cubicBezTo>
                    <a:cubicBezTo>
                      <a:pt x="154" y="6"/>
                      <a:pt x="159" y="8"/>
                      <a:pt x="164" y="10"/>
                    </a:cubicBezTo>
                    <a:cubicBezTo>
                      <a:pt x="169" y="11"/>
                      <a:pt x="175" y="11"/>
                      <a:pt x="177" y="17"/>
                    </a:cubicBezTo>
                    <a:cubicBezTo>
                      <a:pt x="178" y="25"/>
                      <a:pt x="170" y="26"/>
                      <a:pt x="166" y="28"/>
                    </a:cubicBezTo>
                    <a:cubicBezTo>
                      <a:pt x="164" y="29"/>
                      <a:pt x="162" y="31"/>
                      <a:pt x="161" y="32"/>
                    </a:cubicBezTo>
                    <a:cubicBezTo>
                      <a:pt x="132" y="28"/>
                      <a:pt x="102" y="33"/>
                      <a:pt x="73" y="31"/>
                    </a:cubicBezTo>
                    <a:close/>
                  </a:path>
                </a:pathLst>
              </a:custGeom>
              <a:solidFill>
                <a:srgbClr val="71B1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8" name="Freeform 200"/>
              <p:cNvSpPr/>
              <p:nvPr/>
            </p:nvSpPr>
            <p:spPr bwMode="auto">
              <a:xfrm>
                <a:off x="1326" y="4245"/>
                <a:ext cx="167" cy="45"/>
              </a:xfrm>
              <a:custGeom>
                <a:avLst/>
                <a:gdLst>
                  <a:gd name="T0" fmla="*/ 72 w 148"/>
                  <a:gd name="T1" fmla="*/ 34 h 40"/>
                  <a:gd name="T2" fmla="*/ 85 w 148"/>
                  <a:gd name="T3" fmla="*/ 20 h 40"/>
                  <a:gd name="T4" fmla="*/ 52 w 148"/>
                  <a:gd name="T5" fmla="*/ 22 h 40"/>
                  <a:gd name="T6" fmla="*/ 49 w 148"/>
                  <a:gd name="T7" fmla="*/ 23 h 40"/>
                  <a:gd name="T8" fmla="*/ 0 w 148"/>
                  <a:gd name="T9" fmla="*/ 6 h 40"/>
                  <a:gd name="T10" fmla="*/ 108 w 148"/>
                  <a:gd name="T11" fmla="*/ 6 h 40"/>
                  <a:gd name="T12" fmla="*/ 114 w 148"/>
                  <a:gd name="T13" fmla="*/ 14 h 40"/>
                  <a:gd name="T14" fmla="*/ 129 w 148"/>
                  <a:gd name="T15" fmla="*/ 21 h 40"/>
                  <a:gd name="T16" fmla="*/ 124 w 148"/>
                  <a:gd name="T17" fmla="*/ 3 h 40"/>
                  <a:gd name="T18" fmla="*/ 148 w 148"/>
                  <a:gd name="T19" fmla="*/ 6 h 40"/>
                  <a:gd name="T20" fmla="*/ 140 w 148"/>
                  <a:gd name="T21" fmla="*/ 34 h 40"/>
                  <a:gd name="T22" fmla="*/ 72 w 148"/>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40">
                    <a:moveTo>
                      <a:pt x="72" y="34"/>
                    </a:moveTo>
                    <a:cubicBezTo>
                      <a:pt x="70" y="24"/>
                      <a:pt x="81" y="25"/>
                      <a:pt x="85" y="20"/>
                    </a:cubicBezTo>
                    <a:cubicBezTo>
                      <a:pt x="74" y="22"/>
                      <a:pt x="62" y="2"/>
                      <a:pt x="52" y="22"/>
                    </a:cubicBezTo>
                    <a:cubicBezTo>
                      <a:pt x="51" y="22"/>
                      <a:pt x="49" y="23"/>
                      <a:pt x="49" y="23"/>
                    </a:cubicBezTo>
                    <a:cubicBezTo>
                      <a:pt x="36" y="8"/>
                      <a:pt x="13" y="21"/>
                      <a:pt x="0" y="6"/>
                    </a:cubicBezTo>
                    <a:cubicBezTo>
                      <a:pt x="36" y="6"/>
                      <a:pt x="72" y="6"/>
                      <a:pt x="108" y="6"/>
                    </a:cubicBezTo>
                    <a:cubicBezTo>
                      <a:pt x="114" y="5"/>
                      <a:pt x="93" y="25"/>
                      <a:pt x="114" y="14"/>
                    </a:cubicBezTo>
                    <a:cubicBezTo>
                      <a:pt x="119" y="12"/>
                      <a:pt x="124" y="17"/>
                      <a:pt x="129" y="21"/>
                    </a:cubicBezTo>
                    <a:cubicBezTo>
                      <a:pt x="125" y="15"/>
                      <a:pt x="121" y="9"/>
                      <a:pt x="124" y="3"/>
                    </a:cubicBezTo>
                    <a:cubicBezTo>
                      <a:pt x="132" y="0"/>
                      <a:pt x="140" y="4"/>
                      <a:pt x="148" y="6"/>
                    </a:cubicBezTo>
                    <a:cubicBezTo>
                      <a:pt x="145" y="15"/>
                      <a:pt x="142" y="25"/>
                      <a:pt x="140" y="34"/>
                    </a:cubicBezTo>
                    <a:cubicBezTo>
                      <a:pt x="117" y="40"/>
                      <a:pt x="95" y="38"/>
                      <a:pt x="72" y="34"/>
                    </a:cubicBezTo>
                    <a:close/>
                  </a:path>
                </a:pathLst>
              </a:custGeom>
              <a:solidFill>
                <a:srgbClr val="96C7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9" name="Freeform 201"/>
              <p:cNvSpPr/>
              <p:nvPr/>
            </p:nvSpPr>
            <p:spPr bwMode="auto">
              <a:xfrm>
                <a:off x="423" y="4233"/>
                <a:ext cx="60" cy="32"/>
              </a:xfrm>
              <a:custGeom>
                <a:avLst/>
                <a:gdLst>
                  <a:gd name="T0" fmla="*/ 4 w 54"/>
                  <a:gd name="T1" fmla="*/ 27 h 28"/>
                  <a:gd name="T2" fmla="*/ 8 w 54"/>
                  <a:gd name="T3" fmla="*/ 7 h 28"/>
                  <a:gd name="T4" fmla="*/ 50 w 54"/>
                  <a:gd name="T5" fmla="*/ 6 h 28"/>
                  <a:gd name="T6" fmla="*/ 53 w 54"/>
                  <a:gd name="T7" fmla="*/ 13 h 28"/>
                  <a:gd name="T8" fmla="*/ 46 w 54"/>
                  <a:gd name="T9" fmla="*/ 19 h 28"/>
                  <a:gd name="T10" fmla="*/ 20 w 54"/>
                  <a:gd name="T11" fmla="*/ 28 h 28"/>
                  <a:gd name="T12" fmla="*/ 4 w 54"/>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54" h="28">
                    <a:moveTo>
                      <a:pt x="4" y="27"/>
                    </a:moveTo>
                    <a:cubicBezTo>
                      <a:pt x="5" y="20"/>
                      <a:pt x="0" y="7"/>
                      <a:pt x="8" y="7"/>
                    </a:cubicBezTo>
                    <a:cubicBezTo>
                      <a:pt x="22" y="7"/>
                      <a:pt x="36" y="0"/>
                      <a:pt x="50" y="6"/>
                    </a:cubicBezTo>
                    <a:cubicBezTo>
                      <a:pt x="52" y="7"/>
                      <a:pt x="54" y="12"/>
                      <a:pt x="53" y="13"/>
                    </a:cubicBezTo>
                    <a:cubicBezTo>
                      <a:pt x="52" y="16"/>
                      <a:pt x="47" y="19"/>
                      <a:pt x="46" y="19"/>
                    </a:cubicBezTo>
                    <a:cubicBezTo>
                      <a:pt x="33" y="9"/>
                      <a:pt x="28" y="23"/>
                      <a:pt x="20" y="28"/>
                    </a:cubicBezTo>
                    <a:cubicBezTo>
                      <a:pt x="15" y="28"/>
                      <a:pt x="10" y="28"/>
                      <a:pt x="4" y="27"/>
                    </a:cubicBezTo>
                    <a:close/>
                  </a:path>
                </a:pathLst>
              </a:custGeom>
              <a:solidFill>
                <a:srgbClr val="58A2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0" name="Freeform 202"/>
              <p:cNvSpPr/>
              <p:nvPr/>
            </p:nvSpPr>
            <p:spPr bwMode="auto">
              <a:xfrm>
                <a:off x="297" y="4290"/>
                <a:ext cx="31" cy="17"/>
              </a:xfrm>
              <a:custGeom>
                <a:avLst/>
                <a:gdLst>
                  <a:gd name="T0" fmla="*/ 28 w 28"/>
                  <a:gd name="T1" fmla="*/ 6 h 15"/>
                  <a:gd name="T2" fmla="*/ 11 w 28"/>
                  <a:gd name="T3" fmla="*/ 9 h 15"/>
                  <a:gd name="T4" fmla="*/ 4 w 28"/>
                  <a:gd name="T5" fmla="*/ 1 h 15"/>
                  <a:gd name="T6" fmla="*/ 28 w 28"/>
                  <a:gd name="T7" fmla="*/ 6 h 15"/>
                </a:gdLst>
                <a:ahLst/>
                <a:cxnLst>
                  <a:cxn ang="0">
                    <a:pos x="T0" y="T1"/>
                  </a:cxn>
                  <a:cxn ang="0">
                    <a:pos x="T2" y="T3"/>
                  </a:cxn>
                  <a:cxn ang="0">
                    <a:pos x="T4" y="T5"/>
                  </a:cxn>
                  <a:cxn ang="0">
                    <a:pos x="T6" y="T7"/>
                  </a:cxn>
                </a:cxnLst>
                <a:rect l="0" t="0" r="r" b="b"/>
                <a:pathLst>
                  <a:path w="28" h="15">
                    <a:moveTo>
                      <a:pt x="28" y="6"/>
                    </a:moveTo>
                    <a:cubicBezTo>
                      <a:pt x="22" y="6"/>
                      <a:pt x="17" y="6"/>
                      <a:pt x="11" y="9"/>
                    </a:cubicBezTo>
                    <a:cubicBezTo>
                      <a:pt x="0" y="15"/>
                      <a:pt x="6" y="5"/>
                      <a:pt x="4" y="1"/>
                    </a:cubicBezTo>
                    <a:cubicBezTo>
                      <a:pt x="13" y="0"/>
                      <a:pt x="21" y="1"/>
                      <a:pt x="28" y="6"/>
                    </a:cubicBezTo>
                    <a:close/>
                  </a:path>
                </a:pathLst>
              </a:custGeom>
              <a:solidFill>
                <a:srgbClr val="90BF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1" name="Freeform 203"/>
              <p:cNvSpPr/>
              <p:nvPr/>
            </p:nvSpPr>
            <p:spPr bwMode="auto">
              <a:xfrm>
                <a:off x="1351" y="1203"/>
                <a:ext cx="324" cy="462"/>
              </a:xfrm>
              <a:custGeom>
                <a:avLst/>
                <a:gdLst>
                  <a:gd name="T0" fmla="*/ 206 w 288"/>
                  <a:gd name="T1" fmla="*/ 21 h 412"/>
                  <a:gd name="T2" fmla="*/ 218 w 288"/>
                  <a:gd name="T3" fmla="*/ 27 h 412"/>
                  <a:gd name="T4" fmla="*/ 236 w 288"/>
                  <a:gd name="T5" fmla="*/ 75 h 412"/>
                  <a:gd name="T6" fmla="*/ 274 w 288"/>
                  <a:gd name="T7" fmla="*/ 199 h 412"/>
                  <a:gd name="T8" fmla="*/ 281 w 288"/>
                  <a:gd name="T9" fmla="*/ 215 h 412"/>
                  <a:gd name="T10" fmla="*/ 282 w 288"/>
                  <a:gd name="T11" fmla="*/ 254 h 412"/>
                  <a:gd name="T12" fmla="*/ 264 w 288"/>
                  <a:gd name="T13" fmla="*/ 343 h 412"/>
                  <a:gd name="T14" fmla="*/ 225 w 288"/>
                  <a:gd name="T15" fmla="*/ 390 h 412"/>
                  <a:gd name="T16" fmla="*/ 130 w 288"/>
                  <a:gd name="T17" fmla="*/ 410 h 412"/>
                  <a:gd name="T18" fmla="*/ 126 w 288"/>
                  <a:gd name="T19" fmla="*/ 410 h 412"/>
                  <a:gd name="T20" fmla="*/ 47 w 288"/>
                  <a:gd name="T21" fmla="*/ 383 h 412"/>
                  <a:gd name="T22" fmla="*/ 9 w 288"/>
                  <a:gd name="T23" fmla="*/ 321 h 412"/>
                  <a:gd name="T24" fmla="*/ 6 w 288"/>
                  <a:gd name="T25" fmla="*/ 314 h 412"/>
                  <a:gd name="T26" fmla="*/ 5 w 288"/>
                  <a:gd name="T27" fmla="*/ 283 h 412"/>
                  <a:gd name="T28" fmla="*/ 21 w 288"/>
                  <a:gd name="T29" fmla="*/ 174 h 412"/>
                  <a:gd name="T30" fmla="*/ 22 w 288"/>
                  <a:gd name="T31" fmla="*/ 150 h 412"/>
                  <a:gd name="T32" fmla="*/ 26 w 288"/>
                  <a:gd name="T33" fmla="*/ 92 h 412"/>
                  <a:gd name="T34" fmla="*/ 31 w 288"/>
                  <a:gd name="T35" fmla="*/ 71 h 412"/>
                  <a:gd name="T36" fmla="*/ 42 w 288"/>
                  <a:gd name="T37" fmla="*/ 23 h 412"/>
                  <a:gd name="T38" fmla="*/ 66 w 288"/>
                  <a:gd name="T39" fmla="*/ 14 h 412"/>
                  <a:gd name="T40" fmla="*/ 132 w 288"/>
                  <a:gd name="T41" fmla="*/ 6 h 412"/>
                  <a:gd name="T42" fmla="*/ 163 w 288"/>
                  <a:gd name="T43" fmla="*/ 9 h 412"/>
                  <a:gd name="T44" fmla="*/ 177 w 288"/>
                  <a:gd name="T45" fmla="*/ 73 h 412"/>
                  <a:gd name="T46" fmla="*/ 170 w 288"/>
                  <a:gd name="T47" fmla="*/ 9 h 412"/>
                  <a:gd name="T48" fmla="*/ 183 w 288"/>
                  <a:gd name="T49" fmla="*/ 13 h 412"/>
                  <a:gd name="T50" fmla="*/ 189 w 288"/>
                  <a:gd name="T51" fmla="*/ 33 h 412"/>
                  <a:gd name="T52" fmla="*/ 193 w 288"/>
                  <a:gd name="T53" fmla="*/ 15 h 412"/>
                  <a:gd name="T54" fmla="*/ 206 w 288"/>
                  <a:gd name="T55" fmla="*/ 21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8" h="412">
                    <a:moveTo>
                      <a:pt x="206" y="21"/>
                    </a:moveTo>
                    <a:cubicBezTo>
                      <a:pt x="210" y="23"/>
                      <a:pt x="214" y="25"/>
                      <a:pt x="218" y="27"/>
                    </a:cubicBezTo>
                    <a:cubicBezTo>
                      <a:pt x="228" y="41"/>
                      <a:pt x="232" y="58"/>
                      <a:pt x="236" y="75"/>
                    </a:cubicBezTo>
                    <a:cubicBezTo>
                      <a:pt x="247" y="117"/>
                      <a:pt x="266" y="156"/>
                      <a:pt x="274" y="199"/>
                    </a:cubicBezTo>
                    <a:cubicBezTo>
                      <a:pt x="275" y="205"/>
                      <a:pt x="279" y="209"/>
                      <a:pt x="281" y="215"/>
                    </a:cubicBezTo>
                    <a:cubicBezTo>
                      <a:pt x="281" y="228"/>
                      <a:pt x="288" y="241"/>
                      <a:pt x="282" y="254"/>
                    </a:cubicBezTo>
                    <a:cubicBezTo>
                      <a:pt x="275" y="283"/>
                      <a:pt x="268" y="313"/>
                      <a:pt x="264" y="343"/>
                    </a:cubicBezTo>
                    <a:cubicBezTo>
                      <a:pt x="260" y="369"/>
                      <a:pt x="243" y="379"/>
                      <a:pt x="225" y="390"/>
                    </a:cubicBezTo>
                    <a:cubicBezTo>
                      <a:pt x="196" y="408"/>
                      <a:pt x="163" y="411"/>
                      <a:pt x="130" y="410"/>
                    </a:cubicBezTo>
                    <a:cubicBezTo>
                      <a:pt x="128" y="412"/>
                      <a:pt x="127" y="412"/>
                      <a:pt x="126" y="410"/>
                    </a:cubicBezTo>
                    <a:cubicBezTo>
                      <a:pt x="99" y="403"/>
                      <a:pt x="73" y="395"/>
                      <a:pt x="47" y="383"/>
                    </a:cubicBezTo>
                    <a:cubicBezTo>
                      <a:pt x="21" y="371"/>
                      <a:pt x="7" y="351"/>
                      <a:pt x="9" y="321"/>
                    </a:cubicBezTo>
                    <a:cubicBezTo>
                      <a:pt x="9" y="318"/>
                      <a:pt x="8" y="315"/>
                      <a:pt x="6" y="314"/>
                    </a:cubicBezTo>
                    <a:cubicBezTo>
                      <a:pt x="0" y="304"/>
                      <a:pt x="0" y="293"/>
                      <a:pt x="5" y="283"/>
                    </a:cubicBezTo>
                    <a:cubicBezTo>
                      <a:pt x="12" y="246"/>
                      <a:pt x="10" y="209"/>
                      <a:pt x="21" y="174"/>
                    </a:cubicBezTo>
                    <a:cubicBezTo>
                      <a:pt x="23" y="166"/>
                      <a:pt x="22" y="158"/>
                      <a:pt x="22" y="150"/>
                    </a:cubicBezTo>
                    <a:cubicBezTo>
                      <a:pt x="26" y="131"/>
                      <a:pt x="25" y="111"/>
                      <a:pt x="26" y="92"/>
                    </a:cubicBezTo>
                    <a:cubicBezTo>
                      <a:pt x="27" y="84"/>
                      <a:pt x="28" y="77"/>
                      <a:pt x="31" y="71"/>
                    </a:cubicBezTo>
                    <a:cubicBezTo>
                      <a:pt x="46" y="58"/>
                      <a:pt x="43" y="40"/>
                      <a:pt x="42" y="23"/>
                    </a:cubicBezTo>
                    <a:cubicBezTo>
                      <a:pt x="50" y="20"/>
                      <a:pt x="58" y="17"/>
                      <a:pt x="66" y="14"/>
                    </a:cubicBezTo>
                    <a:cubicBezTo>
                      <a:pt x="87" y="6"/>
                      <a:pt x="108" y="0"/>
                      <a:pt x="132" y="6"/>
                    </a:cubicBezTo>
                    <a:cubicBezTo>
                      <a:pt x="140" y="8"/>
                      <a:pt x="152" y="11"/>
                      <a:pt x="163" y="9"/>
                    </a:cubicBezTo>
                    <a:cubicBezTo>
                      <a:pt x="163" y="33"/>
                      <a:pt x="166" y="56"/>
                      <a:pt x="177" y="73"/>
                    </a:cubicBezTo>
                    <a:cubicBezTo>
                      <a:pt x="172" y="55"/>
                      <a:pt x="155" y="34"/>
                      <a:pt x="170" y="9"/>
                    </a:cubicBezTo>
                    <a:cubicBezTo>
                      <a:pt x="175" y="8"/>
                      <a:pt x="179" y="10"/>
                      <a:pt x="183" y="13"/>
                    </a:cubicBezTo>
                    <a:cubicBezTo>
                      <a:pt x="188" y="19"/>
                      <a:pt x="185" y="27"/>
                      <a:pt x="189" y="33"/>
                    </a:cubicBezTo>
                    <a:cubicBezTo>
                      <a:pt x="187" y="26"/>
                      <a:pt x="185" y="19"/>
                      <a:pt x="193" y="15"/>
                    </a:cubicBezTo>
                    <a:cubicBezTo>
                      <a:pt x="199" y="14"/>
                      <a:pt x="203" y="16"/>
                      <a:pt x="206" y="21"/>
                    </a:cubicBezTo>
                    <a:close/>
                  </a:path>
                </a:pathLst>
              </a:custGeom>
              <a:solidFill>
                <a:srgbClr val="FAF5E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2" name="Freeform 204"/>
              <p:cNvSpPr/>
              <p:nvPr/>
            </p:nvSpPr>
            <p:spPr bwMode="auto">
              <a:xfrm>
                <a:off x="698" y="2535"/>
                <a:ext cx="537" cy="813"/>
              </a:xfrm>
              <a:custGeom>
                <a:avLst/>
                <a:gdLst>
                  <a:gd name="T0" fmla="*/ 91 w 478"/>
                  <a:gd name="T1" fmla="*/ 146 h 724"/>
                  <a:gd name="T2" fmla="*/ 76 w 478"/>
                  <a:gd name="T3" fmla="*/ 120 h 724"/>
                  <a:gd name="T4" fmla="*/ 55 w 478"/>
                  <a:gd name="T5" fmla="*/ 104 h 724"/>
                  <a:gd name="T6" fmla="*/ 28 w 478"/>
                  <a:gd name="T7" fmla="*/ 79 h 724"/>
                  <a:gd name="T8" fmla="*/ 52 w 478"/>
                  <a:gd name="T9" fmla="*/ 49 h 724"/>
                  <a:gd name="T10" fmla="*/ 60 w 478"/>
                  <a:gd name="T11" fmla="*/ 0 h 724"/>
                  <a:gd name="T12" fmla="*/ 81 w 478"/>
                  <a:gd name="T13" fmla="*/ 54 h 724"/>
                  <a:gd name="T14" fmla="*/ 107 w 478"/>
                  <a:gd name="T15" fmla="*/ 96 h 724"/>
                  <a:gd name="T16" fmla="*/ 107 w 478"/>
                  <a:gd name="T17" fmla="*/ 95 h 724"/>
                  <a:gd name="T18" fmla="*/ 142 w 478"/>
                  <a:gd name="T19" fmla="*/ 117 h 724"/>
                  <a:gd name="T20" fmla="*/ 161 w 478"/>
                  <a:gd name="T21" fmla="*/ 77 h 724"/>
                  <a:gd name="T22" fmla="*/ 224 w 478"/>
                  <a:gd name="T23" fmla="*/ 84 h 724"/>
                  <a:gd name="T24" fmla="*/ 247 w 478"/>
                  <a:gd name="T25" fmla="*/ 92 h 724"/>
                  <a:gd name="T26" fmla="*/ 246 w 478"/>
                  <a:gd name="T27" fmla="*/ 137 h 724"/>
                  <a:gd name="T28" fmla="*/ 295 w 478"/>
                  <a:gd name="T29" fmla="*/ 148 h 724"/>
                  <a:gd name="T30" fmla="*/ 295 w 478"/>
                  <a:gd name="T31" fmla="*/ 148 h 724"/>
                  <a:gd name="T32" fmla="*/ 324 w 478"/>
                  <a:gd name="T33" fmla="*/ 149 h 724"/>
                  <a:gd name="T34" fmla="*/ 344 w 478"/>
                  <a:gd name="T35" fmla="*/ 127 h 724"/>
                  <a:gd name="T36" fmla="*/ 399 w 478"/>
                  <a:gd name="T37" fmla="*/ 139 h 724"/>
                  <a:gd name="T38" fmla="*/ 454 w 478"/>
                  <a:gd name="T39" fmla="*/ 146 h 724"/>
                  <a:gd name="T40" fmla="*/ 473 w 478"/>
                  <a:gd name="T41" fmla="*/ 186 h 724"/>
                  <a:gd name="T42" fmla="*/ 420 w 478"/>
                  <a:gd name="T43" fmla="*/ 151 h 724"/>
                  <a:gd name="T44" fmla="*/ 341 w 478"/>
                  <a:gd name="T45" fmla="*/ 140 h 724"/>
                  <a:gd name="T46" fmla="*/ 354 w 478"/>
                  <a:gd name="T47" fmla="*/ 214 h 724"/>
                  <a:gd name="T48" fmla="*/ 322 w 478"/>
                  <a:gd name="T49" fmla="*/ 227 h 724"/>
                  <a:gd name="T50" fmla="*/ 279 w 478"/>
                  <a:gd name="T51" fmla="*/ 218 h 724"/>
                  <a:gd name="T52" fmla="*/ 279 w 478"/>
                  <a:gd name="T53" fmla="*/ 288 h 724"/>
                  <a:gd name="T54" fmla="*/ 257 w 478"/>
                  <a:gd name="T55" fmla="*/ 220 h 724"/>
                  <a:gd name="T56" fmla="*/ 246 w 478"/>
                  <a:gd name="T57" fmla="*/ 237 h 724"/>
                  <a:gd name="T58" fmla="*/ 244 w 478"/>
                  <a:gd name="T59" fmla="*/ 275 h 724"/>
                  <a:gd name="T60" fmla="*/ 269 w 478"/>
                  <a:gd name="T61" fmla="*/ 316 h 724"/>
                  <a:gd name="T62" fmla="*/ 279 w 478"/>
                  <a:gd name="T63" fmla="*/ 350 h 724"/>
                  <a:gd name="T64" fmla="*/ 228 w 478"/>
                  <a:gd name="T65" fmla="*/ 313 h 724"/>
                  <a:gd name="T66" fmla="*/ 245 w 478"/>
                  <a:gd name="T67" fmla="*/ 429 h 724"/>
                  <a:gd name="T68" fmla="*/ 281 w 478"/>
                  <a:gd name="T69" fmla="*/ 507 h 724"/>
                  <a:gd name="T70" fmla="*/ 311 w 478"/>
                  <a:gd name="T71" fmla="*/ 467 h 724"/>
                  <a:gd name="T72" fmla="*/ 322 w 478"/>
                  <a:gd name="T73" fmla="*/ 508 h 724"/>
                  <a:gd name="T74" fmla="*/ 328 w 478"/>
                  <a:gd name="T75" fmla="*/ 539 h 724"/>
                  <a:gd name="T76" fmla="*/ 306 w 478"/>
                  <a:gd name="T77" fmla="*/ 602 h 724"/>
                  <a:gd name="T78" fmla="*/ 307 w 478"/>
                  <a:gd name="T79" fmla="*/ 600 h 724"/>
                  <a:gd name="T80" fmla="*/ 318 w 478"/>
                  <a:gd name="T81" fmla="*/ 630 h 724"/>
                  <a:gd name="T82" fmla="*/ 246 w 478"/>
                  <a:gd name="T83" fmla="*/ 575 h 724"/>
                  <a:gd name="T84" fmla="*/ 220 w 478"/>
                  <a:gd name="T85" fmla="*/ 516 h 724"/>
                  <a:gd name="T86" fmla="*/ 225 w 478"/>
                  <a:gd name="T87" fmla="*/ 445 h 724"/>
                  <a:gd name="T88" fmla="*/ 203 w 478"/>
                  <a:gd name="T89" fmla="*/ 517 h 724"/>
                  <a:gd name="T90" fmla="*/ 186 w 478"/>
                  <a:gd name="T91" fmla="*/ 529 h 724"/>
                  <a:gd name="T92" fmla="*/ 197 w 478"/>
                  <a:gd name="T93" fmla="*/ 637 h 724"/>
                  <a:gd name="T94" fmla="*/ 155 w 478"/>
                  <a:gd name="T95" fmla="*/ 724 h 724"/>
                  <a:gd name="T96" fmla="*/ 169 w 478"/>
                  <a:gd name="T97" fmla="*/ 663 h 724"/>
                  <a:gd name="T98" fmla="*/ 150 w 478"/>
                  <a:gd name="T99" fmla="*/ 676 h 724"/>
                  <a:gd name="T100" fmla="*/ 168 w 478"/>
                  <a:gd name="T101" fmla="*/ 604 h 724"/>
                  <a:gd name="T102" fmla="*/ 150 w 478"/>
                  <a:gd name="T103" fmla="*/ 572 h 724"/>
                  <a:gd name="T104" fmla="*/ 147 w 478"/>
                  <a:gd name="T105" fmla="*/ 521 h 724"/>
                  <a:gd name="T106" fmla="*/ 159 w 478"/>
                  <a:gd name="T107" fmla="*/ 443 h 724"/>
                  <a:gd name="T108" fmla="*/ 156 w 478"/>
                  <a:gd name="T109" fmla="*/ 280 h 724"/>
                  <a:gd name="T110" fmla="*/ 162 w 478"/>
                  <a:gd name="T111" fmla="*/ 189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8" h="724">
                    <a:moveTo>
                      <a:pt x="162" y="189"/>
                    </a:moveTo>
                    <a:cubicBezTo>
                      <a:pt x="160" y="188"/>
                      <a:pt x="157" y="188"/>
                      <a:pt x="155" y="187"/>
                    </a:cubicBezTo>
                    <a:cubicBezTo>
                      <a:pt x="132" y="177"/>
                      <a:pt x="110" y="167"/>
                      <a:pt x="87" y="156"/>
                    </a:cubicBezTo>
                    <a:cubicBezTo>
                      <a:pt x="85" y="152"/>
                      <a:pt x="87" y="148"/>
                      <a:pt x="91" y="146"/>
                    </a:cubicBezTo>
                    <a:cubicBezTo>
                      <a:pt x="99" y="141"/>
                      <a:pt x="100" y="137"/>
                      <a:pt x="91" y="130"/>
                    </a:cubicBezTo>
                    <a:cubicBezTo>
                      <a:pt x="78" y="120"/>
                      <a:pt x="83" y="100"/>
                      <a:pt x="70" y="88"/>
                    </a:cubicBezTo>
                    <a:cubicBezTo>
                      <a:pt x="67" y="90"/>
                      <a:pt x="70" y="92"/>
                      <a:pt x="70" y="94"/>
                    </a:cubicBezTo>
                    <a:cubicBezTo>
                      <a:pt x="71" y="103"/>
                      <a:pt x="86" y="109"/>
                      <a:pt x="76" y="120"/>
                    </a:cubicBezTo>
                    <a:cubicBezTo>
                      <a:pt x="65" y="132"/>
                      <a:pt x="52" y="139"/>
                      <a:pt x="35" y="132"/>
                    </a:cubicBezTo>
                    <a:cubicBezTo>
                      <a:pt x="35" y="132"/>
                      <a:pt x="35" y="132"/>
                      <a:pt x="35" y="132"/>
                    </a:cubicBezTo>
                    <a:cubicBezTo>
                      <a:pt x="41" y="129"/>
                      <a:pt x="48" y="126"/>
                      <a:pt x="54" y="122"/>
                    </a:cubicBezTo>
                    <a:cubicBezTo>
                      <a:pt x="63" y="117"/>
                      <a:pt x="64" y="111"/>
                      <a:pt x="55" y="104"/>
                    </a:cubicBezTo>
                    <a:cubicBezTo>
                      <a:pt x="54" y="91"/>
                      <a:pt x="48" y="81"/>
                      <a:pt x="42" y="70"/>
                    </a:cubicBezTo>
                    <a:cubicBezTo>
                      <a:pt x="37" y="86"/>
                      <a:pt x="55" y="91"/>
                      <a:pt x="55" y="104"/>
                    </a:cubicBezTo>
                    <a:cubicBezTo>
                      <a:pt x="42" y="102"/>
                      <a:pt x="34" y="115"/>
                      <a:pt x="21" y="115"/>
                    </a:cubicBezTo>
                    <a:cubicBezTo>
                      <a:pt x="43" y="105"/>
                      <a:pt x="32" y="91"/>
                      <a:pt x="28" y="79"/>
                    </a:cubicBezTo>
                    <a:cubicBezTo>
                      <a:pt x="22" y="65"/>
                      <a:pt x="25" y="46"/>
                      <a:pt x="0" y="39"/>
                    </a:cubicBezTo>
                    <a:cubicBezTo>
                      <a:pt x="16" y="36"/>
                      <a:pt x="26" y="34"/>
                      <a:pt x="35" y="33"/>
                    </a:cubicBezTo>
                    <a:cubicBezTo>
                      <a:pt x="43" y="43"/>
                      <a:pt x="18" y="36"/>
                      <a:pt x="28" y="47"/>
                    </a:cubicBezTo>
                    <a:cubicBezTo>
                      <a:pt x="35" y="54"/>
                      <a:pt x="44" y="53"/>
                      <a:pt x="52" y="49"/>
                    </a:cubicBezTo>
                    <a:cubicBezTo>
                      <a:pt x="54" y="48"/>
                      <a:pt x="57" y="45"/>
                      <a:pt x="57" y="44"/>
                    </a:cubicBezTo>
                    <a:cubicBezTo>
                      <a:pt x="51" y="32"/>
                      <a:pt x="59" y="19"/>
                      <a:pt x="54" y="7"/>
                    </a:cubicBezTo>
                    <a:cubicBezTo>
                      <a:pt x="52" y="2"/>
                      <a:pt x="55" y="1"/>
                      <a:pt x="59" y="0"/>
                    </a:cubicBezTo>
                    <a:cubicBezTo>
                      <a:pt x="59" y="0"/>
                      <a:pt x="60" y="0"/>
                      <a:pt x="60" y="0"/>
                    </a:cubicBezTo>
                    <a:cubicBezTo>
                      <a:pt x="61" y="2"/>
                      <a:pt x="64" y="3"/>
                      <a:pt x="65" y="6"/>
                    </a:cubicBezTo>
                    <a:cubicBezTo>
                      <a:pt x="66" y="12"/>
                      <a:pt x="66" y="19"/>
                      <a:pt x="68" y="26"/>
                    </a:cubicBezTo>
                    <a:cubicBezTo>
                      <a:pt x="73" y="39"/>
                      <a:pt x="76" y="52"/>
                      <a:pt x="58" y="58"/>
                    </a:cubicBezTo>
                    <a:cubicBezTo>
                      <a:pt x="69" y="67"/>
                      <a:pt x="75" y="62"/>
                      <a:pt x="81" y="54"/>
                    </a:cubicBezTo>
                    <a:cubicBezTo>
                      <a:pt x="84" y="51"/>
                      <a:pt x="87" y="49"/>
                      <a:pt x="91" y="52"/>
                    </a:cubicBezTo>
                    <a:cubicBezTo>
                      <a:pt x="95" y="54"/>
                      <a:pt x="97" y="58"/>
                      <a:pt x="95" y="62"/>
                    </a:cubicBezTo>
                    <a:cubicBezTo>
                      <a:pt x="84" y="75"/>
                      <a:pt x="93" y="80"/>
                      <a:pt x="103" y="86"/>
                    </a:cubicBezTo>
                    <a:cubicBezTo>
                      <a:pt x="106" y="88"/>
                      <a:pt x="109" y="92"/>
                      <a:pt x="107" y="96"/>
                    </a:cubicBezTo>
                    <a:cubicBezTo>
                      <a:pt x="103" y="100"/>
                      <a:pt x="98" y="97"/>
                      <a:pt x="93" y="98"/>
                    </a:cubicBezTo>
                    <a:cubicBezTo>
                      <a:pt x="96" y="107"/>
                      <a:pt x="99" y="116"/>
                      <a:pt x="109" y="122"/>
                    </a:cubicBezTo>
                    <a:cubicBezTo>
                      <a:pt x="109" y="113"/>
                      <a:pt x="103" y="105"/>
                      <a:pt x="106" y="97"/>
                    </a:cubicBezTo>
                    <a:cubicBezTo>
                      <a:pt x="107" y="96"/>
                      <a:pt x="107" y="95"/>
                      <a:pt x="107" y="95"/>
                    </a:cubicBezTo>
                    <a:cubicBezTo>
                      <a:pt x="124" y="95"/>
                      <a:pt x="141" y="98"/>
                      <a:pt x="156" y="86"/>
                    </a:cubicBezTo>
                    <a:cubicBezTo>
                      <a:pt x="158" y="85"/>
                      <a:pt x="161" y="88"/>
                      <a:pt x="162" y="90"/>
                    </a:cubicBezTo>
                    <a:cubicBezTo>
                      <a:pt x="164" y="94"/>
                      <a:pt x="163" y="97"/>
                      <a:pt x="160" y="99"/>
                    </a:cubicBezTo>
                    <a:cubicBezTo>
                      <a:pt x="153" y="104"/>
                      <a:pt x="146" y="109"/>
                      <a:pt x="142" y="117"/>
                    </a:cubicBezTo>
                    <a:cubicBezTo>
                      <a:pt x="138" y="121"/>
                      <a:pt x="132" y="118"/>
                      <a:pt x="127" y="118"/>
                    </a:cubicBezTo>
                    <a:cubicBezTo>
                      <a:pt x="133" y="131"/>
                      <a:pt x="133" y="131"/>
                      <a:pt x="145" y="137"/>
                    </a:cubicBezTo>
                    <a:cubicBezTo>
                      <a:pt x="149" y="129"/>
                      <a:pt x="138" y="123"/>
                      <a:pt x="144" y="115"/>
                    </a:cubicBezTo>
                    <a:cubicBezTo>
                      <a:pt x="158" y="106"/>
                      <a:pt x="171" y="98"/>
                      <a:pt x="161" y="77"/>
                    </a:cubicBezTo>
                    <a:cubicBezTo>
                      <a:pt x="158" y="72"/>
                      <a:pt x="157" y="64"/>
                      <a:pt x="168" y="64"/>
                    </a:cubicBezTo>
                    <a:cubicBezTo>
                      <a:pt x="180" y="76"/>
                      <a:pt x="198" y="67"/>
                      <a:pt x="211" y="77"/>
                    </a:cubicBezTo>
                    <a:cubicBezTo>
                      <a:pt x="216" y="78"/>
                      <a:pt x="220" y="80"/>
                      <a:pt x="224" y="83"/>
                    </a:cubicBezTo>
                    <a:cubicBezTo>
                      <a:pt x="224" y="84"/>
                      <a:pt x="224" y="84"/>
                      <a:pt x="224" y="84"/>
                    </a:cubicBezTo>
                    <a:cubicBezTo>
                      <a:pt x="227" y="91"/>
                      <a:pt x="227" y="99"/>
                      <a:pt x="223" y="106"/>
                    </a:cubicBezTo>
                    <a:cubicBezTo>
                      <a:pt x="219" y="114"/>
                      <a:pt x="222" y="120"/>
                      <a:pt x="228" y="126"/>
                    </a:cubicBezTo>
                    <a:cubicBezTo>
                      <a:pt x="221" y="112"/>
                      <a:pt x="235" y="101"/>
                      <a:pt x="235" y="88"/>
                    </a:cubicBezTo>
                    <a:cubicBezTo>
                      <a:pt x="240" y="86"/>
                      <a:pt x="243" y="91"/>
                      <a:pt x="247" y="92"/>
                    </a:cubicBezTo>
                    <a:cubicBezTo>
                      <a:pt x="249" y="94"/>
                      <a:pt x="253" y="93"/>
                      <a:pt x="255" y="96"/>
                    </a:cubicBezTo>
                    <a:cubicBezTo>
                      <a:pt x="256" y="97"/>
                      <a:pt x="256" y="98"/>
                      <a:pt x="256" y="100"/>
                    </a:cubicBezTo>
                    <a:cubicBezTo>
                      <a:pt x="254" y="102"/>
                      <a:pt x="250" y="107"/>
                      <a:pt x="251" y="108"/>
                    </a:cubicBezTo>
                    <a:cubicBezTo>
                      <a:pt x="269" y="121"/>
                      <a:pt x="252" y="128"/>
                      <a:pt x="246" y="137"/>
                    </a:cubicBezTo>
                    <a:cubicBezTo>
                      <a:pt x="245" y="139"/>
                      <a:pt x="245" y="141"/>
                      <a:pt x="245" y="143"/>
                    </a:cubicBezTo>
                    <a:cubicBezTo>
                      <a:pt x="262" y="132"/>
                      <a:pt x="263" y="117"/>
                      <a:pt x="256" y="100"/>
                    </a:cubicBezTo>
                    <a:cubicBezTo>
                      <a:pt x="267" y="95"/>
                      <a:pt x="270" y="109"/>
                      <a:pt x="279" y="108"/>
                    </a:cubicBezTo>
                    <a:cubicBezTo>
                      <a:pt x="278" y="124"/>
                      <a:pt x="292" y="134"/>
                      <a:pt x="295" y="148"/>
                    </a:cubicBezTo>
                    <a:cubicBezTo>
                      <a:pt x="293" y="150"/>
                      <a:pt x="295" y="147"/>
                      <a:pt x="294" y="149"/>
                    </a:cubicBezTo>
                    <a:cubicBezTo>
                      <a:pt x="291" y="153"/>
                      <a:pt x="284" y="154"/>
                      <a:pt x="286" y="161"/>
                    </a:cubicBezTo>
                    <a:cubicBezTo>
                      <a:pt x="286" y="163"/>
                      <a:pt x="289" y="163"/>
                      <a:pt x="291" y="162"/>
                    </a:cubicBezTo>
                    <a:cubicBezTo>
                      <a:pt x="300" y="160"/>
                      <a:pt x="293" y="152"/>
                      <a:pt x="295" y="148"/>
                    </a:cubicBezTo>
                    <a:cubicBezTo>
                      <a:pt x="298" y="144"/>
                      <a:pt x="296" y="140"/>
                      <a:pt x="296" y="137"/>
                    </a:cubicBezTo>
                    <a:cubicBezTo>
                      <a:pt x="296" y="133"/>
                      <a:pt x="296" y="129"/>
                      <a:pt x="300" y="128"/>
                    </a:cubicBezTo>
                    <a:cubicBezTo>
                      <a:pt x="304" y="127"/>
                      <a:pt x="307" y="130"/>
                      <a:pt x="309" y="133"/>
                    </a:cubicBezTo>
                    <a:cubicBezTo>
                      <a:pt x="313" y="139"/>
                      <a:pt x="313" y="148"/>
                      <a:pt x="324" y="149"/>
                    </a:cubicBezTo>
                    <a:cubicBezTo>
                      <a:pt x="327" y="141"/>
                      <a:pt x="320" y="137"/>
                      <a:pt x="318" y="132"/>
                    </a:cubicBezTo>
                    <a:cubicBezTo>
                      <a:pt x="310" y="118"/>
                      <a:pt x="319" y="122"/>
                      <a:pt x="327" y="124"/>
                    </a:cubicBezTo>
                    <a:cubicBezTo>
                      <a:pt x="328" y="123"/>
                      <a:pt x="328" y="123"/>
                      <a:pt x="328" y="123"/>
                    </a:cubicBezTo>
                    <a:cubicBezTo>
                      <a:pt x="332" y="130"/>
                      <a:pt x="339" y="123"/>
                      <a:pt x="344" y="127"/>
                    </a:cubicBezTo>
                    <a:cubicBezTo>
                      <a:pt x="351" y="129"/>
                      <a:pt x="359" y="130"/>
                      <a:pt x="367" y="132"/>
                    </a:cubicBezTo>
                    <a:cubicBezTo>
                      <a:pt x="370" y="132"/>
                      <a:pt x="373" y="134"/>
                      <a:pt x="375" y="135"/>
                    </a:cubicBezTo>
                    <a:cubicBezTo>
                      <a:pt x="381" y="134"/>
                      <a:pt x="385" y="142"/>
                      <a:pt x="391" y="139"/>
                    </a:cubicBezTo>
                    <a:cubicBezTo>
                      <a:pt x="394" y="138"/>
                      <a:pt x="396" y="137"/>
                      <a:pt x="399" y="139"/>
                    </a:cubicBezTo>
                    <a:cubicBezTo>
                      <a:pt x="409" y="141"/>
                      <a:pt x="418" y="142"/>
                      <a:pt x="427" y="144"/>
                    </a:cubicBezTo>
                    <a:cubicBezTo>
                      <a:pt x="429" y="144"/>
                      <a:pt x="432" y="143"/>
                      <a:pt x="434" y="144"/>
                    </a:cubicBezTo>
                    <a:cubicBezTo>
                      <a:pt x="439" y="144"/>
                      <a:pt x="444" y="144"/>
                      <a:pt x="449" y="145"/>
                    </a:cubicBezTo>
                    <a:cubicBezTo>
                      <a:pt x="451" y="145"/>
                      <a:pt x="453" y="145"/>
                      <a:pt x="454" y="146"/>
                    </a:cubicBezTo>
                    <a:cubicBezTo>
                      <a:pt x="460" y="148"/>
                      <a:pt x="466" y="147"/>
                      <a:pt x="472" y="151"/>
                    </a:cubicBezTo>
                    <a:cubicBezTo>
                      <a:pt x="471" y="152"/>
                      <a:pt x="471" y="152"/>
                      <a:pt x="471" y="152"/>
                    </a:cubicBezTo>
                    <a:cubicBezTo>
                      <a:pt x="457" y="156"/>
                      <a:pt x="456" y="164"/>
                      <a:pt x="465" y="175"/>
                    </a:cubicBezTo>
                    <a:cubicBezTo>
                      <a:pt x="467" y="178"/>
                      <a:pt x="470" y="183"/>
                      <a:pt x="473" y="186"/>
                    </a:cubicBezTo>
                    <a:cubicBezTo>
                      <a:pt x="476" y="189"/>
                      <a:pt x="478" y="192"/>
                      <a:pt x="473" y="195"/>
                    </a:cubicBezTo>
                    <a:cubicBezTo>
                      <a:pt x="471" y="197"/>
                      <a:pt x="468" y="199"/>
                      <a:pt x="466" y="198"/>
                    </a:cubicBezTo>
                    <a:cubicBezTo>
                      <a:pt x="463" y="198"/>
                      <a:pt x="462" y="194"/>
                      <a:pt x="462" y="190"/>
                    </a:cubicBezTo>
                    <a:cubicBezTo>
                      <a:pt x="458" y="163"/>
                      <a:pt x="447" y="152"/>
                      <a:pt x="420" y="151"/>
                    </a:cubicBezTo>
                    <a:cubicBezTo>
                      <a:pt x="412" y="151"/>
                      <a:pt x="405" y="147"/>
                      <a:pt x="397" y="145"/>
                    </a:cubicBezTo>
                    <a:cubicBezTo>
                      <a:pt x="386" y="142"/>
                      <a:pt x="385" y="147"/>
                      <a:pt x="387" y="156"/>
                    </a:cubicBezTo>
                    <a:cubicBezTo>
                      <a:pt x="380" y="160"/>
                      <a:pt x="373" y="145"/>
                      <a:pt x="367" y="156"/>
                    </a:cubicBezTo>
                    <a:cubicBezTo>
                      <a:pt x="354" y="158"/>
                      <a:pt x="353" y="141"/>
                      <a:pt x="341" y="140"/>
                    </a:cubicBezTo>
                    <a:cubicBezTo>
                      <a:pt x="349" y="148"/>
                      <a:pt x="349" y="165"/>
                      <a:pt x="367" y="156"/>
                    </a:cubicBezTo>
                    <a:cubicBezTo>
                      <a:pt x="373" y="153"/>
                      <a:pt x="380" y="168"/>
                      <a:pt x="387" y="156"/>
                    </a:cubicBezTo>
                    <a:cubicBezTo>
                      <a:pt x="396" y="161"/>
                      <a:pt x="398" y="170"/>
                      <a:pt x="401" y="179"/>
                    </a:cubicBezTo>
                    <a:cubicBezTo>
                      <a:pt x="368" y="178"/>
                      <a:pt x="352" y="190"/>
                      <a:pt x="354" y="214"/>
                    </a:cubicBezTo>
                    <a:cubicBezTo>
                      <a:pt x="343" y="206"/>
                      <a:pt x="341" y="187"/>
                      <a:pt x="322" y="191"/>
                    </a:cubicBezTo>
                    <a:cubicBezTo>
                      <a:pt x="325" y="199"/>
                      <a:pt x="328" y="209"/>
                      <a:pt x="331" y="219"/>
                    </a:cubicBezTo>
                    <a:cubicBezTo>
                      <a:pt x="333" y="223"/>
                      <a:pt x="334" y="228"/>
                      <a:pt x="327" y="228"/>
                    </a:cubicBezTo>
                    <a:cubicBezTo>
                      <a:pt x="325" y="229"/>
                      <a:pt x="323" y="229"/>
                      <a:pt x="322" y="227"/>
                    </a:cubicBezTo>
                    <a:cubicBezTo>
                      <a:pt x="317" y="211"/>
                      <a:pt x="314" y="193"/>
                      <a:pt x="293" y="185"/>
                    </a:cubicBezTo>
                    <a:cubicBezTo>
                      <a:pt x="294" y="196"/>
                      <a:pt x="298" y="203"/>
                      <a:pt x="303" y="210"/>
                    </a:cubicBezTo>
                    <a:cubicBezTo>
                      <a:pt x="307" y="216"/>
                      <a:pt x="310" y="221"/>
                      <a:pt x="301" y="224"/>
                    </a:cubicBezTo>
                    <a:cubicBezTo>
                      <a:pt x="293" y="225"/>
                      <a:pt x="285" y="225"/>
                      <a:pt x="279" y="218"/>
                    </a:cubicBezTo>
                    <a:cubicBezTo>
                      <a:pt x="278" y="209"/>
                      <a:pt x="285" y="199"/>
                      <a:pt x="275" y="193"/>
                    </a:cubicBezTo>
                    <a:cubicBezTo>
                      <a:pt x="277" y="200"/>
                      <a:pt x="275" y="209"/>
                      <a:pt x="276" y="217"/>
                    </a:cubicBezTo>
                    <a:cubicBezTo>
                      <a:pt x="277" y="235"/>
                      <a:pt x="277" y="253"/>
                      <a:pt x="276" y="272"/>
                    </a:cubicBezTo>
                    <a:cubicBezTo>
                      <a:pt x="272" y="278"/>
                      <a:pt x="282" y="282"/>
                      <a:pt x="279" y="288"/>
                    </a:cubicBezTo>
                    <a:cubicBezTo>
                      <a:pt x="272" y="294"/>
                      <a:pt x="270" y="295"/>
                      <a:pt x="268" y="285"/>
                    </a:cubicBezTo>
                    <a:cubicBezTo>
                      <a:pt x="265" y="273"/>
                      <a:pt x="259" y="276"/>
                      <a:pt x="252" y="277"/>
                    </a:cubicBezTo>
                    <a:cubicBezTo>
                      <a:pt x="250" y="275"/>
                      <a:pt x="248" y="271"/>
                      <a:pt x="249" y="270"/>
                    </a:cubicBezTo>
                    <a:cubicBezTo>
                      <a:pt x="267" y="256"/>
                      <a:pt x="252" y="236"/>
                      <a:pt x="257" y="220"/>
                    </a:cubicBezTo>
                    <a:cubicBezTo>
                      <a:pt x="259" y="215"/>
                      <a:pt x="254" y="211"/>
                      <a:pt x="251" y="208"/>
                    </a:cubicBezTo>
                    <a:cubicBezTo>
                      <a:pt x="247" y="205"/>
                      <a:pt x="250" y="199"/>
                      <a:pt x="246" y="196"/>
                    </a:cubicBezTo>
                    <a:cubicBezTo>
                      <a:pt x="242" y="204"/>
                      <a:pt x="249" y="205"/>
                      <a:pt x="252" y="209"/>
                    </a:cubicBezTo>
                    <a:cubicBezTo>
                      <a:pt x="256" y="220"/>
                      <a:pt x="240" y="228"/>
                      <a:pt x="246" y="237"/>
                    </a:cubicBezTo>
                    <a:cubicBezTo>
                      <a:pt x="257" y="251"/>
                      <a:pt x="248" y="262"/>
                      <a:pt x="244" y="275"/>
                    </a:cubicBezTo>
                    <a:cubicBezTo>
                      <a:pt x="238" y="279"/>
                      <a:pt x="236" y="273"/>
                      <a:pt x="235" y="270"/>
                    </a:cubicBezTo>
                    <a:cubicBezTo>
                      <a:pt x="232" y="262"/>
                      <a:pt x="228" y="256"/>
                      <a:pt x="223" y="250"/>
                    </a:cubicBezTo>
                    <a:cubicBezTo>
                      <a:pt x="227" y="261"/>
                      <a:pt x="229" y="273"/>
                      <a:pt x="244" y="275"/>
                    </a:cubicBezTo>
                    <a:cubicBezTo>
                      <a:pt x="246" y="274"/>
                      <a:pt x="249" y="274"/>
                      <a:pt x="251" y="276"/>
                    </a:cubicBezTo>
                    <a:cubicBezTo>
                      <a:pt x="254" y="285"/>
                      <a:pt x="249" y="297"/>
                      <a:pt x="263" y="302"/>
                    </a:cubicBezTo>
                    <a:cubicBezTo>
                      <a:pt x="269" y="304"/>
                      <a:pt x="260" y="313"/>
                      <a:pt x="260" y="320"/>
                    </a:cubicBezTo>
                    <a:cubicBezTo>
                      <a:pt x="264" y="320"/>
                      <a:pt x="266" y="317"/>
                      <a:pt x="269" y="316"/>
                    </a:cubicBezTo>
                    <a:cubicBezTo>
                      <a:pt x="272" y="315"/>
                      <a:pt x="275" y="313"/>
                      <a:pt x="278" y="316"/>
                    </a:cubicBezTo>
                    <a:cubicBezTo>
                      <a:pt x="281" y="320"/>
                      <a:pt x="278" y="323"/>
                      <a:pt x="276" y="327"/>
                    </a:cubicBezTo>
                    <a:cubicBezTo>
                      <a:pt x="272" y="334"/>
                      <a:pt x="263" y="337"/>
                      <a:pt x="261" y="347"/>
                    </a:cubicBezTo>
                    <a:cubicBezTo>
                      <a:pt x="267" y="352"/>
                      <a:pt x="277" y="341"/>
                      <a:pt x="279" y="350"/>
                    </a:cubicBezTo>
                    <a:cubicBezTo>
                      <a:pt x="281" y="360"/>
                      <a:pt x="271" y="366"/>
                      <a:pt x="263" y="371"/>
                    </a:cubicBezTo>
                    <a:cubicBezTo>
                      <a:pt x="255" y="376"/>
                      <a:pt x="251" y="369"/>
                      <a:pt x="248" y="364"/>
                    </a:cubicBezTo>
                    <a:cubicBezTo>
                      <a:pt x="244" y="358"/>
                      <a:pt x="237" y="353"/>
                      <a:pt x="239" y="345"/>
                    </a:cubicBezTo>
                    <a:cubicBezTo>
                      <a:pt x="245" y="331"/>
                      <a:pt x="239" y="321"/>
                      <a:pt x="228" y="313"/>
                    </a:cubicBezTo>
                    <a:cubicBezTo>
                      <a:pt x="223" y="327"/>
                      <a:pt x="241" y="332"/>
                      <a:pt x="239" y="344"/>
                    </a:cubicBezTo>
                    <a:cubicBezTo>
                      <a:pt x="236" y="347"/>
                      <a:pt x="229" y="349"/>
                      <a:pt x="231" y="352"/>
                    </a:cubicBezTo>
                    <a:cubicBezTo>
                      <a:pt x="239" y="363"/>
                      <a:pt x="231" y="377"/>
                      <a:pt x="234" y="385"/>
                    </a:cubicBezTo>
                    <a:cubicBezTo>
                      <a:pt x="242" y="399"/>
                      <a:pt x="230" y="417"/>
                      <a:pt x="245" y="429"/>
                    </a:cubicBezTo>
                    <a:cubicBezTo>
                      <a:pt x="236" y="449"/>
                      <a:pt x="249" y="460"/>
                      <a:pt x="262" y="472"/>
                    </a:cubicBezTo>
                    <a:cubicBezTo>
                      <a:pt x="266" y="475"/>
                      <a:pt x="260" y="478"/>
                      <a:pt x="256" y="479"/>
                    </a:cubicBezTo>
                    <a:cubicBezTo>
                      <a:pt x="240" y="480"/>
                      <a:pt x="249" y="488"/>
                      <a:pt x="253" y="492"/>
                    </a:cubicBezTo>
                    <a:cubicBezTo>
                      <a:pt x="261" y="498"/>
                      <a:pt x="270" y="502"/>
                      <a:pt x="281" y="507"/>
                    </a:cubicBezTo>
                    <a:cubicBezTo>
                      <a:pt x="282" y="501"/>
                      <a:pt x="279" y="497"/>
                      <a:pt x="277" y="492"/>
                    </a:cubicBezTo>
                    <a:cubicBezTo>
                      <a:pt x="275" y="489"/>
                      <a:pt x="273" y="483"/>
                      <a:pt x="278" y="483"/>
                    </a:cubicBezTo>
                    <a:cubicBezTo>
                      <a:pt x="293" y="483"/>
                      <a:pt x="299" y="469"/>
                      <a:pt x="311" y="464"/>
                    </a:cubicBezTo>
                    <a:cubicBezTo>
                      <a:pt x="312" y="465"/>
                      <a:pt x="312" y="466"/>
                      <a:pt x="311" y="467"/>
                    </a:cubicBezTo>
                    <a:cubicBezTo>
                      <a:pt x="316" y="477"/>
                      <a:pt x="311" y="484"/>
                      <a:pt x="306" y="491"/>
                    </a:cubicBezTo>
                    <a:cubicBezTo>
                      <a:pt x="302" y="497"/>
                      <a:pt x="297" y="502"/>
                      <a:pt x="300" y="511"/>
                    </a:cubicBezTo>
                    <a:cubicBezTo>
                      <a:pt x="308" y="510"/>
                      <a:pt x="309" y="495"/>
                      <a:pt x="320" y="500"/>
                    </a:cubicBezTo>
                    <a:cubicBezTo>
                      <a:pt x="322" y="502"/>
                      <a:pt x="322" y="505"/>
                      <a:pt x="322" y="508"/>
                    </a:cubicBezTo>
                    <a:cubicBezTo>
                      <a:pt x="318" y="522"/>
                      <a:pt x="305" y="533"/>
                      <a:pt x="310" y="549"/>
                    </a:cubicBezTo>
                    <a:cubicBezTo>
                      <a:pt x="313" y="541"/>
                      <a:pt x="311" y="529"/>
                      <a:pt x="322" y="522"/>
                    </a:cubicBezTo>
                    <a:cubicBezTo>
                      <a:pt x="323" y="522"/>
                      <a:pt x="325" y="523"/>
                      <a:pt x="327" y="524"/>
                    </a:cubicBezTo>
                    <a:cubicBezTo>
                      <a:pt x="321" y="529"/>
                      <a:pt x="329" y="534"/>
                      <a:pt x="328" y="539"/>
                    </a:cubicBezTo>
                    <a:cubicBezTo>
                      <a:pt x="330" y="544"/>
                      <a:pt x="328" y="549"/>
                      <a:pt x="325" y="554"/>
                    </a:cubicBezTo>
                    <a:cubicBezTo>
                      <a:pt x="316" y="568"/>
                      <a:pt x="326" y="568"/>
                      <a:pt x="336" y="567"/>
                    </a:cubicBezTo>
                    <a:cubicBezTo>
                      <a:pt x="339" y="582"/>
                      <a:pt x="331" y="596"/>
                      <a:pt x="327" y="608"/>
                    </a:cubicBezTo>
                    <a:cubicBezTo>
                      <a:pt x="324" y="619"/>
                      <a:pt x="311" y="612"/>
                      <a:pt x="306" y="602"/>
                    </a:cubicBezTo>
                    <a:cubicBezTo>
                      <a:pt x="314" y="578"/>
                      <a:pt x="298" y="556"/>
                      <a:pt x="274" y="559"/>
                    </a:cubicBezTo>
                    <a:cubicBezTo>
                      <a:pt x="265" y="561"/>
                      <a:pt x="268" y="567"/>
                      <a:pt x="271" y="571"/>
                    </a:cubicBezTo>
                    <a:cubicBezTo>
                      <a:pt x="276" y="577"/>
                      <a:pt x="284" y="578"/>
                      <a:pt x="289" y="582"/>
                    </a:cubicBezTo>
                    <a:cubicBezTo>
                      <a:pt x="297" y="587"/>
                      <a:pt x="308" y="587"/>
                      <a:pt x="307" y="600"/>
                    </a:cubicBezTo>
                    <a:cubicBezTo>
                      <a:pt x="298" y="609"/>
                      <a:pt x="290" y="596"/>
                      <a:pt x="281" y="599"/>
                    </a:cubicBezTo>
                    <a:cubicBezTo>
                      <a:pt x="279" y="607"/>
                      <a:pt x="285" y="611"/>
                      <a:pt x="291" y="614"/>
                    </a:cubicBezTo>
                    <a:cubicBezTo>
                      <a:pt x="295" y="616"/>
                      <a:pt x="300" y="617"/>
                      <a:pt x="304" y="619"/>
                    </a:cubicBezTo>
                    <a:cubicBezTo>
                      <a:pt x="310" y="621"/>
                      <a:pt x="320" y="623"/>
                      <a:pt x="318" y="630"/>
                    </a:cubicBezTo>
                    <a:cubicBezTo>
                      <a:pt x="316" y="638"/>
                      <a:pt x="307" y="636"/>
                      <a:pt x="301" y="634"/>
                    </a:cubicBezTo>
                    <a:cubicBezTo>
                      <a:pt x="293" y="631"/>
                      <a:pt x="285" y="635"/>
                      <a:pt x="278" y="638"/>
                    </a:cubicBezTo>
                    <a:cubicBezTo>
                      <a:pt x="267" y="642"/>
                      <a:pt x="264" y="639"/>
                      <a:pt x="264" y="628"/>
                    </a:cubicBezTo>
                    <a:cubicBezTo>
                      <a:pt x="265" y="608"/>
                      <a:pt x="261" y="589"/>
                      <a:pt x="246" y="575"/>
                    </a:cubicBezTo>
                    <a:cubicBezTo>
                      <a:pt x="245" y="573"/>
                      <a:pt x="244" y="571"/>
                      <a:pt x="244" y="569"/>
                    </a:cubicBezTo>
                    <a:cubicBezTo>
                      <a:pt x="249" y="553"/>
                      <a:pt x="239" y="538"/>
                      <a:pt x="239" y="522"/>
                    </a:cubicBezTo>
                    <a:cubicBezTo>
                      <a:pt x="234" y="518"/>
                      <a:pt x="232" y="524"/>
                      <a:pt x="229" y="525"/>
                    </a:cubicBezTo>
                    <a:cubicBezTo>
                      <a:pt x="220" y="527"/>
                      <a:pt x="217" y="524"/>
                      <a:pt x="220" y="516"/>
                    </a:cubicBezTo>
                    <a:cubicBezTo>
                      <a:pt x="223" y="509"/>
                      <a:pt x="228" y="503"/>
                      <a:pt x="229" y="496"/>
                    </a:cubicBezTo>
                    <a:cubicBezTo>
                      <a:pt x="231" y="490"/>
                      <a:pt x="237" y="481"/>
                      <a:pt x="222" y="484"/>
                    </a:cubicBezTo>
                    <a:cubicBezTo>
                      <a:pt x="215" y="485"/>
                      <a:pt x="217" y="477"/>
                      <a:pt x="218" y="473"/>
                    </a:cubicBezTo>
                    <a:cubicBezTo>
                      <a:pt x="220" y="464"/>
                      <a:pt x="227" y="456"/>
                      <a:pt x="225" y="445"/>
                    </a:cubicBezTo>
                    <a:cubicBezTo>
                      <a:pt x="213" y="459"/>
                      <a:pt x="213" y="475"/>
                      <a:pt x="210" y="490"/>
                    </a:cubicBezTo>
                    <a:cubicBezTo>
                      <a:pt x="208" y="497"/>
                      <a:pt x="213" y="507"/>
                      <a:pt x="204" y="509"/>
                    </a:cubicBezTo>
                    <a:cubicBezTo>
                      <a:pt x="195" y="511"/>
                      <a:pt x="192" y="503"/>
                      <a:pt x="186" y="495"/>
                    </a:cubicBezTo>
                    <a:cubicBezTo>
                      <a:pt x="189" y="506"/>
                      <a:pt x="194" y="513"/>
                      <a:pt x="203" y="517"/>
                    </a:cubicBezTo>
                    <a:cubicBezTo>
                      <a:pt x="207" y="519"/>
                      <a:pt x="211" y="521"/>
                      <a:pt x="214" y="525"/>
                    </a:cubicBezTo>
                    <a:cubicBezTo>
                      <a:pt x="218" y="534"/>
                      <a:pt x="215" y="542"/>
                      <a:pt x="209" y="547"/>
                    </a:cubicBezTo>
                    <a:cubicBezTo>
                      <a:pt x="202" y="552"/>
                      <a:pt x="198" y="545"/>
                      <a:pt x="194" y="541"/>
                    </a:cubicBezTo>
                    <a:cubicBezTo>
                      <a:pt x="190" y="537"/>
                      <a:pt x="189" y="532"/>
                      <a:pt x="186" y="529"/>
                    </a:cubicBezTo>
                    <a:cubicBezTo>
                      <a:pt x="189" y="538"/>
                      <a:pt x="189" y="549"/>
                      <a:pt x="195" y="558"/>
                    </a:cubicBezTo>
                    <a:cubicBezTo>
                      <a:pt x="196" y="561"/>
                      <a:pt x="198" y="565"/>
                      <a:pt x="197" y="566"/>
                    </a:cubicBezTo>
                    <a:cubicBezTo>
                      <a:pt x="180" y="578"/>
                      <a:pt x="197" y="595"/>
                      <a:pt x="189" y="609"/>
                    </a:cubicBezTo>
                    <a:cubicBezTo>
                      <a:pt x="184" y="619"/>
                      <a:pt x="193" y="628"/>
                      <a:pt x="197" y="637"/>
                    </a:cubicBezTo>
                    <a:cubicBezTo>
                      <a:pt x="200" y="643"/>
                      <a:pt x="207" y="651"/>
                      <a:pt x="193" y="652"/>
                    </a:cubicBezTo>
                    <a:cubicBezTo>
                      <a:pt x="186" y="653"/>
                      <a:pt x="188" y="658"/>
                      <a:pt x="189" y="661"/>
                    </a:cubicBezTo>
                    <a:cubicBezTo>
                      <a:pt x="197" y="680"/>
                      <a:pt x="189" y="694"/>
                      <a:pt x="176" y="705"/>
                    </a:cubicBezTo>
                    <a:cubicBezTo>
                      <a:pt x="168" y="711"/>
                      <a:pt x="166" y="723"/>
                      <a:pt x="155" y="724"/>
                    </a:cubicBezTo>
                    <a:cubicBezTo>
                      <a:pt x="155" y="722"/>
                      <a:pt x="155" y="719"/>
                      <a:pt x="154" y="717"/>
                    </a:cubicBezTo>
                    <a:cubicBezTo>
                      <a:pt x="152" y="710"/>
                      <a:pt x="153" y="702"/>
                      <a:pt x="153" y="695"/>
                    </a:cubicBezTo>
                    <a:cubicBezTo>
                      <a:pt x="153" y="692"/>
                      <a:pt x="153" y="689"/>
                      <a:pt x="157" y="688"/>
                    </a:cubicBezTo>
                    <a:cubicBezTo>
                      <a:pt x="175" y="683"/>
                      <a:pt x="179" y="677"/>
                      <a:pt x="169" y="663"/>
                    </a:cubicBezTo>
                    <a:cubicBezTo>
                      <a:pt x="163" y="654"/>
                      <a:pt x="169" y="649"/>
                      <a:pt x="172" y="640"/>
                    </a:cubicBezTo>
                    <a:cubicBezTo>
                      <a:pt x="163" y="646"/>
                      <a:pt x="161" y="654"/>
                      <a:pt x="160" y="662"/>
                    </a:cubicBezTo>
                    <a:cubicBezTo>
                      <a:pt x="160" y="668"/>
                      <a:pt x="162" y="676"/>
                      <a:pt x="151" y="676"/>
                    </a:cubicBezTo>
                    <a:cubicBezTo>
                      <a:pt x="150" y="676"/>
                      <a:pt x="150" y="676"/>
                      <a:pt x="150" y="676"/>
                    </a:cubicBezTo>
                    <a:cubicBezTo>
                      <a:pt x="149" y="670"/>
                      <a:pt x="147" y="664"/>
                      <a:pt x="148" y="658"/>
                    </a:cubicBezTo>
                    <a:cubicBezTo>
                      <a:pt x="143" y="647"/>
                      <a:pt x="150" y="636"/>
                      <a:pt x="149" y="625"/>
                    </a:cubicBezTo>
                    <a:cubicBezTo>
                      <a:pt x="149" y="623"/>
                      <a:pt x="150" y="620"/>
                      <a:pt x="154" y="620"/>
                    </a:cubicBezTo>
                    <a:cubicBezTo>
                      <a:pt x="168" y="619"/>
                      <a:pt x="171" y="617"/>
                      <a:pt x="168" y="604"/>
                    </a:cubicBezTo>
                    <a:cubicBezTo>
                      <a:pt x="166" y="595"/>
                      <a:pt x="167" y="586"/>
                      <a:pt x="171" y="577"/>
                    </a:cubicBezTo>
                    <a:cubicBezTo>
                      <a:pt x="161" y="579"/>
                      <a:pt x="158" y="595"/>
                      <a:pt x="147" y="586"/>
                    </a:cubicBezTo>
                    <a:cubicBezTo>
                      <a:pt x="146" y="584"/>
                      <a:pt x="145" y="582"/>
                      <a:pt x="145" y="580"/>
                    </a:cubicBezTo>
                    <a:cubicBezTo>
                      <a:pt x="146" y="577"/>
                      <a:pt x="147" y="573"/>
                      <a:pt x="150" y="572"/>
                    </a:cubicBezTo>
                    <a:cubicBezTo>
                      <a:pt x="168" y="559"/>
                      <a:pt x="173" y="542"/>
                      <a:pt x="169" y="521"/>
                    </a:cubicBezTo>
                    <a:cubicBezTo>
                      <a:pt x="157" y="523"/>
                      <a:pt x="160" y="544"/>
                      <a:pt x="144" y="540"/>
                    </a:cubicBezTo>
                    <a:cubicBezTo>
                      <a:pt x="141" y="534"/>
                      <a:pt x="149" y="530"/>
                      <a:pt x="146" y="524"/>
                    </a:cubicBezTo>
                    <a:cubicBezTo>
                      <a:pt x="146" y="523"/>
                      <a:pt x="147" y="522"/>
                      <a:pt x="147" y="521"/>
                    </a:cubicBezTo>
                    <a:cubicBezTo>
                      <a:pt x="151" y="513"/>
                      <a:pt x="159" y="508"/>
                      <a:pt x="164" y="501"/>
                    </a:cubicBezTo>
                    <a:cubicBezTo>
                      <a:pt x="169" y="495"/>
                      <a:pt x="172" y="486"/>
                      <a:pt x="170" y="479"/>
                    </a:cubicBezTo>
                    <a:cubicBezTo>
                      <a:pt x="164" y="466"/>
                      <a:pt x="168" y="454"/>
                      <a:pt x="174" y="442"/>
                    </a:cubicBezTo>
                    <a:cubicBezTo>
                      <a:pt x="168" y="439"/>
                      <a:pt x="163" y="448"/>
                      <a:pt x="159" y="443"/>
                    </a:cubicBezTo>
                    <a:cubicBezTo>
                      <a:pt x="155" y="438"/>
                      <a:pt x="157" y="432"/>
                      <a:pt x="161" y="428"/>
                    </a:cubicBezTo>
                    <a:cubicBezTo>
                      <a:pt x="177" y="411"/>
                      <a:pt x="174" y="392"/>
                      <a:pt x="171" y="372"/>
                    </a:cubicBezTo>
                    <a:cubicBezTo>
                      <a:pt x="168" y="350"/>
                      <a:pt x="173" y="329"/>
                      <a:pt x="171" y="307"/>
                    </a:cubicBezTo>
                    <a:cubicBezTo>
                      <a:pt x="170" y="293"/>
                      <a:pt x="166" y="286"/>
                      <a:pt x="156" y="280"/>
                    </a:cubicBezTo>
                    <a:cubicBezTo>
                      <a:pt x="156" y="279"/>
                      <a:pt x="156" y="277"/>
                      <a:pt x="156" y="276"/>
                    </a:cubicBezTo>
                    <a:cubicBezTo>
                      <a:pt x="169" y="263"/>
                      <a:pt x="175" y="250"/>
                      <a:pt x="168" y="231"/>
                    </a:cubicBezTo>
                    <a:cubicBezTo>
                      <a:pt x="165" y="222"/>
                      <a:pt x="169" y="213"/>
                      <a:pt x="170" y="204"/>
                    </a:cubicBezTo>
                    <a:cubicBezTo>
                      <a:pt x="171" y="196"/>
                      <a:pt x="170" y="190"/>
                      <a:pt x="162" y="189"/>
                    </a:cubicBezTo>
                    <a:close/>
                  </a:path>
                </a:pathLst>
              </a:custGeom>
              <a:solidFill>
                <a:srgbClr val="2333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 name="Group 406"/>
            <p:cNvGrpSpPr/>
            <p:nvPr/>
          </p:nvGrpSpPr>
          <p:grpSpPr bwMode="auto">
            <a:xfrm>
              <a:off x="616" y="1212"/>
              <a:ext cx="1097" cy="1506"/>
              <a:chOff x="616" y="1212"/>
              <a:chExt cx="1097" cy="1506"/>
            </a:xfrm>
          </p:grpSpPr>
          <p:sp>
            <p:nvSpPr>
              <p:cNvPr id="533" name="Freeform 206"/>
              <p:cNvSpPr/>
              <p:nvPr/>
            </p:nvSpPr>
            <p:spPr bwMode="auto">
              <a:xfrm>
                <a:off x="710" y="1902"/>
                <a:ext cx="197" cy="368"/>
              </a:xfrm>
              <a:custGeom>
                <a:avLst/>
                <a:gdLst>
                  <a:gd name="T0" fmla="*/ 15 w 175"/>
                  <a:gd name="T1" fmla="*/ 309 h 327"/>
                  <a:gd name="T2" fmla="*/ 19 w 175"/>
                  <a:gd name="T3" fmla="*/ 305 h 327"/>
                  <a:gd name="T4" fmla="*/ 97 w 175"/>
                  <a:gd name="T5" fmla="*/ 134 h 327"/>
                  <a:gd name="T6" fmla="*/ 94 w 175"/>
                  <a:gd name="T7" fmla="*/ 118 h 327"/>
                  <a:gd name="T8" fmla="*/ 82 w 175"/>
                  <a:gd name="T9" fmla="*/ 128 h 327"/>
                  <a:gd name="T10" fmla="*/ 21 w 175"/>
                  <a:gd name="T11" fmla="*/ 266 h 327"/>
                  <a:gd name="T12" fmla="*/ 3 w 175"/>
                  <a:gd name="T13" fmla="*/ 289 h 327"/>
                  <a:gd name="T14" fmla="*/ 44 w 175"/>
                  <a:gd name="T15" fmla="*/ 197 h 327"/>
                  <a:gd name="T16" fmla="*/ 80 w 175"/>
                  <a:gd name="T17" fmla="*/ 88 h 327"/>
                  <a:gd name="T18" fmla="*/ 109 w 175"/>
                  <a:gd name="T19" fmla="*/ 0 h 327"/>
                  <a:gd name="T20" fmla="*/ 81 w 175"/>
                  <a:gd name="T21" fmla="*/ 106 h 327"/>
                  <a:gd name="T22" fmla="*/ 101 w 175"/>
                  <a:gd name="T23" fmla="*/ 86 h 327"/>
                  <a:gd name="T24" fmla="*/ 136 w 175"/>
                  <a:gd name="T25" fmla="*/ 10 h 327"/>
                  <a:gd name="T26" fmla="*/ 103 w 175"/>
                  <a:gd name="T27" fmla="*/ 104 h 327"/>
                  <a:gd name="T28" fmla="*/ 148 w 175"/>
                  <a:gd name="T29" fmla="*/ 15 h 327"/>
                  <a:gd name="T30" fmla="*/ 152 w 175"/>
                  <a:gd name="T31" fmla="*/ 15 h 327"/>
                  <a:gd name="T32" fmla="*/ 122 w 175"/>
                  <a:gd name="T33" fmla="*/ 122 h 327"/>
                  <a:gd name="T34" fmla="*/ 117 w 175"/>
                  <a:gd name="T35" fmla="*/ 102 h 327"/>
                  <a:gd name="T36" fmla="*/ 55 w 175"/>
                  <a:gd name="T37" fmla="*/ 247 h 327"/>
                  <a:gd name="T38" fmla="*/ 87 w 175"/>
                  <a:gd name="T39" fmla="*/ 199 h 327"/>
                  <a:gd name="T40" fmla="*/ 154 w 175"/>
                  <a:gd name="T41" fmla="*/ 75 h 327"/>
                  <a:gd name="T42" fmla="*/ 164 w 175"/>
                  <a:gd name="T43" fmla="*/ 35 h 327"/>
                  <a:gd name="T44" fmla="*/ 175 w 175"/>
                  <a:gd name="T45" fmla="*/ 8 h 327"/>
                  <a:gd name="T46" fmla="*/ 152 w 175"/>
                  <a:gd name="T47" fmla="*/ 112 h 327"/>
                  <a:gd name="T48" fmla="*/ 145 w 175"/>
                  <a:gd name="T49" fmla="*/ 101 h 327"/>
                  <a:gd name="T50" fmla="*/ 108 w 175"/>
                  <a:gd name="T51" fmla="*/ 195 h 327"/>
                  <a:gd name="T52" fmla="*/ 105 w 175"/>
                  <a:gd name="T53" fmla="*/ 196 h 327"/>
                  <a:gd name="T54" fmla="*/ 95 w 175"/>
                  <a:gd name="T55" fmla="*/ 209 h 327"/>
                  <a:gd name="T56" fmla="*/ 74 w 175"/>
                  <a:gd name="T57" fmla="*/ 265 h 327"/>
                  <a:gd name="T58" fmla="*/ 72 w 175"/>
                  <a:gd name="T59" fmla="*/ 267 h 327"/>
                  <a:gd name="T60" fmla="*/ 62 w 175"/>
                  <a:gd name="T61" fmla="*/ 259 h 327"/>
                  <a:gd name="T62" fmla="*/ 29 w 175"/>
                  <a:gd name="T63" fmla="*/ 326 h 327"/>
                  <a:gd name="T64" fmla="*/ 41 w 175"/>
                  <a:gd name="T65" fmla="*/ 278 h 327"/>
                  <a:gd name="T66" fmla="*/ 12 w 175"/>
                  <a:gd name="T67" fmla="*/ 327 h 327"/>
                  <a:gd name="T68" fmla="*/ 15 w 175"/>
                  <a:gd name="T69" fmla="*/ 309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5" h="327">
                    <a:moveTo>
                      <a:pt x="15" y="309"/>
                    </a:moveTo>
                    <a:cubicBezTo>
                      <a:pt x="16" y="308"/>
                      <a:pt x="18" y="307"/>
                      <a:pt x="19" y="305"/>
                    </a:cubicBezTo>
                    <a:cubicBezTo>
                      <a:pt x="42" y="247"/>
                      <a:pt x="82" y="196"/>
                      <a:pt x="97" y="134"/>
                    </a:cubicBezTo>
                    <a:cubicBezTo>
                      <a:pt x="99" y="128"/>
                      <a:pt x="106" y="122"/>
                      <a:pt x="94" y="118"/>
                    </a:cubicBezTo>
                    <a:cubicBezTo>
                      <a:pt x="82" y="113"/>
                      <a:pt x="84" y="124"/>
                      <a:pt x="82" y="128"/>
                    </a:cubicBezTo>
                    <a:cubicBezTo>
                      <a:pt x="64" y="175"/>
                      <a:pt x="42" y="220"/>
                      <a:pt x="21" y="266"/>
                    </a:cubicBezTo>
                    <a:cubicBezTo>
                      <a:pt x="17" y="275"/>
                      <a:pt x="12" y="284"/>
                      <a:pt x="3" y="289"/>
                    </a:cubicBezTo>
                    <a:cubicBezTo>
                      <a:pt x="19" y="259"/>
                      <a:pt x="28" y="226"/>
                      <a:pt x="44" y="197"/>
                    </a:cubicBezTo>
                    <a:cubicBezTo>
                      <a:pt x="62" y="162"/>
                      <a:pt x="76" y="127"/>
                      <a:pt x="80" y="88"/>
                    </a:cubicBezTo>
                    <a:cubicBezTo>
                      <a:pt x="84" y="57"/>
                      <a:pt x="96" y="28"/>
                      <a:pt x="109" y="0"/>
                    </a:cubicBezTo>
                    <a:cubicBezTo>
                      <a:pt x="110" y="38"/>
                      <a:pt x="90" y="71"/>
                      <a:pt x="81" y="106"/>
                    </a:cubicBezTo>
                    <a:cubicBezTo>
                      <a:pt x="96" y="100"/>
                      <a:pt x="96" y="99"/>
                      <a:pt x="101" y="86"/>
                    </a:cubicBezTo>
                    <a:cubicBezTo>
                      <a:pt x="111" y="60"/>
                      <a:pt x="122" y="34"/>
                      <a:pt x="136" y="10"/>
                    </a:cubicBezTo>
                    <a:cubicBezTo>
                      <a:pt x="125" y="41"/>
                      <a:pt x="114" y="72"/>
                      <a:pt x="103" y="104"/>
                    </a:cubicBezTo>
                    <a:cubicBezTo>
                      <a:pt x="127" y="78"/>
                      <a:pt x="131" y="43"/>
                      <a:pt x="148" y="15"/>
                    </a:cubicBezTo>
                    <a:cubicBezTo>
                      <a:pt x="149" y="13"/>
                      <a:pt x="151" y="13"/>
                      <a:pt x="152" y="15"/>
                    </a:cubicBezTo>
                    <a:cubicBezTo>
                      <a:pt x="140" y="50"/>
                      <a:pt x="126" y="84"/>
                      <a:pt x="122" y="122"/>
                    </a:cubicBezTo>
                    <a:cubicBezTo>
                      <a:pt x="112" y="116"/>
                      <a:pt x="123" y="108"/>
                      <a:pt x="117" y="102"/>
                    </a:cubicBezTo>
                    <a:cubicBezTo>
                      <a:pt x="93" y="149"/>
                      <a:pt x="87" y="204"/>
                      <a:pt x="55" y="247"/>
                    </a:cubicBezTo>
                    <a:cubicBezTo>
                      <a:pt x="78" y="239"/>
                      <a:pt x="79" y="216"/>
                      <a:pt x="87" y="199"/>
                    </a:cubicBezTo>
                    <a:cubicBezTo>
                      <a:pt x="107" y="156"/>
                      <a:pt x="131" y="116"/>
                      <a:pt x="154" y="75"/>
                    </a:cubicBezTo>
                    <a:cubicBezTo>
                      <a:pt x="161" y="64"/>
                      <a:pt x="160" y="48"/>
                      <a:pt x="164" y="35"/>
                    </a:cubicBezTo>
                    <a:cubicBezTo>
                      <a:pt x="167" y="26"/>
                      <a:pt x="165" y="15"/>
                      <a:pt x="175" y="8"/>
                    </a:cubicBezTo>
                    <a:cubicBezTo>
                      <a:pt x="175" y="25"/>
                      <a:pt x="158" y="101"/>
                      <a:pt x="152" y="112"/>
                    </a:cubicBezTo>
                    <a:cubicBezTo>
                      <a:pt x="145" y="111"/>
                      <a:pt x="152" y="103"/>
                      <a:pt x="145" y="101"/>
                    </a:cubicBezTo>
                    <a:cubicBezTo>
                      <a:pt x="131" y="131"/>
                      <a:pt x="114" y="161"/>
                      <a:pt x="108" y="195"/>
                    </a:cubicBezTo>
                    <a:cubicBezTo>
                      <a:pt x="107" y="195"/>
                      <a:pt x="106" y="196"/>
                      <a:pt x="105" y="196"/>
                    </a:cubicBezTo>
                    <a:cubicBezTo>
                      <a:pt x="95" y="195"/>
                      <a:pt x="97" y="204"/>
                      <a:pt x="95" y="209"/>
                    </a:cubicBezTo>
                    <a:cubicBezTo>
                      <a:pt x="87" y="227"/>
                      <a:pt x="83" y="247"/>
                      <a:pt x="74" y="265"/>
                    </a:cubicBezTo>
                    <a:cubicBezTo>
                      <a:pt x="74" y="266"/>
                      <a:pt x="73" y="266"/>
                      <a:pt x="72" y="267"/>
                    </a:cubicBezTo>
                    <a:cubicBezTo>
                      <a:pt x="59" y="276"/>
                      <a:pt x="67" y="260"/>
                      <a:pt x="62" y="259"/>
                    </a:cubicBezTo>
                    <a:cubicBezTo>
                      <a:pt x="51" y="281"/>
                      <a:pt x="40" y="304"/>
                      <a:pt x="29" y="326"/>
                    </a:cubicBezTo>
                    <a:cubicBezTo>
                      <a:pt x="25" y="309"/>
                      <a:pt x="40" y="298"/>
                      <a:pt x="41" y="278"/>
                    </a:cubicBezTo>
                    <a:cubicBezTo>
                      <a:pt x="28" y="296"/>
                      <a:pt x="25" y="314"/>
                      <a:pt x="12" y="327"/>
                    </a:cubicBezTo>
                    <a:cubicBezTo>
                      <a:pt x="3" y="320"/>
                      <a:pt x="0" y="313"/>
                      <a:pt x="15" y="309"/>
                    </a:cubicBezTo>
                    <a:close/>
                  </a:path>
                </a:pathLst>
              </a:custGeom>
              <a:solidFill>
                <a:srgbClr val="956D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207"/>
              <p:cNvSpPr/>
              <p:nvPr/>
            </p:nvSpPr>
            <p:spPr bwMode="auto">
              <a:xfrm>
                <a:off x="751" y="2537"/>
                <a:ext cx="140" cy="128"/>
              </a:xfrm>
              <a:custGeom>
                <a:avLst/>
                <a:gdLst>
                  <a:gd name="T0" fmla="*/ 60 w 125"/>
                  <a:gd name="T1" fmla="*/ 94 h 114"/>
                  <a:gd name="T2" fmla="*/ 50 w 125"/>
                  <a:gd name="T3" fmla="*/ 85 h 114"/>
                  <a:gd name="T4" fmla="*/ 44 w 125"/>
                  <a:gd name="T5" fmla="*/ 60 h 114"/>
                  <a:gd name="T6" fmla="*/ 43 w 125"/>
                  <a:gd name="T7" fmla="*/ 52 h 114"/>
                  <a:gd name="T8" fmla="*/ 38 w 125"/>
                  <a:gd name="T9" fmla="*/ 55 h 114"/>
                  <a:gd name="T10" fmla="*/ 0 w 125"/>
                  <a:gd name="T11" fmla="*/ 57 h 114"/>
                  <a:gd name="T12" fmla="*/ 15 w 125"/>
                  <a:gd name="T13" fmla="*/ 17 h 114"/>
                  <a:gd name="T14" fmla="*/ 16 w 125"/>
                  <a:gd name="T15" fmla="*/ 3 h 114"/>
                  <a:gd name="T16" fmla="*/ 57 w 125"/>
                  <a:gd name="T17" fmla="*/ 22 h 114"/>
                  <a:gd name="T18" fmla="*/ 65 w 125"/>
                  <a:gd name="T19" fmla="*/ 30 h 114"/>
                  <a:gd name="T20" fmla="*/ 120 w 125"/>
                  <a:gd name="T21" fmla="*/ 58 h 114"/>
                  <a:gd name="T22" fmla="*/ 120 w 125"/>
                  <a:gd name="T23" fmla="*/ 58 h 114"/>
                  <a:gd name="T24" fmla="*/ 121 w 125"/>
                  <a:gd name="T25" fmla="*/ 62 h 114"/>
                  <a:gd name="T26" fmla="*/ 120 w 125"/>
                  <a:gd name="T27" fmla="*/ 79 h 114"/>
                  <a:gd name="T28" fmla="*/ 96 w 125"/>
                  <a:gd name="T29" fmla="*/ 114 h 114"/>
                  <a:gd name="T30" fmla="*/ 96 w 125"/>
                  <a:gd name="T31" fmla="*/ 114 h 114"/>
                  <a:gd name="T32" fmla="*/ 113 w 125"/>
                  <a:gd name="T33" fmla="*/ 91 h 114"/>
                  <a:gd name="T34" fmla="*/ 99 w 125"/>
                  <a:gd name="T35" fmla="*/ 93 h 114"/>
                  <a:gd name="T36" fmla="*/ 71 w 125"/>
                  <a:gd name="T37" fmla="*/ 95 h 114"/>
                  <a:gd name="T38" fmla="*/ 60 w 125"/>
                  <a:gd name="T39" fmla="*/ 9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 h="114">
                    <a:moveTo>
                      <a:pt x="60" y="94"/>
                    </a:moveTo>
                    <a:cubicBezTo>
                      <a:pt x="58" y="89"/>
                      <a:pt x="54" y="87"/>
                      <a:pt x="50" y="85"/>
                    </a:cubicBezTo>
                    <a:cubicBezTo>
                      <a:pt x="36" y="80"/>
                      <a:pt x="26" y="74"/>
                      <a:pt x="44" y="60"/>
                    </a:cubicBezTo>
                    <a:cubicBezTo>
                      <a:pt x="47" y="58"/>
                      <a:pt x="47" y="54"/>
                      <a:pt x="43" y="52"/>
                    </a:cubicBezTo>
                    <a:cubicBezTo>
                      <a:pt x="40" y="50"/>
                      <a:pt x="39" y="52"/>
                      <a:pt x="38" y="55"/>
                    </a:cubicBezTo>
                    <a:cubicBezTo>
                      <a:pt x="28" y="75"/>
                      <a:pt x="16" y="67"/>
                      <a:pt x="0" y="57"/>
                    </a:cubicBezTo>
                    <a:cubicBezTo>
                      <a:pt x="26" y="50"/>
                      <a:pt x="21" y="34"/>
                      <a:pt x="15" y="17"/>
                    </a:cubicBezTo>
                    <a:cubicBezTo>
                      <a:pt x="13" y="12"/>
                      <a:pt x="13" y="7"/>
                      <a:pt x="16" y="3"/>
                    </a:cubicBezTo>
                    <a:cubicBezTo>
                      <a:pt x="34" y="0"/>
                      <a:pt x="44" y="15"/>
                      <a:pt x="57" y="22"/>
                    </a:cubicBezTo>
                    <a:cubicBezTo>
                      <a:pt x="60" y="24"/>
                      <a:pt x="61" y="28"/>
                      <a:pt x="65" y="30"/>
                    </a:cubicBezTo>
                    <a:cubicBezTo>
                      <a:pt x="83" y="39"/>
                      <a:pt x="99" y="53"/>
                      <a:pt x="120" y="58"/>
                    </a:cubicBezTo>
                    <a:cubicBezTo>
                      <a:pt x="120" y="58"/>
                      <a:pt x="120" y="58"/>
                      <a:pt x="120" y="58"/>
                    </a:cubicBezTo>
                    <a:cubicBezTo>
                      <a:pt x="120" y="59"/>
                      <a:pt x="120" y="60"/>
                      <a:pt x="121" y="62"/>
                    </a:cubicBezTo>
                    <a:cubicBezTo>
                      <a:pt x="112" y="67"/>
                      <a:pt x="118" y="73"/>
                      <a:pt x="120" y="79"/>
                    </a:cubicBezTo>
                    <a:cubicBezTo>
                      <a:pt x="125" y="98"/>
                      <a:pt x="116" y="112"/>
                      <a:pt x="96" y="114"/>
                    </a:cubicBezTo>
                    <a:cubicBezTo>
                      <a:pt x="96" y="114"/>
                      <a:pt x="96" y="114"/>
                      <a:pt x="96" y="114"/>
                    </a:cubicBezTo>
                    <a:cubicBezTo>
                      <a:pt x="90" y="98"/>
                      <a:pt x="107" y="98"/>
                      <a:pt x="113" y="91"/>
                    </a:cubicBezTo>
                    <a:cubicBezTo>
                      <a:pt x="107" y="83"/>
                      <a:pt x="102" y="89"/>
                      <a:pt x="99" y="93"/>
                    </a:cubicBezTo>
                    <a:cubicBezTo>
                      <a:pt x="90" y="105"/>
                      <a:pt x="81" y="107"/>
                      <a:pt x="71" y="95"/>
                    </a:cubicBezTo>
                    <a:cubicBezTo>
                      <a:pt x="67" y="91"/>
                      <a:pt x="64" y="93"/>
                      <a:pt x="60" y="94"/>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208"/>
              <p:cNvSpPr/>
              <p:nvPr/>
            </p:nvSpPr>
            <p:spPr bwMode="auto">
              <a:xfrm>
                <a:off x="1458" y="1762"/>
                <a:ext cx="53" cy="353"/>
              </a:xfrm>
              <a:custGeom>
                <a:avLst/>
                <a:gdLst>
                  <a:gd name="T0" fmla="*/ 9 w 47"/>
                  <a:gd name="T1" fmla="*/ 278 h 314"/>
                  <a:gd name="T2" fmla="*/ 0 w 47"/>
                  <a:gd name="T3" fmla="*/ 314 h 314"/>
                  <a:gd name="T4" fmla="*/ 3 w 47"/>
                  <a:gd name="T5" fmla="*/ 282 h 314"/>
                  <a:gd name="T6" fmla="*/ 8 w 47"/>
                  <a:gd name="T7" fmla="*/ 252 h 314"/>
                  <a:gd name="T8" fmla="*/ 15 w 47"/>
                  <a:gd name="T9" fmla="*/ 268 h 314"/>
                  <a:gd name="T10" fmla="*/ 41 w 47"/>
                  <a:gd name="T11" fmla="*/ 0 h 314"/>
                  <a:gd name="T12" fmla="*/ 39 w 47"/>
                  <a:gd name="T13" fmla="*/ 107 h 314"/>
                  <a:gd name="T14" fmla="*/ 47 w 47"/>
                  <a:gd name="T15" fmla="*/ 95 h 314"/>
                  <a:gd name="T16" fmla="*/ 47 w 47"/>
                  <a:gd name="T17" fmla="*/ 196 h 314"/>
                  <a:gd name="T18" fmla="*/ 41 w 47"/>
                  <a:gd name="T19" fmla="*/ 196 h 314"/>
                  <a:gd name="T20" fmla="*/ 36 w 47"/>
                  <a:gd name="T21" fmla="*/ 128 h 314"/>
                  <a:gd name="T22" fmla="*/ 34 w 47"/>
                  <a:gd name="T23" fmla="*/ 170 h 314"/>
                  <a:gd name="T24" fmla="*/ 36 w 47"/>
                  <a:gd name="T25" fmla="*/ 217 h 314"/>
                  <a:gd name="T26" fmla="*/ 26 w 47"/>
                  <a:gd name="T27" fmla="*/ 238 h 314"/>
                  <a:gd name="T28" fmla="*/ 19 w 47"/>
                  <a:gd name="T29" fmla="*/ 279 h 314"/>
                  <a:gd name="T30" fmla="*/ 14 w 47"/>
                  <a:gd name="T31" fmla="*/ 286 h 314"/>
                  <a:gd name="T32" fmla="*/ 9 w 47"/>
                  <a:gd name="T33" fmla="*/ 278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314">
                    <a:moveTo>
                      <a:pt x="9" y="278"/>
                    </a:moveTo>
                    <a:cubicBezTo>
                      <a:pt x="4" y="289"/>
                      <a:pt x="11" y="303"/>
                      <a:pt x="0" y="314"/>
                    </a:cubicBezTo>
                    <a:cubicBezTo>
                      <a:pt x="1" y="302"/>
                      <a:pt x="2" y="292"/>
                      <a:pt x="3" y="282"/>
                    </a:cubicBezTo>
                    <a:cubicBezTo>
                      <a:pt x="4" y="272"/>
                      <a:pt x="6" y="263"/>
                      <a:pt x="8" y="252"/>
                    </a:cubicBezTo>
                    <a:cubicBezTo>
                      <a:pt x="14" y="256"/>
                      <a:pt x="9" y="263"/>
                      <a:pt x="15" y="268"/>
                    </a:cubicBezTo>
                    <a:cubicBezTo>
                      <a:pt x="15" y="177"/>
                      <a:pt x="27" y="89"/>
                      <a:pt x="41" y="0"/>
                    </a:cubicBezTo>
                    <a:cubicBezTo>
                      <a:pt x="41" y="35"/>
                      <a:pt x="38" y="71"/>
                      <a:pt x="39" y="107"/>
                    </a:cubicBezTo>
                    <a:cubicBezTo>
                      <a:pt x="46" y="106"/>
                      <a:pt x="40" y="96"/>
                      <a:pt x="47" y="95"/>
                    </a:cubicBezTo>
                    <a:cubicBezTo>
                      <a:pt x="47" y="129"/>
                      <a:pt x="47" y="162"/>
                      <a:pt x="47" y="196"/>
                    </a:cubicBezTo>
                    <a:cubicBezTo>
                      <a:pt x="45" y="196"/>
                      <a:pt x="43" y="196"/>
                      <a:pt x="41" y="196"/>
                    </a:cubicBezTo>
                    <a:cubicBezTo>
                      <a:pt x="35" y="175"/>
                      <a:pt x="42" y="152"/>
                      <a:pt x="36" y="128"/>
                    </a:cubicBezTo>
                    <a:cubicBezTo>
                      <a:pt x="22" y="144"/>
                      <a:pt x="34" y="157"/>
                      <a:pt x="34" y="170"/>
                    </a:cubicBezTo>
                    <a:cubicBezTo>
                      <a:pt x="34" y="186"/>
                      <a:pt x="39" y="202"/>
                      <a:pt x="36" y="217"/>
                    </a:cubicBezTo>
                    <a:cubicBezTo>
                      <a:pt x="35" y="222"/>
                      <a:pt x="27" y="229"/>
                      <a:pt x="26" y="238"/>
                    </a:cubicBezTo>
                    <a:cubicBezTo>
                      <a:pt x="25" y="252"/>
                      <a:pt x="22" y="265"/>
                      <a:pt x="19" y="279"/>
                    </a:cubicBezTo>
                    <a:cubicBezTo>
                      <a:pt x="18" y="282"/>
                      <a:pt x="19" y="286"/>
                      <a:pt x="14" y="286"/>
                    </a:cubicBezTo>
                    <a:cubicBezTo>
                      <a:pt x="9" y="286"/>
                      <a:pt x="15" y="278"/>
                      <a:pt x="9" y="278"/>
                    </a:cubicBezTo>
                    <a:close/>
                  </a:path>
                </a:pathLst>
              </a:custGeom>
              <a:solidFill>
                <a:srgbClr val="B78C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209"/>
              <p:cNvSpPr/>
              <p:nvPr/>
            </p:nvSpPr>
            <p:spPr bwMode="auto">
              <a:xfrm>
                <a:off x="1089" y="1378"/>
                <a:ext cx="127" cy="426"/>
              </a:xfrm>
              <a:custGeom>
                <a:avLst/>
                <a:gdLst>
                  <a:gd name="T0" fmla="*/ 107 w 113"/>
                  <a:gd name="T1" fmla="*/ 18 h 379"/>
                  <a:gd name="T2" fmla="*/ 110 w 113"/>
                  <a:gd name="T3" fmla="*/ 32 h 379"/>
                  <a:gd name="T4" fmla="*/ 90 w 113"/>
                  <a:gd name="T5" fmla="*/ 101 h 379"/>
                  <a:gd name="T6" fmla="*/ 72 w 113"/>
                  <a:gd name="T7" fmla="*/ 145 h 379"/>
                  <a:gd name="T8" fmla="*/ 57 w 113"/>
                  <a:gd name="T9" fmla="*/ 228 h 379"/>
                  <a:gd name="T10" fmla="*/ 29 w 113"/>
                  <a:gd name="T11" fmla="*/ 316 h 379"/>
                  <a:gd name="T12" fmla="*/ 12 w 113"/>
                  <a:gd name="T13" fmla="*/ 365 h 379"/>
                  <a:gd name="T14" fmla="*/ 0 w 113"/>
                  <a:gd name="T15" fmla="*/ 377 h 379"/>
                  <a:gd name="T16" fmla="*/ 48 w 113"/>
                  <a:gd name="T17" fmla="*/ 223 h 379"/>
                  <a:gd name="T18" fmla="*/ 69 w 113"/>
                  <a:gd name="T19" fmla="*/ 125 h 379"/>
                  <a:gd name="T20" fmla="*/ 69 w 113"/>
                  <a:gd name="T21" fmla="*/ 108 h 379"/>
                  <a:gd name="T22" fmla="*/ 97 w 113"/>
                  <a:gd name="T23" fmla="*/ 0 h 379"/>
                  <a:gd name="T24" fmla="*/ 75 w 113"/>
                  <a:gd name="T25" fmla="*/ 98 h 379"/>
                  <a:gd name="T26" fmla="*/ 107 w 113"/>
                  <a:gd name="T27" fmla="*/ 1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379">
                    <a:moveTo>
                      <a:pt x="107" y="18"/>
                    </a:moveTo>
                    <a:cubicBezTo>
                      <a:pt x="113" y="22"/>
                      <a:pt x="112" y="27"/>
                      <a:pt x="110" y="32"/>
                    </a:cubicBezTo>
                    <a:cubicBezTo>
                      <a:pt x="104" y="55"/>
                      <a:pt x="101" y="80"/>
                      <a:pt x="90" y="101"/>
                    </a:cubicBezTo>
                    <a:cubicBezTo>
                      <a:pt x="83" y="115"/>
                      <a:pt x="72" y="130"/>
                      <a:pt x="72" y="145"/>
                    </a:cubicBezTo>
                    <a:cubicBezTo>
                      <a:pt x="73" y="174"/>
                      <a:pt x="57" y="200"/>
                      <a:pt x="57" y="228"/>
                    </a:cubicBezTo>
                    <a:cubicBezTo>
                      <a:pt x="56" y="260"/>
                      <a:pt x="38" y="287"/>
                      <a:pt x="29" y="316"/>
                    </a:cubicBezTo>
                    <a:cubicBezTo>
                      <a:pt x="25" y="333"/>
                      <a:pt x="18" y="349"/>
                      <a:pt x="12" y="365"/>
                    </a:cubicBezTo>
                    <a:cubicBezTo>
                      <a:pt x="10" y="371"/>
                      <a:pt x="8" y="379"/>
                      <a:pt x="0" y="377"/>
                    </a:cubicBezTo>
                    <a:cubicBezTo>
                      <a:pt x="16" y="326"/>
                      <a:pt x="49" y="278"/>
                      <a:pt x="48" y="223"/>
                    </a:cubicBezTo>
                    <a:cubicBezTo>
                      <a:pt x="48" y="187"/>
                      <a:pt x="58" y="157"/>
                      <a:pt x="69" y="125"/>
                    </a:cubicBezTo>
                    <a:cubicBezTo>
                      <a:pt x="71" y="120"/>
                      <a:pt x="70" y="114"/>
                      <a:pt x="69" y="108"/>
                    </a:cubicBezTo>
                    <a:cubicBezTo>
                      <a:pt x="64" y="85"/>
                      <a:pt x="80" y="22"/>
                      <a:pt x="97" y="0"/>
                    </a:cubicBezTo>
                    <a:cubicBezTo>
                      <a:pt x="93" y="35"/>
                      <a:pt x="73" y="63"/>
                      <a:pt x="75" y="98"/>
                    </a:cubicBezTo>
                    <a:cubicBezTo>
                      <a:pt x="99" y="75"/>
                      <a:pt x="93" y="43"/>
                      <a:pt x="107" y="18"/>
                    </a:cubicBezTo>
                    <a:close/>
                  </a:path>
                </a:pathLst>
              </a:custGeom>
              <a:solidFill>
                <a:srgbClr val="A980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210"/>
              <p:cNvSpPr/>
              <p:nvPr/>
            </p:nvSpPr>
            <p:spPr bwMode="auto">
              <a:xfrm>
                <a:off x="1436" y="2133"/>
                <a:ext cx="64" cy="551"/>
              </a:xfrm>
              <a:custGeom>
                <a:avLst/>
                <a:gdLst>
                  <a:gd name="T0" fmla="*/ 57 w 57"/>
                  <a:gd name="T1" fmla="*/ 1 h 491"/>
                  <a:gd name="T2" fmla="*/ 47 w 57"/>
                  <a:gd name="T3" fmla="*/ 63 h 491"/>
                  <a:gd name="T4" fmla="*/ 43 w 57"/>
                  <a:gd name="T5" fmla="*/ 177 h 491"/>
                  <a:gd name="T6" fmla="*/ 39 w 57"/>
                  <a:gd name="T7" fmla="*/ 320 h 491"/>
                  <a:gd name="T8" fmla="*/ 23 w 57"/>
                  <a:gd name="T9" fmla="*/ 413 h 491"/>
                  <a:gd name="T10" fmla="*/ 0 w 57"/>
                  <a:gd name="T11" fmla="*/ 491 h 491"/>
                  <a:gd name="T12" fmla="*/ 17 w 57"/>
                  <a:gd name="T13" fmla="*/ 391 h 491"/>
                  <a:gd name="T14" fmla="*/ 20 w 57"/>
                  <a:gd name="T15" fmla="*/ 371 h 491"/>
                  <a:gd name="T16" fmla="*/ 41 w 57"/>
                  <a:gd name="T17" fmla="*/ 225 h 491"/>
                  <a:gd name="T18" fmla="*/ 34 w 57"/>
                  <a:gd name="T19" fmla="*/ 164 h 491"/>
                  <a:gd name="T20" fmla="*/ 47 w 57"/>
                  <a:gd name="T21" fmla="*/ 18 h 491"/>
                  <a:gd name="T22" fmla="*/ 52 w 57"/>
                  <a:gd name="T23" fmla="*/ 0 h 491"/>
                  <a:gd name="T24" fmla="*/ 57 w 57"/>
                  <a:gd name="T25" fmla="*/ 1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91">
                    <a:moveTo>
                      <a:pt x="57" y="1"/>
                    </a:moveTo>
                    <a:cubicBezTo>
                      <a:pt x="54" y="22"/>
                      <a:pt x="49" y="42"/>
                      <a:pt x="47" y="63"/>
                    </a:cubicBezTo>
                    <a:cubicBezTo>
                      <a:pt x="44" y="101"/>
                      <a:pt x="36" y="141"/>
                      <a:pt x="43" y="177"/>
                    </a:cubicBezTo>
                    <a:cubicBezTo>
                      <a:pt x="53" y="226"/>
                      <a:pt x="46" y="274"/>
                      <a:pt x="39" y="320"/>
                    </a:cubicBezTo>
                    <a:cubicBezTo>
                      <a:pt x="35" y="351"/>
                      <a:pt x="34" y="385"/>
                      <a:pt x="23" y="413"/>
                    </a:cubicBezTo>
                    <a:cubicBezTo>
                      <a:pt x="13" y="439"/>
                      <a:pt x="15" y="467"/>
                      <a:pt x="0" y="491"/>
                    </a:cubicBezTo>
                    <a:cubicBezTo>
                      <a:pt x="7" y="458"/>
                      <a:pt x="2" y="423"/>
                      <a:pt x="17" y="391"/>
                    </a:cubicBezTo>
                    <a:cubicBezTo>
                      <a:pt x="20" y="385"/>
                      <a:pt x="19" y="378"/>
                      <a:pt x="20" y="371"/>
                    </a:cubicBezTo>
                    <a:cubicBezTo>
                      <a:pt x="27" y="322"/>
                      <a:pt x="40" y="275"/>
                      <a:pt x="41" y="225"/>
                    </a:cubicBezTo>
                    <a:cubicBezTo>
                      <a:pt x="41" y="204"/>
                      <a:pt x="32" y="185"/>
                      <a:pt x="34" y="164"/>
                    </a:cubicBezTo>
                    <a:cubicBezTo>
                      <a:pt x="38" y="115"/>
                      <a:pt x="38" y="66"/>
                      <a:pt x="47" y="18"/>
                    </a:cubicBezTo>
                    <a:cubicBezTo>
                      <a:pt x="48" y="12"/>
                      <a:pt x="50" y="6"/>
                      <a:pt x="52" y="0"/>
                    </a:cubicBezTo>
                    <a:cubicBezTo>
                      <a:pt x="54" y="0"/>
                      <a:pt x="55" y="1"/>
                      <a:pt x="57" y="1"/>
                    </a:cubicBezTo>
                    <a:close/>
                  </a:path>
                </a:pathLst>
              </a:custGeom>
              <a:solidFill>
                <a:srgbClr val="A7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211"/>
              <p:cNvSpPr/>
              <p:nvPr/>
            </p:nvSpPr>
            <p:spPr bwMode="auto">
              <a:xfrm>
                <a:off x="1235" y="1975"/>
                <a:ext cx="118" cy="548"/>
              </a:xfrm>
              <a:custGeom>
                <a:avLst/>
                <a:gdLst>
                  <a:gd name="T0" fmla="*/ 1 w 105"/>
                  <a:gd name="T1" fmla="*/ 482 h 487"/>
                  <a:gd name="T2" fmla="*/ 11 w 105"/>
                  <a:gd name="T3" fmla="*/ 394 h 487"/>
                  <a:gd name="T4" fmla="*/ 21 w 105"/>
                  <a:gd name="T5" fmla="*/ 340 h 487"/>
                  <a:gd name="T6" fmla="*/ 51 w 105"/>
                  <a:gd name="T7" fmla="*/ 194 h 487"/>
                  <a:gd name="T8" fmla="*/ 72 w 105"/>
                  <a:gd name="T9" fmla="*/ 90 h 487"/>
                  <a:gd name="T10" fmla="*/ 105 w 105"/>
                  <a:gd name="T11" fmla="*/ 0 h 487"/>
                  <a:gd name="T12" fmla="*/ 78 w 105"/>
                  <a:gd name="T13" fmla="*/ 113 h 487"/>
                  <a:gd name="T14" fmla="*/ 71 w 105"/>
                  <a:gd name="T15" fmla="*/ 137 h 487"/>
                  <a:gd name="T16" fmla="*/ 48 w 105"/>
                  <a:gd name="T17" fmla="*/ 244 h 487"/>
                  <a:gd name="T18" fmla="*/ 25 w 105"/>
                  <a:gd name="T19" fmla="*/ 357 h 487"/>
                  <a:gd name="T20" fmla="*/ 18 w 105"/>
                  <a:gd name="T21" fmla="*/ 440 h 487"/>
                  <a:gd name="T22" fmla="*/ 5 w 105"/>
                  <a:gd name="T23" fmla="*/ 486 h 487"/>
                  <a:gd name="T24" fmla="*/ 1 w 105"/>
                  <a:gd name="T25" fmla="*/ 482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487">
                    <a:moveTo>
                      <a:pt x="1" y="482"/>
                    </a:moveTo>
                    <a:cubicBezTo>
                      <a:pt x="5" y="453"/>
                      <a:pt x="14" y="425"/>
                      <a:pt x="11" y="394"/>
                    </a:cubicBezTo>
                    <a:cubicBezTo>
                      <a:pt x="10" y="377"/>
                      <a:pt x="18" y="358"/>
                      <a:pt x="21" y="340"/>
                    </a:cubicBezTo>
                    <a:cubicBezTo>
                      <a:pt x="31" y="291"/>
                      <a:pt x="37" y="242"/>
                      <a:pt x="51" y="194"/>
                    </a:cubicBezTo>
                    <a:cubicBezTo>
                      <a:pt x="60" y="159"/>
                      <a:pt x="61" y="123"/>
                      <a:pt x="72" y="90"/>
                    </a:cubicBezTo>
                    <a:cubicBezTo>
                      <a:pt x="82" y="60"/>
                      <a:pt x="93" y="30"/>
                      <a:pt x="105" y="0"/>
                    </a:cubicBezTo>
                    <a:cubicBezTo>
                      <a:pt x="99" y="38"/>
                      <a:pt x="91" y="76"/>
                      <a:pt x="78" y="113"/>
                    </a:cubicBezTo>
                    <a:cubicBezTo>
                      <a:pt x="75" y="121"/>
                      <a:pt x="71" y="129"/>
                      <a:pt x="71" y="137"/>
                    </a:cubicBezTo>
                    <a:cubicBezTo>
                      <a:pt x="72" y="175"/>
                      <a:pt x="52" y="208"/>
                      <a:pt x="48" y="244"/>
                    </a:cubicBezTo>
                    <a:cubicBezTo>
                      <a:pt x="43" y="282"/>
                      <a:pt x="33" y="320"/>
                      <a:pt x="25" y="357"/>
                    </a:cubicBezTo>
                    <a:cubicBezTo>
                      <a:pt x="19" y="384"/>
                      <a:pt x="24" y="412"/>
                      <a:pt x="18" y="440"/>
                    </a:cubicBezTo>
                    <a:cubicBezTo>
                      <a:pt x="14" y="455"/>
                      <a:pt x="10" y="471"/>
                      <a:pt x="5" y="486"/>
                    </a:cubicBezTo>
                    <a:cubicBezTo>
                      <a:pt x="1" y="487"/>
                      <a:pt x="0" y="485"/>
                      <a:pt x="1" y="482"/>
                    </a:cubicBezTo>
                    <a:close/>
                  </a:path>
                </a:pathLst>
              </a:custGeom>
              <a:solidFill>
                <a:srgbClr val="A47B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212"/>
              <p:cNvSpPr/>
              <p:nvPr/>
            </p:nvSpPr>
            <p:spPr bwMode="auto">
              <a:xfrm>
                <a:off x="1112" y="1416"/>
                <a:ext cx="125" cy="441"/>
              </a:xfrm>
              <a:custGeom>
                <a:avLst/>
                <a:gdLst>
                  <a:gd name="T0" fmla="*/ 0 w 112"/>
                  <a:gd name="T1" fmla="*/ 392 h 393"/>
                  <a:gd name="T2" fmla="*/ 10 w 112"/>
                  <a:gd name="T3" fmla="*/ 334 h 393"/>
                  <a:gd name="T4" fmla="*/ 46 w 112"/>
                  <a:gd name="T5" fmla="*/ 233 h 393"/>
                  <a:gd name="T6" fmla="*/ 64 w 112"/>
                  <a:gd name="T7" fmla="*/ 141 h 393"/>
                  <a:gd name="T8" fmla="*/ 86 w 112"/>
                  <a:gd name="T9" fmla="*/ 69 h 393"/>
                  <a:gd name="T10" fmla="*/ 102 w 112"/>
                  <a:gd name="T11" fmla="*/ 18 h 393"/>
                  <a:gd name="T12" fmla="*/ 111 w 112"/>
                  <a:gd name="T13" fmla="*/ 0 h 393"/>
                  <a:gd name="T14" fmla="*/ 96 w 112"/>
                  <a:gd name="T15" fmla="*/ 113 h 393"/>
                  <a:gd name="T16" fmla="*/ 101 w 112"/>
                  <a:gd name="T17" fmla="*/ 55 h 393"/>
                  <a:gd name="T18" fmla="*/ 79 w 112"/>
                  <a:gd name="T19" fmla="*/ 116 h 393"/>
                  <a:gd name="T20" fmla="*/ 60 w 112"/>
                  <a:gd name="T21" fmla="*/ 224 h 393"/>
                  <a:gd name="T22" fmla="*/ 44 w 112"/>
                  <a:gd name="T23" fmla="*/ 256 h 393"/>
                  <a:gd name="T24" fmla="*/ 22 w 112"/>
                  <a:gd name="T25" fmla="*/ 324 h 393"/>
                  <a:gd name="T26" fmla="*/ 5 w 112"/>
                  <a:gd name="T27" fmla="*/ 393 h 393"/>
                  <a:gd name="T28" fmla="*/ 0 w 112"/>
                  <a:gd name="T29" fmla="*/ 392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393">
                    <a:moveTo>
                      <a:pt x="0" y="392"/>
                    </a:moveTo>
                    <a:cubicBezTo>
                      <a:pt x="3" y="373"/>
                      <a:pt x="5" y="353"/>
                      <a:pt x="10" y="334"/>
                    </a:cubicBezTo>
                    <a:cubicBezTo>
                      <a:pt x="20" y="300"/>
                      <a:pt x="32" y="266"/>
                      <a:pt x="46" y="233"/>
                    </a:cubicBezTo>
                    <a:cubicBezTo>
                      <a:pt x="58" y="203"/>
                      <a:pt x="60" y="172"/>
                      <a:pt x="64" y="141"/>
                    </a:cubicBezTo>
                    <a:cubicBezTo>
                      <a:pt x="68" y="116"/>
                      <a:pt x="72" y="91"/>
                      <a:pt x="86" y="69"/>
                    </a:cubicBezTo>
                    <a:cubicBezTo>
                      <a:pt x="96" y="53"/>
                      <a:pt x="97" y="35"/>
                      <a:pt x="102" y="18"/>
                    </a:cubicBezTo>
                    <a:cubicBezTo>
                      <a:pt x="104" y="13"/>
                      <a:pt x="103" y="6"/>
                      <a:pt x="111" y="0"/>
                    </a:cubicBezTo>
                    <a:cubicBezTo>
                      <a:pt x="109" y="38"/>
                      <a:pt x="112" y="75"/>
                      <a:pt x="96" y="113"/>
                    </a:cubicBezTo>
                    <a:cubicBezTo>
                      <a:pt x="89" y="91"/>
                      <a:pt x="104" y="74"/>
                      <a:pt x="101" y="55"/>
                    </a:cubicBezTo>
                    <a:cubicBezTo>
                      <a:pt x="96" y="77"/>
                      <a:pt x="78" y="96"/>
                      <a:pt x="79" y="116"/>
                    </a:cubicBezTo>
                    <a:cubicBezTo>
                      <a:pt x="79" y="154"/>
                      <a:pt x="58" y="187"/>
                      <a:pt x="60" y="224"/>
                    </a:cubicBezTo>
                    <a:cubicBezTo>
                      <a:pt x="60" y="238"/>
                      <a:pt x="47" y="244"/>
                      <a:pt x="44" y="256"/>
                    </a:cubicBezTo>
                    <a:cubicBezTo>
                      <a:pt x="39" y="279"/>
                      <a:pt x="32" y="302"/>
                      <a:pt x="22" y="324"/>
                    </a:cubicBezTo>
                    <a:cubicBezTo>
                      <a:pt x="12" y="346"/>
                      <a:pt x="12" y="370"/>
                      <a:pt x="5" y="393"/>
                    </a:cubicBezTo>
                    <a:cubicBezTo>
                      <a:pt x="3" y="392"/>
                      <a:pt x="2" y="392"/>
                      <a:pt x="0" y="392"/>
                    </a:cubicBezTo>
                    <a:close/>
                  </a:path>
                </a:pathLst>
              </a:custGeom>
              <a:solidFill>
                <a:srgbClr val="A77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213"/>
              <p:cNvSpPr/>
              <p:nvPr/>
            </p:nvSpPr>
            <p:spPr bwMode="auto">
              <a:xfrm>
                <a:off x="1155" y="1493"/>
                <a:ext cx="113" cy="511"/>
              </a:xfrm>
              <a:custGeom>
                <a:avLst/>
                <a:gdLst>
                  <a:gd name="T0" fmla="*/ 12 w 100"/>
                  <a:gd name="T1" fmla="*/ 439 h 454"/>
                  <a:gd name="T2" fmla="*/ 0 w 100"/>
                  <a:gd name="T3" fmla="*/ 454 h 454"/>
                  <a:gd name="T4" fmla="*/ 29 w 100"/>
                  <a:gd name="T5" fmla="*/ 348 h 454"/>
                  <a:gd name="T6" fmla="*/ 43 w 100"/>
                  <a:gd name="T7" fmla="*/ 266 h 454"/>
                  <a:gd name="T8" fmla="*/ 52 w 100"/>
                  <a:gd name="T9" fmla="*/ 225 h 454"/>
                  <a:gd name="T10" fmla="*/ 75 w 100"/>
                  <a:gd name="T11" fmla="*/ 94 h 454"/>
                  <a:gd name="T12" fmla="*/ 95 w 100"/>
                  <a:gd name="T13" fmla="*/ 0 h 454"/>
                  <a:gd name="T14" fmla="*/ 92 w 100"/>
                  <a:gd name="T15" fmla="*/ 46 h 454"/>
                  <a:gd name="T16" fmla="*/ 70 w 100"/>
                  <a:gd name="T17" fmla="*/ 165 h 454"/>
                  <a:gd name="T18" fmla="*/ 60 w 100"/>
                  <a:gd name="T19" fmla="*/ 213 h 454"/>
                  <a:gd name="T20" fmla="*/ 49 w 100"/>
                  <a:gd name="T21" fmla="*/ 297 h 454"/>
                  <a:gd name="T22" fmla="*/ 23 w 100"/>
                  <a:gd name="T23" fmla="*/ 393 h 454"/>
                  <a:gd name="T24" fmla="*/ 12 w 100"/>
                  <a:gd name="T25" fmla="*/ 43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454">
                    <a:moveTo>
                      <a:pt x="12" y="439"/>
                    </a:moveTo>
                    <a:cubicBezTo>
                      <a:pt x="9" y="443"/>
                      <a:pt x="6" y="447"/>
                      <a:pt x="0" y="454"/>
                    </a:cubicBezTo>
                    <a:cubicBezTo>
                      <a:pt x="7" y="415"/>
                      <a:pt x="16" y="380"/>
                      <a:pt x="29" y="348"/>
                    </a:cubicBezTo>
                    <a:cubicBezTo>
                      <a:pt x="40" y="321"/>
                      <a:pt x="39" y="293"/>
                      <a:pt x="43" y="266"/>
                    </a:cubicBezTo>
                    <a:cubicBezTo>
                      <a:pt x="45" y="252"/>
                      <a:pt x="47" y="239"/>
                      <a:pt x="52" y="225"/>
                    </a:cubicBezTo>
                    <a:cubicBezTo>
                      <a:pt x="66" y="183"/>
                      <a:pt x="66" y="137"/>
                      <a:pt x="75" y="94"/>
                    </a:cubicBezTo>
                    <a:cubicBezTo>
                      <a:pt x="81" y="63"/>
                      <a:pt x="92" y="32"/>
                      <a:pt x="95" y="0"/>
                    </a:cubicBezTo>
                    <a:cubicBezTo>
                      <a:pt x="100" y="16"/>
                      <a:pt x="93" y="31"/>
                      <a:pt x="92" y="46"/>
                    </a:cubicBezTo>
                    <a:cubicBezTo>
                      <a:pt x="91" y="87"/>
                      <a:pt x="70" y="125"/>
                      <a:pt x="70" y="165"/>
                    </a:cubicBezTo>
                    <a:cubicBezTo>
                      <a:pt x="70" y="183"/>
                      <a:pt x="62" y="197"/>
                      <a:pt x="60" y="213"/>
                    </a:cubicBezTo>
                    <a:cubicBezTo>
                      <a:pt x="57" y="241"/>
                      <a:pt x="53" y="269"/>
                      <a:pt x="49" y="297"/>
                    </a:cubicBezTo>
                    <a:cubicBezTo>
                      <a:pt x="45" y="331"/>
                      <a:pt x="34" y="361"/>
                      <a:pt x="23" y="393"/>
                    </a:cubicBezTo>
                    <a:cubicBezTo>
                      <a:pt x="18" y="408"/>
                      <a:pt x="12" y="423"/>
                      <a:pt x="12" y="439"/>
                    </a:cubicBezTo>
                    <a:close/>
                  </a:path>
                </a:pathLst>
              </a:custGeom>
              <a:solidFill>
                <a:srgbClr val="AA7F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214"/>
              <p:cNvSpPr/>
              <p:nvPr/>
            </p:nvSpPr>
            <p:spPr bwMode="auto">
              <a:xfrm>
                <a:off x="1479" y="2323"/>
                <a:ext cx="50" cy="384"/>
              </a:xfrm>
              <a:custGeom>
                <a:avLst/>
                <a:gdLst>
                  <a:gd name="T0" fmla="*/ 20 w 44"/>
                  <a:gd name="T1" fmla="*/ 337 h 342"/>
                  <a:gd name="T2" fmla="*/ 0 w 44"/>
                  <a:gd name="T3" fmla="*/ 340 h 342"/>
                  <a:gd name="T4" fmla="*/ 18 w 44"/>
                  <a:gd name="T5" fmla="*/ 252 h 342"/>
                  <a:gd name="T6" fmla="*/ 26 w 44"/>
                  <a:gd name="T7" fmla="*/ 134 h 342"/>
                  <a:gd name="T8" fmla="*/ 22 w 44"/>
                  <a:gd name="T9" fmla="*/ 152 h 342"/>
                  <a:gd name="T10" fmla="*/ 16 w 44"/>
                  <a:gd name="T11" fmla="*/ 153 h 342"/>
                  <a:gd name="T12" fmla="*/ 27 w 44"/>
                  <a:gd name="T13" fmla="*/ 64 h 342"/>
                  <a:gd name="T14" fmla="*/ 36 w 44"/>
                  <a:gd name="T15" fmla="*/ 0 h 342"/>
                  <a:gd name="T16" fmla="*/ 41 w 44"/>
                  <a:gd name="T17" fmla="*/ 5 h 342"/>
                  <a:gd name="T18" fmla="*/ 36 w 44"/>
                  <a:gd name="T19" fmla="*/ 191 h 342"/>
                  <a:gd name="T20" fmla="*/ 20 w 44"/>
                  <a:gd name="T21" fmla="*/ 337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342">
                    <a:moveTo>
                      <a:pt x="20" y="337"/>
                    </a:moveTo>
                    <a:cubicBezTo>
                      <a:pt x="14" y="340"/>
                      <a:pt x="7" y="342"/>
                      <a:pt x="0" y="340"/>
                    </a:cubicBezTo>
                    <a:cubicBezTo>
                      <a:pt x="15" y="313"/>
                      <a:pt x="15" y="282"/>
                      <a:pt x="18" y="252"/>
                    </a:cubicBezTo>
                    <a:cubicBezTo>
                      <a:pt x="22" y="213"/>
                      <a:pt x="21" y="173"/>
                      <a:pt x="26" y="134"/>
                    </a:cubicBezTo>
                    <a:cubicBezTo>
                      <a:pt x="25" y="140"/>
                      <a:pt x="25" y="146"/>
                      <a:pt x="22" y="152"/>
                    </a:cubicBezTo>
                    <a:cubicBezTo>
                      <a:pt x="20" y="154"/>
                      <a:pt x="18" y="154"/>
                      <a:pt x="16" y="153"/>
                    </a:cubicBezTo>
                    <a:cubicBezTo>
                      <a:pt x="17" y="123"/>
                      <a:pt x="16" y="93"/>
                      <a:pt x="27" y="64"/>
                    </a:cubicBezTo>
                    <a:cubicBezTo>
                      <a:pt x="35" y="44"/>
                      <a:pt x="30" y="21"/>
                      <a:pt x="36" y="0"/>
                    </a:cubicBezTo>
                    <a:cubicBezTo>
                      <a:pt x="41" y="0"/>
                      <a:pt x="41" y="3"/>
                      <a:pt x="41" y="5"/>
                    </a:cubicBezTo>
                    <a:cubicBezTo>
                      <a:pt x="44" y="68"/>
                      <a:pt x="38" y="129"/>
                      <a:pt x="36" y="191"/>
                    </a:cubicBezTo>
                    <a:cubicBezTo>
                      <a:pt x="34" y="240"/>
                      <a:pt x="25" y="288"/>
                      <a:pt x="20" y="337"/>
                    </a:cubicBezTo>
                    <a:close/>
                  </a:path>
                </a:pathLst>
              </a:custGeom>
              <a:solidFill>
                <a:srgbClr val="9770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215"/>
              <p:cNvSpPr/>
              <p:nvPr/>
            </p:nvSpPr>
            <p:spPr bwMode="auto">
              <a:xfrm>
                <a:off x="795" y="2019"/>
                <a:ext cx="147" cy="448"/>
              </a:xfrm>
              <a:custGeom>
                <a:avLst/>
                <a:gdLst>
                  <a:gd name="T0" fmla="*/ 85 w 131"/>
                  <a:gd name="T1" fmla="*/ 215 h 399"/>
                  <a:gd name="T2" fmla="*/ 51 w 131"/>
                  <a:gd name="T3" fmla="*/ 318 h 399"/>
                  <a:gd name="T4" fmla="*/ 39 w 131"/>
                  <a:gd name="T5" fmla="*/ 327 h 399"/>
                  <a:gd name="T6" fmla="*/ 34 w 131"/>
                  <a:gd name="T7" fmla="*/ 336 h 399"/>
                  <a:gd name="T8" fmla="*/ 3 w 131"/>
                  <a:gd name="T9" fmla="*/ 399 h 399"/>
                  <a:gd name="T10" fmla="*/ 8 w 131"/>
                  <a:gd name="T11" fmla="*/ 378 h 399"/>
                  <a:gd name="T12" fmla="*/ 51 w 131"/>
                  <a:gd name="T13" fmla="*/ 222 h 399"/>
                  <a:gd name="T14" fmla="*/ 88 w 131"/>
                  <a:gd name="T15" fmla="*/ 130 h 399"/>
                  <a:gd name="T16" fmla="*/ 101 w 131"/>
                  <a:gd name="T17" fmla="*/ 95 h 399"/>
                  <a:gd name="T18" fmla="*/ 121 w 131"/>
                  <a:gd name="T19" fmla="*/ 21 h 399"/>
                  <a:gd name="T20" fmla="*/ 131 w 131"/>
                  <a:gd name="T21" fmla="*/ 0 h 399"/>
                  <a:gd name="T22" fmla="*/ 42 w 131"/>
                  <a:gd name="T23" fmla="*/ 302 h 399"/>
                  <a:gd name="T24" fmla="*/ 68 w 131"/>
                  <a:gd name="T25" fmla="*/ 241 h 399"/>
                  <a:gd name="T26" fmla="*/ 76 w 131"/>
                  <a:gd name="T27" fmla="*/ 216 h 399"/>
                  <a:gd name="T28" fmla="*/ 85 w 131"/>
                  <a:gd name="T29" fmla="*/ 21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399">
                    <a:moveTo>
                      <a:pt x="85" y="215"/>
                    </a:moveTo>
                    <a:cubicBezTo>
                      <a:pt x="73" y="249"/>
                      <a:pt x="58" y="282"/>
                      <a:pt x="51" y="318"/>
                    </a:cubicBezTo>
                    <a:cubicBezTo>
                      <a:pt x="49" y="325"/>
                      <a:pt x="49" y="331"/>
                      <a:pt x="39" y="327"/>
                    </a:cubicBezTo>
                    <a:cubicBezTo>
                      <a:pt x="39" y="327"/>
                      <a:pt x="35" y="333"/>
                      <a:pt x="34" y="336"/>
                    </a:cubicBezTo>
                    <a:cubicBezTo>
                      <a:pt x="25" y="357"/>
                      <a:pt x="15" y="377"/>
                      <a:pt x="3" y="399"/>
                    </a:cubicBezTo>
                    <a:cubicBezTo>
                      <a:pt x="0" y="389"/>
                      <a:pt x="5" y="383"/>
                      <a:pt x="8" y="378"/>
                    </a:cubicBezTo>
                    <a:cubicBezTo>
                      <a:pt x="36" y="330"/>
                      <a:pt x="38" y="275"/>
                      <a:pt x="51" y="222"/>
                    </a:cubicBezTo>
                    <a:cubicBezTo>
                      <a:pt x="59" y="190"/>
                      <a:pt x="76" y="161"/>
                      <a:pt x="88" y="130"/>
                    </a:cubicBezTo>
                    <a:cubicBezTo>
                      <a:pt x="93" y="119"/>
                      <a:pt x="102" y="106"/>
                      <a:pt x="101" y="95"/>
                    </a:cubicBezTo>
                    <a:cubicBezTo>
                      <a:pt x="98" y="67"/>
                      <a:pt x="116" y="46"/>
                      <a:pt x="121" y="21"/>
                    </a:cubicBezTo>
                    <a:cubicBezTo>
                      <a:pt x="122" y="13"/>
                      <a:pt x="123" y="5"/>
                      <a:pt x="131" y="0"/>
                    </a:cubicBezTo>
                    <a:cubicBezTo>
                      <a:pt x="113" y="105"/>
                      <a:pt x="60" y="198"/>
                      <a:pt x="42" y="302"/>
                    </a:cubicBezTo>
                    <a:cubicBezTo>
                      <a:pt x="54" y="284"/>
                      <a:pt x="61" y="262"/>
                      <a:pt x="68" y="241"/>
                    </a:cubicBezTo>
                    <a:cubicBezTo>
                      <a:pt x="71" y="233"/>
                      <a:pt x="73" y="224"/>
                      <a:pt x="76" y="216"/>
                    </a:cubicBezTo>
                    <a:cubicBezTo>
                      <a:pt x="78" y="211"/>
                      <a:pt x="82" y="212"/>
                      <a:pt x="85" y="215"/>
                    </a:cubicBezTo>
                    <a:close/>
                  </a:path>
                </a:pathLst>
              </a:custGeom>
              <a:solidFill>
                <a:srgbClr val="8E6B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216"/>
              <p:cNvSpPr/>
              <p:nvPr/>
            </p:nvSpPr>
            <p:spPr bwMode="auto">
              <a:xfrm>
                <a:off x="820" y="1212"/>
                <a:ext cx="241" cy="517"/>
              </a:xfrm>
              <a:custGeom>
                <a:avLst/>
                <a:gdLst>
                  <a:gd name="T0" fmla="*/ 198 w 214"/>
                  <a:gd name="T1" fmla="*/ 2 h 461"/>
                  <a:gd name="T2" fmla="*/ 214 w 214"/>
                  <a:gd name="T3" fmla="*/ 5 h 461"/>
                  <a:gd name="T4" fmla="*/ 199 w 214"/>
                  <a:gd name="T5" fmla="*/ 18 h 461"/>
                  <a:gd name="T6" fmla="*/ 171 w 214"/>
                  <a:gd name="T7" fmla="*/ 93 h 461"/>
                  <a:gd name="T8" fmla="*/ 131 w 214"/>
                  <a:gd name="T9" fmla="*/ 199 h 461"/>
                  <a:gd name="T10" fmla="*/ 100 w 214"/>
                  <a:gd name="T11" fmla="*/ 283 h 461"/>
                  <a:gd name="T12" fmla="*/ 70 w 214"/>
                  <a:gd name="T13" fmla="*/ 340 h 461"/>
                  <a:gd name="T14" fmla="*/ 17 w 214"/>
                  <a:gd name="T15" fmla="*/ 443 h 461"/>
                  <a:gd name="T16" fmla="*/ 5 w 214"/>
                  <a:gd name="T17" fmla="*/ 461 h 461"/>
                  <a:gd name="T18" fmla="*/ 3 w 214"/>
                  <a:gd name="T19" fmla="*/ 452 h 461"/>
                  <a:gd name="T20" fmla="*/ 91 w 214"/>
                  <a:gd name="T21" fmla="*/ 293 h 461"/>
                  <a:gd name="T22" fmla="*/ 94 w 214"/>
                  <a:gd name="T23" fmla="*/ 285 h 461"/>
                  <a:gd name="T24" fmla="*/ 132 w 214"/>
                  <a:gd name="T25" fmla="*/ 179 h 461"/>
                  <a:gd name="T26" fmla="*/ 177 w 214"/>
                  <a:gd name="T27" fmla="*/ 52 h 461"/>
                  <a:gd name="T28" fmla="*/ 198 w 214"/>
                  <a:gd name="T29" fmla="*/ 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4" h="461">
                    <a:moveTo>
                      <a:pt x="198" y="2"/>
                    </a:moveTo>
                    <a:cubicBezTo>
                      <a:pt x="203" y="2"/>
                      <a:pt x="209" y="0"/>
                      <a:pt x="214" y="5"/>
                    </a:cubicBezTo>
                    <a:cubicBezTo>
                      <a:pt x="204" y="4"/>
                      <a:pt x="202" y="11"/>
                      <a:pt x="199" y="18"/>
                    </a:cubicBezTo>
                    <a:cubicBezTo>
                      <a:pt x="187" y="42"/>
                      <a:pt x="179" y="67"/>
                      <a:pt x="171" y="93"/>
                    </a:cubicBezTo>
                    <a:cubicBezTo>
                      <a:pt x="160" y="129"/>
                      <a:pt x="144" y="163"/>
                      <a:pt x="131" y="199"/>
                    </a:cubicBezTo>
                    <a:cubicBezTo>
                      <a:pt x="121" y="227"/>
                      <a:pt x="108" y="254"/>
                      <a:pt x="100" y="283"/>
                    </a:cubicBezTo>
                    <a:cubicBezTo>
                      <a:pt x="95" y="304"/>
                      <a:pt x="80" y="321"/>
                      <a:pt x="70" y="340"/>
                    </a:cubicBezTo>
                    <a:cubicBezTo>
                      <a:pt x="52" y="374"/>
                      <a:pt x="33" y="408"/>
                      <a:pt x="17" y="443"/>
                    </a:cubicBezTo>
                    <a:cubicBezTo>
                      <a:pt x="14" y="449"/>
                      <a:pt x="9" y="455"/>
                      <a:pt x="5" y="461"/>
                    </a:cubicBezTo>
                    <a:cubicBezTo>
                      <a:pt x="0" y="458"/>
                      <a:pt x="2" y="455"/>
                      <a:pt x="3" y="452"/>
                    </a:cubicBezTo>
                    <a:cubicBezTo>
                      <a:pt x="30" y="398"/>
                      <a:pt x="57" y="343"/>
                      <a:pt x="91" y="293"/>
                    </a:cubicBezTo>
                    <a:cubicBezTo>
                      <a:pt x="93" y="291"/>
                      <a:pt x="93" y="288"/>
                      <a:pt x="94" y="285"/>
                    </a:cubicBezTo>
                    <a:cubicBezTo>
                      <a:pt x="102" y="248"/>
                      <a:pt x="120" y="215"/>
                      <a:pt x="132" y="179"/>
                    </a:cubicBezTo>
                    <a:cubicBezTo>
                      <a:pt x="146" y="136"/>
                      <a:pt x="165" y="95"/>
                      <a:pt x="177" y="52"/>
                    </a:cubicBezTo>
                    <a:cubicBezTo>
                      <a:pt x="182" y="34"/>
                      <a:pt x="193" y="19"/>
                      <a:pt x="198" y="2"/>
                    </a:cubicBezTo>
                    <a:close/>
                  </a:path>
                </a:pathLst>
              </a:custGeom>
              <a:solidFill>
                <a:srgbClr val="9F77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217"/>
              <p:cNvSpPr/>
              <p:nvPr/>
            </p:nvSpPr>
            <p:spPr bwMode="auto">
              <a:xfrm>
                <a:off x="1535" y="1665"/>
                <a:ext cx="36" cy="441"/>
              </a:xfrm>
              <a:custGeom>
                <a:avLst/>
                <a:gdLst>
                  <a:gd name="T0" fmla="*/ 0 w 32"/>
                  <a:gd name="T1" fmla="*/ 392 h 392"/>
                  <a:gd name="T2" fmla="*/ 6 w 32"/>
                  <a:gd name="T3" fmla="*/ 333 h 392"/>
                  <a:gd name="T4" fmla="*/ 6 w 32"/>
                  <a:gd name="T5" fmla="*/ 202 h 392"/>
                  <a:gd name="T6" fmla="*/ 13 w 32"/>
                  <a:gd name="T7" fmla="*/ 181 h 392"/>
                  <a:gd name="T8" fmla="*/ 17 w 32"/>
                  <a:gd name="T9" fmla="*/ 170 h 392"/>
                  <a:gd name="T10" fmla="*/ 8 w 32"/>
                  <a:gd name="T11" fmla="*/ 47 h 392"/>
                  <a:gd name="T12" fmla="*/ 11 w 32"/>
                  <a:gd name="T13" fmla="*/ 0 h 392"/>
                  <a:gd name="T14" fmla="*/ 21 w 32"/>
                  <a:gd name="T15" fmla="*/ 201 h 392"/>
                  <a:gd name="T16" fmla="*/ 0 w 32"/>
                  <a:gd name="T17" fmla="*/ 3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392">
                    <a:moveTo>
                      <a:pt x="0" y="392"/>
                    </a:moveTo>
                    <a:cubicBezTo>
                      <a:pt x="2" y="372"/>
                      <a:pt x="3" y="353"/>
                      <a:pt x="6" y="333"/>
                    </a:cubicBezTo>
                    <a:cubicBezTo>
                      <a:pt x="12" y="289"/>
                      <a:pt x="5" y="246"/>
                      <a:pt x="6" y="202"/>
                    </a:cubicBezTo>
                    <a:cubicBezTo>
                      <a:pt x="6" y="194"/>
                      <a:pt x="3" y="186"/>
                      <a:pt x="13" y="181"/>
                    </a:cubicBezTo>
                    <a:cubicBezTo>
                      <a:pt x="16" y="179"/>
                      <a:pt x="18" y="174"/>
                      <a:pt x="17" y="170"/>
                    </a:cubicBezTo>
                    <a:cubicBezTo>
                      <a:pt x="11" y="129"/>
                      <a:pt x="23" y="88"/>
                      <a:pt x="8" y="47"/>
                    </a:cubicBezTo>
                    <a:cubicBezTo>
                      <a:pt x="4" y="35"/>
                      <a:pt x="9" y="20"/>
                      <a:pt x="11" y="0"/>
                    </a:cubicBezTo>
                    <a:cubicBezTo>
                      <a:pt x="25" y="71"/>
                      <a:pt x="32" y="136"/>
                      <a:pt x="21" y="201"/>
                    </a:cubicBezTo>
                    <a:cubicBezTo>
                      <a:pt x="11" y="264"/>
                      <a:pt x="25" y="330"/>
                      <a:pt x="0" y="392"/>
                    </a:cubicBezTo>
                    <a:close/>
                  </a:path>
                </a:pathLst>
              </a:custGeom>
              <a:solidFill>
                <a:srgbClr val="B89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218"/>
              <p:cNvSpPr/>
              <p:nvPr/>
            </p:nvSpPr>
            <p:spPr bwMode="auto">
              <a:xfrm>
                <a:off x="1173" y="1590"/>
                <a:ext cx="113" cy="514"/>
              </a:xfrm>
              <a:custGeom>
                <a:avLst/>
                <a:gdLst>
                  <a:gd name="T0" fmla="*/ 16 w 100"/>
                  <a:gd name="T1" fmla="*/ 421 h 457"/>
                  <a:gd name="T2" fmla="*/ 0 w 100"/>
                  <a:gd name="T3" fmla="*/ 457 h 457"/>
                  <a:gd name="T4" fmla="*/ 12 w 100"/>
                  <a:gd name="T5" fmla="*/ 402 h 457"/>
                  <a:gd name="T6" fmla="*/ 52 w 100"/>
                  <a:gd name="T7" fmla="*/ 186 h 457"/>
                  <a:gd name="T8" fmla="*/ 74 w 100"/>
                  <a:gd name="T9" fmla="*/ 97 h 457"/>
                  <a:gd name="T10" fmla="*/ 79 w 100"/>
                  <a:gd name="T11" fmla="*/ 52 h 457"/>
                  <a:gd name="T12" fmla="*/ 99 w 100"/>
                  <a:gd name="T13" fmla="*/ 0 h 457"/>
                  <a:gd name="T14" fmla="*/ 93 w 100"/>
                  <a:gd name="T15" fmla="*/ 35 h 457"/>
                  <a:gd name="T16" fmla="*/ 84 w 100"/>
                  <a:gd name="T17" fmla="*/ 85 h 457"/>
                  <a:gd name="T18" fmla="*/ 67 w 100"/>
                  <a:gd name="T19" fmla="*/ 153 h 457"/>
                  <a:gd name="T20" fmla="*/ 27 w 100"/>
                  <a:gd name="T21" fmla="*/ 348 h 457"/>
                  <a:gd name="T22" fmla="*/ 16 w 100"/>
                  <a:gd name="T23" fmla="*/ 421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457">
                    <a:moveTo>
                      <a:pt x="16" y="421"/>
                    </a:moveTo>
                    <a:cubicBezTo>
                      <a:pt x="8" y="430"/>
                      <a:pt x="11" y="444"/>
                      <a:pt x="0" y="457"/>
                    </a:cubicBezTo>
                    <a:cubicBezTo>
                      <a:pt x="1" y="435"/>
                      <a:pt x="11" y="419"/>
                      <a:pt x="12" y="402"/>
                    </a:cubicBezTo>
                    <a:cubicBezTo>
                      <a:pt x="17" y="328"/>
                      <a:pt x="41" y="258"/>
                      <a:pt x="52" y="186"/>
                    </a:cubicBezTo>
                    <a:cubicBezTo>
                      <a:pt x="57" y="156"/>
                      <a:pt x="65" y="126"/>
                      <a:pt x="74" y="97"/>
                    </a:cubicBezTo>
                    <a:cubicBezTo>
                      <a:pt x="78" y="82"/>
                      <a:pt x="74" y="67"/>
                      <a:pt x="79" y="52"/>
                    </a:cubicBezTo>
                    <a:cubicBezTo>
                      <a:pt x="84" y="35"/>
                      <a:pt x="90" y="20"/>
                      <a:pt x="99" y="0"/>
                    </a:cubicBezTo>
                    <a:cubicBezTo>
                      <a:pt x="100" y="15"/>
                      <a:pt x="97" y="25"/>
                      <a:pt x="93" y="35"/>
                    </a:cubicBezTo>
                    <a:cubicBezTo>
                      <a:pt x="86" y="51"/>
                      <a:pt x="86" y="68"/>
                      <a:pt x="84" y="85"/>
                    </a:cubicBezTo>
                    <a:cubicBezTo>
                      <a:pt x="81" y="108"/>
                      <a:pt x="74" y="131"/>
                      <a:pt x="67" y="153"/>
                    </a:cubicBezTo>
                    <a:cubicBezTo>
                      <a:pt x="49" y="217"/>
                      <a:pt x="44" y="284"/>
                      <a:pt x="27" y="348"/>
                    </a:cubicBezTo>
                    <a:cubicBezTo>
                      <a:pt x="21" y="371"/>
                      <a:pt x="16" y="396"/>
                      <a:pt x="16" y="421"/>
                    </a:cubicBezTo>
                    <a:close/>
                  </a:path>
                </a:pathLst>
              </a:custGeom>
              <a:solidFill>
                <a:srgbClr val="AD85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219"/>
              <p:cNvSpPr/>
              <p:nvPr/>
            </p:nvSpPr>
            <p:spPr bwMode="auto">
              <a:xfrm>
                <a:off x="822" y="2284"/>
                <a:ext cx="121" cy="273"/>
              </a:xfrm>
              <a:custGeom>
                <a:avLst/>
                <a:gdLst>
                  <a:gd name="T0" fmla="*/ 86 w 108"/>
                  <a:gd name="T1" fmla="*/ 98 h 243"/>
                  <a:gd name="T2" fmla="*/ 80 w 108"/>
                  <a:gd name="T3" fmla="*/ 99 h 243"/>
                  <a:gd name="T4" fmla="*/ 74 w 108"/>
                  <a:gd name="T5" fmla="*/ 101 h 243"/>
                  <a:gd name="T6" fmla="*/ 39 w 108"/>
                  <a:gd name="T7" fmla="*/ 188 h 243"/>
                  <a:gd name="T8" fmla="*/ 25 w 108"/>
                  <a:gd name="T9" fmla="*/ 227 h 243"/>
                  <a:gd name="T10" fmla="*/ 10 w 108"/>
                  <a:gd name="T11" fmla="*/ 240 h 243"/>
                  <a:gd name="T12" fmla="*/ 5 w 108"/>
                  <a:gd name="T13" fmla="*/ 220 h 243"/>
                  <a:gd name="T14" fmla="*/ 44 w 108"/>
                  <a:gd name="T15" fmla="*/ 124 h 243"/>
                  <a:gd name="T16" fmla="*/ 86 w 108"/>
                  <a:gd name="T17" fmla="*/ 13 h 243"/>
                  <a:gd name="T18" fmla="*/ 96 w 108"/>
                  <a:gd name="T19" fmla="*/ 1 h 243"/>
                  <a:gd name="T20" fmla="*/ 97 w 108"/>
                  <a:gd name="T21" fmla="*/ 19 h 243"/>
                  <a:gd name="T22" fmla="*/ 103 w 108"/>
                  <a:gd name="T23" fmla="*/ 35 h 243"/>
                  <a:gd name="T24" fmla="*/ 92 w 108"/>
                  <a:gd name="T25" fmla="*/ 83 h 243"/>
                  <a:gd name="T26" fmla="*/ 86 w 108"/>
                  <a:gd name="T27" fmla="*/ 9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243">
                    <a:moveTo>
                      <a:pt x="86" y="98"/>
                    </a:moveTo>
                    <a:cubicBezTo>
                      <a:pt x="84" y="99"/>
                      <a:pt x="82" y="99"/>
                      <a:pt x="80" y="99"/>
                    </a:cubicBezTo>
                    <a:cubicBezTo>
                      <a:pt x="77" y="97"/>
                      <a:pt x="75" y="99"/>
                      <a:pt x="74" y="101"/>
                    </a:cubicBezTo>
                    <a:cubicBezTo>
                      <a:pt x="64" y="131"/>
                      <a:pt x="45" y="157"/>
                      <a:pt x="39" y="188"/>
                    </a:cubicBezTo>
                    <a:cubicBezTo>
                      <a:pt x="36" y="202"/>
                      <a:pt x="30" y="214"/>
                      <a:pt x="25" y="227"/>
                    </a:cubicBezTo>
                    <a:cubicBezTo>
                      <a:pt x="22" y="234"/>
                      <a:pt x="21" y="243"/>
                      <a:pt x="10" y="240"/>
                    </a:cubicBezTo>
                    <a:cubicBezTo>
                      <a:pt x="0" y="237"/>
                      <a:pt x="1" y="228"/>
                      <a:pt x="5" y="220"/>
                    </a:cubicBezTo>
                    <a:cubicBezTo>
                      <a:pt x="20" y="189"/>
                      <a:pt x="28" y="155"/>
                      <a:pt x="44" y="124"/>
                    </a:cubicBezTo>
                    <a:cubicBezTo>
                      <a:pt x="62" y="89"/>
                      <a:pt x="71" y="50"/>
                      <a:pt x="86" y="13"/>
                    </a:cubicBezTo>
                    <a:cubicBezTo>
                      <a:pt x="88" y="8"/>
                      <a:pt x="86" y="0"/>
                      <a:pt x="96" y="1"/>
                    </a:cubicBezTo>
                    <a:cubicBezTo>
                      <a:pt x="103" y="7"/>
                      <a:pt x="100" y="14"/>
                      <a:pt x="97" y="19"/>
                    </a:cubicBezTo>
                    <a:cubicBezTo>
                      <a:pt x="91" y="28"/>
                      <a:pt x="96" y="32"/>
                      <a:pt x="103" y="35"/>
                    </a:cubicBezTo>
                    <a:cubicBezTo>
                      <a:pt x="108" y="53"/>
                      <a:pt x="92" y="66"/>
                      <a:pt x="92" y="83"/>
                    </a:cubicBezTo>
                    <a:cubicBezTo>
                      <a:pt x="90" y="88"/>
                      <a:pt x="88" y="93"/>
                      <a:pt x="86" y="98"/>
                    </a:cubicBezTo>
                    <a:close/>
                  </a:path>
                </a:pathLst>
              </a:custGeom>
              <a:solidFill>
                <a:srgbClr val="E9C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220"/>
              <p:cNvSpPr/>
              <p:nvPr/>
            </p:nvSpPr>
            <p:spPr bwMode="auto">
              <a:xfrm>
                <a:off x="1568" y="1666"/>
                <a:ext cx="46" cy="443"/>
              </a:xfrm>
              <a:custGeom>
                <a:avLst/>
                <a:gdLst>
                  <a:gd name="T0" fmla="*/ 6 w 41"/>
                  <a:gd name="T1" fmla="*/ 0 h 394"/>
                  <a:gd name="T2" fmla="*/ 17 w 41"/>
                  <a:gd name="T3" fmla="*/ 74 h 394"/>
                  <a:gd name="T4" fmla="*/ 23 w 41"/>
                  <a:gd name="T5" fmla="*/ 183 h 394"/>
                  <a:gd name="T6" fmla="*/ 40 w 41"/>
                  <a:gd name="T7" fmla="*/ 337 h 394"/>
                  <a:gd name="T8" fmla="*/ 34 w 41"/>
                  <a:gd name="T9" fmla="*/ 394 h 394"/>
                  <a:gd name="T10" fmla="*/ 31 w 41"/>
                  <a:gd name="T11" fmla="*/ 358 h 394"/>
                  <a:gd name="T12" fmla="*/ 16 w 41"/>
                  <a:gd name="T13" fmla="*/ 213 h 394"/>
                  <a:gd name="T14" fmla="*/ 13 w 41"/>
                  <a:gd name="T15" fmla="*/ 155 h 394"/>
                  <a:gd name="T16" fmla="*/ 3 w 41"/>
                  <a:gd name="T17" fmla="*/ 47 h 394"/>
                  <a:gd name="T18" fmla="*/ 6 w 41"/>
                  <a:gd name="T19" fmla="*/ 0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394">
                    <a:moveTo>
                      <a:pt x="6" y="0"/>
                    </a:moveTo>
                    <a:cubicBezTo>
                      <a:pt x="7" y="25"/>
                      <a:pt x="17" y="49"/>
                      <a:pt x="17" y="74"/>
                    </a:cubicBezTo>
                    <a:cubicBezTo>
                      <a:pt x="18" y="110"/>
                      <a:pt x="18" y="147"/>
                      <a:pt x="23" y="183"/>
                    </a:cubicBezTo>
                    <a:cubicBezTo>
                      <a:pt x="31" y="234"/>
                      <a:pt x="40" y="285"/>
                      <a:pt x="40" y="337"/>
                    </a:cubicBezTo>
                    <a:cubicBezTo>
                      <a:pt x="41" y="356"/>
                      <a:pt x="37" y="375"/>
                      <a:pt x="34" y="394"/>
                    </a:cubicBezTo>
                    <a:cubicBezTo>
                      <a:pt x="28" y="381"/>
                      <a:pt x="28" y="376"/>
                      <a:pt x="31" y="358"/>
                    </a:cubicBezTo>
                    <a:cubicBezTo>
                      <a:pt x="37" y="309"/>
                      <a:pt x="28" y="261"/>
                      <a:pt x="16" y="213"/>
                    </a:cubicBezTo>
                    <a:cubicBezTo>
                      <a:pt x="11" y="195"/>
                      <a:pt x="14" y="174"/>
                      <a:pt x="13" y="155"/>
                    </a:cubicBezTo>
                    <a:cubicBezTo>
                      <a:pt x="13" y="119"/>
                      <a:pt x="10" y="83"/>
                      <a:pt x="3" y="47"/>
                    </a:cubicBezTo>
                    <a:cubicBezTo>
                      <a:pt x="0" y="32"/>
                      <a:pt x="5" y="16"/>
                      <a:pt x="6" y="0"/>
                    </a:cubicBezTo>
                    <a:close/>
                  </a:path>
                </a:pathLst>
              </a:custGeom>
              <a:solidFill>
                <a:srgbClr val="B086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221"/>
              <p:cNvSpPr/>
              <p:nvPr/>
            </p:nvSpPr>
            <p:spPr bwMode="auto">
              <a:xfrm>
                <a:off x="1595" y="1655"/>
                <a:ext cx="55" cy="331"/>
              </a:xfrm>
              <a:custGeom>
                <a:avLst/>
                <a:gdLst>
                  <a:gd name="T0" fmla="*/ 38 w 49"/>
                  <a:gd name="T1" fmla="*/ 159 h 294"/>
                  <a:gd name="T2" fmla="*/ 25 w 49"/>
                  <a:gd name="T3" fmla="*/ 119 h 294"/>
                  <a:gd name="T4" fmla="*/ 25 w 49"/>
                  <a:gd name="T5" fmla="*/ 159 h 294"/>
                  <a:gd name="T6" fmla="*/ 29 w 49"/>
                  <a:gd name="T7" fmla="*/ 272 h 294"/>
                  <a:gd name="T8" fmla="*/ 33 w 49"/>
                  <a:gd name="T9" fmla="*/ 287 h 294"/>
                  <a:gd name="T10" fmla="*/ 30 w 49"/>
                  <a:gd name="T11" fmla="*/ 294 h 294"/>
                  <a:gd name="T12" fmla="*/ 25 w 49"/>
                  <a:gd name="T13" fmla="*/ 287 h 294"/>
                  <a:gd name="T14" fmla="*/ 17 w 49"/>
                  <a:gd name="T15" fmla="*/ 230 h 294"/>
                  <a:gd name="T16" fmla="*/ 17 w 49"/>
                  <a:gd name="T17" fmla="*/ 176 h 294"/>
                  <a:gd name="T18" fmla="*/ 3 w 49"/>
                  <a:gd name="T19" fmla="*/ 76 h 294"/>
                  <a:gd name="T20" fmla="*/ 3 w 49"/>
                  <a:gd name="T21" fmla="*/ 0 h 294"/>
                  <a:gd name="T22" fmla="*/ 17 w 49"/>
                  <a:gd name="T23" fmla="*/ 116 h 294"/>
                  <a:gd name="T24" fmla="*/ 26 w 49"/>
                  <a:gd name="T25" fmla="*/ 83 h 294"/>
                  <a:gd name="T26" fmla="*/ 33 w 49"/>
                  <a:gd name="T27" fmla="*/ 87 h 294"/>
                  <a:gd name="T28" fmla="*/ 43 w 49"/>
                  <a:gd name="T29" fmla="*/ 133 h 294"/>
                  <a:gd name="T30" fmla="*/ 44 w 49"/>
                  <a:gd name="T31" fmla="*/ 159 h 294"/>
                  <a:gd name="T32" fmla="*/ 38 w 49"/>
                  <a:gd name="T33" fmla="*/ 15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294">
                    <a:moveTo>
                      <a:pt x="38" y="159"/>
                    </a:moveTo>
                    <a:cubicBezTo>
                      <a:pt x="36" y="147"/>
                      <a:pt x="38" y="133"/>
                      <a:pt x="25" y="119"/>
                    </a:cubicBezTo>
                    <a:cubicBezTo>
                      <a:pt x="25" y="135"/>
                      <a:pt x="25" y="147"/>
                      <a:pt x="25" y="159"/>
                    </a:cubicBezTo>
                    <a:cubicBezTo>
                      <a:pt x="25" y="197"/>
                      <a:pt x="24" y="235"/>
                      <a:pt x="29" y="272"/>
                    </a:cubicBezTo>
                    <a:cubicBezTo>
                      <a:pt x="30" y="277"/>
                      <a:pt x="29" y="283"/>
                      <a:pt x="33" y="287"/>
                    </a:cubicBezTo>
                    <a:cubicBezTo>
                      <a:pt x="32" y="290"/>
                      <a:pt x="33" y="293"/>
                      <a:pt x="30" y="294"/>
                    </a:cubicBezTo>
                    <a:cubicBezTo>
                      <a:pt x="25" y="294"/>
                      <a:pt x="25" y="290"/>
                      <a:pt x="25" y="287"/>
                    </a:cubicBezTo>
                    <a:cubicBezTo>
                      <a:pt x="22" y="268"/>
                      <a:pt x="19" y="249"/>
                      <a:pt x="17" y="230"/>
                    </a:cubicBezTo>
                    <a:cubicBezTo>
                      <a:pt x="16" y="212"/>
                      <a:pt x="15" y="194"/>
                      <a:pt x="17" y="176"/>
                    </a:cubicBezTo>
                    <a:cubicBezTo>
                      <a:pt x="21" y="141"/>
                      <a:pt x="8" y="109"/>
                      <a:pt x="3" y="76"/>
                    </a:cubicBezTo>
                    <a:cubicBezTo>
                      <a:pt x="0" y="51"/>
                      <a:pt x="2" y="26"/>
                      <a:pt x="3" y="0"/>
                    </a:cubicBezTo>
                    <a:cubicBezTo>
                      <a:pt x="22" y="36"/>
                      <a:pt x="8" y="76"/>
                      <a:pt x="17" y="116"/>
                    </a:cubicBezTo>
                    <a:cubicBezTo>
                      <a:pt x="29" y="104"/>
                      <a:pt x="23" y="92"/>
                      <a:pt x="26" y="83"/>
                    </a:cubicBezTo>
                    <a:cubicBezTo>
                      <a:pt x="30" y="81"/>
                      <a:pt x="31" y="85"/>
                      <a:pt x="33" y="87"/>
                    </a:cubicBezTo>
                    <a:cubicBezTo>
                      <a:pt x="34" y="103"/>
                      <a:pt x="34" y="118"/>
                      <a:pt x="43" y="133"/>
                    </a:cubicBezTo>
                    <a:cubicBezTo>
                      <a:pt x="47" y="140"/>
                      <a:pt x="49" y="150"/>
                      <a:pt x="44" y="159"/>
                    </a:cubicBezTo>
                    <a:cubicBezTo>
                      <a:pt x="42" y="161"/>
                      <a:pt x="40" y="161"/>
                      <a:pt x="38" y="159"/>
                    </a:cubicBezTo>
                    <a:close/>
                  </a:path>
                </a:pathLst>
              </a:custGeom>
              <a:solidFill>
                <a:srgbClr val="B187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222"/>
              <p:cNvSpPr/>
              <p:nvPr/>
            </p:nvSpPr>
            <p:spPr bwMode="auto">
              <a:xfrm>
                <a:off x="770" y="1920"/>
                <a:ext cx="170" cy="383"/>
              </a:xfrm>
              <a:custGeom>
                <a:avLst/>
                <a:gdLst>
                  <a:gd name="T0" fmla="*/ 39 w 151"/>
                  <a:gd name="T1" fmla="*/ 255 h 341"/>
                  <a:gd name="T2" fmla="*/ 99 w 151"/>
                  <a:gd name="T3" fmla="*/ 119 h 341"/>
                  <a:gd name="T4" fmla="*/ 147 w 151"/>
                  <a:gd name="T5" fmla="*/ 0 h 341"/>
                  <a:gd name="T6" fmla="*/ 145 w 151"/>
                  <a:gd name="T7" fmla="*/ 19 h 341"/>
                  <a:gd name="T8" fmla="*/ 126 w 151"/>
                  <a:gd name="T9" fmla="*/ 90 h 341"/>
                  <a:gd name="T10" fmla="*/ 99 w 151"/>
                  <a:gd name="T11" fmla="*/ 156 h 341"/>
                  <a:gd name="T12" fmla="*/ 61 w 151"/>
                  <a:gd name="T13" fmla="*/ 241 h 341"/>
                  <a:gd name="T14" fmla="*/ 43 w 151"/>
                  <a:gd name="T15" fmla="*/ 266 h 341"/>
                  <a:gd name="T16" fmla="*/ 7 w 151"/>
                  <a:gd name="T17" fmla="*/ 339 h 341"/>
                  <a:gd name="T18" fmla="*/ 0 w 151"/>
                  <a:gd name="T19" fmla="*/ 331 h 341"/>
                  <a:gd name="T20" fmla="*/ 39 w 151"/>
                  <a:gd name="T21" fmla="*/ 255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341">
                    <a:moveTo>
                      <a:pt x="39" y="255"/>
                    </a:moveTo>
                    <a:cubicBezTo>
                      <a:pt x="67" y="213"/>
                      <a:pt x="77" y="164"/>
                      <a:pt x="99" y="119"/>
                    </a:cubicBezTo>
                    <a:cubicBezTo>
                      <a:pt x="118" y="81"/>
                      <a:pt x="132" y="40"/>
                      <a:pt x="147" y="0"/>
                    </a:cubicBezTo>
                    <a:cubicBezTo>
                      <a:pt x="151" y="7"/>
                      <a:pt x="147" y="13"/>
                      <a:pt x="145" y="19"/>
                    </a:cubicBezTo>
                    <a:cubicBezTo>
                      <a:pt x="137" y="43"/>
                      <a:pt x="136" y="69"/>
                      <a:pt x="126" y="90"/>
                    </a:cubicBezTo>
                    <a:cubicBezTo>
                      <a:pt x="116" y="112"/>
                      <a:pt x="116" y="140"/>
                      <a:pt x="99" y="156"/>
                    </a:cubicBezTo>
                    <a:cubicBezTo>
                      <a:pt x="75" y="181"/>
                      <a:pt x="71" y="212"/>
                      <a:pt x="61" y="241"/>
                    </a:cubicBezTo>
                    <a:cubicBezTo>
                      <a:pt x="57" y="251"/>
                      <a:pt x="48" y="256"/>
                      <a:pt x="43" y="266"/>
                    </a:cubicBezTo>
                    <a:cubicBezTo>
                      <a:pt x="31" y="290"/>
                      <a:pt x="23" y="317"/>
                      <a:pt x="7" y="339"/>
                    </a:cubicBezTo>
                    <a:cubicBezTo>
                      <a:pt x="0" y="341"/>
                      <a:pt x="4" y="333"/>
                      <a:pt x="0" y="331"/>
                    </a:cubicBezTo>
                    <a:cubicBezTo>
                      <a:pt x="19" y="309"/>
                      <a:pt x="30" y="282"/>
                      <a:pt x="39" y="255"/>
                    </a:cubicBezTo>
                    <a:close/>
                  </a:path>
                </a:pathLst>
              </a:custGeom>
              <a:solidFill>
                <a:srgbClr val="956E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0" name="Freeform 223"/>
              <p:cNvSpPr/>
              <p:nvPr/>
            </p:nvSpPr>
            <p:spPr bwMode="auto">
              <a:xfrm>
                <a:off x="808" y="2275"/>
                <a:ext cx="125" cy="296"/>
              </a:xfrm>
              <a:custGeom>
                <a:avLst/>
                <a:gdLst>
                  <a:gd name="T0" fmla="*/ 109 w 111"/>
                  <a:gd name="T1" fmla="*/ 11 h 263"/>
                  <a:gd name="T2" fmla="*/ 102 w 111"/>
                  <a:gd name="T3" fmla="*/ 14 h 263"/>
                  <a:gd name="T4" fmla="*/ 71 w 111"/>
                  <a:gd name="T5" fmla="*/ 117 h 263"/>
                  <a:gd name="T6" fmla="*/ 59 w 111"/>
                  <a:gd name="T7" fmla="*/ 132 h 263"/>
                  <a:gd name="T8" fmla="*/ 19 w 111"/>
                  <a:gd name="T9" fmla="*/ 231 h 263"/>
                  <a:gd name="T10" fmla="*/ 23 w 111"/>
                  <a:gd name="T11" fmla="*/ 246 h 263"/>
                  <a:gd name="T12" fmla="*/ 33 w 111"/>
                  <a:gd name="T13" fmla="*/ 236 h 263"/>
                  <a:gd name="T14" fmla="*/ 80 w 111"/>
                  <a:gd name="T15" fmla="*/ 115 h 263"/>
                  <a:gd name="T16" fmla="*/ 91 w 111"/>
                  <a:gd name="T17" fmla="*/ 96 h 263"/>
                  <a:gd name="T18" fmla="*/ 92 w 111"/>
                  <a:gd name="T19" fmla="*/ 107 h 263"/>
                  <a:gd name="T20" fmla="*/ 46 w 111"/>
                  <a:gd name="T21" fmla="*/ 223 h 263"/>
                  <a:gd name="T22" fmla="*/ 36 w 111"/>
                  <a:gd name="T23" fmla="*/ 246 h 263"/>
                  <a:gd name="T24" fmla="*/ 22 w 111"/>
                  <a:gd name="T25" fmla="*/ 252 h 263"/>
                  <a:gd name="T26" fmla="*/ 14 w 111"/>
                  <a:gd name="T27" fmla="*/ 263 h 263"/>
                  <a:gd name="T28" fmla="*/ 4 w 111"/>
                  <a:gd name="T29" fmla="*/ 258 h 263"/>
                  <a:gd name="T30" fmla="*/ 9 w 111"/>
                  <a:gd name="T31" fmla="*/ 235 h 263"/>
                  <a:gd name="T32" fmla="*/ 96 w 111"/>
                  <a:gd name="T33" fmla="*/ 16 h 263"/>
                  <a:gd name="T34" fmla="*/ 109 w 111"/>
                  <a:gd name="T35" fmla="*/ 4 h 263"/>
                  <a:gd name="T36" fmla="*/ 109 w 111"/>
                  <a:gd name="T37" fmla="*/ 1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263">
                    <a:moveTo>
                      <a:pt x="109" y="11"/>
                    </a:moveTo>
                    <a:cubicBezTo>
                      <a:pt x="106" y="11"/>
                      <a:pt x="103" y="11"/>
                      <a:pt x="102" y="14"/>
                    </a:cubicBezTo>
                    <a:cubicBezTo>
                      <a:pt x="93" y="49"/>
                      <a:pt x="75" y="81"/>
                      <a:pt x="71" y="117"/>
                    </a:cubicBezTo>
                    <a:cubicBezTo>
                      <a:pt x="70" y="126"/>
                      <a:pt x="62" y="125"/>
                      <a:pt x="59" y="132"/>
                    </a:cubicBezTo>
                    <a:cubicBezTo>
                      <a:pt x="47" y="166"/>
                      <a:pt x="33" y="198"/>
                      <a:pt x="19" y="231"/>
                    </a:cubicBezTo>
                    <a:cubicBezTo>
                      <a:pt x="16" y="238"/>
                      <a:pt x="16" y="244"/>
                      <a:pt x="23" y="246"/>
                    </a:cubicBezTo>
                    <a:cubicBezTo>
                      <a:pt x="31" y="248"/>
                      <a:pt x="32" y="241"/>
                      <a:pt x="33" y="236"/>
                    </a:cubicBezTo>
                    <a:cubicBezTo>
                      <a:pt x="46" y="195"/>
                      <a:pt x="61" y="154"/>
                      <a:pt x="80" y="115"/>
                    </a:cubicBezTo>
                    <a:cubicBezTo>
                      <a:pt x="84" y="109"/>
                      <a:pt x="84" y="101"/>
                      <a:pt x="91" y="96"/>
                    </a:cubicBezTo>
                    <a:cubicBezTo>
                      <a:pt x="95" y="99"/>
                      <a:pt x="93" y="103"/>
                      <a:pt x="92" y="107"/>
                    </a:cubicBezTo>
                    <a:cubicBezTo>
                      <a:pt x="69" y="142"/>
                      <a:pt x="62" y="184"/>
                      <a:pt x="46" y="223"/>
                    </a:cubicBezTo>
                    <a:cubicBezTo>
                      <a:pt x="43" y="231"/>
                      <a:pt x="39" y="238"/>
                      <a:pt x="36" y="246"/>
                    </a:cubicBezTo>
                    <a:cubicBezTo>
                      <a:pt x="32" y="255"/>
                      <a:pt x="32" y="254"/>
                      <a:pt x="22" y="252"/>
                    </a:cubicBezTo>
                    <a:cubicBezTo>
                      <a:pt x="13" y="249"/>
                      <a:pt x="13" y="256"/>
                      <a:pt x="14" y="263"/>
                    </a:cubicBezTo>
                    <a:cubicBezTo>
                      <a:pt x="11" y="261"/>
                      <a:pt x="7" y="260"/>
                      <a:pt x="4" y="258"/>
                    </a:cubicBezTo>
                    <a:cubicBezTo>
                      <a:pt x="0" y="249"/>
                      <a:pt x="2" y="242"/>
                      <a:pt x="9" y="235"/>
                    </a:cubicBezTo>
                    <a:cubicBezTo>
                      <a:pt x="40" y="163"/>
                      <a:pt x="72" y="91"/>
                      <a:pt x="96" y="16"/>
                    </a:cubicBezTo>
                    <a:cubicBezTo>
                      <a:pt x="98" y="10"/>
                      <a:pt x="97" y="0"/>
                      <a:pt x="109" y="4"/>
                    </a:cubicBezTo>
                    <a:cubicBezTo>
                      <a:pt x="111" y="6"/>
                      <a:pt x="111" y="9"/>
                      <a:pt x="109" y="11"/>
                    </a:cubicBezTo>
                    <a:close/>
                  </a:path>
                </a:pathLst>
              </a:custGeom>
              <a:solidFill>
                <a:srgbClr val="8B66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1" name="Freeform 224"/>
              <p:cNvSpPr/>
              <p:nvPr/>
            </p:nvSpPr>
            <p:spPr bwMode="auto">
              <a:xfrm>
                <a:off x="992" y="1389"/>
                <a:ext cx="98" cy="329"/>
              </a:xfrm>
              <a:custGeom>
                <a:avLst/>
                <a:gdLst>
                  <a:gd name="T0" fmla="*/ 9 w 87"/>
                  <a:gd name="T1" fmla="*/ 284 h 293"/>
                  <a:gd name="T2" fmla="*/ 16 w 87"/>
                  <a:gd name="T3" fmla="*/ 241 h 293"/>
                  <a:gd name="T4" fmla="*/ 41 w 87"/>
                  <a:gd name="T5" fmla="*/ 179 h 293"/>
                  <a:gd name="T6" fmla="*/ 65 w 87"/>
                  <a:gd name="T7" fmla="*/ 57 h 293"/>
                  <a:gd name="T8" fmla="*/ 77 w 87"/>
                  <a:gd name="T9" fmla="*/ 0 h 293"/>
                  <a:gd name="T10" fmla="*/ 81 w 87"/>
                  <a:gd name="T11" fmla="*/ 8 h 293"/>
                  <a:gd name="T12" fmla="*/ 73 w 87"/>
                  <a:gd name="T13" fmla="*/ 46 h 293"/>
                  <a:gd name="T14" fmla="*/ 85 w 87"/>
                  <a:gd name="T15" fmla="*/ 59 h 293"/>
                  <a:gd name="T16" fmla="*/ 85 w 87"/>
                  <a:gd name="T17" fmla="*/ 64 h 293"/>
                  <a:gd name="T18" fmla="*/ 73 w 87"/>
                  <a:gd name="T19" fmla="*/ 86 h 293"/>
                  <a:gd name="T20" fmla="*/ 58 w 87"/>
                  <a:gd name="T21" fmla="*/ 134 h 293"/>
                  <a:gd name="T22" fmla="*/ 46 w 87"/>
                  <a:gd name="T23" fmla="*/ 206 h 293"/>
                  <a:gd name="T24" fmla="*/ 26 w 87"/>
                  <a:gd name="T25" fmla="*/ 264 h 293"/>
                  <a:gd name="T26" fmla="*/ 21 w 87"/>
                  <a:gd name="T27" fmla="*/ 277 h 293"/>
                  <a:gd name="T28" fmla="*/ 16 w 87"/>
                  <a:gd name="T29" fmla="*/ 293 h 293"/>
                  <a:gd name="T30" fmla="*/ 13 w 87"/>
                  <a:gd name="T31" fmla="*/ 292 h 293"/>
                  <a:gd name="T32" fmla="*/ 9 w 87"/>
                  <a:gd name="T33" fmla="*/ 284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7" h="293">
                    <a:moveTo>
                      <a:pt x="9" y="284"/>
                    </a:moveTo>
                    <a:cubicBezTo>
                      <a:pt x="0" y="268"/>
                      <a:pt x="11" y="255"/>
                      <a:pt x="16" y="241"/>
                    </a:cubicBezTo>
                    <a:cubicBezTo>
                      <a:pt x="23" y="220"/>
                      <a:pt x="40" y="200"/>
                      <a:pt x="41" y="179"/>
                    </a:cubicBezTo>
                    <a:cubicBezTo>
                      <a:pt x="42" y="137"/>
                      <a:pt x="72" y="101"/>
                      <a:pt x="65" y="57"/>
                    </a:cubicBezTo>
                    <a:cubicBezTo>
                      <a:pt x="62" y="38"/>
                      <a:pt x="72" y="19"/>
                      <a:pt x="77" y="0"/>
                    </a:cubicBezTo>
                    <a:cubicBezTo>
                      <a:pt x="80" y="1"/>
                      <a:pt x="78" y="6"/>
                      <a:pt x="81" y="8"/>
                    </a:cubicBezTo>
                    <a:cubicBezTo>
                      <a:pt x="78" y="21"/>
                      <a:pt x="75" y="33"/>
                      <a:pt x="73" y="46"/>
                    </a:cubicBezTo>
                    <a:cubicBezTo>
                      <a:pt x="71" y="55"/>
                      <a:pt x="72" y="62"/>
                      <a:pt x="85" y="59"/>
                    </a:cubicBezTo>
                    <a:cubicBezTo>
                      <a:pt x="86" y="61"/>
                      <a:pt x="87" y="63"/>
                      <a:pt x="85" y="64"/>
                    </a:cubicBezTo>
                    <a:cubicBezTo>
                      <a:pt x="76" y="69"/>
                      <a:pt x="76" y="79"/>
                      <a:pt x="73" y="86"/>
                    </a:cubicBezTo>
                    <a:cubicBezTo>
                      <a:pt x="68" y="102"/>
                      <a:pt x="63" y="118"/>
                      <a:pt x="58" y="134"/>
                    </a:cubicBezTo>
                    <a:cubicBezTo>
                      <a:pt x="51" y="157"/>
                      <a:pt x="51" y="182"/>
                      <a:pt x="46" y="206"/>
                    </a:cubicBezTo>
                    <a:cubicBezTo>
                      <a:pt x="41" y="226"/>
                      <a:pt x="32" y="245"/>
                      <a:pt x="26" y="264"/>
                    </a:cubicBezTo>
                    <a:cubicBezTo>
                      <a:pt x="24" y="268"/>
                      <a:pt x="23" y="272"/>
                      <a:pt x="21" y="277"/>
                    </a:cubicBezTo>
                    <a:cubicBezTo>
                      <a:pt x="26" y="284"/>
                      <a:pt x="23" y="289"/>
                      <a:pt x="16" y="293"/>
                    </a:cubicBezTo>
                    <a:cubicBezTo>
                      <a:pt x="15" y="292"/>
                      <a:pt x="14" y="292"/>
                      <a:pt x="13" y="292"/>
                    </a:cubicBezTo>
                    <a:cubicBezTo>
                      <a:pt x="10" y="290"/>
                      <a:pt x="11" y="287"/>
                      <a:pt x="9" y="284"/>
                    </a:cubicBezTo>
                    <a:close/>
                  </a:path>
                </a:pathLst>
              </a:custGeom>
              <a:solidFill>
                <a:srgbClr val="AA7D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2" name="Freeform 225"/>
              <p:cNvSpPr/>
              <p:nvPr/>
            </p:nvSpPr>
            <p:spPr bwMode="auto">
              <a:xfrm>
                <a:off x="949" y="1444"/>
                <a:ext cx="113" cy="283"/>
              </a:xfrm>
              <a:custGeom>
                <a:avLst/>
                <a:gdLst>
                  <a:gd name="T0" fmla="*/ 13 w 101"/>
                  <a:gd name="T1" fmla="*/ 247 h 252"/>
                  <a:gd name="T2" fmla="*/ 5 w 101"/>
                  <a:gd name="T3" fmla="*/ 240 h 252"/>
                  <a:gd name="T4" fmla="*/ 47 w 101"/>
                  <a:gd name="T5" fmla="*/ 85 h 252"/>
                  <a:gd name="T6" fmla="*/ 68 w 101"/>
                  <a:gd name="T7" fmla="*/ 58 h 252"/>
                  <a:gd name="T8" fmla="*/ 88 w 101"/>
                  <a:gd name="T9" fmla="*/ 14 h 252"/>
                  <a:gd name="T10" fmla="*/ 101 w 101"/>
                  <a:gd name="T11" fmla="*/ 0 h 252"/>
                  <a:gd name="T12" fmla="*/ 81 w 101"/>
                  <a:gd name="T13" fmla="*/ 46 h 252"/>
                  <a:gd name="T14" fmla="*/ 65 w 101"/>
                  <a:gd name="T15" fmla="*/ 120 h 252"/>
                  <a:gd name="T16" fmla="*/ 41 w 101"/>
                  <a:gd name="T17" fmla="*/ 187 h 252"/>
                  <a:gd name="T18" fmla="*/ 21 w 101"/>
                  <a:gd name="T19" fmla="*/ 217 h 252"/>
                  <a:gd name="T20" fmla="*/ 16 w 101"/>
                  <a:gd name="T21" fmla="*/ 236 h 252"/>
                  <a:gd name="T22" fmla="*/ 13 w 101"/>
                  <a:gd name="T23" fmla="*/ 24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252">
                    <a:moveTo>
                      <a:pt x="13" y="247"/>
                    </a:moveTo>
                    <a:cubicBezTo>
                      <a:pt x="11" y="244"/>
                      <a:pt x="0" y="252"/>
                      <a:pt x="5" y="240"/>
                    </a:cubicBezTo>
                    <a:cubicBezTo>
                      <a:pt x="29" y="191"/>
                      <a:pt x="35" y="137"/>
                      <a:pt x="47" y="85"/>
                    </a:cubicBezTo>
                    <a:cubicBezTo>
                      <a:pt x="51" y="72"/>
                      <a:pt x="62" y="67"/>
                      <a:pt x="68" y="58"/>
                    </a:cubicBezTo>
                    <a:cubicBezTo>
                      <a:pt x="77" y="45"/>
                      <a:pt x="82" y="29"/>
                      <a:pt x="88" y="14"/>
                    </a:cubicBezTo>
                    <a:cubicBezTo>
                      <a:pt x="90" y="10"/>
                      <a:pt x="91" y="4"/>
                      <a:pt x="101" y="0"/>
                    </a:cubicBezTo>
                    <a:cubicBezTo>
                      <a:pt x="93" y="17"/>
                      <a:pt x="88" y="32"/>
                      <a:pt x="81" y="46"/>
                    </a:cubicBezTo>
                    <a:cubicBezTo>
                      <a:pt x="67" y="69"/>
                      <a:pt x="75" y="96"/>
                      <a:pt x="65" y="120"/>
                    </a:cubicBezTo>
                    <a:cubicBezTo>
                      <a:pt x="55" y="142"/>
                      <a:pt x="52" y="167"/>
                      <a:pt x="41" y="187"/>
                    </a:cubicBezTo>
                    <a:cubicBezTo>
                      <a:pt x="35" y="197"/>
                      <a:pt x="26" y="206"/>
                      <a:pt x="21" y="217"/>
                    </a:cubicBezTo>
                    <a:cubicBezTo>
                      <a:pt x="19" y="224"/>
                      <a:pt x="16" y="229"/>
                      <a:pt x="16" y="236"/>
                    </a:cubicBezTo>
                    <a:cubicBezTo>
                      <a:pt x="18" y="241"/>
                      <a:pt x="21" y="245"/>
                      <a:pt x="13" y="247"/>
                    </a:cubicBezTo>
                    <a:close/>
                  </a:path>
                </a:pathLst>
              </a:custGeom>
              <a:solidFill>
                <a:srgbClr val="9B6C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3" name="Freeform 226"/>
              <p:cNvSpPr/>
              <p:nvPr/>
            </p:nvSpPr>
            <p:spPr bwMode="auto">
              <a:xfrm>
                <a:off x="1673" y="1292"/>
                <a:ext cx="32" cy="426"/>
              </a:xfrm>
              <a:custGeom>
                <a:avLst/>
                <a:gdLst>
                  <a:gd name="T0" fmla="*/ 11 w 28"/>
                  <a:gd name="T1" fmla="*/ 8 h 379"/>
                  <a:gd name="T2" fmla="*/ 22 w 28"/>
                  <a:gd name="T3" fmla="*/ 166 h 379"/>
                  <a:gd name="T4" fmla="*/ 19 w 28"/>
                  <a:gd name="T5" fmla="*/ 199 h 379"/>
                  <a:gd name="T6" fmla="*/ 24 w 28"/>
                  <a:gd name="T7" fmla="*/ 290 h 379"/>
                  <a:gd name="T8" fmla="*/ 22 w 28"/>
                  <a:gd name="T9" fmla="*/ 377 h 379"/>
                  <a:gd name="T10" fmla="*/ 16 w 28"/>
                  <a:gd name="T11" fmla="*/ 374 h 379"/>
                  <a:gd name="T12" fmla="*/ 15 w 28"/>
                  <a:gd name="T13" fmla="*/ 277 h 379"/>
                  <a:gd name="T14" fmla="*/ 12 w 28"/>
                  <a:gd name="T15" fmla="*/ 182 h 379"/>
                  <a:gd name="T16" fmla="*/ 7 w 28"/>
                  <a:gd name="T17" fmla="*/ 36 h 379"/>
                  <a:gd name="T18" fmla="*/ 0 w 28"/>
                  <a:gd name="T19" fmla="*/ 1 h 379"/>
                  <a:gd name="T20" fmla="*/ 11 w 28"/>
                  <a:gd name="T21" fmla="*/ 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79">
                    <a:moveTo>
                      <a:pt x="11" y="8"/>
                    </a:moveTo>
                    <a:cubicBezTo>
                      <a:pt x="13" y="61"/>
                      <a:pt x="28" y="113"/>
                      <a:pt x="22" y="166"/>
                    </a:cubicBezTo>
                    <a:cubicBezTo>
                      <a:pt x="21" y="177"/>
                      <a:pt x="21" y="188"/>
                      <a:pt x="19" y="199"/>
                    </a:cubicBezTo>
                    <a:cubicBezTo>
                      <a:pt x="12" y="230"/>
                      <a:pt x="20" y="260"/>
                      <a:pt x="24" y="290"/>
                    </a:cubicBezTo>
                    <a:cubicBezTo>
                      <a:pt x="27" y="319"/>
                      <a:pt x="21" y="348"/>
                      <a:pt x="22" y="377"/>
                    </a:cubicBezTo>
                    <a:cubicBezTo>
                      <a:pt x="19" y="379"/>
                      <a:pt x="17" y="377"/>
                      <a:pt x="16" y="374"/>
                    </a:cubicBezTo>
                    <a:cubicBezTo>
                      <a:pt x="13" y="342"/>
                      <a:pt x="24" y="309"/>
                      <a:pt x="15" y="277"/>
                    </a:cubicBezTo>
                    <a:cubicBezTo>
                      <a:pt x="6" y="245"/>
                      <a:pt x="8" y="213"/>
                      <a:pt x="12" y="182"/>
                    </a:cubicBezTo>
                    <a:cubicBezTo>
                      <a:pt x="20" y="132"/>
                      <a:pt x="10" y="84"/>
                      <a:pt x="7" y="36"/>
                    </a:cubicBezTo>
                    <a:cubicBezTo>
                      <a:pt x="6" y="24"/>
                      <a:pt x="2" y="13"/>
                      <a:pt x="0" y="1"/>
                    </a:cubicBezTo>
                    <a:cubicBezTo>
                      <a:pt x="6" y="0"/>
                      <a:pt x="7" y="6"/>
                      <a:pt x="11" y="8"/>
                    </a:cubicBezTo>
                    <a:close/>
                  </a:path>
                </a:pathLst>
              </a:custGeom>
              <a:solidFill>
                <a:srgbClr val="9A76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4" name="Freeform 227"/>
              <p:cNvSpPr/>
              <p:nvPr/>
            </p:nvSpPr>
            <p:spPr bwMode="auto">
              <a:xfrm>
                <a:off x="1379" y="1760"/>
                <a:ext cx="72" cy="394"/>
              </a:xfrm>
              <a:custGeom>
                <a:avLst/>
                <a:gdLst>
                  <a:gd name="T0" fmla="*/ 9 w 64"/>
                  <a:gd name="T1" fmla="*/ 350 h 351"/>
                  <a:gd name="T2" fmla="*/ 22 w 64"/>
                  <a:gd name="T3" fmla="*/ 248 h 351"/>
                  <a:gd name="T4" fmla="*/ 26 w 64"/>
                  <a:gd name="T5" fmla="*/ 239 h 351"/>
                  <a:gd name="T6" fmla="*/ 53 w 64"/>
                  <a:gd name="T7" fmla="*/ 41 h 351"/>
                  <a:gd name="T8" fmla="*/ 58 w 64"/>
                  <a:gd name="T9" fmla="*/ 0 h 351"/>
                  <a:gd name="T10" fmla="*/ 50 w 64"/>
                  <a:gd name="T11" fmla="*/ 166 h 351"/>
                  <a:gd name="T12" fmla="*/ 19 w 64"/>
                  <a:gd name="T13" fmla="*/ 285 h 351"/>
                  <a:gd name="T14" fmla="*/ 12 w 64"/>
                  <a:gd name="T15" fmla="*/ 350 h 351"/>
                  <a:gd name="T16" fmla="*/ 9 w 64"/>
                  <a:gd name="T17" fmla="*/ 3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351">
                    <a:moveTo>
                      <a:pt x="9" y="350"/>
                    </a:moveTo>
                    <a:cubicBezTo>
                      <a:pt x="0" y="314"/>
                      <a:pt x="7" y="281"/>
                      <a:pt x="22" y="248"/>
                    </a:cubicBezTo>
                    <a:cubicBezTo>
                      <a:pt x="23" y="245"/>
                      <a:pt x="25" y="242"/>
                      <a:pt x="26" y="239"/>
                    </a:cubicBezTo>
                    <a:cubicBezTo>
                      <a:pt x="41" y="174"/>
                      <a:pt x="54" y="108"/>
                      <a:pt x="53" y="41"/>
                    </a:cubicBezTo>
                    <a:cubicBezTo>
                      <a:pt x="52" y="28"/>
                      <a:pt x="51" y="14"/>
                      <a:pt x="58" y="0"/>
                    </a:cubicBezTo>
                    <a:cubicBezTo>
                      <a:pt x="64" y="57"/>
                      <a:pt x="63" y="113"/>
                      <a:pt x="50" y="166"/>
                    </a:cubicBezTo>
                    <a:cubicBezTo>
                      <a:pt x="41" y="206"/>
                      <a:pt x="37" y="247"/>
                      <a:pt x="19" y="285"/>
                    </a:cubicBezTo>
                    <a:cubicBezTo>
                      <a:pt x="10" y="305"/>
                      <a:pt x="13" y="328"/>
                      <a:pt x="12" y="350"/>
                    </a:cubicBezTo>
                    <a:cubicBezTo>
                      <a:pt x="11" y="351"/>
                      <a:pt x="10" y="351"/>
                      <a:pt x="9" y="350"/>
                    </a:cubicBezTo>
                    <a:close/>
                  </a:path>
                </a:pathLst>
              </a:custGeom>
              <a:solidFill>
                <a:srgbClr val="9B6F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5" name="Freeform 228"/>
              <p:cNvSpPr/>
              <p:nvPr/>
            </p:nvSpPr>
            <p:spPr bwMode="auto">
              <a:xfrm>
                <a:off x="888" y="1907"/>
                <a:ext cx="121" cy="370"/>
              </a:xfrm>
              <a:custGeom>
                <a:avLst/>
                <a:gdLst>
                  <a:gd name="T0" fmla="*/ 2 w 108"/>
                  <a:gd name="T1" fmla="*/ 315 h 329"/>
                  <a:gd name="T2" fmla="*/ 26 w 108"/>
                  <a:gd name="T3" fmla="*/ 247 h 329"/>
                  <a:gd name="T4" fmla="*/ 52 w 108"/>
                  <a:gd name="T5" fmla="*/ 165 h 329"/>
                  <a:gd name="T6" fmla="*/ 70 w 108"/>
                  <a:gd name="T7" fmla="*/ 84 h 329"/>
                  <a:gd name="T8" fmla="*/ 104 w 108"/>
                  <a:gd name="T9" fmla="*/ 0 h 329"/>
                  <a:gd name="T10" fmla="*/ 104 w 108"/>
                  <a:gd name="T11" fmla="*/ 15 h 329"/>
                  <a:gd name="T12" fmla="*/ 86 w 108"/>
                  <a:gd name="T13" fmla="*/ 82 h 329"/>
                  <a:gd name="T14" fmla="*/ 79 w 108"/>
                  <a:gd name="T15" fmla="*/ 91 h 329"/>
                  <a:gd name="T16" fmla="*/ 72 w 108"/>
                  <a:gd name="T17" fmla="*/ 103 h 329"/>
                  <a:gd name="T18" fmla="*/ 60 w 108"/>
                  <a:gd name="T19" fmla="*/ 162 h 329"/>
                  <a:gd name="T20" fmla="*/ 27 w 108"/>
                  <a:gd name="T21" fmla="*/ 270 h 329"/>
                  <a:gd name="T22" fmla="*/ 4 w 108"/>
                  <a:gd name="T23" fmla="*/ 329 h 329"/>
                  <a:gd name="T24" fmla="*/ 2 w 108"/>
                  <a:gd name="T25" fmla="*/ 315 h 329"/>
                  <a:gd name="T26" fmla="*/ 2 w 108"/>
                  <a:gd name="T27" fmla="*/ 315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329">
                    <a:moveTo>
                      <a:pt x="2" y="315"/>
                    </a:moveTo>
                    <a:cubicBezTo>
                      <a:pt x="14" y="294"/>
                      <a:pt x="19" y="270"/>
                      <a:pt x="26" y="247"/>
                    </a:cubicBezTo>
                    <a:cubicBezTo>
                      <a:pt x="34" y="219"/>
                      <a:pt x="44" y="193"/>
                      <a:pt x="52" y="165"/>
                    </a:cubicBezTo>
                    <a:cubicBezTo>
                      <a:pt x="60" y="139"/>
                      <a:pt x="56" y="110"/>
                      <a:pt x="70" y="84"/>
                    </a:cubicBezTo>
                    <a:cubicBezTo>
                      <a:pt x="84" y="58"/>
                      <a:pt x="92" y="29"/>
                      <a:pt x="104" y="0"/>
                    </a:cubicBezTo>
                    <a:cubicBezTo>
                      <a:pt x="108" y="6"/>
                      <a:pt x="106" y="10"/>
                      <a:pt x="104" y="15"/>
                    </a:cubicBezTo>
                    <a:cubicBezTo>
                      <a:pt x="97" y="37"/>
                      <a:pt x="88" y="59"/>
                      <a:pt x="86" y="82"/>
                    </a:cubicBezTo>
                    <a:cubicBezTo>
                      <a:pt x="85" y="86"/>
                      <a:pt x="84" y="89"/>
                      <a:pt x="79" y="91"/>
                    </a:cubicBezTo>
                    <a:cubicBezTo>
                      <a:pt x="73" y="93"/>
                      <a:pt x="70" y="100"/>
                      <a:pt x="72" y="103"/>
                    </a:cubicBezTo>
                    <a:cubicBezTo>
                      <a:pt x="80" y="126"/>
                      <a:pt x="68" y="145"/>
                      <a:pt x="60" y="162"/>
                    </a:cubicBezTo>
                    <a:cubicBezTo>
                      <a:pt x="46" y="197"/>
                      <a:pt x="40" y="235"/>
                      <a:pt x="27" y="270"/>
                    </a:cubicBezTo>
                    <a:cubicBezTo>
                      <a:pt x="19" y="290"/>
                      <a:pt x="12" y="309"/>
                      <a:pt x="4" y="329"/>
                    </a:cubicBezTo>
                    <a:cubicBezTo>
                      <a:pt x="0" y="324"/>
                      <a:pt x="3" y="319"/>
                      <a:pt x="2" y="315"/>
                    </a:cubicBezTo>
                    <a:cubicBezTo>
                      <a:pt x="2" y="315"/>
                      <a:pt x="2" y="315"/>
                      <a:pt x="2" y="315"/>
                    </a:cubicBezTo>
                    <a:close/>
                  </a:path>
                </a:pathLst>
              </a:custGeom>
              <a:solidFill>
                <a:srgbClr val="9A73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6" name="Freeform 229"/>
              <p:cNvSpPr/>
              <p:nvPr/>
            </p:nvSpPr>
            <p:spPr bwMode="auto">
              <a:xfrm>
                <a:off x="1218" y="1606"/>
                <a:ext cx="99" cy="409"/>
              </a:xfrm>
              <a:custGeom>
                <a:avLst/>
                <a:gdLst>
                  <a:gd name="T0" fmla="*/ 4 w 88"/>
                  <a:gd name="T1" fmla="*/ 351 h 364"/>
                  <a:gd name="T2" fmla="*/ 33 w 88"/>
                  <a:gd name="T3" fmla="*/ 193 h 364"/>
                  <a:gd name="T4" fmla="*/ 66 w 88"/>
                  <a:gd name="T5" fmla="*/ 70 h 364"/>
                  <a:gd name="T6" fmla="*/ 79 w 88"/>
                  <a:gd name="T7" fmla="*/ 8 h 364"/>
                  <a:gd name="T8" fmla="*/ 82 w 88"/>
                  <a:gd name="T9" fmla="*/ 0 h 364"/>
                  <a:gd name="T10" fmla="*/ 87 w 88"/>
                  <a:gd name="T11" fmla="*/ 5 h 364"/>
                  <a:gd name="T12" fmla="*/ 63 w 88"/>
                  <a:gd name="T13" fmla="*/ 99 h 364"/>
                  <a:gd name="T14" fmla="*/ 54 w 88"/>
                  <a:gd name="T15" fmla="*/ 134 h 364"/>
                  <a:gd name="T16" fmla="*/ 32 w 88"/>
                  <a:gd name="T17" fmla="*/ 242 h 364"/>
                  <a:gd name="T18" fmla="*/ 16 w 88"/>
                  <a:gd name="T19" fmla="*/ 343 h 364"/>
                  <a:gd name="T20" fmla="*/ 14 w 88"/>
                  <a:gd name="T21" fmla="*/ 352 h 364"/>
                  <a:gd name="T22" fmla="*/ 9 w 88"/>
                  <a:gd name="T23" fmla="*/ 363 h 364"/>
                  <a:gd name="T24" fmla="*/ 4 w 88"/>
                  <a:gd name="T25" fmla="*/ 351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364">
                    <a:moveTo>
                      <a:pt x="4" y="351"/>
                    </a:moveTo>
                    <a:cubicBezTo>
                      <a:pt x="20" y="299"/>
                      <a:pt x="20" y="245"/>
                      <a:pt x="33" y="193"/>
                    </a:cubicBezTo>
                    <a:cubicBezTo>
                      <a:pt x="43" y="152"/>
                      <a:pt x="48" y="110"/>
                      <a:pt x="66" y="70"/>
                    </a:cubicBezTo>
                    <a:cubicBezTo>
                      <a:pt x="74" y="52"/>
                      <a:pt x="71" y="28"/>
                      <a:pt x="79" y="8"/>
                    </a:cubicBezTo>
                    <a:cubicBezTo>
                      <a:pt x="80" y="5"/>
                      <a:pt x="81" y="2"/>
                      <a:pt x="82" y="0"/>
                    </a:cubicBezTo>
                    <a:cubicBezTo>
                      <a:pt x="87" y="0"/>
                      <a:pt x="88" y="3"/>
                      <a:pt x="87" y="5"/>
                    </a:cubicBezTo>
                    <a:cubicBezTo>
                      <a:pt x="78" y="36"/>
                      <a:pt x="77" y="69"/>
                      <a:pt x="63" y="99"/>
                    </a:cubicBezTo>
                    <a:cubicBezTo>
                      <a:pt x="58" y="109"/>
                      <a:pt x="56" y="122"/>
                      <a:pt x="54" y="134"/>
                    </a:cubicBezTo>
                    <a:cubicBezTo>
                      <a:pt x="49" y="170"/>
                      <a:pt x="30" y="205"/>
                      <a:pt x="32" y="242"/>
                    </a:cubicBezTo>
                    <a:cubicBezTo>
                      <a:pt x="33" y="277"/>
                      <a:pt x="17" y="309"/>
                      <a:pt x="16" y="343"/>
                    </a:cubicBezTo>
                    <a:cubicBezTo>
                      <a:pt x="14" y="346"/>
                      <a:pt x="14" y="349"/>
                      <a:pt x="14" y="352"/>
                    </a:cubicBezTo>
                    <a:cubicBezTo>
                      <a:pt x="13" y="356"/>
                      <a:pt x="16" y="364"/>
                      <a:pt x="9" y="363"/>
                    </a:cubicBezTo>
                    <a:cubicBezTo>
                      <a:pt x="3" y="362"/>
                      <a:pt x="0" y="357"/>
                      <a:pt x="4" y="351"/>
                    </a:cubicBezTo>
                    <a:close/>
                  </a:path>
                </a:pathLst>
              </a:custGeom>
              <a:solidFill>
                <a:srgbClr val="A57B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7" name="Freeform 230"/>
              <p:cNvSpPr/>
              <p:nvPr/>
            </p:nvSpPr>
            <p:spPr bwMode="auto">
              <a:xfrm>
                <a:off x="688" y="1854"/>
                <a:ext cx="147" cy="343"/>
              </a:xfrm>
              <a:custGeom>
                <a:avLst/>
                <a:gdLst>
                  <a:gd name="T0" fmla="*/ 7 w 131"/>
                  <a:gd name="T1" fmla="*/ 305 h 305"/>
                  <a:gd name="T2" fmla="*/ 0 w 131"/>
                  <a:gd name="T3" fmla="*/ 305 h 305"/>
                  <a:gd name="T4" fmla="*/ 42 w 131"/>
                  <a:gd name="T5" fmla="*/ 225 h 305"/>
                  <a:gd name="T6" fmla="*/ 70 w 131"/>
                  <a:gd name="T7" fmla="*/ 172 h 305"/>
                  <a:gd name="T8" fmla="*/ 87 w 131"/>
                  <a:gd name="T9" fmla="*/ 107 h 305"/>
                  <a:gd name="T10" fmla="*/ 121 w 131"/>
                  <a:gd name="T11" fmla="*/ 0 h 305"/>
                  <a:gd name="T12" fmla="*/ 125 w 131"/>
                  <a:gd name="T13" fmla="*/ 13 h 305"/>
                  <a:gd name="T14" fmla="*/ 87 w 131"/>
                  <a:gd name="T15" fmla="*/ 136 h 305"/>
                  <a:gd name="T16" fmla="*/ 85 w 131"/>
                  <a:gd name="T17" fmla="*/ 142 h 305"/>
                  <a:gd name="T18" fmla="*/ 77 w 131"/>
                  <a:gd name="T19" fmla="*/ 176 h 305"/>
                  <a:gd name="T20" fmla="*/ 55 w 131"/>
                  <a:gd name="T21" fmla="*/ 225 h 305"/>
                  <a:gd name="T22" fmla="*/ 7 w 131"/>
                  <a:gd name="T2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305">
                    <a:moveTo>
                      <a:pt x="7" y="305"/>
                    </a:moveTo>
                    <a:cubicBezTo>
                      <a:pt x="5" y="305"/>
                      <a:pt x="3" y="305"/>
                      <a:pt x="0" y="305"/>
                    </a:cubicBezTo>
                    <a:cubicBezTo>
                      <a:pt x="14" y="278"/>
                      <a:pt x="21" y="245"/>
                      <a:pt x="42" y="225"/>
                    </a:cubicBezTo>
                    <a:cubicBezTo>
                      <a:pt x="58" y="208"/>
                      <a:pt x="63" y="190"/>
                      <a:pt x="70" y="172"/>
                    </a:cubicBezTo>
                    <a:cubicBezTo>
                      <a:pt x="78" y="151"/>
                      <a:pt x="85" y="129"/>
                      <a:pt x="87" y="107"/>
                    </a:cubicBezTo>
                    <a:cubicBezTo>
                      <a:pt x="90" y="68"/>
                      <a:pt x="111" y="36"/>
                      <a:pt x="121" y="0"/>
                    </a:cubicBezTo>
                    <a:cubicBezTo>
                      <a:pt x="131" y="4"/>
                      <a:pt x="127" y="9"/>
                      <a:pt x="125" y="13"/>
                    </a:cubicBezTo>
                    <a:cubicBezTo>
                      <a:pt x="106" y="52"/>
                      <a:pt x="99" y="95"/>
                      <a:pt x="87" y="136"/>
                    </a:cubicBezTo>
                    <a:cubicBezTo>
                      <a:pt x="87" y="138"/>
                      <a:pt x="84" y="141"/>
                      <a:pt x="85" y="142"/>
                    </a:cubicBezTo>
                    <a:cubicBezTo>
                      <a:pt x="96" y="156"/>
                      <a:pt x="84" y="165"/>
                      <a:pt x="77" y="176"/>
                    </a:cubicBezTo>
                    <a:cubicBezTo>
                      <a:pt x="69" y="192"/>
                      <a:pt x="67" y="213"/>
                      <a:pt x="55" y="225"/>
                    </a:cubicBezTo>
                    <a:cubicBezTo>
                      <a:pt x="32" y="248"/>
                      <a:pt x="26" y="280"/>
                      <a:pt x="7" y="305"/>
                    </a:cubicBezTo>
                    <a:close/>
                  </a:path>
                </a:pathLst>
              </a:custGeom>
              <a:solidFill>
                <a:srgbClr val="805D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8" name="Freeform 231"/>
              <p:cNvSpPr/>
              <p:nvPr/>
            </p:nvSpPr>
            <p:spPr bwMode="auto">
              <a:xfrm>
                <a:off x="943" y="2063"/>
                <a:ext cx="102" cy="353"/>
              </a:xfrm>
              <a:custGeom>
                <a:avLst/>
                <a:gdLst>
                  <a:gd name="T0" fmla="*/ 13 w 91"/>
                  <a:gd name="T1" fmla="*/ 304 h 314"/>
                  <a:gd name="T2" fmla="*/ 0 w 91"/>
                  <a:gd name="T3" fmla="*/ 313 h 314"/>
                  <a:gd name="T4" fmla="*/ 15 w 91"/>
                  <a:gd name="T5" fmla="*/ 286 h 314"/>
                  <a:gd name="T6" fmla="*/ 45 w 91"/>
                  <a:gd name="T7" fmla="*/ 175 h 314"/>
                  <a:gd name="T8" fmla="*/ 76 w 91"/>
                  <a:gd name="T9" fmla="*/ 43 h 314"/>
                  <a:gd name="T10" fmla="*/ 89 w 91"/>
                  <a:gd name="T11" fmla="*/ 0 h 314"/>
                  <a:gd name="T12" fmla="*/ 82 w 91"/>
                  <a:gd name="T13" fmla="*/ 43 h 314"/>
                  <a:gd name="T14" fmla="*/ 57 w 91"/>
                  <a:gd name="T15" fmla="*/ 162 h 314"/>
                  <a:gd name="T16" fmla="*/ 13 w 91"/>
                  <a:gd name="T17" fmla="*/ 30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314">
                    <a:moveTo>
                      <a:pt x="13" y="304"/>
                    </a:moveTo>
                    <a:cubicBezTo>
                      <a:pt x="9" y="306"/>
                      <a:pt x="9" y="314"/>
                      <a:pt x="0" y="313"/>
                    </a:cubicBezTo>
                    <a:cubicBezTo>
                      <a:pt x="1" y="302"/>
                      <a:pt x="11" y="295"/>
                      <a:pt x="15" y="286"/>
                    </a:cubicBezTo>
                    <a:cubicBezTo>
                      <a:pt x="30" y="250"/>
                      <a:pt x="39" y="212"/>
                      <a:pt x="45" y="175"/>
                    </a:cubicBezTo>
                    <a:cubicBezTo>
                      <a:pt x="51" y="130"/>
                      <a:pt x="63" y="87"/>
                      <a:pt x="76" y="43"/>
                    </a:cubicBezTo>
                    <a:cubicBezTo>
                      <a:pt x="80" y="30"/>
                      <a:pt x="78" y="14"/>
                      <a:pt x="89" y="0"/>
                    </a:cubicBezTo>
                    <a:cubicBezTo>
                      <a:pt x="91" y="17"/>
                      <a:pt x="87" y="31"/>
                      <a:pt x="82" y="43"/>
                    </a:cubicBezTo>
                    <a:cubicBezTo>
                      <a:pt x="66" y="82"/>
                      <a:pt x="67" y="123"/>
                      <a:pt x="57" y="162"/>
                    </a:cubicBezTo>
                    <a:cubicBezTo>
                      <a:pt x="45" y="210"/>
                      <a:pt x="35" y="259"/>
                      <a:pt x="13" y="304"/>
                    </a:cubicBezTo>
                    <a:close/>
                  </a:path>
                </a:pathLst>
              </a:custGeom>
              <a:solidFill>
                <a:srgbClr val="8364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9" name="Freeform 232"/>
              <p:cNvSpPr/>
              <p:nvPr/>
            </p:nvSpPr>
            <p:spPr bwMode="auto">
              <a:xfrm>
                <a:off x="1110" y="2362"/>
                <a:ext cx="84" cy="326"/>
              </a:xfrm>
              <a:custGeom>
                <a:avLst/>
                <a:gdLst>
                  <a:gd name="T0" fmla="*/ 8 w 74"/>
                  <a:gd name="T1" fmla="*/ 289 h 290"/>
                  <a:gd name="T2" fmla="*/ 0 w 74"/>
                  <a:gd name="T3" fmla="*/ 286 h 290"/>
                  <a:gd name="T4" fmla="*/ 56 w 74"/>
                  <a:gd name="T5" fmla="*/ 6 h 290"/>
                  <a:gd name="T6" fmla="*/ 63 w 74"/>
                  <a:gd name="T7" fmla="*/ 2 h 290"/>
                  <a:gd name="T8" fmla="*/ 58 w 74"/>
                  <a:gd name="T9" fmla="*/ 51 h 290"/>
                  <a:gd name="T10" fmla="*/ 42 w 74"/>
                  <a:gd name="T11" fmla="*/ 123 h 290"/>
                  <a:gd name="T12" fmla="*/ 29 w 74"/>
                  <a:gd name="T13" fmla="*/ 209 h 290"/>
                  <a:gd name="T14" fmla="*/ 11 w 74"/>
                  <a:gd name="T15" fmla="*/ 274 h 290"/>
                  <a:gd name="T16" fmla="*/ 8 w 74"/>
                  <a:gd name="T17" fmla="*/ 2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290">
                    <a:moveTo>
                      <a:pt x="8" y="289"/>
                    </a:moveTo>
                    <a:cubicBezTo>
                      <a:pt x="5" y="290"/>
                      <a:pt x="2" y="290"/>
                      <a:pt x="0" y="286"/>
                    </a:cubicBezTo>
                    <a:cubicBezTo>
                      <a:pt x="21" y="193"/>
                      <a:pt x="40" y="100"/>
                      <a:pt x="56" y="6"/>
                    </a:cubicBezTo>
                    <a:cubicBezTo>
                      <a:pt x="59" y="6"/>
                      <a:pt x="59" y="0"/>
                      <a:pt x="63" y="2"/>
                    </a:cubicBezTo>
                    <a:cubicBezTo>
                      <a:pt x="74" y="19"/>
                      <a:pt x="59" y="35"/>
                      <a:pt x="58" y="51"/>
                    </a:cubicBezTo>
                    <a:cubicBezTo>
                      <a:pt x="56" y="76"/>
                      <a:pt x="50" y="100"/>
                      <a:pt x="42" y="123"/>
                    </a:cubicBezTo>
                    <a:cubicBezTo>
                      <a:pt x="33" y="151"/>
                      <a:pt x="31" y="180"/>
                      <a:pt x="29" y="209"/>
                    </a:cubicBezTo>
                    <a:cubicBezTo>
                      <a:pt x="27" y="232"/>
                      <a:pt x="13" y="251"/>
                      <a:pt x="11" y="274"/>
                    </a:cubicBezTo>
                    <a:cubicBezTo>
                      <a:pt x="11" y="279"/>
                      <a:pt x="9" y="284"/>
                      <a:pt x="8" y="289"/>
                    </a:cubicBezTo>
                    <a:close/>
                  </a:path>
                </a:pathLst>
              </a:custGeom>
              <a:solidFill>
                <a:srgbClr val="AD83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0" name="Freeform 233"/>
              <p:cNvSpPr/>
              <p:nvPr/>
            </p:nvSpPr>
            <p:spPr bwMode="auto">
              <a:xfrm>
                <a:off x="1294" y="2053"/>
                <a:ext cx="84" cy="379"/>
              </a:xfrm>
              <a:custGeom>
                <a:avLst/>
                <a:gdLst>
                  <a:gd name="T0" fmla="*/ 9 w 75"/>
                  <a:gd name="T1" fmla="*/ 337 h 337"/>
                  <a:gd name="T2" fmla="*/ 11 w 75"/>
                  <a:gd name="T3" fmla="*/ 302 h 337"/>
                  <a:gd name="T4" fmla="*/ 46 w 75"/>
                  <a:gd name="T5" fmla="*/ 136 h 337"/>
                  <a:gd name="T6" fmla="*/ 69 w 75"/>
                  <a:gd name="T7" fmla="*/ 3 h 337"/>
                  <a:gd name="T8" fmla="*/ 75 w 75"/>
                  <a:gd name="T9" fmla="*/ 0 h 337"/>
                  <a:gd name="T10" fmla="*/ 9 w 75"/>
                  <a:gd name="T11" fmla="*/ 337 h 337"/>
                </a:gdLst>
                <a:ahLst/>
                <a:cxnLst>
                  <a:cxn ang="0">
                    <a:pos x="T0" y="T1"/>
                  </a:cxn>
                  <a:cxn ang="0">
                    <a:pos x="T2" y="T3"/>
                  </a:cxn>
                  <a:cxn ang="0">
                    <a:pos x="T4" y="T5"/>
                  </a:cxn>
                  <a:cxn ang="0">
                    <a:pos x="T6" y="T7"/>
                  </a:cxn>
                  <a:cxn ang="0">
                    <a:pos x="T8" y="T9"/>
                  </a:cxn>
                  <a:cxn ang="0">
                    <a:pos x="T10" y="T11"/>
                  </a:cxn>
                </a:cxnLst>
                <a:rect l="0" t="0" r="r" b="b"/>
                <a:pathLst>
                  <a:path w="75" h="337">
                    <a:moveTo>
                      <a:pt x="9" y="337"/>
                    </a:moveTo>
                    <a:cubicBezTo>
                      <a:pt x="0" y="325"/>
                      <a:pt x="8" y="312"/>
                      <a:pt x="11" y="302"/>
                    </a:cubicBezTo>
                    <a:cubicBezTo>
                      <a:pt x="28" y="247"/>
                      <a:pt x="33" y="191"/>
                      <a:pt x="46" y="136"/>
                    </a:cubicBezTo>
                    <a:cubicBezTo>
                      <a:pt x="57" y="92"/>
                      <a:pt x="59" y="47"/>
                      <a:pt x="69" y="3"/>
                    </a:cubicBezTo>
                    <a:cubicBezTo>
                      <a:pt x="69" y="2"/>
                      <a:pt x="71" y="0"/>
                      <a:pt x="75" y="0"/>
                    </a:cubicBezTo>
                    <a:cubicBezTo>
                      <a:pt x="59" y="113"/>
                      <a:pt x="41" y="227"/>
                      <a:pt x="9" y="337"/>
                    </a:cubicBezTo>
                    <a:close/>
                  </a:path>
                </a:pathLst>
              </a:custGeom>
              <a:solidFill>
                <a:srgbClr val="A57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1" name="Freeform 234"/>
              <p:cNvSpPr/>
              <p:nvPr/>
            </p:nvSpPr>
            <p:spPr bwMode="auto">
              <a:xfrm>
                <a:off x="1287" y="1622"/>
                <a:ext cx="68" cy="375"/>
              </a:xfrm>
              <a:custGeom>
                <a:avLst/>
                <a:gdLst>
                  <a:gd name="T0" fmla="*/ 59 w 61"/>
                  <a:gd name="T1" fmla="*/ 0 h 334"/>
                  <a:gd name="T2" fmla="*/ 58 w 61"/>
                  <a:gd name="T3" fmla="*/ 49 h 334"/>
                  <a:gd name="T4" fmla="*/ 0 w 61"/>
                  <a:gd name="T5" fmla="*/ 334 h 334"/>
                  <a:gd name="T6" fmla="*/ 59 w 61"/>
                  <a:gd name="T7" fmla="*/ 0 h 334"/>
                </a:gdLst>
                <a:ahLst/>
                <a:cxnLst>
                  <a:cxn ang="0">
                    <a:pos x="T0" y="T1"/>
                  </a:cxn>
                  <a:cxn ang="0">
                    <a:pos x="T2" y="T3"/>
                  </a:cxn>
                  <a:cxn ang="0">
                    <a:pos x="T4" y="T5"/>
                  </a:cxn>
                  <a:cxn ang="0">
                    <a:pos x="T6" y="T7"/>
                  </a:cxn>
                </a:cxnLst>
                <a:rect l="0" t="0" r="r" b="b"/>
                <a:pathLst>
                  <a:path w="61" h="334">
                    <a:moveTo>
                      <a:pt x="59" y="0"/>
                    </a:moveTo>
                    <a:cubicBezTo>
                      <a:pt x="59" y="17"/>
                      <a:pt x="61" y="33"/>
                      <a:pt x="58" y="49"/>
                    </a:cubicBezTo>
                    <a:cubicBezTo>
                      <a:pt x="40" y="144"/>
                      <a:pt x="21" y="239"/>
                      <a:pt x="0" y="334"/>
                    </a:cubicBezTo>
                    <a:cubicBezTo>
                      <a:pt x="10" y="221"/>
                      <a:pt x="48" y="113"/>
                      <a:pt x="59" y="0"/>
                    </a:cubicBezTo>
                    <a:close/>
                  </a:path>
                </a:pathLst>
              </a:custGeom>
              <a:solidFill>
                <a:srgbClr val="A177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2" name="Freeform 235"/>
              <p:cNvSpPr/>
              <p:nvPr/>
            </p:nvSpPr>
            <p:spPr bwMode="auto">
              <a:xfrm>
                <a:off x="920" y="1402"/>
                <a:ext cx="127" cy="302"/>
              </a:xfrm>
              <a:custGeom>
                <a:avLst/>
                <a:gdLst>
                  <a:gd name="T0" fmla="*/ 1 w 113"/>
                  <a:gd name="T1" fmla="*/ 268 h 268"/>
                  <a:gd name="T2" fmla="*/ 1 w 113"/>
                  <a:gd name="T3" fmla="*/ 262 h 268"/>
                  <a:gd name="T4" fmla="*/ 65 w 113"/>
                  <a:gd name="T5" fmla="*/ 87 h 268"/>
                  <a:gd name="T6" fmla="*/ 105 w 113"/>
                  <a:gd name="T7" fmla="*/ 0 h 268"/>
                  <a:gd name="T8" fmla="*/ 113 w 113"/>
                  <a:gd name="T9" fmla="*/ 4 h 268"/>
                  <a:gd name="T10" fmla="*/ 103 w 113"/>
                  <a:gd name="T11" fmla="*/ 48 h 268"/>
                  <a:gd name="T12" fmla="*/ 99 w 113"/>
                  <a:gd name="T13" fmla="*/ 35 h 268"/>
                  <a:gd name="T14" fmla="*/ 87 w 113"/>
                  <a:gd name="T15" fmla="*/ 75 h 268"/>
                  <a:gd name="T16" fmla="*/ 83 w 113"/>
                  <a:gd name="T17" fmla="*/ 84 h 268"/>
                  <a:gd name="T18" fmla="*/ 75 w 113"/>
                  <a:gd name="T19" fmla="*/ 74 h 268"/>
                  <a:gd name="T20" fmla="*/ 48 w 113"/>
                  <a:gd name="T21" fmla="*/ 169 h 268"/>
                  <a:gd name="T22" fmla="*/ 1 w 113"/>
                  <a:gd name="T23"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3" h="268">
                    <a:moveTo>
                      <a:pt x="1" y="268"/>
                    </a:moveTo>
                    <a:cubicBezTo>
                      <a:pt x="1" y="266"/>
                      <a:pt x="0" y="264"/>
                      <a:pt x="1" y="262"/>
                    </a:cubicBezTo>
                    <a:cubicBezTo>
                      <a:pt x="36" y="208"/>
                      <a:pt x="36" y="142"/>
                      <a:pt x="65" y="87"/>
                    </a:cubicBezTo>
                    <a:cubicBezTo>
                      <a:pt x="79" y="59"/>
                      <a:pt x="89" y="28"/>
                      <a:pt x="105" y="0"/>
                    </a:cubicBezTo>
                    <a:cubicBezTo>
                      <a:pt x="107" y="2"/>
                      <a:pt x="110" y="3"/>
                      <a:pt x="113" y="4"/>
                    </a:cubicBezTo>
                    <a:cubicBezTo>
                      <a:pt x="111" y="19"/>
                      <a:pt x="103" y="33"/>
                      <a:pt x="103" y="48"/>
                    </a:cubicBezTo>
                    <a:cubicBezTo>
                      <a:pt x="102" y="44"/>
                      <a:pt x="101" y="40"/>
                      <a:pt x="99" y="35"/>
                    </a:cubicBezTo>
                    <a:cubicBezTo>
                      <a:pt x="93" y="48"/>
                      <a:pt x="88" y="61"/>
                      <a:pt x="87" y="75"/>
                    </a:cubicBezTo>
                    <a:cubicBezTo>
                      <a:pt x="86" y="79"/>
                      <a:pt x="89" y="83"/>
                      <a:pt x="83" y="84"/>
                    </a:cubicBezTo>
                    <a:cubicBezTo>
                      <a:pt x="78" y="84"/>
                      <a:pt x="78" y="78"/>
                      <a:pt x="75" y="74"/>
                    </a:cubicBezTo>
                    <a:cubicBezTo>
                      <a:pt x="64" y="106"/>
                      <a:pt x="54" y="137"/>
                      <a:pt x="48" y="169"/>
                    </a:cubicBezTo>
                    <a:cubicBezTo>
                      <a:pt x="41" y="205"/>
                      <a:pt x="24" y="238"/>
                      <a:pt x="1" y="268"/>
                    </a:cubicBezTo>
                    <a:close/>
                  </a:path>
                </a:pathLst>
              </a:custGeom>
              <a:solidFill>
                <a:srgbClr val="AC82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3" name="Freeform 236"/>
              <p:cNvSpPr/>
              <p:nvPr/>
            </p:nvSpPr>
            <p:spPr bwMode="auto">
              <a:xfrm>
                <a:off x="1249" y="1691"/>
                <a:ext cx="72" cy="319"/>
              </a:xfrm>
              <a:custGeom>
                <a:avLst/>
                <a:gdLst>
                  <a:gd name="T0" fmla="*/ 0 w 64"/>
                  <a:gd name="T1" fmla="*/ 284 h 284"/>
                  <a:gd name="T2" fmla="*/ 64 w 64"/>
                  <a:gd name="T3" fmla="*/ 0 h 284"/>
                  <a:gd name="T4" fmla="*/ 52 w 64"/>
                  <a:gd name="T5" fmla="*/ 62 h 284"/>
                  <a:gd name="T6" fmla="*/ 30 w 64"/>
                  <a:gd name="T7" fmla="*/ 162 h 284"/>
                  <a:gd name="T8" fmla="*/ 0 w 64"/>
                  <a:gd name="T9" fmla="*/ 284 h 284"/>
                </a:gdLst>
                <a:ahLst/>
                <a:cxnLst>
                  <a:cxn ang="0">
                    <a:pos x="T0" y="T1"/>
                  </a:cxn>
                  <a:cxn ang="0">
                    <a:pos x="T2" y="T3"/>
                  </a:cxn>
                  <a:cxn ang="0">
                    <a:pos x="T4" y="T5"/>
                  </a:cxn>
                  <a:cxn ang="0">
                    <a:pos x="T6" y="T7"/>
                  </a:cxn>
                  <a:cxn ang="0">
                    <a:pos x="T8" y="T9"/>
                  </a:cxn>
                </a:cxnLst>
                <a:rect l="0" t="0" r="r" b="b"/>
                <a:pathLst>
                  <a:path w="64" h="284">
                    <a:moveTo>
                      <a:pt x="0" y="284"/>
                    </a:moveTo>
                    <a:cubicBezTo>
                      <a:pt x="24" y="190"/>
                      <a:pt x="26" y="92"/>
                      <a:pt x="64" y="0"/>
                    </a:cubicBezTo>
                    <a:cubicBezTo>
                      <a:pt x="59" y="21"/>
                      <a:pt x="54" y="41"/>
                      <a:pt x="52" y="62"/>
                    </a:cubicBezTo>
                    <a:cubicBezTo>
                      <a:pt x="47" y="96"/>
                      <a:pt x="28" y="127"/>
                      <a:pt x="30" y="162"/>
                    </a:cubicBezTo>
                    <a:cubicBezTo>
                      <a:pt x="32" y="206"/>
                      <a:pt x="12" y="243"/>
                      <a:pt x="0" y="284"/>
                    </a:cubicBezTo>
                    <a:close/>
                  </a:path>
                </a:pathLst>
              </a:custGeom>
              <a:solidFill>
                <a:srgbClr val="A97F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4" name="Freeform 237"/>
              <p:cNvSpPr/>
              <p:nvPr/>
            </p:nvSpPr>
            <p:spPr bwMode="auto">
              <a:xfrm>
                <a:off x="806" y="2072"/>
                <a:ext cx="104" cy="309"/>
              </a:xfrm>
              <a:custGeom>
                <a:avLst/>
                <a:gdLst>
                  <a:gd name="T0" fmla="*/ 0 w 93"/>
                  <a:gd name="T1" fmla="*/ 256 h 275"/>
                  <a:gd name="T2" fmla="*/ 1 w 93"/>
                  <a:gd name="T3" fmla="*/ 239 h 275"/>
                  <a:gd name="T4" fmla="*/ 36 w 93"/>
                  <a:gd name="T5" fmla="*/ 117 h 275"/>
                  <a:gd name="T6" fmla="*/ 85 w 93"/>
                  <a:gd name="T7" fmla="*/ 6 h 275"/>
                  <a:gd name="T8" fmla="*/ 93 w 93"/>
                  <a:gd name="T9" fmla="*/ 1 h 275"/>
                  <a:gd name="T10" fmla="*/ 60 w 93"/>
                  <a:gd name="T11" fmla="*/ 94 h 275"/>
                  <a:gd name="T12" fmla="*/ 38 w 93"/>
                  <a:gd name="T13" fmla="*/ 128 h 275"/>
                  <a:gd name="T14" fmla="*/ 11 w 93"/>
                  <a:gd name="T15" fmla="*/ 228 h 275"/>
                  <a:gd name="T16" fmla="*/ 15 w 93"/>
                  <a:gd name="T17" fmla="*/ 266 h 275"/>
                  <a:gd name="T18" fmla="*/ 13 w 93"/>
                  <a:gd name="T19" fmla="*/ 275 h 275"/>
                  <a:gd name="T20" fmla="*/ 3 w 93"/>
                  <a:gd name="T21" fmla="*/ 261 h 275"/>
                  <a:gd name="T22" fmla="*/ 0 w 93"/>
                  <a:gd name="T23" fmla="*/ 256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275">
                    <a:moveTo>
                      <a:pt x="0" y="256"/>
                    </a:moveTo>
                    <a:cubicBezTo>
                      <a:pt x="0" y="250"/>
                      <a:pt x="0" y="244"/>
                      <a:pt x="1" y="239"/>
                    </a:cubicBezTo>
                    <a:cubicBezTo>
                      <a:pt x="15" y="199"/>
                      <a:pt x="17" y="155"/>
                      <a:pt x="36" y="117"/>
                    </a:cubicBezTo>
                    <a:cubicBezTo>
                      <a:pt x="53" y="81"/>
                      <a:pt x="73" y="45"/>
                      <a:pt x="85" y="6"/>
                    </a:cubicBezTo>
                    <a:cubicBezTo>
                      <a:pt x="85" y="4"/>
                      <a:pt x="87" y="0"/>
                      <a:pt x="93" y="1"/>
                    </a:cubicBezTo>
                    <a:cubicBezTo>
                      <a:pt x="82" y="32"/>
                      <a:pt x="73" y="64"/>
                      <a:pt x="60" y="94"/>
                    </a:cubicBezTo>
                    <a:cubicBezTo>
                      <a:pt x="55" y="105"/>
                      <a:pt x="38" y="113"/>
                      <a:pt x="38" y="128"/>
                    </a:cubicBezTo>
                    <a:cubicBezTo>
                      <a:pt x="38" y="164"/>
                      <a:pt x="17" y="194"/>
                      <a:pt x="11" y="228"/>
                    </a:cubicBezTo>
                    <a:cubicBezTo>
                      <a:pt x="9" y="240"/>
                      <a:pt x="22" y="252"/>
                      <a:pt x="15" y="266"/>
                    </a:cubicBezTo>
                    <a:cubicBezTo>
                      <a:pt x="14" y="268"/>
                      <a:pt x="14" y="270"/>
                      <a:pt x="13" y="275"/>
                    </a:cubicBezTo>
                    <a:cubicBezTo>
                      <a:pt x="10" y="258"/>
                      <a:pt x="10" y="258"/>
                      <a:pt x="3" y="261"/>
                    </a:cubicBezTo>
                    <a:cubicBezTo>
                      <a:pt x="1" y="260"/>
                      <a:pt x="1" y="258"/>
                      <a:pt x="0" y="256"/>
                    </a:cubicBezTo>
                    <a:close/>
                  </a:path>
                </a:pathLst>
              </a:custGeom>
              <a:solidFill>
                <a:srgbClr val="936F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5" name="Freeform 238"/>
              <p:cNvSpPr/>
              <p:nvPr/>
            </p:nvSpPr>
            <p:spPr bwMode="auto">
              <a:xfrm>
                <a:off x="1645" y="1887"/>
                <a:ext cx="59" cy="200"/>
              </a:xfrm>
              <a:custGeom>
                <a:avLst/>
                <a:gdLst>
                  <a:gd name="T0" fmla="*/ 37 w 52"/>
                  <a:gd name="T1" fmla="*/ 109 h 178"/>
                  <a:gd name="T2" fmla="*/ 26 w 52"/>
                  <a:gd name="T3" fmla="*/ 78 h 178"/>
                  <a:gd name="T4" fmla="*/ 19 w 52"/>
                  <a:gd name="T5" fmla="*/ 178 h 178"/>
                  <a:gd name="T6" fmla="*/ 14 w 52"/>
                  <a:gd name="T7" fmla="*/ 165 h 178"/>
                  <a:gd name="T8" fmla="*/ 16 w 52"/>
                  <a:gd name="T9" fmla="*/ 93 h 178"/>
                  <a:gd name="T10" fmla="*/ 4 w 52"/>
                  <a:gd name="T11" fmla="*/ 53 h 178"/>
                  <a:gd name="T12" fmla="*/ 8 w 52"/>
                  <a:gd name="T13" fmla="*/ 53 h 178"/>
                  <a:gd name="T14" fmla="*/ 20 w 52"/>
                  <a:gd name="T15" fmla="*/ 73 h 178"/>
                  <a:gd name="T16" fmla="*/ 24 w 52"/>
                  <a:gd name="T17" fmla="*/ 48 h 178"/>
                  <a:gd name="T18" fmla="*/ 20 w 52"/>
                  <a:gd name="T19" fmla="*/ 5 h 178"/>
                  <a:gd name="T20" fmla="*/ 25 w 52"/>
                  <a:gd name="T21" fmla="*/ 0 h 178"/>
                  <a:gd name="T22" fmla="*/ 36 w 52"/>
                  <a:gd name="T23" fmla="*/ 15 h 178"/>
                  <a:gd name="T24" fmla="*/ 36 w 52"/>
                  <a:gd name="T25" fmla="*/ 85 h 178"/>
                  <a:gd name="T26" fmla="*/ 45 w 52"/>
                  <a:gd name="T27" fmla="*/ 74 h 178"/>
                  <a:gd name="T28" fmla="*/ 43 w 52"/>
                  <a:gd name="T29" fmla="*/ 109 h 178"/>
                  <a:gd name="T30" fmla="*/ 37 w 52"/>
                  <a:gd name="T31" fmla="*/ 10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2" h="178">
                    <a:moveTo>
                      <a:pt x="37" y="109"/>
                    </a:moveTo>
                    <a:cubicBezTo>
                      <a:pt x="33" y="100"/>
                      <a:pt x="30" y="91"/>
                      <a:pt x="26" y="78"/>
                    </a:cubicBezTo>
                    <a:cubicBezTo>
                      <a:pt x="23" y="114"/>
                      <a:pt x="28" y="146"/>
                      <a:pt x="19" y="178"/>
                    </a:cubicBezTo>
                    <a:cubicBezTo>
                      <a:pt x="13" y="175"/>
                      <a:pt x="14" y="170"/>
                      <a:pt x="14" y="165"/>
                    </a:cubicBezTo>
                    <a:cubicBezTo>
                      <a:pt x="15" y="141"/>
                      <a:pt x="16" y="117"/>
                      <a:pt x="16" y="93"/>
                    </a:cubicBezTo>
                    <a:cubicBezTo>
                      <a:pt x="16" y="79"/>
                      <a:pt x="0" y="69"/>
                      <a:pt x="4" y="53"/>
                    </a:cubicBezTo>
                    <a:cubicBezTo>
                      <a:pt x="6" y="51"/>
                      <a:pt x="7" y="51"/>
                      <a:pt x="8" y="53"/>
                    </a:cubicBezTo>
                    <a:cubicBezTo>
                      <a:pt x="17" y="57"/>
                      <a:pt x="7" y="76"/>
                      <a:pt x="20" y="73"/>
                    </a:cubicBezTo>
                    <a:cubicBezTo>
                      <a:pt x="32" y="71"/>
                      <a:pt x="23" y="56"/>
                      <a:pt x="24" y="48"/>
                    </a:cubicBezTo>
                    <a:cubicBezTo>
                      <a:pt x="25" y="33"/>
                      <a:pt x="22" y="19"/>
                      <a:pt x="20" y="5"/>
                    </a:cubicBezTo>
                    <a:cubicBezTo>
                      <a:pt x="22" y="3"/>
                      <a:pt x="22" y="1"/>
                      <a:pt x="25" y="0"/>
                    </a:cubicBezTo>
                    <a:cubicBezTo>
                      <a:pt x="31" y="3"/>
                      <a:pt x="37" y="4"/>
                      <a:pt x="36" y="15"/>
                    </a:cubicBezTo>
                    <a:cubicBezTo>
                      <a:pt x="35" y="38"/>
                      <a:pt x="36" y="61"/>
                      <a:pt x="36" y="85"/>
                    </a:cubicBezTo>
                    <a:cubicBezTo>
                      <a:pt x="43" y="84"/>
                      <a:pt x="38" y="76"/>
                      <a:pt x="45" y="74"/>
                    </a:cubicBezTo>
                    <a:cubicBezTo>
                      <a:pt x="52" y="86"/>
                      <a:pt x="44" y="98"/>
                      <a:pt x="43" y="109"/>
                    </a:cubicBezTo>
                    <a:cubicBezTo>
                      <a:pt x="41" y="111"/>
                      <a:pt x="39" y="111"/>
                      <a:pt x="37" y="109"/>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6" name="Freeform 239"/>
              <p:cNvSpPr/>
              <p:nvPr/>
            </p:nvSpPr>
            <p:spPr bwMode="auto">
              <a:xfrm>
                <a:off x="1203" y="2517"/>
                <a:ext cx="58" cy="191"/>
              </a:xfrm>
              <a:custGeom>
                <a:avLst/>
                <a:gdLst>
                  <a:gd name="T0" fmla="*/ 30 w 52"/>
                  <a:gd name="T1" fmla="*/ 0 h 170"/>
                  <a:gd name="T2" fmla="*/ 34 w 52"/>
                  <a:gd name="T3" fmla="*/ 4 h 170"/>
                  <a:gd name="T4" fmla="*/ 42 w 52"/>
                  <a:gd name="T5" fmla="*/ 16 h 170"/>
                  <a:gd name="T6" fmla="*/ 47 w 52"/>
                  <a:gd name="T7" fmla="*/ 66 h 170"/>
                  <a:gd name="T8" fmla="*/ 20 w 52"/>
                  <a:gd name="T9" fmla="*/ 157 h 170"/>
                  <a:gd name="T10" fmla="*/ 2 w 52"/>
                  <a:gd name="T11" fmla="*/ 164 h 170"/>
                  <a:gd name="T12" fmla="*/ 2 w 52"/>
                  <a:gd name="T13" fmla="*/ 163 h 170"/>
                  <a:gd name="T14" fmla="*/ 1 w 52"/>
                  <a:gd name="T15" fmla="*/ 158 h 170"/>
                  <a:gd name="T16" fmla="*/ 18 w 52"/>
                  <a:gd name="T17" fmla="*/ 90 h 170"/>
                  <a:gd name="T18" fmla="*/ 12 w 52"/>
                  <a:gd name="T19" fmla="*/ 86 h 170"/>
                  <a:gd name="T20" fmla="*/ 25 w 52"/>
                  <a:gd name="T21" fmla="*/ 2 h 170"/>
                  <a:gd name="T22" fmla="*/ 30 w 52"/>
                  <a:gd name="T23"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170">
                    <a:moveTo>
                      <a:pt x="30" y="0"/>
                    </a:moveTo>
                    <a:cubicBezTo>
                      <a:pt x="31" y="1"/>
                      <a:pt x="33" y="3"/>
                      <a:pt x="34" y="4"/>
                    </a:cubicBezTo>
                    <a:cubicBezTo>
                      <a:pt x="34" y="10"/>
                      <a:pt x="37" y="14"/>
                      <a:pt x="42" y="16"/>
                    </a:cubicBezTo>
                    <a:cubicBezTo>
                      <a:pt x="52" y="32"/>
                      <a:pt x="46" y="49"/>
                      <a:pt x="47" y="66"/>
                    </a:cubicBezTo>
                    <a:cubicBezTo>
                      <a:pt x="38" y="96"/>
                      <a:pt x="26" y="126"/>
                      <a:pt x="20" y="157"/>
                    </a:cubicBezTo>
                    <a:cubicBezTo>
                      <a:pt x="18" y="170"/>
                      <a:pt x="10" y="166"/>
                      <a:pt x="2" y="164"/>
                    </a:cubicBezTo>
                    <a:cubicBezTo>
                      <a:pt x="2" y="163"/>
                      <a:pt x="2" y="163"/>
                      <a:pt x="2" y="163"/>
                    </a:cubicBezTo>
                    <a:cubicBezTo>
                      <a:pt x="1" y="162"/>
                      <a:pt x="0" y="160"/>
                      <a:pt x="1" y="158"/>
                    </a:cubicBezTo>
                    <a:cubicBezTo>
                      <a:pt x="12" y="137"/>
                      <a:pt x="11" y="112"/>
                      <a:pt x="18" y="90"/>
                    </a:cubicBezTo>
                    <a:cubicBezTo>
                      <a:pt x="19" y="87"/>
                      <a:pt x="13" y="89"/>
                      <a:pt x="12" y="86"/>
                    </a:cubicBezTo>
                    <a:cubicBezTo>
                      <a:pt x="9" y="57"/>
                      <a:pt x="17" y="29"/>
                      <a:pt x="25" y="2"/>
                    </a:cubicBezTo>
                    <a:cubicBezTo>
                      <a:pt x="25" y="0"/>
                      <a:pt x="28" y="0"/>
                      <a:pt x="30" y="0"/>
                    </a:cubicBezTo>
                    <a:close/>
                  </a:path>
                </a:pathLst>
              </a:custGeom>
              <a:solidFill>
                <a:srgbClr val="F5DA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7" name="Freeform 240"/>
              <p:cNvSpPr/>
              <p:nvPr/>
            </p:nvSpPr>
            <p:spPr bwMode="auto">
              <a:xfrm>
                <a:off x="1379" y="2506"/>
                <a:ext cx="48" cy="212"/>
              </a:xfrm>
              <a:custGeom>
                <a:avLst/>
                <a:gdLst>
                  <a:gd name="T0" fmla="*/ 37 w 43"/>
                  <a:gd name="T1" fmla="*/ 182 h 189"/>
                  <a:gd name="T2" fmla="*/ 0 w 43"/>
                  <a:gd name="T3" fmla="*/ 185 h 189"/>
                  <a:gd name="T4" fmla="*/ 20 w 43"/>
                  <a:gd name="T5" fmla="*/ 152 h 189"/>
                  <a:gd name="T6" fmla="*/ 20 w 43"/>
                  <a:gd name="T7" fmla="*/ 150 h 189"/>
                  <a:gd name="T8" fmla="*/ 25 w 43"/>
                  <a:gd name="T9" fmla="*/ 9 h 189"/>
                  <a:gd name="T10" fmla="*/ 31 w 43"/>
                  <a:gd name="T11" fmla="*/ 0 h 189"/>
                  <a:gd name="T12" fmla="*/ 31 w 43"/>
                  <a:gd name="T13" fmla="*/ 58 h 189"/>
                  <a:gd name="T14" fmla="*/ 43 w 43"/>
                  <a:gd name="T15" fmla="*/ 48 h 189"/>
                  <a:gd name="T16" fmla="*/ 38 w 43"/>
                  <a:gd name="T17" fmla="*/ 75 h 189"/>
                  <a:gd name="T18" fmla="*/ 27 w 43"/>
                  <a:gd name="T19" fmla="*/ 173 h 189"/>
                  <a:gd name="T20" fmla="*/ 37 w 43"/>
                  <a:gd name="T21" fmla="*/ 182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3" h="189">
                    <a:moveTo>
                      <a:pt x="37" y="182"/>
                    </a:moveTo>
                    <a:cubicBezTo>
                      <a:pt x="25" y="189"/>
                      <a:pt x="13" y="185"/>
                      <a:pt x="0" y="185"/>
                    </a:cubicBezTo>
                    <a:cubicBezTo>
                      <a:pt x="23" y="184"/>
                      <a:pt x="23" y="169"/>
                      <a:pt x="20" y="152"/>
                    </a:cubicBezTo>
                    <a:cubicBezTo>
                      <a:pt x="20" y="152"/>
                      <a:pt x="20" y="151"/>
                      <a:pt x="20" y="150"/>
                    </a:cubicBezTo>
                    <a:cubicBezTo>
                      <a:pt x="24" y="104"/>
                      <a:pt x="8" y="56"/>
                      <a:pt x="25" y="9"/>
                    </a:cubicBezTo>
                    <a:cubicBezTo>
                      <a:pt x="26" y="6"/>
                      <a:pt x="26" y="3"/>
                      <a:pt x="31" y="0"/>
                    </a:cubicBezTo>
                    <a:cubicBezTo>
                      <a:pt x="31" y="20"/>
                      <a:pt x="31" y="39"/>
                      <a:pt x="31" y="58"/>
                    </a:cubicBezTo>
                    <a:cubicBezTo>
                      <a:pt x="37" y="58"/>
                      <a:pt x="34" y="48"/>
                      <a:pt x="43" y="48"/>
                    </a:cubicBezTo>
                    <a:cubicBezTo>
                      <a:pt x="41" y="57"/>
                      <a:pt x="40" y="66"/>
                      <a:pt x="38" y="75"/>
                    </a:cubicBezTo>
                    <a:cubicBezTo>
                      <a:pt x="30" y="107"/>
                      <a:pt x="33" y="140"/>
                      <a:pt x="27" y="173"/>
                    </a:cubicBezTo>
                    <a:cubicBezTo>
                      <a:pt x="26" y="183"/>
                      <a:pt x="31" y="182"/>
                      <a:pt x="37" y="182"/>
                    </a:cubicBezTo>
                    <a:close/>
                  </a:path>
                </a:pathLst>
              </a:custGeom>
              <a:solidFill>
                <a:srgbClr val="AB7F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8" name="Freeform 241"/>
              <p:cNvSpPr/>
              <p:nvPr/>
            </p:nvSpPr>
            <p:spPr bwMode="auto">
              <a:xfrm>
                <a:off x="1167" y="1570"/>
                <a:ext cx="57" cy="310"/>
              </a:xfrm>
              <a:custGeom>
                <a:avLst/>
                <a:gdLst>
                  <a:gd name="T0" fmla="*/ 2 w 51"/>
                  <a:gd name="T1" fmla="*/ 275 h 276"/>
                  <a:gd name="T2" fmla="*/ 8 w 51"/>
                  <a:gd name="T3" fmla="*/ 212 h 276"/>
                  <a:gd name="T4" fmla="*/ 28 w 51"/>
                  <a:gd name="T5" fmla="*/ 73 h 276"/>
                  <a:gd name="T6" fmla="*/ 51 w 51"/>
                  <a:gd name="T7" fmla="*/ 0 h 276"/>
                  <a:gd name="T8" fmla="*/ 41 w 51"/>
                  <a:gd name="T9" fmla="*/ 44 h 276"/>
                  <a:gd name="T10" fmla="*/ 37 w 51"/>
                  <a:gd name="T11" fmla="*/ 98 h 276"/>
                  <a:gd name="T12" fmla="*/ 37 w 51"/>
                  <a:gd name="T13" fmla="*/ 102 h 276"/>
                  <a:gd name="T14" fmla="*/ 6 w 51"/>
                  <a:gd name="T15" fmla="*/ 275 h 276"/>
                  <a:gd name="T16" fmla="*/ 2 w 51"/>
                  <a:gd name="T17" fmla="*/ 275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76">
                    <a:moveTo>
                      <a:pt x="2" y="275"/>
                    </a:moveTo>
                    <a:cubicBezTo>
                      <a:pt x="0" y="254"/>
                      <a:pt x="8" y="233"/>
                      <a:pt x="8" y="212"/>
                    </a:cubicBezTo>
                    <a:cubicBezTo>
                      <a:pt x="5" y="164"/>
                      <a:pt x="31" y="121"/>
                      <a:pt x="28" y="73"/>
                    </a:cubicBezTo>
                    <a:cubicBezTo>
                      <a:pt x="26" y="48"/>
                      <a:pt x="36" y="23"/>
                      <a:pt x="51" y="0"/>
                    </a:cubicBezTo>
                    <a:cubicBezTo>
                      <a:pt x="48" y="15"/>
                      <a:pt x="44" y="30"/>
                      <a:pt x="41" y="44"/>
                    </a:cubicBezTo>
                    <a:cubicBezTo>
                      <a:pt x="37" y="62"/>
                      <a:pt x="29" y="80"/>
                      <a:pt x="37" y="98"/>
                    </a:cubicBezTo>
                    <a:cubicBezTo>
                      <a:pt x="38" y="100"/>
                      <a:pt x="37" y="101"/>
                      <a:pt x="37" y="102"/>
                    </a:cubicBezTo>
                    <a:cubicBezTo>
                      <a:pt x="21" y="159"/>
                      <a:pt x="18" y="218"/>
                      <a:pt x="6" y="275"/>
                    </a:cubicBezTo>
                    <a:cubicBezTo>
                      <a:pt x="5" y="276"/>
                      <a:pt x="3" y="276"/>
                      <a:pt x="2" y="275"/>
                    </a:cubicBezTo>
                    <a:close/>
                  </a:path>
                </a:pathLst>
              </a:custGeom>
              <a:solidFill>
                <a:srgbClr val="A67A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9" name="Freeform 242"/>
              <p:cNvSpPr/>
              <p:nvPr/>
            </p:nvSpPr>
            <p:spPr bwMode="auto">
              <a:xfrm>
                <a:off x="1536" y="2092"/>
                <a:ext cx="40" cy="219"/>
              </a:xfrm>
              <a:custGeom>
                <a:avLst/>
                <a:gdLst>
                  <a:gd name="T0" fmla="*/ 17 w 35"/>
                  <a:gd name="T1" fmla="*/ 194 h 195"/>
                  <a:gd name="T2" fmla="*/ 19 w 35"/>
                  <a:gd name="T3" fmla="*/ 105 h 195"/>
                  <a:gd name="T4" fmla="*/ 0 w 35"/>
                  <a:gd name="T5" fmla="*/ 167 h 195"/>
                  <a:gd name="T6" fmla="*/ 8 w 35"/>
                  <a:gd name="T7" fmla="*/ 102 h 195"/>
                  <a:gd name="T8" fmla="*/ 13 w 35"/>
                  <a:gd name="T9" fmla="*/ 30 h 195"/>
                  <a:gd name="T10" fmla="*/ 16 w 35"/>
                  <a:gd name="T11" fmla="*/ 0 h 195"/>
                  <a:gd name="T12" fmla="*/ 21 w 35"/>
                  <a:gd name="T13" fmla="*/ 38 h 195"/>
                  <a:gd name="T14" fmla="*/ 29 w 35"/>
                  <a:gd name="T15" fmla="*/ 156 h 195"/>
                  <a:gd name="T16" fmla="*/ 20 w 35"/>
                  <a:gd name="T17" fmla="*/ 194 h 195"/>
                  <a:gd name="T18" fmla="*/ 19 w 35"/>
                  <a:gd name="T19" fmla="*/ 195 h 195"/>
                  <a:gd name="T20" fmla="*/ 17 w 35"/>
                  <a:gd name="T21" fmla="*/ 194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195">
                    <a:moveTo>
                      <a:pt x="17" y="194"/>
                    </a:moveTo>
                    <a:cubicBezTo>
                      <a:pt x="24" y="165"/>
                      <a:pt x="21" y="135"/>
                      <a:pt x="19" y="105"/>
                    </a:cubicBezTo>
                    <a:cubicBezTo>
                      <a:pt x="10" y="125"/>
                      <a:pt x="14" y="148"/>
                      <a:pt x="0" y="167"/>
                    </a:cubicBezTo>
                    <a:cubicBezTo>
                      <a:pt x="2" y="145"/>
                      <a:pt x="1" y="122"/>
                      <a:pt x="8" y="102"/>
                    </a:cubicBezTo>
                    <a:cubicBezTo>
                      <a:pt x="17" y="77"/>
                      <a:pt x="12" y="54"/>
                      <a:pt x="13" y="30"/>
                    </a:cubicBezTo>
                    <a:cubicBezTo>
                      <a:pt x="13" y="20"/>
                      <a:pt x="13" y="10"/>
                      <a:pt x="16" y="0"/>
                    </a:cubicBezTo>
                    <a:cubicBezTo>
                      <a:pt x="23" y="12"/>
                      <a:pt x="21" y="25"/>
                      <a:pt x="21" y="38"/>
                    </a:cubicBezTo>
                    <a:cubicBezTo>
                      <a:pt x="18" y="78"/>
                      <a:pt x="35" y="116"/>
                      <a:pt x="29" y="156"/>
                    </a:cubicBezTo>
                    <a:cubicBezTo>
                      <a:pt x="27" y="169"/>
                      <a:pt x="28" y="182"/>
                      <a:pt x="20" y="194"/>
                    </a:cubicBezTo>
                    <a:cubicBezTo>
                      <a:pt x="19" y="195"/>
                      <a:pt x="19" y="195"/>
                      <a:pt x="19" y="195"/>
                    </a:cubicBezTo>
                    <a:lnTo>
                      <a:pt x="17" y="194"/>
                    </a:lnTo>
                    <a:close/>
                  </a:path>
                </a:pathLst>
              </a:custGeom>
              <a:solidFill>
                <a:srgbClr val="A67D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0" name="Freeform 243"/>
              <p:cNvSpPr/>
              <p:nvPr/>
            </p:nvSpPr>
            <p:spPr bwMode="auto">
              <a:xfrm>
                <a:off x="1316" y="2414"/>
                <a:ext cx="74" cy="302"/>
              </a:xfrm>
              <a:custGeom>
                <a:avLst/>
                <a:gdLst>
                  <a:gd name="T0" fmla="*/ 25 w 66"/>
                  <a:gd name="T1" fmla="*/ 267 h 269"/>
                  <a:gd name="T2" fmla="*/ 0 w 66"/>
                  <a:gd name="T3" fmla="*/ 265 h 269"/>
                  <a:gd name="T4" fmla="*/ 18 w 66"/>
                  <a:gd name="T5" fmla="*/ 250 h 269"/>
                  <a:gd name="T6" fmla="*/ 28 w 66"/>
                  <a:gd name="T7" fmla="*/ 129 h 269"/>
                  <a:gd name="T8" fmla="*/ 47 w 66"/>
                  <a:gd name="T9" fmla="*/ 46 h 269"/>
                  <a:gd name="T10" fmla="*/ 44 w 66"/>
                  <a:gd name="T11" fmla="*/ 7 h 269"/>
                  <a:gd name="T12" fmla="*/ 47 w 66"/>
                  <a:gd name="T13" fmla="*/ 10 h 269"/>
                  <a:gd name="T14" fmla="*/ 47 w 66"/>
                  <a:gd name="T15" fmla="*/ 10 h 269"/>
                  <a:gd name="T16" fmla="*/ 52 w 66"/>
                  <a:gd name="T17" fmla="*/ 0 h 269"/>
                  <a:gd name="T18" fmla="*/ 38 w 66"/>
                  <a:gd name="T19" fmla="*/ 121 h 269"/>
                  <a:gd name="T20" fmla="*/ 33 w 66"/>
                  <a:gd name="T21" fmla="*/ 188 h 269"/>
                  <a:gd name="T22" fmla="*/ 24 w 66"/>
                  <a:gd name="T23" fmla="*/ 249 h 269"/>
                  <a:gd name="T24" fmla="*/ 25 w 66"/>
                  <a:gd name="T25" fmla="*/ 26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269">
                    <a:moveTo>
                      <a:pt x="25" y="267"/>
                    </a:moveTo>
                    <a:cubicBezTo>
                      <a:pt x="17" y="268"/>
                      <a:pt x="8" y="269"/>
                      <a:pt x="0" y="265"/>
                    </a:cubicBezTo>
                    <a:cubicBezTo>
                      <a:pt x="11" y="265"/>
                      <a:pt x="15" y="262"/>
                      <a:pt x="18" y="250"/>
                    </a:cubicBezTo>
                    <a:cubicBezTo>
                      <a:pt x="27" y="210"/>
                      <a:pt x="24" y="169"/>
                      <a:pt x="28" y="129"/>
                    </a:cubicBezTo>
                    <a:cubicBezTo>
                      <a:pt x="32" y="100"/>
                      <a:pt x="47" y="76"/>
                      <a:pt x="47" y="46"/>
                    </a:cubicBezTo>
                    <a:cubicBezTo>
                      <a:pt x="47" y="33"/>
                      <a:pt x="34" y="21"/>
                      <a:pt x="44" y="7"/>
                    </a:cubicBezTo>
                    <a:cubicBezTo>
                      <a:pt x="46" y="8"/>
                      <a:pt x="46" y="9"/>
                      <a:pt x="47" y="10"/>
                    </a:cubicBezTo>
                    <a:cubicBezTo>
                      <a:pt x="48" y="11"/>
                      <a:pt x="47" y="10"/>
                      <a:pt x="47" y="10"/>
                    </a:cubicBezTo>
                    <a:cubicBezTo>
                      <a:pt x="48" y="6"/>
                      <a:pt x="45" y="0"/>
                      <a:pt x="52" y="0"/>
                    </a:cubicBezTo>
                    <a:cubicBezTo>
                      <a:pt x="66" y="42"/>
                      <a:pt x="45" y="81"/>
                      <a:pt x="38" y="121"/>
                    </a:cubicBezTo>
                    <a:cubicBezTo>
                      <a:pt x="34" y="143"/>
                      <a:pt x="30" y="165"/>
                      <a:pt x="33" y="188"/>
                    </a:cubicBezTo>
                    <a:cubicBezTo>
                      <a:pt x="35" y="208"/>
                      <a:pt x="29" y="228"/>
                      <a:pt x="24" y="249"/>
                    </a:cubicBezTo>
                    <a:cubicBezTo>
                      <a:pt x="23" y="255"/>
                      <a:pt x="19" y="261"/>
                      <a:pt x="25" y="267"/>
                    </a:cubicBezTo>
                    <a:close/>
                  </a:path>
                </a:pathLst>
              </a:custGeom>
              <a:solidFill>
                <a:srgbClr val="BB95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1" name="Freeform 244"/>
              <p:cNvSpPr/>
              <p:nvPr/>
            </p:nvSpPr>
            <p:spPr bwMode="auto">
              <a:xfrm>
                <a:off x="1178" y="2490"/>
                <a:ext cx="59" cy="210"/>
              </a:xfrm>
              <a:custGeom>
                <a:avLst/>
                <a:gdLst>
                  <a:gd name="T0" fmla="*/ 24 w 53"/>
                  <a:gd name="T1" fmla="*/ 184 h 187"/>
                  <a:gd name="T2" fmla="*/ 24 w 53"/>
                  <a:gd name="T3" fmla="*/ 187 h 187"/>
                  <a:gd name="T4" fmla="*/ 4 w 53"/>
                  <a:gd name="T5" fmla="*/ 187 h 187"/>
                  <a:gd name="T6" fmla="*/ 8 w 53"/>
                  <a:gd name="T7" fmla="*/ 161 h 187"/>
                  <a:gd name="T8" fmla="*/ 24 w 53"/>
                  <a:gd name="T9" fmla="*/ 50 h 187"/>
                  <a:gd name="T10" fmla="*/ 41 w 53"/>
                  <a:gd name="T11" fmla="*/ 0 h 187"/>
                  <a:gd name="T12" fmla="*/ 44 w 53"/>
                  <a:gd name="T13" fmla="*/ 4 h 187"/>
                  <a:gd name="T14" fmla="*/ 42 w 53"/>
                  <a:gd name="T15" fmla="*/ 46 h 187"/>
                  <a:gd name="T16" fmla="*/ 33 w 53"/>
                  <a:gd name="T17" fmla="*/ 100 h 187"/>
                  <a:gd name="T18" fmla="*/ 36 w 53"/>
                  <a:gd name="T19" fmla="*/ 118 h 187"/>
                  <a:gd name="T20" fmla="*/ 24 w 53"/>
                  <a:gd name="T21" fmla="*/ 184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187">
                    <a:moveTo>
                      <a:pt x="24" y="184"/>
                    </a:moveTo>
                    <a:cubicBezTo>
                      <a:pt x="24" y="185"/>
                      <a:pt x="24" y="186"/>
                      <a:pt x="24" y="187"/>
                    </a:cubicBezTo>
                    <a:cubicBezTo>
                      <a:pt x="18" y="187"/>
                      <a:pt x="11" y="187"/>
                      <a:pt x="4" y="187"/>
                    </a:cubicBezTo>
                    <a:cubicBezTo>
                      <a:pt x="0" y="178"/>
                      <a:pt x="6" y="169"/>
                      <a:pt x="8" y="161"/>
                    </a:cubicBezTo>
                    <a:cubicBezTo>
                      <a:pt x="20" y="125"/>
                      <a:pt x="15" y="86"/>
                      <a:pt x="24" y="50"/>
                    </a:cubicBezTo>
                    <a:cubicBezTo>
                      <a:pt x="28" y="32"/>
                      <a:pt x="29" y="15"/>
                      <a:pt x="41" y="0"/>
                    </a:cubicBezTo>
                    <a:cubicBezTo>
                      <a:pt x="42" y="1"/>
                      <a:pt x="43" y="3"/>
                      <a:pt x="44" y="4"/>
                    </a:cubicBezTo>
                    <a:cubicBezTo>
                      <a:pt x="53" y="19"/>
                      <a:pt x="43" y="32"/>
                      <a:pt x="42" y="46"/>
                    </a:cubicBezTo>
                    <a:cubicBezTo>
                      <a:pt x="40" y="64"/>
                      <a:pt x="38" y="83"/>
                      <a:pt x="33" y="100"/>
                    </a:cubicBezTo>
                    <a:cubicBezTo>
                      <a:pt x="31" y="107"/>
                      <a:pt x="34" y="112"/>
                      <a:pt x="36" y="118"/>
                    </a:cubicBezTo>
                    <a:cubicBezTo>
                      <a:pt x="37" y="141"/>
                      <a:pt x="33" y="163"/>
                      <a:pt x="24" y="184"/>
                    </a:cubicBezTo>
                    <a:close/>
                  </a:path>
                </a:pathLst>
              </a:custGeom>
              <a:solidFill>
                <a:srgbClr val="F6DB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2" name="Freeform 245"/>
              <p:cNvSpPr/>
              <p:nvPr/>
            </p:nvSpPr>
            <p:spPr bwMode="auto">
              <a:xfrm>
                <a:off x="1187" y="1246"/>
                <a:ext cx="72" cy="152"/>
              </a:xfrm>
              <a:custGeom>
                <a:avLst/>
                <a:gdLst>
                  <a:gd name="T0" fmla="*/ 47 w 64"/>
                  <a:gd name="T1" fmla="*/ 4 h 135"/>
                  <a:gd name="T2" fmla="*/ 64 w 64"/>
                  <a:gd name="T3" fmla="*/ 7 h 135"/>
                  <a:gd name="T4" fmla="*/ 39 w 64"/>
                  <a:gd name="T5" fmla="*/ 46 h 135"/>
                  <a:gd name="T6" fmla="*/ 20 w 64"/>
                  <a:gd name="T7" fmla="*/ 135 h 135"/>
                  <a:gd name="T8" fmla="*/ 20 w 64"/>
                  <a:gd name="T9" fmla="*/ 135 h 135"/>
                  <a:gd name="T10" fmla="*/ 16 w 64"/>
                  <a:gd name="T11" fmla="*/ 123 h 135"/>
                  <a:gd name="T12" fmla="*/ 31 w 64"/>
                  <a:gd name="T13" fmla="*/ 85 h 135"/>
                  <a:gd name="T14" fmla="*/ 25 w 64"/>
                  <a:gd name="T15" fmla="*/ 66 h 135"/>
                  <a:gd name="T16" fmla="*/ 10 w 64"/>
                  <a:gd name="T17" fmla="*/ 108 h 135"/>
                  <a:gd name="T18" fmla="*/ 4 w 64"/>
                  <a:gd name="T19" fmla="*/ 106 h 135"/>
                  <a:gd name="T20" fmla="*/ 22 w 64"/>
                  <a:gd name="T21" fmla="*/ 27 h 135"/>
                  <a:gd name="T22" fmla="*/ 0 w 64"/>
                  <a:gd name="T23" fmla="*/ 54 h 135"/>
                  <a:gd name="T24" fmla="*/ 23 w 64"/>
                  <a:gd name="T25" fmla="*/ 0 h 135"/>
                  <a:gd name="T26" fmla="*/ 37 w 64"/>
                  <a:gd name="T27" fmla="*/ 4 h 135"/>
                  <a:gd name="T28" fmla="*/ 32 w 64"/>
                  <a:gd name="T29" fmla="*/ 31 h 135"/>
                  <a:gd name="T30" fmla="*/ 47 w 64"/>
                  <a:gd name="T31" fmla="*/ 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135">
                    <a:moveTo>
                      <a:pt x="47" y="4"/>
                    </a:moveTo>
                    <a:cubicBezTo>
                      <a:pt x="53" y="2"/>
                      <a:pt x="58" y="4"/>
                      <a:pt x="64" y="7"/>
                    </a:cubicBezTo>
                    <a:cubicBezTo>
                      <a:pt x="44" y="13"/>
                      <a:pt x="36" y="32"/>
                      <a:pt x="39" y="46"/>
                    </a:cubicBezTo>
                    <a:cubicBezTo>
                      <a:pt x="48" y="80"/>
                      <a:pt x="24" y="105"/>
                      <a:pt x="20" y="135"/>
                    </a:cubicBezTo>
                    <a:cubicBezTo>
                      <a:pt x="20" y="135"/>
                      <a:pt x="20" y="135"/>
                      <a:pt x="20" y="135"/>
                    </a:cubicBezTo>
                    <a:cubicBezTo>
                      <a:pt x="11" y="134"/>
                      <a:pt x="14" y="128"/>
                      <a:pt x="16" y="123"/>
                    </a:cubicBezTo>
                    <a:cubicBezTo>
                      <a:pt x="21" y="110"/>
                      <a:pt x="26" y="97"/>
                      <a:pt x="31" y="85"/>
                    </a:cubicBezTo>
                    <a:cubicBezTo>
                      <a:pt x="35" y="76"/>
                      <a:pt x="35" y="70"/>
                      <a:pt x="25" y="66"/>
                    </a:cubicBezTo>
                    <a:cubicBezTo>
                      <a:pt x="20" y="80"/>
                      <a:pt x="15" y="94"/>
                      <a:pt x="10" y="108"/>
                    </a:cubicBezTo>
                    <a:cubicBezTo>
                      <a:pt x="8" y="107"/>
                      <a:pt x="6" y="107"/>
                      <a:pt x="4" y="106"/>
                    </a:cubicBezTo>
                    <a:cubicBezTo>
                      <a:pt x="10" y="80"/>
                      <a:pt x="30" y="56"/>
                      <a:pt x="22" y="27"/>
                    </a:cubicBezTo>
                    <a:cubicBezTo>
                      <a:pt x="14" y="34"/>
                      <a:pt x="13" y="47"/>
                      <a:pt x="0" y="54"/>
                    </a:cubicBezTo>
                    <a:cubicBezTo>
                      <a:pt x="7" y="34"/>
                      <a:pt x="21" y="20"/>
                      <a:pt x="23" y="0"/>
                    </a:cubicBezTo>
                    <a:cubicBezTo>
                      <a:pt x="28" y="2"/>
                      <a:pt x="32" y="3"/>
                      <a:pt x="37" y="4"/>
                    </a:cubicBezTo>
                    <a:cubicBezTo>
                      <a:pt x="43" y="15"/>
                      <a:pt x="32" y="22"/>
                      <a:pt x="32" y="31"/>
                    </a:cubicBezTo>
                    <a:cubicBezTo>
                      <a:pt x="36" y="22"/>
                      <a:pt x="36" y="10"/>
                      <a:pt x="47" y="4"/>
                    </a:cubicBezTo>
                    <a:close/>
                  </a:path>
                </a:pathLst>
              </a:custGeom>
              <a:solidFill>
                <a:srgbClr val="A980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3" name="Freeform 246"/>
              <p:cNvSpPr/>
              <p:nvPr/>
            </p:nvSpPr>
            <p:spPr bwMode="auto">
              <a:xfrm>
                <a:off x="1205" y="2466"/>
                <a:ext cx="66" cy="242"/>
              </a:xfrm>
              <a:custGeom>
                <a:avLst/>
                <a:gdLst>
                  <a:gd name="T0" fmla="*/ 0 w 59"/>
                  <a:gd name="T1" fmla="*/ 209 h 215"/>
                  <a:gd name="T2" fmla="*/ 16 w 59"/>
                  <a:gd name="T3" fmla="*/ 196 h 215"/>
                  <a:gd name="T4" fmla="*/ 40 w 59"/>
                  <a:gd name="T5" fmla="*/ 113 h 215"/>
                  <a:gd name="T6" fmla="*/ 44 w 59"/>
                  <a:gd name="T7" fmla="*/ 57 h 215"/>
                  <a:gd name="T8" fmla="*/ 59 w 59"/>
                  <a:gd name="T9" fmla="*/ 0 h 215"/>
                  <a:gd name="T10" fmla="*/ 52 w 59"/>
                  <a:gd name="T11" fmla="*/ 86 h 215"/>
                  <a:gd name="T12" fmla="*/ 40 w 59"/>
                  <a:gd name="T13" fmla="*/ 170 h 215"/>
                  <a:gd name="T14" fmla="*/ 40 w 59"/>
                  <a:gd name="T15" fmla="*/ 146 h 215"/>
                  <a:gd name="T16" fmla="*/ 37 w 59"/>
                  <a:gd name="T17" fmla="*/ 145 h 215"/>
                  <a:gd name="T18" fmla="*/ 21 w 59"/>
                  <a:gd name="T19" fmla="*/ 212 h 215"/>
                  <a:gd name="T20" fmla="*/ 0 w 59"/>
                  <a:gd name="T21" fmla="*/ 20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215">
                    <a:moveTo>
                      <a:pt x="0" y="209"/>
                    </a:moveTo>
                    <a:cubicBezTo>
                      <a:pt x="11" y="211"/>
                      <a:pt x="15" y="206"/>
                      <a:pt x="16" y="196"/>
                    </a:cubicBezTo>
                    <a:cubicBezTo>
                      <a:pt x="21" y="167"/>
                      <a:pt x="30" y="140"/>
                      <a:pt x="40" y="113"/>
                    </a:cubicBezTo>
                    <a:cubicBezTo>
                      <a:pt x="45" y="95"/>
                      <a:pt x="39" y="75"/>
                      <a:pt x="44" y="57"/>
                    </a:cubicBezTo>
                    <a:cubicBezTo>
                      <a:pt x="45" y="37"/>
                      <a:pt x="48" y="18"/>
                      <a:pt x="59" y="0"/>
                    </a:cubicBezTo>
                    <a:cubicBezTo>
                      <a:pt x="56" y="29"/>
                      <a:pt x="53" y="57"/>
                      <a:pt x="52" y="86"/>
                    </a:cubicBezTo>
                    <a:cubicBezTo>
                      <a:pt x="51" y="114"/>
                      <a:pt x="46" y="142"/>
                      <a:pt x="40" y="170"/>
                    </a:cubicBezTo>
                    <a:cubicBezTo>
                      <a:pt x="40" y="162"/>
                      <a:pt x="40" y="154"/>
                      <a:pt x="40" y="146"/>
                    </a:cubicBezTo>
                    <a:cubicBezTo>
                      <a:pt x="39" y="145"/>
                      <a:pt x="38" y="145"/>
                      <a:pt x="37" y="145"/>
                    </a:cubicBezTo>
                    <a:cubicBezTo>
                      <a:pt x="32" y="167"/>
                      <a:pt x="26" y="190"/>
                      <a:pt x="21" y="212"/>
                    </a:cubicBezTo>
                    <a:cubicBezTo>
                      <a:pt x="14" y="213"/>
                      <a:pt x="6" y="215"/>
                      <a:pt x="0" y="209"/>
                    </a:cubicBezTo>
                    <a:close/>
                  </a:path>
                </a:pathLst>
              </a:custGeom>
              <a:solidFill>
                <a:srgbClr val="B389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4" name="Freeform 247"/>
              <p:cNvSpPr/>
              <p:nvPr/>
            </p:nvSpPr>
            <p:spPr bwMode="auto">
              <a:xfrm>
                <a:off x="1503" y="2109"/>
                <a:ext cx="34" cy="254"/>
              </a:xfrm>
              <a:custGeom>
                <a:avLst/>
                <a:gdLst>
                  <a:gd name="T0" fmla="*/ 25 w 31"/>
                  <a:gd name="T1" fmla="*/ 111 h 226"/>
                  <a:gd name="T2" fmla="*/ 7 w 31"/>
                  <a:gd name="T3" fmla="*/ 226 h 226"/>
                  <a:gd name="T4" fmla="*/ 1 w 31"/>
                  <a:gd name="T5" fmla="*/ 225 h 226"/>
                  <a:gd name="T6" fmla="*/ 12 w 31"/>
                  <a:gd name="T7" fmla="*/ 0 h 226"/>
                  <a:gd name="T8" fmla="*/ 14 w 31"/>
                  <a:gd name="T9" fmla="*/ 135 h 226"/>
                  <a:gd name="T10" fmla="*/ 25 w 31"/>
                  <a:gd name="T11" fmla="*/ 111 h 226"/>
                </a:gdLst>
                <a:ahLst/>
                <a:cxnLst>
                  <a:cxn ang="0">
                    <a:pos x="T0" y="T1"/>
                  </a:cxn>
                  <a:cxn ang="0">
                    <a:pos x="T2" y="T3"/>
                  </a:cxn>
                  <a:cxn ang="0">
                    <a:pos x="T4" y="T5"/>
                  </a:cxn>
                  <a:cxn ang="0">
                    <a:pos x="T6" y="T7"/>
                  </a:cxn>
                  <a:cxn ang="0">
                    <a:pos x="T8" y="T9"/>
                  </a:cxn>
                  <a:cxn ang="0">
                    <a:pos x="T10" y="T11"/>
                  </a:cxn>
                </a:cxnLst>
                <a:rect l="0" t="0" r="r" b="b"/>
                <a:pathLst>
                  <a:path w="31" h="226">
                    <a:moveTo>
                      <a:pt x="25" y="111"/>
                    </a:moveTo>
                    <a:cubicBezTo>
                      <a:pt x="31" y="153"/>
                      <a:pt x="0" y="186"/>
                      <a:pt x="7" y="226"/>
                    </a:cubicBezTo>
                    <a:cubicBezTo>
                      <a:pt x="5" y="226"/>
                      <a:pt x="3" y="225"/>
                      <a:pt x="1" y="225"/>
                    </a:cubicBezTo>
                    <a:cubicBezTo>
                      <a:pt x="4" y="152"/>
                      <a:pt x="8" y="79"/>
                      <a:pt x="12" y="0"/>
                    </a:cubicBezTo>
                    <a:cubicBezTo>
                      <a:pt x="22" y="49"/>
                      <a:pt x="15" y="92"/>
                      <a:pt x="14" y="135"/>
                    </a:cubicBezTo>
                    <a:cubicBezTo>
                      <a:pt x="22" y="129"/>
                      <a:pt x="16" y="119"/>
                      <a:pt x="25" y="111"/>
                    </a:cubicBezTo>
                    <a:close/>
                  </a:path>
                </a:pathLst>
              </a:custGeom>
              <a:solidFill>
                <a:srgbClr val="9770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5" name="Freeform 248"/>
              <p:cNvSpPr/>
              <p:nvPr/>
            </p:nvSpPr>
            <p:spPr bwMode="auto">
              <a:xfrm>
                <a:off x="1287" y="1784"/>
                <a:ext cx="67" cy="282"/>
              </a:xfrm>
              <a:custGeom>
                <a:avLst/>
                <a:gdLst>
                  <a:gd name="T0" fmla="*/ 60 w 60"/>
                  <a:gd name="T1" fmla="*/ 1 h 251"/>
                  <a:gd name="T2" fmla="*/ 42 w 60"/>
                  <a:gd name="T3" fmla="*/ 133 h 251"/>
                  <a:gd name="T4" fmla="*/ 6 w 60"/>
                  <a:gd name="T5" fmla="*/ 251 h 251"/>
                  <a:gd name="T6" fmla="*/ 0 w 60"/>
                  <a:gd name="T7" fmla="*/ 249 h 251"/>
                  <a:gd name="T8" fmla="*/ 14 w 60"/>
                  <a:gd name="T9" fmla="*/ 183 h 251"/>
                  <a:gd name="T10" fmla="*/ 43 w 60"/>
                  <a:gd name="T11" fmla="*/ 45 h 251"/>
                  <a:gd name="T12" fmla="*/ 53 w 60"/>
                  <a:gd name="T13" fmla="*/ 0 h 251"/>
                  <a:gd name="T14" fmla="*/ 60 w 60"/>
                  <a:gd name="T15" fmla="*/ 1 h 2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251">
                    <a:moveTo>
                      <a:pt x="60" y="1"/>
                    </a:moveTo>
                    <a:cubicBezTo>
                      <a:pt x="47" y="45"/>
                      <a:pt x="48" y="89"/>
                      <a:pt x="42" y="133"/>
                    </a:cubicBezTo>
                    <a:cubicBezTo>
                      <a:pt x="37" y="174"/>
                      <a:pt x="10" y="209"/>
                      <a:pt x="6" y="251"/>
                    </a:cubicBezTo>
                    <a:cubicBezTo>
                      <a:pt x="4" y="250"/>
                      <a:pt x="2" y="250"/>
                      <a:pt x="0" y="249"/>
                    </a:cubicBezTo>
                    <a:cubicBezTo>
                      <a:pt x="4" y="227"/>
                      <a:pt x="3" y="201"/>
                      <a:pt x="14" y="183"/>
                    </a:cubicBezTo>
                    <a:cubicBezTo>
                      <a:pt x="41" y="140"/>
                      <a:pt x="34" y="91"/>
                      <a:pt x="43" y="45"/>
                    </a:cubicBezTo>
                    <a:cubicBezTo>
                      <a:pt x="46" y="30"/>
                      <a:pt x="50" y="15"/>
                      <a:pt x="53" y="0"/>
                    </a:cubicBezTo>
                    <a:cubicBezTo>
                      <a:pt x="55" y="1"/>
                      <a:pt x="58" y="1"/>
                      <a:pt x="60" y="1"/>
                    </a:cubicBezTo>
                    <a:close/>
                  </a:path>
                </a:pathLst>
              </a:custGeom>
              <a:solidFill>
                <a:srgbClr val="AA7F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6" name="Freeform 249"/>
              <p:cNvSpPr/>
              <p:nvPr/>
            </p:nvSpPr>
            <p:spPr bwMode="auto">
              <a:xfrm>
                <a:off x="1137" y="2414"/>
                <a:ext cx="68" cy="277"/>
              </a:xfrm>
              <a:custGeom>
                <a:avLst/>
                <a:gdLst>
                  <a:gd name="T0" fmla="*/ 8 w 60"/>
                  <a:gd name="T1" fmla="*/ 247 h 247"/>
                  <a:gd name="T2" fmla="*/ 0 w 60"/>
                  <a:gd name="T3" fmla="*/ 247 h 247"/>
                  <a:gd name="T4" fmla="*/ 49 w 60"/>
                  <a:gd name="T5" fmla="*/ 7 h 247"/>
                  <a:gd name="T6" fmla="*/ 52 w 60"/>
                  <a:gd name="T7" fmla="*/ 0 h 247"/>
                  <a:gd name="T8" fmla="*/ 56 w 60"/>
                  <a:gd name="T9" fmla="*/ 20 h 247"/>
                  <a:gd name="T10" fmla="*/ 38 w 60"/>
                  <a:gd name="T11" fmla="*/ 112 h 247"/>
                  <a:gd name="T12" fmla="*/ 28 w 60"/>
                  <a:gd name="T13" fmla="*/ 181 h 247"/>
                  <a:gd name="T14" fmla="*/ 10 w 60"/>
                  <a:gd name="T15" fmla="*/ 235 h 247"/>
                  <a:gd name="T16" fmla="*/ 8 w 60"/>
                  <a:gd name="T17"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247">
                    <a:moveTo>
                      <a:pt x="8" y="247"/>
                    </a:moveTo>
                    <a:cubicBezTo>
                      <a:pt x="5" y="247"/>
                      <a:pt x="3" y="247"/>
                      <a:pt x="0" y="247"/>
                    </a:cubicBezTo>
                    <a:cubicBezTo>
                      <a:pt x="17" y="167"/>
                      <a:pt x="40" y="89"/>
                      <a:pt x="49" y="7"/>
                    </a:cubicBezTo>
                    <a:cubicBezTo>
                      <a:pt x="49" y="4"/>
                      <a:pt x="51" y="2"/>
                      <a:pt x="52" y="0"/>
                    </a:cubicBezTo>
                    <a:cubicBezTo>
                      <a:pt x="60" y="5"/>
                      <a:pt x="50" y="14"/>
                      <a:pt x="56" y="20"/>
                    </a:cubicBezTo>
                    <a:cubicBezTo>
                      <a:pt x="54" y="52"/>
                      <a:pt x="45" y="82"/>
                      <a:pt x="38" y="112"/>
                    </a:cubicBezTo>
                    <a:cubicBezTo>
                      <a:pt x="33" y="135"/>
                      <a:pt x="29" y="158"/>
                      <a:pt x="28" y="181"/>
                    </a:cubicBezTo>
                    <a:cubicBezTo>
                      <a:pt x="27" y="200"/>
                      <a:pt x="10" y="215"/>
                      <a:pt x="10" y="235"/>
                    </a:cubicBezTo>
                    <a:cubicBezTo>
                      <a:pt x="10" y="239"/>
                      <a:pt x="9" y="243"/>
                      <a:pt x="8" y="247"/>
                    </a:cubicBezTo>
                    <a:close/>
                  </a:path>
                </a:pathLst>
              </a:custGeom>
              <a:solidFill>
                <a:srgbClr val="B289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7" name="Freeform 250"/>
              <p:cNvSpPr/>
              <p:nvPr/>
            </p:nvSpPr>
            <p:spPr bwMode="auto">
              <a:xfrm>
                <a:off x="1295" y="2428"/>
                <a:ext cx="54" cy="288"/>
              </a:xfrm>
              <a:custGeom>
                <a:avLst/>
                <a:gdLst>
                  <a:gd name="T0" fmla="*/ 17 w 48"/>
                  <a:gd name="T1" fmla="*/ 252 h 256"/>
                  <a:gd name="T2" fmla="*/ 0 w 48"/>
                  <a:gd name="T3" fmla="*/ 251 h 256"/>
                  <a:gd name="T4" fmla="*/ 18 w 48"/>
                  <a:gd name="T5" fmla="*/ 164 h 256"/>
                  <a:gd name="T6" fmla="*/ 22 w 48"/>
                  <a:gd name="T7" fmla="*/ 127 h 256"/>
                  <a:gd name="T8" fmla="*/ 36 w 48"/>
                  <a:gd name="T9" fmla="*/ 11 h 256"/>
                  <a:gd name="T10" fmla="*/ 36 w 48"/>
                  <a:gd name="T11" fmla="*/ 11 h 256"/>
                  <a:gd name="T12" fmla="*/ 45 w 48"/>
                  <a:gd name="T13" fmla="*/ 0 h 256"/>
                  <a:gd name="T14" fmla="*/ 41 w 48"/>
                  <a:gd name="T15" fmla="*/ 30 h 256"/>
                  <a:gd name="T16" fmla="*/ 23 w 48"/>
                  <a:gd name="T17" fmla="*/ 174 h 256"/>
                  <a:gd name="T18" fmla="*/ 10 w 48"/>
                  <a:gd name="T19" fmla="*/ 235 h 256"/>
                  <a:gd name="T20" fmla="*/ 17 w 48"/>
                  <a:gd name="T21" fmla="*/ 252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256">
                    <a:moveTo>
                      <a:pt x="17" y="252"/>
                    </a:moveTo>
                    <a:cubicBezTo>
                      <a:pt x="11" y="256"/>
                      <a:pt x="6" y="254"/>
                      <a:pt x="0" y="251"/>
                    </a:cubicBezTo>
                    <a:cubicBezTo>
                      <a:pt x="6" y="222"/>
                      <a:pt x="5" y="192"/>
                      <a:pt x="18" y="164"/>
                    </a:cubicBezTo>
                    <a:cubicBezTo>
                      <a:pt x="23" y="154"/>
                      <a:pt x="22" y="139"/>
                      <a:pt x="22" y="127"/>
                    </a:cubicBezTo>
                    <a:cubicBezTo>
                      <a:pt x="22" y="88"/>
                      <a:pt x="36" y="50"/>
                      <a:pt x="36" y="11"/>
                    </a:cubicBezTo>
                    <a:cubicBezTo>
                      <a:pt x="36" y="11"/>
                      <a:pt x="36" y="11"/>
                      <a:pt x="36" y="11"/>
                    </a:cubicBezTo>
                    <a:cubicBezTo>
                      <a:pt x="40" y="9"/>
                      <a:pt x="38" y="2"/>
                      <a:pt x="45" y="0"/>
                    </a:cubicBezTo>
                    <a:cubicBezTo>
                      <a:pt x="48" y="11"/>
                      <a:pt x="42" y="20"/>
                      <a:pt x="41" y="30"/>
                    </a:cubicBezTo>
                    <a:cubicBezTo>
                      <a:pt x="35" y="78"/>
                      <a:pt x="31" y="126"/>
                      <a:pt x="23" y="174"/>
                    </a:cubicBezTo>
                    <a:cubicBezTo>
                      <a:pt x="20" y="194"/>
                      <a:pt x="13" y="214"/>
                      <a:pt x="10" y="235"/>
                    </a:cubicBezTo>
                    <a:cubicBezTo>
                      <a:pt x="9" y="242"/>
                      <a:pt x="5" y="250"/>
                      <a:pt x="17" y="252"/>
                    </a:cubicBezTo>
                    <a:close/>
                  </a:path>
                </a:pathLst>
              </a:custGeom>
              <a:solidFill>
                <a:srgbClr val="BB95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8" name="Freeform 251"/>
              <p:cNvSpPr/>
              <p:nvPr/>
            </p:nvSpPr>
            <p:spPr bwMode="auto">
              <a:xfrm>
                <a:off x="1597" y="2079"/>
                <a:ext cx="34" cy="328"/>
              </a:xfrm>
              <a:custGeom>
                <a:avLst/>
                <a:gdLst>
                  <a:gd name="T0" fmla="*/ 22 w 30"/>
                  <a:gd name="T1" fmla="*/ 292 h 292"/>
                  <a:gd name="T2" fmla="*/ 20 w 30"/>
                  <a:gd name="T3" fmla="*/ 145 h 292"/>
                  <a:gd name="T4" fmla="*/ 18 w 30"/>
                  <a:gd name="T5" fmla="*/ 0 h 292"/>
                  <a:gd name="T6" fmla="*/ 22 w 30"/>
                  <a:gd name="T7" fmla="*/ 292 h 292"/>
                </a:gdLst>
                <a:ahLst/>
                <a:cxnLst>
                  <a:cxn ang="0">
                    <a:pos x="T0" y="T1"/>
                  </a:cxn>
                  <a:cxn ang="0">
                    <a:pos x="T2" y="T3"/>
                  </a:cxn>
                  <a:cxn ang="0">
                    <a:pos x="T4" y="T5"/>
                  </a:cxn>
                  <a:cxn ang="0">
                    <a:pos x="T6" y="T7"/>
                  </a:cxn>
                </a:cxnLst>
                <a:rect l="0" t="0" r="r" b="b"/>
                <a:pathLst>
                  <a:path w="30" h="292">
                    <a:moveTo>
                      <a:pt x="22" y="292"/>
                    </a:moveTo>
                    <a:cubicBezTo>
                      <a:pt x="0" y="241"/>
                      <a:pt x="21" y="193"/>
                      <a:pt x="20" y="145"/>
                    </a:cubicBezTo>
                    <a:cubicBezTo>
                      <a:pt x="19" y="97"/>
                      <a:pt x="9" y="48"/>
                      <a:pt x="18" y="0"/>
                    </a:cubicBezTo>
                    <a:cubicBezTo>
                      <a:pt x="30" y="96"/>
                      <a:pt x="20" y="193"/>
                      <a:pt x="22" y="292"/>
                    </a:cubicBezTo>
                    <a:close/>
                  </a:path>
                </a:pathLst>
              </a:custGeom>
              <a:solidFill>
                <a:srgbClr val="9B74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9" name="Freeform 252"/>
              <p:cNvSpPr/>
              <p:nvPr/>
            </p:nvSpPr>
            <p:spPr bwMode="auto">
              <a:xfrm>
                <a:off x="1178" y="2432"/>
                <a:ext cx="55" cy="269"/>
              </a:xfrm>
              <a:custGeom>
                <a:avLst/>
                <a:gdLst>
                  <a:gd name="T0" fmla="*/ 41 w 49"/>
                  <a:gd name="T1" fmla="*/ 52 h 240"/>
                  <a:gd name="T2" fmla="*/ 20 w 49"/>
                  <a:gd name="T3" fmla="*/ 176 h 240"/>
                  <a:gd name="T4" fmla="*/ 4 w 49"/>
                  <a:gd name="T5" fmla="*/ 239 h 240"/>
                  <a:gd name="T6" fmla="*/ 0 w 49"/>
                  <a:gd name="T7" fmla="*/ 236 h 240"/>
                  <a:gd name="T8" fmla="*/ 25 w 49"/>
                  <a:gd name="T9" fmla="*/ 76 h 240"/>
                  <a:gd name="T10" fmla="*/ 44 w 49"/>
                  <a:gd name="T11" fmla="*/ 0 h 240"/>
                  <a:gd name="T12" fmla="*/ 48 w 49"/>
                  <a:gd name="T13" fmla="*/ 12 h 240"/>
                  <a:gd name="T14" fmla="*/ 41 w 49"/>
                  <a:gd name="T15" fmla="*/ 52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40">
                    <a:moveTo>
                      <a:pt x="41" y="52"/>
                    </a:moveTo>
                    <a:cubicBezTo>
                      <a:pt x="29" y="93"/>
                      <a:pt x="21" y="133"/>
                      <a:pt x="20" y="176"/>
                    </a:cubicBezTo>
                    <a:cubicBezTo>
                      <a:pt x="19" y="197"/>
                      <a:pt x="10" y="218"/>
                      <a:pt x="4" y="239"/>
                    </a:cubicBezTo>
                    <a:cubicBezTo>
                      <a:pt x="2" y="240"/>
                      <a:pt x="0" y="238"/>
                      <a:pt x="0" y="236"/>
                    </a:cubicBezTo>
                    <a:cubicBezTo>
                      <a:pt x="15" y="184"/>
                      <a:pt x="8" y="127"/>
                      <a:pt x="25" y="76"/>
                    </a:cubicBezTo>
                    <a:cubicBezTo>
                      <a:pt x="34" y="51"/>
                      <a:pt x="35" y="24"/>
                      <a:pt x="44" y="0"/>
                    </a:cubicBezTo>
                    <a:cubicBezTo>
                      <a:pt x="48" y="3"/>
                      <a:pt x="44" y="8"/>
                      <a:pt x="48" y="12"/>
                    </a:cubicBezTo>
                    <a:cubicBezTo>
                      <a:pt x="49" y="26"/>
                      <a:pt x="43" y="38"/>
                      <a:pt x="41" y="52"/>
                    </a:cubicBezTo>
                    <a:close/>
                  </a:path>
                </a:pathLst>
              </a:custGeom>
              <a:solidFill>
                <a:srgbClr val="B58E7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0" name="Freeform 253"/>
              <p:cNvSpPr/>
              <p:nvPr/>
            </p:nvSpPr>
            <p:spPr bwMode="auto">
              <a:xfrm>
                <a:off x="1086" y="1250"/>
                <a:ext cx="91" cy="228"/>
              </a:xfrm>
              <a:custGeom>
                <a:avLst/>
                <a:gdLst>
                  <a:gd name="T0" fmla="*/ 2 w 81"/>
                  <a:gd name="T1" fmla="*/ 188 h 203"/>
                  <a:gd name="T2" fmla="*/ 2 w 81"/>
                  <a:gd name="T3" fmla="*/ 183 h 203"/>
                  <a:gd name="T4" fmla="*/ 23 w 81"/>
                  <a:gd name="T5" fmla="*/ 102 h 203"/>
                  <a:gd name="T6" fmla="*/ 47 w 81"/>
                  <a:gd name="T7" fmla="*/ 56 h 203"/>
                  <a:gd name="T8" fmla="*/ 55 w 81"/>
                  <a:gd name="T9" fmla="*/ 32 h 203"/>
                  <a:gd name="T10" fmla="*/ 78 w 81"/>
                  <a:gd name="T11" fmla="*/ 0 h 203"/>
                  <a:gd name="T12" fmla="*/ 81 w 81"/>
                  <a:gd name="T13" fmla="*/ 3 h 203"/>
                  <a:gd name="T14" fmla="*/ 30 w 81"/>
                  <a:gd name="T15" fmla="*/ 119 h 203"/>
                  <a:gd name="T16" fmla="*/ 7 w 81"/>
                  <a:gd name="T17" fmla="*/ 203 h 203"/>
                  <a:gd name="T18" fmla="*/ 2 w 81"/>
                  <a:gd name="T19" fmla="*/ 18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203">
                    <a:moveTo>
                      <a:pt x="2" y="188"/>
                    </a:moveTo>
                    <a:cubicBezTo>
                      <a:pt x="2" y="187"/>
                      <a:pt x="2" y="185"/>
                      <a:pt x="2" y="183"/>
                    </a:cubicBezTo>
                    <a:cubicBezTo>
                      <a:pt x="2" y="154"/>
                      <a:pt x="9" y="125"/>
                      <a:pt x="23" y="102"/>
                    </a:cubicBezTo>
                    <a:cubicBezTo>
                      <a:pt x="31" y="87"/>
                      <a:pt x="40" y="71"/>
                      <a:pt x="47" y="56"/>
                    </a:cubicBezTo>
                    <a:cubicBezTo>
                      <a:pt x="51" y="48"/>
                      <a:pt x="50" y="34"/>
                      <a:pt x="55" y="32"/>
                    </a:cubicBezTo>
                    <a:cubicBezTo>
                      <a:pt x="72" y="26"/>
                      <a:pt x="69" y="9"/>
                      <a:pt x="78" y="0"/>
                    </a:cubicBezTo>
                    <a:cubicBezTo>
                      <a:pt x="79" y="1"/>
                      <a:pt x="80" y="2"/>
                      <a:pt x="81" y="3"/>
                    </a:cubicBezTo>
                    <a:cubicBezTo>
                      <a:pt x="61" y="41"/>
                      <a:pt x="50" y="82"/>
                      <a:pt x="30" y="119"/>
                    </a:cubicBezTo>
                    <a:cubicBezTo>
                      <a:pt x="15" y="146"/>
                      <a:pt x="9" y="173"/>
                      <a:pt x="7" y="203"/>
                    </a:cubicBezTo>
                    <a:cubicBezTo>
                      <a:pt x="0" y="199"/>
                      <a:pt x="2" y="193"/>
                      <a:pt x="2" y="188"/>
                    </a:cubicBezTo>
                    <a:close/>
                  </a:path>
                </a:pathLst>
              </a:custGeom>
              <a:solidFill>
                <a:srgbClr val="A97E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1" name="Freeform 254"/>
              <p:cNvSpPr/>
              <p:nvPr/>
            </p:nvSpPr>
            <p:spPr bwMode="auto">
              <a:xfrm>
                <a:off x="1173" y="2079"/>
                <a:ext cx="67" cy="295"/>
              </a:xfrm>
              <a:custGeom>
                <a:avLst/>
                <a:gdLst>
                  <a:gd name="T0" fmla="*/ 7 w 59"/>
                  <a:gd name="T1" fmla="*/ 254 h 263"/>
                  <a:gd name="T2" fmla="*/ 0 w 59"/>
                  <a:gd name="T3" fmla="*/ 258 h 263"/>
                  <a:gd name="T4" fmla="*/ 33 w 59"/>
                  <a:gd name="T5" fmla="*/ 135 h 263"/>
                  <a:gd name="T6" fmla="*/ 30 w 59"/>
                  <a:gd name="T7" fmla="*/ 102 h 263"/>
                  <a:gd name="T8" fmla="*/ 30 w 59"/>
                  <a:gd name="T9" fmla="*/ 73 h 263"/>
                  <a:gd name="T10" fmla="*/ 53 w 59"/>
                  <a:gd name="T11" fmla="*/ 0 h 263"/>
                  <a:gd name="T12" fmla="*/ 34 w 59"/>
                  <a:gd name="T13" fmla="*/ 96 h 263"/>
                  <a:gd name="T14" fmla="*/ 44 w 59"/>
                  <a:gd name="T15" fmla="*/ 89 h 263"/>
                  <a:gd name="T16" fmla="*/ 7 w 59"/>
                  <a:gd name="T17" fmla="*/ 254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263">
                    <a:moveTo>
                      <a:pt x="7" y="254"/>
                    </a:moveTo>
                    <a:cubicBezTo>
                      <a:pt x="4" y="253"/>
                      <a:pt x="6" y="263"/>
                      <a:pt x="0" y="258"/>
                    </a:cubicBezTo>
                    <a:cubicBezTo>
                      <a:pt x="11" y="217"/>
                      <a:pt x="23" y="176"/>
                      <a:pt x="33" y="135"/>
                    </a:cubicBezTo>
                    <a:cubicBezTo>
                      <a:pt x="36" y="124"/>
                      <a:pt x="40" y="113"/>
                      <a:pt x="30" y="102"/>
                    </a:cubicBezTo>
                    <a:cubicBezTo>
                      <a:pt x="23" y="94"/>
                      <a:pt x="28" y="83"/>
                      <a:pt x="30" y="73"/>
                    </a:cubicBezTo>
                    <a:cubicBezTo>
                      <a:pt x="33" y="48"/>
                      <a:pt x="51" y="27"/>
                      <a:pt x="53" y="0"/>
                    </a:cubicBezTo>
                    <a:cubicBezTo>
                      <a:pt x="59" y="35"/>
                      <a:pt x="31" y="62"/>
                      <a:pt x="34" y="96"/>
                    </a:cubicBezTo>
                    <a:cubicBezTo>
                      <a:pt x="39" y="98"/>
                      <a:pt x="38" y="90"/>
                      <a:pt x="44" y="89"/>
                    </a:cubicBezTo>
                    <a:cubicBezTo>
                      <a:pt x="45" y="148"/>
                      <a:pt x="21" y="200"/>
                      <a:pt x="7" y="254"/>
                    </a:cubicBezTo>
                    <a:close/>
                  </a:path>
                </a:pathLst>
              </a:custGeom>
              <a:solidFill>
                <a:srgbClr val="7E60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2" name="Freeform 255"/>
              <p:cNvSpPr/>
              <p:nvPr/>
            </p:nvSpPr>
            <p:spPr bwMode="auto">
              <a:xfrm>
                <a:off x="1451" y="2494"/>
                <a:ext cx="54" cy="216"/>
              </a:xfrm>
              <a:custGeom>
                <a:avLst/>
                <a:gdLst>
                  <a:gd name="T0" fmla="*/ 41 w 48"/>
                  <a:gd name="T1" fmla="*/ 0 h 192"/>
                  <a:gd name="T2" fmla="*/ 45 w 48"/>
                  <a:gd name="T3" fmla="*/ 0 h 192"/>
                  <a:gd name="T4" fmla="*/ 40 w 48"/>
                  <a:gd name="T5" fmla="*/ 84 h 192"/>
                  <a:gd name="T6" fmla="*/ 27 w 48"/>
                  <a:gd name="T7" fmla="*/ 162 h 192"/>
                  <a:gd name="T8" fmla="*/ 17 w 48"/>
                  <a:gd name="T9" fmla="*/ 188 h 192"/>
                  <a:gd name="T10" fmla="*/ 0 w 48"/>
                  <a:gd name="T11" fmla="*/ 187 h 192"/>
                  <a:gd name="T12" fmla="*/ 13 w 48"/>
                  <a:gd name="T13" fmla="*/ 145 h 192"/>
                  <a:gd name="T14" fmla="*/ 17 w 48"/>
                  <a:gd name="T15" fmla="*/ 134 h 192"/>
                  <a:gd name="T16" fmla="*/ 29 w 48"/>
                  <a:gd name="T17" fmla="*/ 38 h 192"/>
                  <a:gd name="T18" fmla="*/ 41 w 48"/>
                  <a:gd name="T1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192">
                    <a:moveTo>
                      <a:pt x="41" y="0"/>
                    </a:moveTo>
                    <a:cubicBezTo>
                      <a:pt x="42" y="0"/>
                      <a:pt x="44" y="0"/>
                      <a:pt x="45" y="0"/>
                    </a:cubicBezTo>
                    <a:cubicBezTo>
                      <a:pt x="48" y="28"/>
                      <a:pt x="45" y="57"/>
                      <a:pt x="40" y="84"/>
                    </a:cubicBezTo>
                    <a:cubicBezTo>
                      <a:pt x="35" y="110"/>
                      <a:pt x="29" y="136"/>
                      <a:pt x="27" y="162"/>
                    </a:cubicBezTo>
                    <a:cubicBezTo>
                      <a:pt x="26" y="171"/>
                      <a:pt x="24" y="180"/>
                      <a:pt x="17" y="188"/>
                    </a:cubicBezTo>
                    <a:cubicBezTo>
                      <a:pt x="12" y="190"/>
                      <a:pt x="6" y="192"/>
                      <a:pt x="0" y="187"/>
                    </a:cubicBezTo>
                    <a:cubicBezTo>
                      <a:pt x="1" y="172"/>
                      <a:pt x="0" y="157"/>
                      <a:pt x="13" y="145"/>
                    </a:cubicBezTo>
                    <a:cubicBezTo>
                      <a:pt x="16" y="143"/>
                      <a:pt x="16" y="138"/>
                      <a:pt x="17" y="134"/>
                    </a:cubicBezTo>
                    <a:cubicBezTo>
                      <a:pt x="20" y="102"/>
                      <a:pt x="30" y="71"/>
                      <a:pt x="29" y="38"/>
                    </a:cubicBezTo>
                    <a:cubicBezTo>
                      <a:pt x="29" y="25"/>
                      <a:pt x="28" y="10"/>
                      <a:pt x="41" y="0"/>
                    </a:cubicBezTo>
                    <a:close/>
                  </a:path>
                </a:pathLst>
              </a:custGeom>
              <a:solidFill>
                <a:srgbClr val="B891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3" name="Freeform 256"/>
              <p:cNvSpPr/>
              <p:nvPr/>
            </p:nvSpPr>
            <p:spPr bwMode="auto">
              <a:xfrm>
                <a:off x="1259" y="2427"/>
                <a:ext cx="56" cy="272"/>
              </a:xfrm>
              <a:custGeom>
                <a:avLst/>
                <a:gdLst>
                  <a:gd name="T0" fmla="*/ 40 w 50"/>
                  <a:gd name="T1" fmla="*/ 4 h 242"/>
                  <a:gd name="T2" fmla="*/ 48 w 50"/>
                  <a:gd name="T3" fmla="*/ 10 h 242"/>
                  <a:gd name="T4" fmla="*/ 27 w 50"/>
                  <a:gd name="T5" fmla="*/ 168 h 242"/>
                  <a:gd name="T6" fmla="*/ 0 w 50"/>
                  <a:gd name="T7" fmla="*/ 242 h 242"/>
                  <a:gd name="T8" fmla="*/ 21 w 50"/>
                  <a:gd name="T9" fmla="*/ 159 h 242"/>
                  <a:gd name="T10" fmla="*/ 27 w 50"/>
                  <a:gd name="T11" fmla="*/ 128 h 242"/>
                  <a:gd name="T12" fmla="*/ 40 w 50"/>
                  <a:gd name="T13" fmla="*/ 4 h 242"/>
                </a:gdLst>
                <a:ahLst/>
                <a:cxnLst>
                  <a:cxn ang="0">
                    <a:pos x="T0" y="T1"/>
                  </a:cxn>
                  <a:cxn ang="0">
                    <a:pos x="T2" y="T3"/>
                  </a:cxn>
                  <a:cxn ang="0">
                    <a:pos x="T4" y="T5"/>
                  </a:cxn>
                  <a:cxn ang="0">
                    <a:pos x="T6" y="T7"/>
                  </a:cxn>
                  <a:cxn ang="0">
                    <a:pos x="T8" y="T9"/>
                  </a:cxn>
                  <a:cxn ang="0">
                    <a:pos x="T10" y="T11"/>
                  </a:cxn>
                  <a:cxn ang="0">
                    <a:pos x="T12" y="T13"/>
                  </a:cxn>
                </a:cxnLst>
                <a:rect l="0" t="0" r="r" b="b"/>
                <a:pathLst>
                  <a:path w="50" h="242">
                    <a:moveTo>
                      <a:pt x="40" y="4"/>
                    </a:moveTo>
                    <a:cubicBezTo>
                      <a:pt x="47" y="0"/>
                      <a:pt x="50" y="2"/>
                      <a:pt x="48" y="10"/>
                    </a:cubicBezTo>
                    <a:cubicBezTo>
                      <a:pt x="34" y="62"/>
                      <a:pt x="42" y="117"/>
                      <a:pt x="27" y="168"/>
                    </a:cubicBezTo>
                    <a:cubicBezTo>
                      <a:pt x="20" y="193"/>
                      <a:pt x="14" y="219"/>
                      <a:pt x="0" y="242"/>
                    </a:cubicBezTo>
                    <a:cubicBezTo>
                      <a:pt x="8" y="215"/>
                      <a:pt x="7" y="185"/>
                      <a:pt x="21" y="159"/>
                    </a:cubicBezTo>
                    <a:cubicBezTo>
                      <a:pt x="26" y="150"/>
                      <a:pt x="27" y="138"/>
                      <a:pt x="27" y="128"/>
                    </a:cubicBezTo>
                    <a:cubicBezTo>
                      <a:pt x="25" y="86"/>
                      <a:pt x="37" y="45"/>
                      <a:pt x="40" y="4"/>
                    </a:cubicBezTo>
                    <a:close/>
                  </a:path>
                </a:pathLst>
              </a:custGeom>
              <a:solidFill>
                <a:srgbClr val="A57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4" name="Freeform 257"/>
              <p:cNvSpPr/>
              <p:nvPr/>
            </p:nvSpPr>
            <p:spPr bwMode="auto">
              <a:xfrm>
                <a:off x="835" y="1581"/>
                <a:ext cx="102" cy="245"/>
              </a:xfrm>
              <a:custGeom>
                <a:avLst/>
                <a:gdLst>
                  <a:gd name="T0" fmla="*/ 89 w 91"/>
                  <a:gd name="T1" fmla="*/ 5 h 218"/>
                  <a:gd name="T2" fmla="*/ 21 w 91"/>
                  <a:gd name="T3" fmla="*/ 156 h 218"/>
                  <a:gd name="T4" fmla="*/ 0 w 91"/>
                  <a:gd name="T5" fmla="*/ 218 h 218"/>
                  <a:gd name="T6" fmla="*/ 23 w 91"/>
                  <a:gd name="T7" fmla="*/ 132 h 218"/>
                  <a:gd name="T8" fmla="*/ 52 w 91"/>
                  <a:gd name="T9" fmla="*/ 69 h 218"/>
                  <a:gd name="T10" fmla="*/ 85 w 91"/>
                  <a:gd name="T11" fmla="*/ 1 h 218"/>
                  <a:gd name="T12" fmla="*/ 89 w 91"/>
                  <a:gd name="T13" fmla="*/ 5 h 218"/>
                </a:gdLst>
                <a:ahLst/>
                <a:cxnLst>
                  <a:cxn ang="0">
                    <a:pos x="T0" y="T1"/>
                  </a:cxn>
                  <a:cxn ang="0">
                    <a:pos x="T2" y="T3"/>
                  </a:cxn>
                  <a:cxn ang="0">
                    <a:pos x="T4" y="T5"/>
                  </a:cxn>
                  <a:cxn ang="0">
                    <a:pos x="T6" y="T7"/>
                  </a:cxn>
                  <a:cxn ang="0">
                    <a:pos x="T8" y="T9"/>
                  </a:cxn>
                  <a:cxn ang="0">
                    <a:pos x="T10" y="T11"/>
                  </a:cxn>
                  <a:cxn ang="0">
                    <a:pos x="T12" y="T13"/>
                  </a:cxn>
                </a:cxnLst>
                <a:rect l="0" t="0" r="r" b="b"/>
                <a:pathLst>
                  <a:path w="91" h="218">
                    <a:moveTo>
                      <a:pt x="89" y="5"/>
                    </a:moveTo>
                    <a:cubicBezTo>
                      <a:pt x="67" y="55"/>
                      <a:pt x="45" y="106"/>
                      <a:pt x="21" y="156"/>
                    </a:cubicBezTo>
                    <a:cubicBezTo>
                      <a:pt x="11" y="176"/>
                      <a:pt x="11" y="199"/>
                      <a:pt x="0" y="218"/>
                    </a:cubicBezTo>
                    <a:cubicBezTo>
                      <a:pt x="3" y="188"/>
                      <a:pt x="4" y="158"/>
                      <a:pt x="23" y="132"/>
                    </a:cubicBezTo>
                    <a:cubicBezTo>
                      <a:pt x="37" y="113"/>
                      <a:pt x="40" y="89"/>
                      <a:pt x="52" y="69"/>
                    </a:cubicBezTo>
                    <a:cubicBezTo>
                      <a:pt x="65" y="48"/>
                      <a:pt x="74" y="24"/>
                      <a:pt x="85" y="1"/>
                    </a:cubicBezTo>
                    <a:cubicBezTo>
                      <a:pt x="89" y="0"/>
                      <a:pt x="91" y="1"/>
                      <a:pt x="89" y="5"/>
                    </a:cubicBezTo>
                    <a:close/>
                  </a:path>
                </a:pathLst>
              </a:custGeom>
              <a:solidFill>
                <a:srgbClr val="966C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5" name="Freeform 258"/>
              <p:cNvSpPr/>
              <p:nvPr/>
            </p:nvSpPr>
            <p:spPr bwMode="auto">
              <a:xfrm>
                <a:off x="935" y="2339"/>
                <a:ext cx="126" cy="289"/>
              </a:xfrm>
              <a:custGeom>
                <a:avLst/>
                <a:gdLst>
                  <a:gd name="T0" fmla="*/ 13 w 112"/>
                  <a:gd name="T1" fmla="*/ 257 h 257"/>
                  <a:gd name="T2" fmla="*/ 0 w 112"/>
                  <a:gd name="T3" fmla="*/ 251 h 257"/>
                  <a:gd name="T4" fmla="*/ 23 w 112"/>
                  <a:gd name="T5" fmla="*/ 215 h 257"/>
                  <a:gd name="T6" fmla="*/ 72 w 112"/>
                  <a:gd name="T7" fmla="*/ 82 h 257"/>
                  <a:gd name="T8" fmla="*/ 72 w 112"/>
                  <a:gd name="T9" fmla="*/ 82 h 257"/>
                  <a:gd name="T10" fmla="*/ 85 w 112"/>
                  <a:gd name="T11" fmla="*/ 67 h 257"/>
                  <a:gd name="T12" fmla="*/ 112 w 112"/>
                  <a:gd name="T13" fmla="*/ 0 h 257"/>
                  <a:gd name="T14" fmla="*/ 75 w 112"/>
                  <a:gd name="T15" fmla="*/ 105 h 257"/>
                  <a:gd name="T16" fmla="*/ 48 w 112"/>
                  <a:gd name="T17" fmla="*/ 173 h 257"/>
                  <a:gd name="T18" fmla="*/ 20 w 112"/>
                  <a:gd name="T19" fmla="*/ 239 h 257"/>
                  <a:gd name="T20" fmla="*/ 13 w 112"/>
                  <a:gd name="T21"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257">
                    <a:moveTo>
                      <a:pt x="13" y="257"/>
                    </a:moveTo>
                    <a:cubicBezTo>
                      <a:pt x="8" y="256"/>
                      <a:pt x="3" y="255"/>
                      <a:pt x="0" y="251"/>
                    </a:cubicBezTo>
                    <a:cubicBezTo>
                      <a:pt x="14" y="243"/>
                      <a:pt x="17" y="228"/>
                      <a:pt x="23" y="215"/>
                    </a:cubicBezTo>
                    <a:cubicBezTo>
                      <a:pt x="43" y="172"/>
                      <a:pt x="59" y="128"/>
                      <a:pt x="72" y="82"/>
                    </a:cubicBezTo>
                    <a:cubicBezTo>
                      <a:pt x="72" y="82"/>
                      <a:pt x="72" y="82"/>
                      <a:pt x="72" y="82"/>
                    </a:cubicBezTo>
                    <a:cubicBezTo>
                      <a:pt x="81" y="82"/>
                      <a:pt x="83" y="75"/>
                      <a:pt x="85" y="67"/>
                    </a:cubicBezTo>
                    <a:cubicBezTo>
                      <a:pt x="93" y="44"/>
                      <a:pt x="102" y="22"/>
                      <a:pt x="112" y="0"/>
                    </a:cubicBezTo>
                    <a:cubicBezTo>
                      <a:pt x="102" y="36"/>
                      <a:pt x="93" y="72"/>
                      <a:pt x="75" y="105"/>
                    </a:cubicBezTo>
                    <a:cubicBezTo>
                      <a:pt x="64" y="127"/>
                      <a:pt x="56" y="150"/>
                      <a:pt x="48" y="173"/>
                    </a:cubicBezTo>
                    <a:cubicBezTo>
                      <a:pt x="41" y="196"/>
                      <a:pt x="30" y="217"/>
                      <a:pt x="20" y="239"/>
                    </a:cubicBezTo>
                    <a:cubicBezTo>
                      <a:pt x="17" y="245"/>
                      <a:pt x="13" y="250"/>
                      <a:pt x="13" y="257"/>
                    </a:cubicBezTo>
                    <a:close/>
                  </a:path>
                </a:pathLst>
              </a:custGeom>
              <a:solidFill>
                <a:srgbClr val="8564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6" name="Freeform 259"/>
              <p:cNvSpPr/>
              <p:nvPr/>
            </p:nvSpPr>
            <p:spPr bwMode="auto">
              <a:xfrm>
                <a:off x="1654" y="2397"/>
                <a:ext cx="50" cy="266"/>
              </a:xfrm>
              <a:custGeom>
                <a:avLst/>
                <a:gdLst>
                  <a:gd name="T0" fmla="*/ 44 w 44"/>
                  <a:gd name="T1" fmla="*/ 232 h 237"/>
                  <a:gd name="T2" fmla="*/ 28 w 44"/>
                  <a:gd name="T3" fmla="*/ 235 h 237"/>
                  <a:gd name="T4" fmla="*/ 16 w 44"/>
                  <a:gd name="T5" fmla="*/ 153 h 237"/>
                  <a:gd name="T6" fmla="*/ 7 w 44"/>
                  <a:gd name="T7" fmla="*/ 28 h 237"/>
                  <a:gd name="T8" fmla="*/ 11 w 44"/>
                  <a:gd name="T9" fmla="*/ 0 h 237"/>
                  <a:gd name="T10" fmla="*/ 20 w 44"/>
                  <a:gd name="T11" fmla="*/ 132 h 237"/>
                  <a:gd name="T12" fmla="*/ 23 w 44"/>
                  <a:gd name="T13" fmla="*/ 149 h 237"/>
                  <a:gd name="T14" fmla="*/ 36 w 44"/>
                  <a:gd name="T15" fmla="*/ 222 h 237"/>
                  <a:gd name="T16" fmla="*/ 44 w 44"/>
                  <a:gd name="T17" fmla="*/ 23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37">
                    <a:moveTo>
                      <a:pt x="44" y="232"/>
                    </a:moveTo>
                    <a:cubicBezTo>
                      <a:pt x="39" y="237"/>
                      <a:pt x="34" y="235"/>
                      <a:pt x="28" y="235"/>
                    </a:cubicBezTo>
                    <a:cubicBezTo>
                      <a:pt x="33" y="206"/>
                      <a:pt x="21" y="180"/>
                      <a:pt x="16" y="153"/>
                    </a:cubicBezTo>
                    <a:cubicBezTo>
                      <a:pt x="9" y="112"/>
                      <a:pt x="4" y="70"/>
                      <a:pt x="7" y="28"/>
                    </a:cubicBezTo>
                    <a:cubicBezTo>
                      <a:pt x="8" y="18"/>
                      <a:pt x="0" y="8"/>
                      <a:pt x="11" y="0"/>
                    </a:cubicBezTo>
                    <a:cubicBezTo>
                      <a:pt x="11" y="44"/>
                      <a:pt x="16" y="88"/>
                      <a:pt x="20" y="132"/>
                    </a:cubicBezTo>
                    <a:cubicBezTo>
                      <a:pt x="21" y="138"/>
                      <a:pt x="20" y="145"/>
                      <a:pt x="23" y="149"/>
                    </a:cubicBezTo>
                    <a:cubicBezTo>
                      <a:pt x="42" y="171"/>
                      <a:pt x="34" y="197"/>
                      <a:pt x="36" y="222"/>
                    </a:cubicBezTo>
                    <a:cubicBezTo>
                      <a:pt x="36" y="228"/>
                      <a:pt x="37" y="232"/>
                      <a:pt x="44" y="232"/>
                    </a:cubicBezTo>
                    <a:close/>
                  </a:path>
                </a:pathLst>
              </a:custGeom>
              <a:solidFill>
                <a:srgbClr val="8766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7" name="Freeform 260"/>
              <p:cNvSpPr/>
              <p:nvPr/>
            </p:nvSpPr>
            <p:spPr bwMode="auto">
              <a:xfrm>
                <a:off x="1516" y="1719"/>
                <a:ext cx="28" cy="256"/>
              </a:xfrm>
              <a:custGeom>
                <a:avLst/>
                <a:gdLst>
                  <a:gd name="T0" fmla="*/ 10 w 25"/>
                  <a:gd name="T1" fmla="*/ 10 h 228"/>
                  <a:gd name="T2" fmla="*/ 11 w 25"/>
                  <a:gd name="T3" fmla="*/ 228 h 228"/>
                  <a:gd name="T4" fmla="*/ 4 w 25"/>
                  <a:gd name="T5" fmla="*/ 3 h 228"/>
                  <a:gd name="T6" fmla="*/ 10 w 25"/>
                  <a:gd name="T7" fmla="*/ 10 h 228"/>
                </a:gdLst>
                <a:ahLst/>
                <a:cxnLst>
                  <a:cxn ang="0">
                    <a:pos x="T0" y="T1"/>
                  </a:cxn>
                  <a:cxn ang="0">
                    <a:pos x="T2" y="T3"/>
                  </a:cxn>
                  <a:cxn ang="0">
                    <a:pos x="T4" y="T5"/>
                  </a:cxn>
                  <a:cxn ang="0">
                    <a:pos x="T6" y="T7"/>
                  </a:cxn>
                </a:cxnLst>
                <a:rect l="0" t="0" r="r" b="b"/>
                <a:pathLst>
                  <a:path w="25" h="228">
                    <a:moveTo>
                      <a:pt x="10" y="10"/>
                    </a:moveTo>
                    <a:cubicBezTo>
                      <a:pt x="25" y="83"/>
                      <a:pt x="5" y="155"/>
                      <a:pt x="11" y="228"/>
                    </a:cubicBezTo>
                    <a:cubicBezTo>
                      <a:pt x="0" y="153"/>
                      <a:pt x="12" y="77"/>
                      <a:pt x="4" y="3"/>
                    </a:cubicBezTo>
                    <a:cubicBezTo>
                      <a:pt x="12" y="0"/>
                      <a:pt x="7" y="8"/>
                      <a:pt x="10" y="10"/>
                    </a:cubicBezTo>
                    <a:close/>
                  </a:path>
                </a:pathLst>
              </a:custGeom>
              <a:solidFill>
                <a:srgbClr val="AD82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8" name="Freeform 261"/>
              <p:cNvSpPr/>
              <p:nvPr/>
            </p:nvSpPr>
            <p:spPr bwMode="auto">
              <a:xfrm>
                <a:off x="1298" y="2065"/>
                <a:ext cx="52" cy="241"/>
              </a:xfrm>
              <a:custGeom>
                <a:avLst/>
                <a:gdLst>
                  <a:gd name="T0" fmla="*/ 46 w 46"/>
                  <a:gd name="T1" fmla="*/ 0 h 214"/>
                  <a:gd name="T2" fmla="*/ 0 w 46"/>
                  <a:gd name="T3" fmla="*/ 214 h 214"/>
                  <a:gd name="T4" fmla="*/ 46 w 46"/>
                  <a:gd name="T5" fmla="*/ 0 h 214"/>
                </a:gdLst>
                <a:ahLst/>
                <a:cxnLst>
                  <a:cxn ang="0">
                    <a:pos x="T0" y="T1"/>
                  </a:cxn>
                  <a:cxn ang="0">
                    <a:pos x="T2" y="T3"/>
                  </a:cxn>
                  <a:cxn ang="0">
                    <a:pos x="T4" y="T5"/>
                  </a:cxn>
                </a:cxnLst>
                <a:rect l="0" t="0" r="r" b="b"/>
                <a:pathLst>
                  <a:path w="46" h="214">
                    <a:moveTo>
                      <a:pt x="46" y="0"/>
                    </a:moveTo>
                    <a:cubicBezTo>
                      <a:pt x="41" y="74"/>
                      <a:pt x="19" y="144"/>
                      <a:pt x="0" y="214"/>
                    </a:cubicBezTo>
                    <a:cubicBezTo>
                      <a:pt x="9" y="142"/>
                      <a:pt x="33" y="72"/>
                      <a:pt x="46" y="0"/>
                    </a:cubicBezTo>
                    <a:close/>
                  </a:path>
                </a:pathLst>
              </a:custGeom>
              <a:solidFill>
                <a:srgbClr val="B188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9" name="Freeform 262"/>
              <p:cNvSpPr/>
              <p:nvPr/>
            </p:nvSpPr>
            <p:spPr bwMode="auto">
              <a:xfrm>
                <a:off x="1578" y="2080"/>
                <a:ext cx="43" cy="239"/>
              </a:xfrm>
              <a:custGeom>
                <a:avLst/>
                <a:gdLst>
                  <a:gd name="T0" fmla="*/ 20 w 38"/>
                  <a:gd name="T1" fmla="*/ 213 h 213"/>
                  <a:gd name="T2" fmla="*/ 14 w 38"/>
                  <a:gd name="T3" fmla="*/ 205 h 213"/>
                  <a:gd name="T4" fmla="*/ 16 w 38"/>
                  <a:gd name="T5" fmla="*/ 155 h 213"/>
                  <a:gd name="T6" fmla="*/ 11 w 38"/>
                  <a:gd name="T7" fmla="*/ 101 h 213"/>
                  <a:gd name="T8" fmla="*/ 5 w 38"/>
                  <a:gd name="T9" fmla="*/ 8 h 213"/>
                  <a:gd name="T10" fmla="*/ 13 w 38"/>
                  <a:gd name="T11" fmla="*/ 0 h 213"/>
                  <a:gd name="T12" fmla="*/ 20 w 38"/>
                  <a:gd name="T13" fmla="*/ 213 h 213"/>
                </a:gdLst>
                <a:ahLst/>
                <a:cxnLst>
                  <a:cxn ang="0">
                    <a:pos x="T0" y="T1"/>
                  </a:cxn>
                  <a:cxn ang="0">
                    <a:pos x="T2" y="T3"/>
                  </a:cxn>
                  <a:cxn ang="0">
                    <a:pos x="T4" y="T5"/>
                  </a:cxn>
                  <a:cxn ang="0">
                    <a:pos x="T6" y="T7"/>
                  </a:cxn>
                  <a:cxn ang="0">
                    <a:pos x="T8" y="T9"/>
                  </a:cxn>
                  <a:cxn ang="0">
                    <a:pos x="T10" y="T11"/>
                  </a:cxn>
                  <a:cxn ang="0">
                    <a:pos x="T12" y="T13"/>
                  </a:cxn>
                </a:cxnLst>
                <a:rect l="0" t="0" r="r" b="b"/>
                <a:pathLst>
                  <a:path w="38" h="213">
                    <a:moveTo>
                      <a:pt x="20" y="213"/>
                    </a:moveTo>
                    <a:cubicBezTo>
                      <a:pt x="16" y="212"/>
                      <a:pt x="14" y="210"/>
                      <a:pt x="14" y="205"/>
                    </a:cubicBezTo>
                    <a:cubicBezTo>
                      <a:pt x="15" y="188"/>
                      <a:pt x="17" y="172"/>
                      <a:pt x="16" y="155"/>
                    </a:cubicBezTo>
                    <a:cubicBezTo>
                      <a:pt x="15" y="137"/>
                      <a:pt x="17" y="120"/>
                      <a:pt x="11" y="101"/>
                    </a:cubicBezTo>
                    <a:cubicBezTo>
                      <a:pt x="0" y="72"/>
                      <a:pt x="1" y="40"/>
                      <a:pt x="5" y="8"/>
                    </a:cubicBezTo>
                    <a:cubicBezTo>
                      <a:pt x="5" y="7"/>
                      <a:pt x="8" y="6"/>
                      <a:pt x="13" y="0"/>
                    </a:cubicBezTo>
                    <a:cubicBezTo>
                      <a:pt x="5" y="74"/>
                      <a:pt x="38" y="142"/>
                      <a:pt x="20" y="213"/>
                    </a:cubicBezTo>
                    <a:close/>
                  </a:path>
                </a:pathLst>
              </a:custGeom>
              <a:solidFill>
                <a:srgbClr val="A77C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0" name="Freeform 263"/>
              <p:cNvSpPr/>
              <p:nvPr/>
            </p:nvSpPr>
            <p:spPr bwMode="auto">
              <a:xfrm>
                <a:off x="1012" y="1766"/>
                <a:ext cx="84" cy="216"/>
              </a:xfrm>
              <a:custGeom>
                <a:avLst/>
                <a:gdLst>
                  <a:gd name="T0" fmla="*/ 1 w 75"/>
                  <a:gd name="T1" fmla="*/ 192 h 192"/>
                  <a:gd name="T2" fmla="*/ 20 w 75"/>
                  <a:gd name="T3" fmla="*/ 116 h 192"/>
                  <a:gd name="T4" fmla="*/ 22 w 75"/>
                  <a:gd name="T5" fmla="*/ 132 h 192"/>
                  <a:gd name="T6" fmla="*/ 24 w 75"/>
                  <a:gd name="T7" fmla="*/ 131 h 192"/>
                  <a:gd name="T8" fmla="*/ 44 w 75"/>
                  <a:gd name="T9" fmla="*/ 67 h 192"/>
                  <a:gd name="T10" fmla="*/ 62 w 75"/>
                  <a:gd name="T11" fmla="*/ 9 h 192"/>
                  <a:gd name="T12" fmla="*/ 69 w 75"/>
                  <a:gd name="T13" fmla="*/ 0 h 192"/>
                  <a:gd name="T14" fmla="*/ 67 w 75"/>
                  <a:gd name="T15" fmla="*/ 12 h 192"/>
                  <a:gd name="T16" fmla="*/ 49 w 75"/>
                  <a:gd name="T17" fmla="*/ 83 h 192"/>
                  <a:gd name="T18" fmla="*/ 7 w 75"/>
                  <a:gd name="T19" fmla="*/ 180 h 192"/>
                  <a:gd name="T20" fmla="*/ 1 w 75"/>
                  <a:gd name="T21"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92">
                    <a:moveTo>
                      <a:pt x="1" y="192"/>
                    </a:moveTo>
                    <a:cubicBezTo>
                      <a:pt x="0" y="172"/>
                      <a:pt x="10" y="136"/>
                      <a:pt x="20" y="116"/>
                    </a:cubicBezTo>
                    <a:cubicBezTo>
                      <a:pt x="28" y="121"/>
                      <a:pt x="17" y="127"/>
                      <a:pt x="22" y="132"/>
                    </a:cubicBezTo>
                    <a:cubicBezTo>
                      <a:pt x="23" y="132"/>
                      <a:pt x="24" y="131"/>
                      <a:pt x="24" y="131"/>
                    </a:cubicBezTo>
                    <a:cubicBezTo>
                      <a:pt x="31" y="109"/>
                      <a:pt x="46" y="88"/>
                      <a:pt x="44" y="67"/>
                    </a:cubicBezTo>
                    <a:cubicBezTo>
                      <a:pt x="42" y="43"/>
                      <a:pt x="55" y="28"/>
                      <a:pt x="62" y="9"/>
                    </a:cubicBezTo>
                    <a:cubicBezTo>
                      <a:pt x="63" y="6"/>
                      <a:pt x="66" y="3"/>
                      <a:pt x="69" y="0"/>
                    </a:cubicBezTo>
                    <a:cubicBezTo>
                      <a:pt x="75" y="6"/>
                      <a:pt x="69" y="10"/>
                      <a:pt x="67" y="12"/>
                    </a:cubicBezTo>
                    <a:cubicBezTo>
                      <a:pt x="50" y="33"/>
                      <a:pt x="57" y="60"/>
                      <a:pt x="49" y="83"/>
                    </a:cubicBezTo>
                    <a:cubicBezTo>
                      <a:pt x="37" y="117"/>
                      <a:pt x="15" y="146"/>
                      <a:pt x="7" y="180"/>
                    </a:cubicBezTo>
                    <a:cubicBezTo>
                      <a:pt x="4" y="184"/>
                      <a:pt x="10" y="192"/>
                      <a:pt x="1" y="192"/>
                    </a:cubicBezTo>
                    <a:close/>
                  </a:path>
                </a:pathLst>
              </a:custGeom>
              <a:solidFill>
                <a:srgbClr val="A079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1" name="Freeform 264"/>
              <p:cNvSpPr/>
              <p:nvPr/>
            </p:nvSpPr>
            <p:spPr bwMode="auto">
              <a:xfrm>
                <a:off x="1679" y="1713"/>
                <a:ext cx="34" cy="194"/>
              </a:xfrm>
              <a:custGeom>
                <a:avLst/>
                <a:gdLst>
                  <a:gd name="T0" fmla="*/ 11 w 30"/>
                  <a:gd name="T1" fmla="*/ 0 h 173"/>
                  <a:gd name="T2" fmla="*/ 17 w 30"/>
                  <a:gd name="T3" fmla="*/ 3 h 173"/>
                  <a:gd name="T4" fmla="*/ 10 w 30"/>
                  <a:gd name="T5" fmla="*/ 62 h 173"/>
                  <a:gd name="T6" fmla="*/ 19 w 30"/>
                  <a:gd name="T7" fmla="*/ 140 h 173"/>
                  <a:gd name="T8" fmla="*/ 21 w 30"/>
                  <a:gd name="T9" fmla="*/ 141 h 173"/>
                  <a:gd name="T10" fmla="*/ 23 w 30"/>
                  <a:gd name="T11" fmla="*/ 140 h 173"/>
                  <a:gd name="T12" fmla="*/ 30 w 30"/>
                  <a:gd name="T13" fmla="*/ 140 h 173"/>
                  <a:gd name="T14" fmla="*/ 27 w 30"/>
                  <a:gd name="T15" fmla="*/ 151 h 173"/>
                  <a:gd name="T16" fmla="*/ 22 w 30"/>
                  <a:gd name="T17" fmla="*/ 152 h 173"/>
                  <a:gd name="T18" fmla="*/ 15 w 30"/>
                  <a:gd name="T19" fmla="*/ 173 h 173"/>
                  <a:gd name="T20" fmla="*/ 12 w 30"/>
                  <a:gd name="T21" fmla="*/ 173 h 173"/>
                  <a:gd name="T22" fmla="*/ 2 w 30"/>
                  <a:gd name="T23" fmla="*/ 37 h 173"/>
                  <a:gd name="T24" fmla="*/ 6 w 30"/>
                  <a:gd name="T25" fmla="*/ 24 h 173"/>
                  <a:gd name="T26" fmla="*/ 6 w 30"/>
                  <a:gd name="T27" fmla="*/ 26 h 173"/>
                  <a:gd name="T28" fmla="*/ 9 w 30"/>
                  <a:gd name="T29" fmla="*/ 28 h 173"/>
                  <a:gd name="T30" fmla="*/ 11 w 30"/>
                  <a:gd name="T3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173">
                    <a:moveTo>
                      <a:pt x="11" y="0"/>
                    </a:moveTo>
                    <a:cubicBezTo>
                      <a:pt x="13" y="1"/>
                      <a:pt x="15" y="2"/>
                      <a:pt x="17" y="3"/>
                    </a:cubicBezTo>
                    <a:cubicBezTo>
                      <a:pt x="24" y="24"/>
                      <a:pt x="5" y="42"/>
                      <a:pt x="10" y="62"/>
                    </a:cubicBezTo>
                    <a:cubicBezTo>
                      <a:pt x="17" y="88"/>
                      <a:pt x="18" y="114"/>
                      <a:pt x="19" y="140"/>
                    </a:cubicBezTo>
                    <a:cubicBezTo>
                      <a:pt x="19" y="140"/>
                      <a:pt x="20" y="141"/>
                      <a:pt x="21" y="141"/>
                    </a:cubicBezTo>
                    <a:cubicBezTo>
                      <a:pt x="21" y="141"/>
                      <a:pt x="22" y="140"/>
                      <a:pt x="23" y="140"/>
                    </a:cubicBezTo>
                    <a:cubicBezTo>
                      <a:pt x="25" y="138"/>
                      <a:pt x="28" y="138"/>
                      <a:pt x="30" y="140"/>
                    </a:cubicBezTo>
                    <a:cubicBezTo>
                      <a:pt x="29" y="144"/>
                      <a:pt x="28" y="148"/>
                      <a:pt x="27" y="151"/>
                    </a:cubicBezTo>
                    <a:cubicBezTo>
                      <a:pt x="25" y="153"/>
                      <a:pt x="24" y="153"/>
                      <a:pt x="22" y="152"/>
                    </a:cubicBezTo>
                    <a:cubicBezTo>
                      <a:pt x="13" y="157"/>
                      <a:pt x="21" y="167"/>
                      <a:pt x="15" y="173"/>
                    </a:cubicBezTo>
                    <a:cubicBezTo>
                      <a:pt x="14" y="173"/>
                      <a:pt x="12" y="173"/>
                      <a:pt x="12" y="173"/>
                    </a:cubicBezTo>
                    <a:cubicBezTo>
                      <a:pt x="12" y="127"/>
                      <a:pt x="0" y="82"/>
                      <a:pt x="2" y="37"/>
                    </a:cubicBezTo>
                    <a:cubicBezTo>
                      <a:pt x="2" y="32"/>
                      <a:pt x="1" y="27"/>
                      <a:pt x="6" y="24"/>
                    </a:cubicBezTo>
                    <a:cubicBezTo>
                      <a:pt x="6" y="25"/>
                      <a:pt x="6" y="26"/>
                      <a:pt x="6" y="26"/>
                    </a:cubicBezTo>
                    <a:cubicBezTo>
                      <a:pt x="7" y="27"/>
                      <a:pt x="8" y="27"/>
                      <a:pt x="9" y="28"/>
                    </a:cubicBezTo>
                    <a:cubicBezTo>
                      <a:pt x="9" y="19"/>
                      <a:pt x="10" y="9"/>
                      <a:pt x="11" y="0"/>
                    </a:cubicBezTo>
                    <a:close/>
                  </a:path>
                </a:pathLst>
              </a:custGeom>
              <a:solidFill>
                <a:srgbClr val="B992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2" name="Freeform 265"/>
              <p:cNvSpPr/>
              <p:nvPr/>
            </p:nvSpPr>
            <p:spPr bwMode="auto">
              <a:xfrm>
                <a:off x="1368" y="1833"/>
                <a:ext cx="25" cy="195"/>
              </a:xfrm>
              <a:custGeom>
                <a:avLst/>
                <a:gdLst>
                  <a:gd name="T0" fmla="*/ 5 w 22"/>
                  <a:gd name="T1" fmla="*/ 174 h 174"/>
                  <a:gd name="T2" fmla="*/ 14 w 22"/>
                  <a:gd name="T3" fmla="*/ 3 h 174"/>
                  <a:gd name="T4" fmla="*/ 19 w 22"/>
                  <a:gd name="T5" fmla="*/ 9 h 174"/>
                  <a:gd name="T6" fmla="*/ 12 w 22"/>
                  <a:gd name="T7" fmla="*/ 80 h 174"/>
                  <a:gd name="T8" fmla="*/ 21 w 22"/>
                  <a:gd name="T9" fmla="*/ 107 h 174"/>
                  <a:gd name="T10" fmla="*/ 21 w 22"/>
                  <a:gd name="T11" fmla="*/ 112 h 174"/>
                  <a:gd name="T12" fmla="*/ 5 w 22"/>
                  <a:gd name="T13" fmla="*/ 174 h 174"/>
                </a:gdLst>
                <a:ahLst/>
                <a:cxnLst>
                  <a:cxn ang="0">
                    <a:pos x="T0" y="T1"/>
                  </a:cxn>
                  <a:cxn ang="0">
                    <a:pos x="T2" y="T3"/>
                  </a:cxn>
                  <a:cxn ang="0">
                    <a:pos x="T4" y="T5"/>
                  </a:cxn>
                  <a:cxn ang="0">
                    <a:pos x="T6" y="T7"/>
                  </a:cxn>
                  <a:cxn ang="0">
                    <a:pos x="T8" y="T9"/>
                  </a:cxn>
                  <a:cxn ang="0">
                    <a:pos x="T10" y="T11"/>
                  </a:cxn>
                  <a:cxn ang="0">
                    <a:pos x="T12" y="T13"/>
                  </a:cxn>
                </a:cxnLst>
                <a:rect l="0" t="0" r="r" b="b"/>
                <a:pathLst>
                  <a:path w="22" h="174">
                    <a:moveTo>
                      <a:pt x="5" y="174"/>
                    </a:moveTo>
                    <a:cubicBezTo>
                      <a:pt x="0" y="116"/>
                      <a:pt x="0" y="59"/>
                      <a:pt x="14" y="3"/>
                    </a:cubicBezTo>
                    <a:cubicBezTo>
                      <a:pt x="20" y="0"/>
                      <a:pt x="20" y="5"/>
                      <a:pt x="19" y="9"/>
                    </a:cubicBezTo>
                    <a:cubicBezTo>
                      <a:pt x="13" y="32"/>
                      <a:pt x="15" y="56"/>
                      <a:pt x="12" y="80"/>
                    </a:cubicBezTo>
                    <a:cubicBezTo>
                      <a:pt x="11" y="88"/>
                      <a:pt x="0" y="104"/>
                      <a:pt x="21" y="107"/>
                    </a:cubicBezTo>
                    <a:cubicBezTo>
                      <a:pt x="21" y="107"/>
                      <a:pt x="22" y="110"/>
                      <a:pt x="21" y="112"/>
                    </a:cubicBezTo>
                    <a:cubicBezTo>
                      <a:pt x="12" y="131"/>
                      <a:pt x="16" y="154"/>
                      <a:pt x="5" y="174"/>
                    </a:cubicBezTo>
                    <a:close/>
                  </a:path>
                </a:pathLst>
              </a:custGeom>
              <a:solidFill>
                <a:srgbClr val="A77E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3" name="Freeform 266"/>
              <p:cNvSpPr/>
              <p:nvPr/>
            </p:nvSpPr>
            <p:spPr bwMode="auto">
              <a:xfrm>
                <a:off x="1105" y="2366"/>
                <a:ext cx="60" cy="237"/>
              </a:xfrm>
              <a:custGeom>
                <a:avLst/>
                <a:gdLst>
                  <a:gd name="T0" fmla="*/ 0 w 54"/>
                  <a:gd name="T1" fmla="*/ 209 h 211"/>
                  <a:gd name="T2" fmla="*/ 45 w 54"/>
                  <a:gd name="T3" fmla="*/ 0 h 211"/>
                  <a:gd name="T4" fmla="*/ 52 w 54"/>
                  <a:gd name="T5" fmla="*/ 40 h 211"/>
                  <a:gd name="T6" fmla="*/ 51 w 54"/>
                  <a:gd name="T7" fmla="*/ 46 h 211"/>
                  <a:gd name="T8" fmla="*/ 26 w 54"/>
                  <a:gd name="T9" fmla="*/ 97 h 211"/>
                  <a:gd name="T10" fmla="*/ 9 w 54"/>
                  <a:gd name="T11" fmla="*/ 200 h 211"/>
                  <a:gd name="T12" fmla="*/ 2 w 54"/>
                  <a:gd name="T13" fmla="*/ 211 h 211"/>
                  <a:gd name="T14" fmla="*/ 0 w 54"/>
                  <a:gd name="T15" fmla="*/ 209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11">
                    <a:moveTo>
                      <a:pt x="0" y="209"/>
                    </a:moveTo>
                    <a:cubicBezTo>
                      <a:pt x="2" y="136"/>
                      <a:pt x="30" y="70"/>
                      <a:pt x="45" y="0"/>
                    </a:cubicBezTo>
                    <a:cubicBezTo>
                      <a:pt x="49" y="13"/>
                      <a:pt x="36" y="29"/>
                      <a:pt x="52" y="40"/>
                    </a:cubicBezTo>
                    <a:cubicBezTo>
                      <a:pt x="54" y="41"/>
                      <a:pt x="54" y="45"/>
                      <a:pt x="51" y="46"/>
                    </a:cubicBezTo>
                    <a:cubicBezTo>
                      <a:pt x="23" y="54"/>
                      <a:pt x="32" y="80"/>
                      <a:pt x="26" y="97"/>
                    </a:cubicBezTo>
                    <a:cubicBezTo>
                      <a:pt x="15" y="130"/>
                      <a:pt x="10" y="165"/>
                      <a:pt x="9" y="200"/>
                    </a:cubicBezTo>
                    <a:cubicBezTo>
                      <a:pt x="9" y="205"/>
                      <a:pt x="8" y="210"/>
                      <a:pt x="2" y="211"/>
                    </a:cubicBezTo>
                    <a:cubicBezTo>
                      <a:pt x="1" y="210"/>
                      <a:pt x="1" y="209"/>
                      <a:pt x="0" y="209"/>
                    </a:cubicBezTo>
                    <a:close/>
                  </a:path>
                </a:pathLst>
              </a:custGeom>
              <a:solidFill>
                <a:srgbClr val="B38C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4" name="Freeform 267"/>
              <p:cNvSpPr/>
              <p:nvPr/>
            </p:nvSpPr>
            <p:spPr bwMode="auto">
              <a:xfrm>
                <a:off x="1119" y="1377"/>
                <a:ext cx="53" cy="121"/>
              </a:xfrm>
              <a:custGeom>
                <a:avLst/>
                <a:gdLst>
                  <a:gd name="T0" fmla="*/ 13 w 47"/>
                  <a:gd name="T1" fmla="*/ 103 h 108"/>
                  <a:gd name="T2" fmla="*/ 0 w 47"/>
                  <a:gd name="T3" fmla="*/ 108 h 108"/>
                  <a:gd name="T4" fmla="*/ 32 w 47"/>
                  <a:gd name="T5" fmla="*/ 0 h 108"/>
                  <a:gd name="T6" fmla="*/ 25 w 47"/>
                  <a:gd name="T7" fmla="*/ 46 h 108"/>
                  <a:gd name="T8" fmla="*/ 47 w 47"/>
                  <a:gd name="T9" fmla="*/ 11 h 108"/>
                  <a:gd name="T10" fmla="*/ 24 w 47"/>
                  <a:gd name="T11" fmla="*/ 83 h 108"/>
                  <a:gd name="T12" fmla="*/ 13 w 47"/>
                  <a:gd name="T13" fmla="*/ 103 h 108"/>
                </a:gdLst>
                <a:ahLst/>
                <a:cxnLst>
                  <a:cxn ang="0">
                    <a:pos x="T0" y="T1"/>
                  </a:cxn>
                  <a:cxn ang="0">
                    <a:pos x="T2" y="T3"/>
                  </a:cxn>
                  <a:cxn ang="0">
                    <a:pos x="T4" y="T5"/>
                  </a:cxn>
                  <a:cxn ang="0">
                    <a:pos x="T6" y="T7"/>
                  </a:cxn>
                  <a:cxn ang="0">
                    <a:pos x="T8" y="T9"/>
                  </a:cxn>
                  <a:cxn ang="0">
                    <a:pos x="T10" y="T11"/>
                  </a:cxn>
                  <a:cxn ang="0">
                    <a:pos x="T12" y="T13"/>
                  </a:cxn>
                </a:cxnLst>
                <a:rect l="0" t="0" r="r" b="b"/>
                <a:pathLst>
                  <a:path w="47" h="108">
                    <a:moveTo>
                      <a:pt x="13" y="103"/>
                    </a:moveTo>
                    <a:cubicBezTo>
                      <a:pt x="9" y="104"/>
                      <a:pt x="6" y="106"/>
                      <a:pt x="0" y="108"/>
                    </a:cubicBezTo>
                    <a:cubicBezTo>
                      <a:pt x="7" y="71"/>
                      <a:pt x="18" y="35"/>
                      <a:pt x="32" y="0"/>
                    </a:cubicBezTo>
                    <a:cubicBezTo>
                      <a:pt x="35" y="15"/>
                      <a:pt x="26" y="29"/>
                      <a:pt x="25" y="46"/>
                    </a:cubicBezTo>
                    <a:cubicBezTo>
                      <a:pt x="33" y="34"/>
                      <a:pt x="35" y="20"/>
                      <a:pt x="47" y="11"/>
                    </a:cubicBezTo>
                    <a:cubicBezTo>
                      <a:pt x="43" y="37"/>
                      <a:pt x="27" y="58"/>
                      <a:pt x="24" y="83"/>
                    </a:cubicBezTo>
                    <a:cubicBezTo>
                      <a:pt x="20" y="89"/>
                      <a:pt x="22" y="100"/>
                      <a:pt x="13" y="103"/>
                    </a:cubicBezTo>
                    <a:close/>
                  </a:path>
                </a:pathLst>
              </a:custGeom>
              <a:solidFill>
                <a:srgbClr val="BC91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5" name="Freeform 268"/>
              <p:cNvSpPr/>
              <p:nvPr/>
            </p:nvSpPr>
            <p:spPr bwMode="auto">
              <a:xfrm>
                <a:off x="1088" y="2097"/>
                <a:ext cx="73" cy="240"/>
              </a:xfrm>
              <a:custGeom>
                <a:avLst/>
                <a:gdLst>
                  <a:gd name="T0" fmla="*/ 0 w 65"/>
                  <a:gd name="T1" fmla="*/ 214 h 214"/>
                  <a:gd name="T2" fmla="*/ 63 w 65"/>
                  <a:gd name="T3" fmla="*/ 0 h 214"/>
                  <a:gd name="T4" fmla="*/ 0 w 65"/>
                  <a:gd name="T5" fmla="*/ 214 h 214"/>
                </a:gdLst>
                <a:ahLst/>
                <a:cxnLst>
                  <a:cxn ang="0">
                    <a:pos x="T0" y="T1"/>
                  </a:cxn>
                  <a:cxn ang="0">
                    <a:pos x="T2" y="T3"/>
                  </a:cxn>
                  <a:cxn ang="0">
                    <a:pos x="T4" y="T5"/>
                  </a:cxn>
                </a:cxnLst>
                <a:rect l="0" t="0" r="r" b="b"/>
                <a:pathLst>
                  <a:path w="65" h="214">
                    <a:moveTo>
                      <a:pt x="0" y="214"/>
                    </a:moveTo>
                    <a:cubicBezTo>
                      <a:pt x="24" y="140"/>
                      <a:pt x="29" y="65"/>
                      <a:pt x="63" y="0"/>
                    </a:cubicBezTo>
                    <a:cubicBezTo>
                      <a:pt x="65" y="12"/>
                      <a:pt x="14" y="196"/>
                      <a:pt x="0" y="214"/>
                    </a:cubicBezTo>
                    <a:close/>
                  </a:path>
                </a:pathLst>
              </a:custGeom>
              <a:solidFill>
                <a:srgbClr val="8767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6" name="Freeform 269"/>
              <p:cNvSpPr/>
              <p:nvPr/>
            </p:nvSpPr>
            <p:spPr bwMode="auto">
              <a:xfrm>
                <a:off x="1104" y="1879"/>
                <a:ext cx="69" cy="221"/>
              </a:xfrm>
              <a:custGeom>
                <a:avLst/>
                <a:gdLst>
                  <a:gd name="T0" fmla="*/ 58 w 62"/>
                  <a:gd name="T1" fmla="*/ 0 h 197"/>
                  <a:gd name="T2" fmla="*/ 62 w 62"/>
                  <a:gd name="T3" fmla="*/ 0 h 197"/>
                  <a:gd name="T4" fmla="*/ 42 w 62"/>
                  <a:gd name="T5" fmla="*/ 55 h 197"/>
                  <a:gd name="T6" fmla="*/ 10 w 62"/>
                  <a:gd name="T7" fmla="*/ 185 h 197"/>
                  <a:gd name="T8" fmla="*/ 3 w 62"/>
                  <a:gd name="T9" fmla="*/ 197 h 197"/>
                  <a:gd name="T10" fmla="*/ 11 w 62"/>
                  <a:gd name="T11" fmla="*/ 151 h 197"/>
                  <a:gd name="T12" fmla="*/ 45 w 62"/>
                  <a:gd name="T13" fmla="*/ 18 h 197"/>
                  <a:gd name="T14" fmla="*/ 58 w 62"/>
                  <a:gd name="T15" fmla="*/ 0 h 1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197">
                    <a:moveTo>
                      <a:pt x="58" y="0"/>
                    </a:moveTo>
                    <a:cubicBezTo>
                      <a:pt x="59" y="0"/>
                      <a:pt x="61" y="0"/>
                      <a:pt x="62" y="0"/>
                    </a:cubicBezTo>
                    <a:cubicBezTo>
                      <a:pt x="53" y="17"/>
                      <a:pt x="46" y="36"/>
                      <a:pt x="42" y="55"/>
                    </a:cubicBezTo>
                    <a:cubicBezTo>
                      <a:pt x="33" y="99"/>
                      <a:pt x="22" y="142"/>
                      <a:pt x="10" y="185"/>
                    </a:cubicBezTo>
                    <a:cubicBezTo>
                      <a:pt x="9" y="189"/>
                      <a:pt x="8" y="194"/>
                      <a:pt x="3" y="197"/>
                    </a:cubicBezTo>
                    <a:cubicBezTo>
                      <a:pt x="0" y="181"/>
                      <a:pt x="7" y="165"/>
                      <a:pt x="11" y="151"/>
                    </a:cubicBezTo>
                    <a:cubicBezTo>
                      <a:pt x="24" y="107"/>
                      <a:pt x="29" y="61"/>
                      <a:pt x="45" y="18"/>
                    </a:cubicBezTo>
                    <a:cubicBezTo>
                      <a:pt x="48" y="10"/>
                      <a:pt x="48" y="2"/>
                      <a:pt x="58" y="0"/>
                    </a:cubicBezTo>
                    <a:close/>
                  </a:path>
                </a:pathLst>
              </a:custGeom>
              <a:solidFill>
                <a:srgbClr val="B086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7" name="Freeform 270"/>
              <p:cNvSpPr/>
              <p:nvPr/>
            </p:nvSpPr>
            <p:spPr bwMode="auto">
              <a:xfrm>
                <a:off x="755" y="2078"/>
                <a:ext cx="108" cy="221"/>
              </a:xfrm>
              <a:custGeom>
                <a:avLst/>
                <a:gdLst>
                  <a:gd name="T0" fmla="*/ 52 w 96"/>
                  <a:gd name="T1" fmla="*/ 115 h 197"/>
                  <a:gd name="T2" fmla="*/ 44 w 96"/>
                  <a:gd name="T3" fmla="*/ 105 h 197"/>
                  <a:gd name="T4" fmla="*/ 0 w 96"/>
                  <a:gd name="T5" fmla="*/ 197 h 197"/>
                  <a:gd name="T6" fmla="*/ 32 w 96"/>
                  <a:gd name="T7" fmla="*/ 111 h 197"/>
                  <a:gd name="T8" fmla="*/ 32 w 96"/>
                  <a:gd name="T9" fmla="*/ 111 h 197"/>
                  <a:gd name="T10" fmla="*/ 68 w 96"/>
                  <a:gd name="T11" fmla="*/ 39 h 197"/>
                  <a:gd name="T12" fmla="*/ 68 w 96"/>
                  <a:gd name="T13" fmla="*/ 39 h 197"/>
                  <a:gd name="T14" fmla="*/ 89 w 96"/>
                  <a:gd name="T15" fmla="*/ 0 h 197"/>
                  <a:gd name="T16" fmla="*/ 88 w 96"/>
                  <a:gd name="T17" fmla="*/ 14 h 197"/>
                  <a:gd name="T18" fmla="*/ 56 w 96"/>
                  <a:gd name="T19" fmla="*/ 92 h 197"/>
                  <a:gd name="T20" fmla="*/ 52 w 96"/>
                  <a:gd name="T21" fmla="*/ 115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97">
                    <a:moveTo>
                      <a:pt x="52" y="115"/>
                    </a:moveTo>
                    <a:cubicBezTo>
                      <a:pt x="41" y="119"/>
                      <a:pt x="48" y="109"/>
                      <a:pt x="44" y="105"/>
                    </a:cubicBezTo>
                    <a:cubicBezTo>
                      <a:pt x="31" y="137"/>
                      <a:pt x="17" y="167"/>
                      <a:pt x="0" y="197"/>
                    </a:cubicBezTo>
                    <a:cubicBezTo>
                      <a:pt x="5" y="166"/>
                      <a:pt x="26" y="141"/>
                      <a:pt x="32" y="111"/>
                    </a:cubicBezTo>
                    <a:cubicBezTo>
                      <a:pt x="32" y="111"/>
                      <a:pt x="32" y="111"/>
                      <a:pt x="32" y="111"/>
                    </a:cubicBezTo>
                    <a:cubicBezTo>
                      <a:pt x="45" y="87"/>
                      <a:pt x="53" y="62"/>
                      <a:pt x="68" y="39"/>
                    </a:cubicBezTo>
                    <a:cubicBezTo>
                      <a:pt x="68" y="39"/>
                      <a:pt x="68" y="39"/>
                      <a:pt x="68" y="39"/>
                    </a:cubicBezTo>
                    <a:cubicBezTo>
                      <a:pt x="79" y="29"/>
                      <a:pt x="79" y="12"/>
                      <a:pt x="89" y="0"/>
                    </a:cubicBezTo>
                    <a:cubicBezTo>
                      <a:pt x="96" y="5"/>
                      <a:pt x="90" y="10"/>
                      <a:pt x="88" y="14"/>
                    </a:cubicBezTo>
                    <a:cubicBezTo>
                      <a:pt x="78" y="40"/>
                      <a:pt x="67" y="66"/>
                      <a:pt x="56" y="92"/>
                    </a:cubicBezTo>
                    <a:cubicBezTo>
                      <a:pt x="53" y="100"/>
                      <a:pt x="51" y="107"/>
                      <a:pt x="52" y="115"/>
                    </a:cubicBezTo>
                    <a:close/>
                  </a:path>
                </a:pathLst>
              </a:custGeom>
              <a:solidFill>
                <a:srgbClr val="956D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8" name="Freeform 271"/>
              <p:cNvSpPr/>
              <p:nvPr/>
            </p:nvSpPr>
            <p:spPr bwMode="auto">
              <a:xfrm>
                <a:off x="1268" y="1334"/>
                <a:ext cx="44" cy="250"/>
              </a:xfrm>
              <a:custGeom>
                <a:avLst/>
                <a:gdLst>
                  <a:gd name="T0" fmla="*/ 28 w 39"/>
                  <a:gd name="T1" fmla="*/ 9 h 223"/>
                  <a:gd name="T2" fmla="*/ 39 w 39"/>
                  <a:gd name="T3" fmla="*/ 2 h 223"/>
                  <a:gd name="T4" fmla="*/ 23 w 39"/>
                  <a:gd name="T5" fmla="*/ 57 h 223"/>
                  <a:gd name="T6" fmla="*/ 10 w 39"/>
                  <a:gd name="T7" fmla="*/ 134 h 223"/>
                  <a:gd name="T8" fmla="*/ 18 w 39"/>
                  <a:gd name="T9" fmla="*/ 148 h 223"/>
                  <a:gd name="T10" fmla="*/ 19 w 39"/>
                  <a:gd name="T11" fmla="*/ 152 h 223"/>
                  <a:gd name="T12" fmla="*/ 6 w 39"/>
                  <a:gd name="T13" fmla="*/ 223 h 223"/>
                  <a:gd name="T14" fmla="*/ 4 w 39"/>
                  <a:gd name="T15" fmla="*/ 218 h 223"/>
                  <a:gd name="T16" fmla="*/ 3 w 39"/>
                  <a:gd name="T17" fmla="*/ 106 h 223"/>
                  <a:gd name="T18" fmla="*/ 14 w 39"/>
                  <a:gd name="T19" fmla="*/ 60 h 223"/>
                  <a:gd name="T20" fmla="*/ 28 w 39"/>
                  <a:gd name="T21" fmla="*/ 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223">
                    <a:moveTo>
                      <a:pt x="28" y="9"/>
                    </a:moveTo>
                    <a:cubicBezTo>
                      <a:pt x="31" y="7"/>
                      <a:pt x="31" y="0"/>
                      <a:pt x="39" y="2"/>
                    </a:cubicBezTo>
                    <a:cubicBezTo>
                      <a:pt x="34" y="20"/>
                      <a:pt x="30" y="39"/>
                      <a:pt x="23" y="57"/>
                    </a:cubicBezTo>
                    <a:cubicBezTo>
                      <a:pt x="14" y="82"/>
                      <a:pt x="6" y="107"/>
                      <a:pt x="10" y="134"/>
                    </a:cubicBezTo>
                    <a:cubicBezTo>
                      <a:pt x="10" y="139"/>
                      <a:pt x="0" y="153"/>
                      <a:pt x="18" y="148"/>
                    </a:cubicBezTo>
                    <a:cubicBezTo>
                      <a:pt x="18" y="148"/>
                      <a:pt x="20" y="151"/>
                      <a:pt x="19" y="152"/>
                    </a:cubicBezTo>
                    <a:cubicBezTo>
                      <a:pt x="15" y="175"/>
                      <a:pt x="16" y="199"/>
                      <a:pt x="6" y="223"/>
                    </a:cubicBezTo>
                    <a:cubicBezTo>
                      <a:pt x="5" y="220"/>
                      <a:pt x="4" y="219"/>
                      <a:pt x="4" y="218"/>
                    </a:cubicBezTo>
                    <a:cubicBezTo>
                      <a:pt x="15" y="181"/>
                      <a:pt x="2" y="143"/>
                      <a:pt x="3" y="106"/>
                    </a:cubicBezTo>
                    <a:cubicBezTo>
                      <a:pt x="4" y="90"/>
                      <a:pt x="3" y="75"/>
                      <a:pt x="14" y="60"/>
                    </a:cubicBezTo>
                    <a:cubicBezTo>
                      <a:pt x="24" y="47"/>
                      <a:pt x="27" y="27"/>
                      <a:pt x="28" y="9"/>
                    </a:cubicBezTo>
                    <a:close/>
                  </a:path>
                </a:pathLst>
              </a:custGeom>
              <a:solidFill>
                <a:srgbClr val="907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9" name="Freeform 272"/>
              <p:cNvSpPr/>
              <p:nvPr/>
            </p:nvSpPr>
            <p:spPr bwMode="auto">
              <a:xfrm>
                <a:off x="1004" y="2656"/>
                <a:ext cx="69" cy="55"/>
              </a:xfrm>
              <a:custGeom>
                <a:avLst/>
                <a:gdLst>
                  <a:gd name="T0" fmla="*/ 23 w 62"/>
                  <a:gd name="T1" fmla="*/ 40 h 49"/>
                  <a:gd name="T2" fmla="*/ 3 w 62"/>
                  <a:gd name="T3" fmla="*/ 11 h 49"/>
                  <a:gd name="T4" fmla="*/ 7 w 62"/>
                  <a:gd name="T5" fmla="*/ 0 h 49"/>
                  <a:gd name="T6" fmla="*/ 11 w 62"/>
                  <a:gd name="T7" fmla="*/ 1 h 49"/>
                  <a:gd name="T8" fmla="*/ 23 w 62"/>
                  <a:gd name="T9" fmla="*/ 4 h 49"/>
                  <a:gd name="T10" fmla="*/ 35 w 62"/>
                  <a:gd name="T11" fmla="*/ 9 h 49"/>
                  <a:gd name="T12" fmla="*/ 51 w 62"/>
                  <a:gd name="T13" fmla="*/ 12 h 49"/>
                  <a:gd name="T14" fmla="*/ 55 w 62"/>
                  <a:gd name="T15" fmla="*/ 16 h 49"/>
                  <a:gd name="T16" fmla="*/ 49 w 62"/>
                  <a:gd name="T17" fmla="*/ 21 h 49"/>
                  <a:gd name="T18" fmla="*/ 53 w 62"/>
                  <a:gd name="T19" fmla="*/ 25 h 49"/>
                  <a:gd name="T20" fmla="*/ 61 w 62"/>
                  <a:gd name="T21" fmla="*/ 45 h 49"/>
                  <a:gd name="T22" fmla="*/ 51 w 62"/>
                  <a:gd name="T23" fmla="*/ 48 h 49"/>
                  <a:gd name="T24" fmla="*/ 35 w 62"/>
                  <a:gd name="T25" fmla="*/ 31 h 49"/>
                  <a:gd name="T26" fmla="*/ 30 w 62"/>
                  <a:gd name="T27" fmla="*/ 23 h 49"/>
                  <a:gd name="T28" fmla="*/ 23 w 62"/>
                  <a:gd name="T2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49">
                    <a:moveTo>
                      <a:pt x="23" y="40"/>
                    </a:moveTo>
                    <a:cubicBezTo>
                      <a:pt x="14" y="32"/>
                      <a:pt x="8" y="22"/>
                      <a:pt x="3" y="11"/>
                    </a:cubicBezTo>
                    <a:cubicBezTo>
                      <a:pt x="0" y="4"/>
                      <a:pt x="6" y="4"/>
                      <a:pt x="7" y="0"/>
                    </a:cubicBezTo>
                    <a:cubicBezTo>
                      <a:pt x="8" y="1"/>
                      <a:pt x="10" y="1"/>
                      <a:pt x="11" y="1"/>
                    </a:cubicBezTo>
                    <a:cubicBezTo>
                      <a:pt x="15" y="3"/>
                      <a:pt x="20" y="0"/>
                      <a:pt x="23" y="4"/>
                    </a:cubicBezTo>
                    <a:cubicBezTo>
                      <a:pt x="27" y="5"/>
                      <a:pt x="31" y="7"/>
                      <a:pt x="35" y="9"/>
                    </a:cubicBezTo>
                    <a:cubicBezTo>
                      <a:pt x="40" y="12"/>
                      <a:pt x="47" y="6"/>
                      <a:pt x="51" y="12"/>
                    </a:cubicBezTo>
                    <a:cubicBezTo>
                      <a:pt x="52" y="13"/>
                      <a:pt x="54" y="15"/>
                      <a:pt x="55" y="16"/>
                    </a:cubicBezTo>
                    <a:cubicBezTo>
                      <a:pt x="53" y="18"/>
                      <a:pt x="44" y="12"/>
                      <a:pt x="49" y="21"/>
                    </a:cubicBezTo>
                    <a:cubicBezTo>
                      <a:pt x="50" y="23"/>
                      <a:pt x="52" y="23"/>
                      <a:pt x="53" y="25"/>
                    </a:cubicBezTo>
                    <a:cubicBezTo>
                      <a:pt x="56" y="32"/>
                      <a:pt x="62" y="37"/>
                      <a:pt x="61" y="45"/>
                    </a:cubicBezTo>
                    <a:cubicBezTo>
                      <a:pt x="60" y="49"/>
                      <a:pt x="54" y="48"/>
                      <a:pt x="51" y="48"/>
                    </a:cubicBezTo>
                    <a:cubicBezTo>
                      <a:pt x="41" y="47"/>
                      <a:pt x="36" y="41"/>
                      <a:pt x="35" y="31"/>
                    </a:cubicBezTo>
                    <a:cubicBezTo>
                      <a:pt x="35" y="28"/>
                      <a:pt x="34" y="24"/>
                      <a:pt x="30" y="23"/>
                    </a:cubicBezTo>
                    <a:cubicBezTo>
                      <a:pt x="22" y="26"/>
                      <a:pt x="38" y="39"/>
                      <a:pt x="23" y="4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0" name="Freeform 273"/>
              <p:cNvSpPr/>
              <p:nvPr/>
            </p:nvSpPr>
            <p:spPr bwMode="auto">
              <a:xfrm>
                <a:off x="1069" y="1374"/>
                <a:ext cx="73" cy="215"/>
              </a:xfrm>
              <a:custGeom>
                <a:avLst/>
                <a:gdLst>
                  <a:gd name="T0" fmla="*/ 65 w 65"/>
                  <a:gd name="T1" fmla="*/ 5 h 191"/>
                  <a:gd name="T2" fmla="*/ 35 w 65"/>
                  <a:gd name="T3" fmla="*/ 99 h 191"/>
                  <a:gd name="T4" fmla="*/ 0 w 65"/>
                  <a:gd name="T5" fmla="*/ 191 h 191"/>
                  <a:gd name="T6" fmla="*/ 60 w 65"/>
                  <a:gd name="T7" fmla="*/ 0 h 191"/>
                  <a:gd name="T8" fmla="*/ 65 w 65"/>
                  <a:gd name="T9" fmla="*/ 5 h 191"/>
                </a:gdLst>
                <a:ahLst/>
                <a:cxnLst>
                  <a:cxn ang="0">
                    <a:pos x="T0" y="T1"/>
                  </a:cxn>
                  <a:cxn ang="0">
                    <a:pos x="T2" y="T3"/>
                  </a:cxn>
                  <a:cxn ang="0">
                    <a:pos x="T4" y="T5"/>
                  </a:cxn>
                  <a:cxn ang="0">
                    <a:pos x="T6" y="T7"/>
                  </a:cxn>
                  <a:cxn ang="0">
                    <a:pos x="T8" y="T9"/>
                  </a:cxn>
                </a:cxnLst>
                <a:rect l="0" t="0" r="r" b="b"/>
                <a:pathLst>
                  <a:path w="65" h="191">
                    <a:moveTo>
                      <a:pt x="65" y="5"/>
                    </a:moveTo>
                    <a:cubicBezTo>
                      <a:pt x="57" y="37"/>
                      <a:pt x="43" y="67"/>
                      <a:pt x="35" y="99"/>
                    </a:cubicBezTo>
                    <a:cubicBezTo>
                      <a:pt x="27" y="131"/>
                      <a:pt x="14" y="161"/>
                      <a:pt x="0" y="191"/>
                    </a:cubicBezTo>
                    <a:cubicBezTo>
                      <a:pt x="19" y="127"/>
                      <a:pt x="36" y="63"/>
                      <a:pt x="60" y="0"/>
                    </a:cubicBezTo>
                    <a:cubicBezTo>
                      <a:pt x="63" y="1"/>
                      <a:pt x="63" y="3"/>
                      <a:pt x="65" y="5"/>
                    </a:cubicBezTo>
                    <a:close/>
                  </a:path>
                </a:pathLst>
              </a:custGeom>
              <a:solidFill>
                <a:srgbClr val="A97E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1" name="Freeform 274"/>
              <p:cNvSpPr/>
              <p:nvPr/>
            </p:nvSpPr>
            <p:spPr bwMode="auto">
              <a:xfrm>
                <a:off x="1535" y="2310"/>
                <a:ext cx="24" cy="211"/>
              </a:xfrm>
              <a:custGeom>
                <a:avLst/>
                <a:gdLst>
                  <a:gd name="T0" fmla="*/ 18 w 21"/>
                  <a:gd name="T1" fmla="*/ 0 h 188"/>
                  <a:gd name="T2" fmla="*/ 21 w 21"/>
                  <a:gd name="T3" fmla="*/ 0 h 188"/>
                  <a:gd name="T4" fmla="*/ 16 w 21"/>
                  <a:gd name="T5" fmla="*/ 122 h 188"/>
                  <a:gd name="T6" fmla="*/ 9 w 21"/>
                  <a:gd name="T7" fmla="*/ 188 h 188"/>
                  <a:gd name="T8" fmla="*/ 5 w 21"/>
                  <a:gd name="T9" fmla="*/ 171 h 188"/>
                  <a:gd name="T10" fmla="*/ 9 w 21"/>
                  <a:gd name="T11" fmla="*/ 100 h 188"/>
                  <a:gd name="T12" fmla="*/ 13 w 21"/>
                  <a:gd name="T13" fmla="*/ 10 h 188"/>
                  <a:gd name="T14" fmla="*/ 18 w 21"/>
                  <a:gd name="T15" fmla="*/ 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8">
                    <a:moveTo>
                      <a:pt x="18" y="0"/>
                    </a:moveTo>
                    <a:cubicBezTo>
                      <a:pt x="19" y="0"/>
                      <a:pt x="20" y="0"/>
                      <a:pt x="21" y="0"/>
                    </a:cubicBezTo>
                    <a:cubicBezTo>
                      <a:pt x="20" y="41"/>
                      <a:pt x="19" y="82"/>
                      <a:pt x="16" y="122"/>
                    </a:cubicBezTo>
                    <a:cubicBezTo>
                      <a:pt x="15" y="144"/>
                      <a:pt x="12" y="166"/>
                      <a:pt x="9" y="188"/>
                    </a:cubicBezTo>
                    <a:cubicBezTo>
                      <a:pt x="0" y="184"/>
                      <a:pt x="5" y="177"/>
                      <a:pt x="5" y="171"/>
                    </a:cubicBezTo>
                    <a:cubicBezTo>
                      <a:pt x="10" y="148"/>
                      <a:pt x="14" y="122"/>
                      <a:pt x="9" y="100"/>
                    </a:cubicBezTo>
                    <a:cubicBezTo>
                      <a:pt x="2" y="69"/>
                      <a:pt x="14" y="40"/>
                      <a:pt x="13" y="10"/>
                    </a:cubicBezTo>
                    <a:cubicBezTo>
                      <a:pt x="13" y="6"/>
                      <a:pt x="14" y="2"/>
                      <a:pt x="18" y="0"/>
                    </a:cubicBezTo>
                    <a:close/>
                  </a:path>
                </a:pathLst>
              </a:custGeom>
              <a:solidFill>
                <a:srgbClr val="9A74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2" name="Freeform 275"/>
              <p:cNvSpPr/>
              <p:nvPr/>
            </p:nvSpPr>
            <p:spPr bwMode="auto">
              <a:xfrm>
                <a:off x="1633" y="1975"/>
                <a:ext cx="21" cy="213"/>
              </a:xfrm>
              <a:custGeom>
                <a:avLst/>
                <a:gdLst>
                  <a:gd name="T0" fmla="*/ 3 w 19"/>
                  <a:gd name="T1" fmla="*/ 7 h 189"/>
                  <a:gd name="T2" fmla="*/ 13 w 19"/>
                  <a:gd name="T3" fmla="*/ 8 h 189"/>
                  <a:gd name="T4" fmla="*/ 11 w 19"/>
                  <a:gd name="T5" fmla="*/ 28 h 189"/>
                  <a:gd name="T6" fmla="*/ 15 w 19"/>
                  <a:gd name="T7" fmla="*/ 171 h 189"/>
                  <a:gd name="T8" fmla="*/ 11 w 19"/>
                  <a:gd name="T9" fmla="*/ 189 h 189"/>
                  <a:gd name="T10" fmla="*/ 3 w 19"/>
                  <a:gd name="T11" fmla="*/ 7 h 189"/>
                </a:gdLst>
                <a:ahLst/>
                <a:cxnLst>
                  <a:cxn ang="0">
                    <a:pos x="T0" y="T1"/>
                  </a:cxn>
                  <a:cxn ang="0">
                    <a:pos x="T2" y="T3"/>
                  </a:cxn>
                  <a:cxn ang="0">
                    <a:pos x="T4" y="T5"/>
                  </a:cxn>
                  <a:cxn ang="0">
                    <a:pos x="T6" y="T7"/>
                  </a:cxn>
                  <a:cxn ang="0">
                    <a:pos x="T8" y="T9"/>
                  </a:cxn>
                  <a:cxn ang="0">
                    <a:pos x="T10" y="T11"/>
                  </a:cxn>
                </a:cxnLst>
                <a:rect l="0" t="0" r="r" b="b"/>
                <a:pathLst>
                  <a:path w="19" h="189">
                    <a:moveTo>
                      <a:pt x="3" y="7"/>
                    </a:moveTo>
                    <a:cubicBezTo>
                      <a:pt x="7" y="4"/>
                      <a:pt x="12" y="0"/>
                      <a:pt x="13" y="8"/>
                    </a:cubicBezTo>
                    <a:cubicBezTo>
                      <a:pt x="13" y="15"/>
                      <a:pt x="12" y="21"/>
                      <a:pt x="11" y="28"/>
                    </a:cubicBezTo>
                    <a:cubicBezTo>
                      <a:pt x="7" y="76"/>
                      <a:pt x="19" y="123"/>
                      <a:pt x="15" y="171"/>
                    </a:cubicBezTo>
                    <a:cubicBezTo>
                      <a:pt x="15" y="177"/>
                      <a:pt x="18" y="184"/>
                      <a:pt x="11" y="189"/>
                    </a:cubicBezTo>
                    <a:cubicBezTo>
                      <a:pt x="6" y="129"/>
                      <a:pt x="0" y="68"/>
                      <a:pt x="3" y="7"/>
                    </a:cubicBezTo>
                    <a:close/>
                  </a:path>
                </a:pathLst>
              </a:custGeom>
              <a:solidFill>
                <a:srgbClr val="AE83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3" name="Freeform 276"/>
              <p:cNvSpPr/>
              <p:nvPr/>
            </p:nvSpPr>
            <p:spPr bwMode="auto">
              <a:xfrm>
                <a:off x="1623" y="1245"/>
                <a:ext cx="53" cy="250"/>
              </a:xfrm>
              <a:custGeom>
                <a:avLst/>
                <a:gdLst>
                  <a:gd name="T0" fmla="*/ 40 w 47"/>
                  <a:gd name="T1" fmla="*/ 216 h 222"/>
                  <a:gd name="T2" fmla="*/ 36 w 47"/>
                  <a:gd name="T3" fmla="*/ 176 h 222"/>
                  <a:gd name="T4" fmla="*/ 28 w 47"/>
                  <a:gd name="T5" fmla="*/ 135 h 222"/>
                  <a:gd name="T6" fmla="*/ 5 w 47"/>
                  <a:gd name="T7" fmla="*/ 33 h 222"/>
                  <a:gd name="T8" fmla="*/ 5 w 47"/>
                  <a:gd name="T9" fmla="*/ 0 h 222"/>
                  <a:gd name="T10" fmla="*/ 12 w 47"/>
                  <a:gd name="T11" fmla="*/ 1 h 222"/>
                  <a:gd name="T12" fmla="*/ 25 w 47"/>
                  <a:gd name="T13" fmla="*/ 63 h 222"/>
                  <a:gd name="T14" fmla="*/ 44 w 47"/>
                  <a:gd name="T15" fmla="*/ 168 h 222"/>
                  <a:gd name="T16" fmla="*/ 47 w 47"/>
                  <a:gd name="T17" fmla="*/ 219 h 222"/>
                  <a:gd name="T18" fmla="*/ 41 w 47"/>
                  <a:gd name="T19" fmla="*/ 220 h 222"/>
                  <a:gd name="T20" fmla="*/ 40 w 47"/>
                  <a:gd name="T21" fmla="*/ 216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222">
                    <a:moveTo>
                      <a:pt x="40" y="216"/>
                    </a:moveTo>
                    <a:cubicBezTo>
                      <a:pt x="38" y="203"/>
                      <a:pt x="37" y="189"/>
                      <a:pt x="36" y="176"/>
                    </a:cubicBezTo>
                    <a:cubicBezTo>
                      <a:pt x="29" y="163"/>
                      <a:pt x="30" y="149"/>
                      <a:pt x="28" y="135"/>
                    </a:cubicBezTo>
                    <a:cubicBezTo>
                      <a:pt x="23" y="100"/>
                      <a:pt x="12" y="67"/>
                      <a:pt x="5" y="33"/>
                    </a:cubicBezTo>
                    <a:cubicBezTo>
                      <a:pt x="2" y="22"/>
                      <a:pt x="0" y="11"/>
                      <a:pt x="5" y="0"/>
                    </a:cubicBezTo>
                    <a:cubicBezTo>
                      <a:pt x="7" y="0"/>
                      <a:pt x="10" y="1"/>
                      <a:pt x="12" y="1"/>
                    </a:cubicBezTo>
                    <a:cubicBezTo>
                      <a:pt x="12" y="23"/>
                      <a:pt x="19" y="42"/>
                      <a:pt x="25" y="63"/>
                    </a:cubicBezTo>
                    <a:cubicBezTo>
                      <a:pt x="36" y="97"/>
                      <a:pt x="42" y="132"/>
                      <a:pt x="44" y="168"/>
                    </a:cubicBezTo>
                    <a:cubicBezTo>
                      <a:pt x="46" y="185"/>
                      <a:pt x="46" y="202"/>
                      <a:pt x="47" y="219"/>
                    </a:cubicBezTo>
                    <a:cubicBezTo>
                      <a:pt x="45" y="222"/>
                      <a:pt x="43" y="222"/>
                      <a:pt x="41" y="220"/>
                    </a:cubicBezTo>
                    <a:cubicBezTo>
                      <a:pt x="41" y="218"/>
                      <a:pt x="40" y="217"/>
                      <a:pt x="40" y="216"/>
                    </a:cubicBezTo>
                    <a:close/>
                  </a:path>
                </a:pathLst>
              </a:custGeom>
              <a:solidFill>
                <a:srgbClr val="7A60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4" name="Freeform 277"/>
              <p:cNvSpPr/>
              <p:nvPr/>
            </p:nvSpPr>
            <p:spPr bwMode="auto">
              <a:xfrm>
                <a:off x="976" y="2435"/>
                <a:ext cx="83" cy="208"/>
              </a:xfrm>
              <a:custGeom>
                <a:avLst/>
                <a:gdLst>
                  <a:gd name="T0" fmla="*/ 8 w 74"/>
                  <a:gd name="T1" fmla="*/ 185 h 185"/>
                  <a:gd name="T2" fmla="*/ 0 w 74"/>
                  <a:gd name="T3" fmla="*/ 181 h 185"/>
                  <a:gd name="T4" fmla="*/ 8 w 74"/>
                  <a:gd name="T5" fmla="*/ 163 h 185"/>
                  <a:gd name="T6" fmla="*/ 48 w 74"/>
                  <a:gd name="T7" fmla="*/ 46 h 185"/>
                  <a:gd name="T8" fmla="*/ 71 w 74"/>
                  <a:gd name="T9" fmla="*/ 0 h 185"/>
                  <a:gd name="T10" fmla="*/ 60 w 74"/>
                  <a:gd name="T11" fmla="*/ 37 h 185"/>
                  <a:gd name="T12" fmla="*/ 42 w 74"/>
                  <a:gd name="T13" fmla="*/ 99 h 185"/>
                  <a:gd name="T14" fmla="*/ 21 w 74"/>
                  <a:gd name="T15" fmla="*/ 150 h 185"/>
                  <a:gd name="T16" fmla="*/ 8 w 74"/>
                  <a:gd name="T17"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185">
                    <a:moveTo>
                      <a:pt x="8" y="185"/>
                    </a:moveTo>
                    <a:cubicBezTo>
                      <a:pt x="5" y="185"/>
                      <a:pt x="2" y="185"/>
                      <a:pt x="0" y="181"/>
                    </a:cubicBezTo>
                    <a:cubicBezTo>
                      <a:pt x="2" y="175"/>
                      <a:pt x="4" y="168"/>
                      <a:pt x="8" y="163"/>
                    </a:cubicBezTo>
                    <a:cubicBezTo>
                      <a:pt x="33" y="128"/>
                      <a:pt x="29" y="83"/>
                      <a:pt x="48" y="46"/>
                    </a:cubicBezTo>
                    <a:cubicBezTo>
                      <a:pt x="56" y="31"/>
                      <a:pt x="59" y="15"/>
                      <a:pt x="71" y="0"/>
                    </a:cubicBezTo>
                    <a:cubicBezTo>
                      <a:pt x="74" y="16"/>
                      <a:pt x="64" y="25"/>
                      <a:pt x="60" y="37"/>
                    </a:cubicBezTo>
                    <a:cubicBezTo>
                      <a:pt x="54" y="58"/>
                      <a:pt x="41" y="75"/>
                      <a:pt x="42" y="99"/>
                    </a:cubicBezTo>
                    <a:cubicBezTo>
                      <a:pt x="43" y="117"/>
                      <a:pt x="29" y="134"/>
                      <a:pt x="21" y="150"/>
                    </a:cubicBezTo>
                    <a:cubicBezTo>
                      <a:pt x="15" y="161"/>
                      <a:pt x="6" y="171"/>
                      <a:pt x="8" y="185"/>
                    </a:cubicBezTo>
                    <a:close/>
                  </a:path>
                </a:pathLst>
              </a:custGeom>
              <a:solidFill>
                <a:srgbClr val="916E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5" name="Freeform 278"/>
              <p:cNvSpPr/>
              <p:nvPr/>
            </p:nvSpPr>
            <p:spPr bwMode="auto">
              <a:xfrm>
                <a:off x="1191" y="2208"/>
                <a:ext cx="60" cy="228"/>
              </a:xfrm>
              <a:custGeom>
                <a:avLst/>
                <a:gdLst>
                  <a:gd name="T0" fmla="*/ 8 w 53"/>
                  <a:gd name="T1" fmla="*/ 203 h 203"/>
                  <a:gd name="T2" fmla="*/ 4 w 53"/>
                  <a:gd name="T3" fmla="*/ 183 h 203"/>
                  <a:gd name="T4" fmla="*/ 48 w 53"/>
                  <a:gd name="T5" fmla="*/ 0 h 203"/>
                  <a:gd name="T6" fmla="*/ 53 w 53"/>
                  <a:gd name="T7" fmla="*/ 1 h 203"/>
                  <a:gd name="T8" fmla="*/ 8 w 53"/>
                  <a:gd name="T9" fmla="*/ 203 h 203"/>
                </a:gdLst>
                <a:ahLst/>
                <a:cxnLst>
                  <a:cxn ang="0">
                    <a:pos x="T0" y="T1"/>
                  </a:cxn>
                  <a:cxn ang="0">
                    <a:pos x="T2" y="T3"/>
                  </a:cxn>
                  <a:cxn ang="0">
                    <a:pos x="T4" y="T5"/>
                  </a:cxn>
                  <a:cxn ang="0">
                    <a:pos x="T6" y="T7"/>
                  </a:cxn>
                  <a:cxn ang="0">
                    <a:pos x="T8" y="T9"/>
                  </a:cxn>
                </a:cxnLst>
                <a:rect l="0" t="0" r="r" b="b"/>
                <a:pathLst>
                  <a:path w="53" h="203">
                    <a:moveTo>
                      <a:pt x="8" y="203"/>
                    </a:moveTo>
                    <a:cubicBezTo>
                      <a:pt x="0" y="198"/>
                      <a:pt x="6" y="190"/>
                      <a:pt x="4" y="183"/>
                    </a:cubicBezTo>
                    <a:cubicBezTo>
                      <a:pt x="25" y="123"/>
                      <a:pt x="29" y="60"/>
                      <a:pt x="48" y="0"/>
                    </a:cubicBezTo>
                    <a:cubicBezTo>
                      <a:pt x="49" y="0"/>
                      <a:pt x="51" y="1"/>
                      <a:pt x="53" y="1"/>
                    </a:cubicBezTo>
                    <a:cubicBezTo>
                      <a:pt x="38" y="69"/>
                      <a:pt x="23" y="136"/>
                      <a:pt x="8" y="203"/>
                    </a:cubicBezTo>
                    <a:close/>
                  </a:path>
                </a:pathLst>
              </a:custGeom>
              <a:solidFill>
                <a:srgbClr val="7C5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6" name="Freeform 279"/>
              <p:cNvSpPr/>
              <p:nvPr/>
            </p:nvSpPr>
            <p:spPr bwMode="auto">
              <a:xfrm>
                <a:off x="1010" y="2446"/>
                <a:ext cx="77" cy="165"/>
              </a:xfrm>
              <a:custGeom>
                <a:avLst/>
                <a:gdLst>
                  <a:gd name="T0" fmla="*/ 0 w 68"/>
                  <a:gd name="T1" fmla="*/ 144 h 147"/>
                  <a:gd name="T2" fmla="*/ 36 w 68"/>
                  <a:gd name="T3" fmla="*/ 69 h 147"/>
                  <a:gd name="T4" fmla="*/ 68 w 68"/>
                  <a:gd name="T5" fmla="*/ 0 h 147"/>
                  <a:gd name="T6" fmla="*/ 56 w 68"/>
                  <a:gd name="T7" fmla="*/ 44 h 147"/>
                  <a:gd name="T8" fmla="*/ 5 w 68"/>
                  <a:gd name="T9" fmla="*/ 147 h 147"/>
                  <a:gd name="T10" fmla="*/ 0 w 68"/>
                  <a:gd name="T11" fmla="*/ 144 h 147"/>
                </a:gdLst>
                <a:ahLst/>
                <a:cxnLst>
                  <a:cxn ang="0">
                    <a:pos x="T0" y="T1"/>
                  </a:cxn>
                  <a:cxn ang="0">
                    <a:pos x="T2" y="T3"/>
                  </a:cxn>
                  <a:cxn ang="0">
                    <a:pos x="T4" y="T5"/>
                  </a:cxn>
                  <a:cxn ang="0">
                    <a:pos x="T6" y="T7"/>
                  </a:cxn>
                  <a:cxn ang="0">
                    <a:pos x="T8" y="T9"/>
                  </a:cxn>
                  <a:cxn ang="0">
                    <a:pos x="T10" y="T11"/>
                  </a:cxn>
                </a:cxnLst>
                <a:rect l="0" t="0" r="r" b="b"/>
                <a:pathLst>
                  <a:path w="68" h="147">
                    <a:moveTo>
                      <a:pt x="0" y="144"/>
                    </a:moveTo>
                    <a:cubicBezTo>
                      <a:pt x="12" y="119"/>
                      <a:pt x="29" y="96"/>
                      <a:pt x="36" y="69"/>
                    </a:cubicBezTo>
                    <a:cubicBezTo>
                      <a:pt x="44" y="44"/>
                      <a:pt x="56" y="23"/>
                      <a:pt x="68" y="0"/>
                    </a:cubicBezTo>
                    <a:cubicBezTo>
                      <a:pt x="64" y="14"/>
                      <a:pt x="58" y="29"/>
                      <a:pt x="56" y="44"/>
                    </a:cubicBezTo>
                    <a:cubicBezTo>
                      <a:pt x="50" y="85"/>
                      <a:pt x="20" y="112"/>
                      <a:pt x="5" y="147"/>
                    </a:cubicBezTo>
                    <a:cubicBezTo>
                      <a:pt x="4" y="146"/>
                      <a:pt x="2" y="145"/>
                      <a:pt x="0" y="144"/>
                    </a:cubicBezTo>
                    <a:close/>
                  </a:path>
                </a:pathLst>
              </a:custGeom>
              <a:solidFill>
                <a:srgbClr val="835D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7" name="Freeform 280"/>
              <p:cNvSpPr/>
              <p:nvPr/>
            </p:nvSpPr>
            <p:spPr bwMode="auto">
              <a:xfrm>
                <a:off x="1658" y="2189"/>
                <a:ext cx="14" cy="239"/>
              </a:xfrm>
              <a:custGeom>
                <a:avLst/>
                <a:gdLst>
                  <a:gd name="T0" fmla="*/ 8 w 13"/>
                  <a:gd name="T1" fmla="*/ 185 h 213"/>
                  <a:gd name="T2" fmla="*/ 4 w 13"/>
                  <a:gd name="T3" fmla="*/ 213 h 213"/>
                  <a:gd name="T4" fmla="*/ 2 w 13"/>
                  <a:gd name="T5" fmla="*/ 194 h 213"/>
                  <a:gd name="T6" fmla="*/ 0 w 13"/>
                  <a:gd name="T7" fmla="*/ 132 h 213"/>
                  <a:gd name="T8" fmla="*/ 0 w 13"/>
                  <a:gd name="T9" fmla="*/ 0 h 213"/>
                  <a:gd name="T10" fmla="*/ 8 w 13"/>
                  <a:gd name="T11" fmla="*/ 113 h 213"/>
                  <a:gd name="T12" fmla="*/ 11 w 13"/>
                  <a:gd name="T13" fmla="*/ 170 h 213"/>
                  <a:gd name="T14" fmla="*/ 8 w 13"/>
                  <a:gd name="T15" fmla="*/ 185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213">
                    <a:moveTo>
                      <a:pt x="8" y="185"/>
                    </a:moveTo>
                    <a:cubicBezTo>
                      <a:pt x="2" y="193"/>
                      <a:pt x="7" y="204"/>
                      <a:pt x="4" y="213"/>
                    </a:cubicBezTo>
                    <a:cubicBezTo>
                      <a:pt x="0" y="207"/>
                      <a:pt x="0" y="199"/>
                      <a:pt x="2" y="194"/>
                    </a:cubicBezTo>
                    <a:cubicBezTo>
                      <a:pt x="8" y="173"/>
                      <a:pt x="2" y="153"/>
                      <a:pt x="0" y="132"/>
                    </a:cubicBezTo>
                    <a:cubicBezTo>
                      <a:pt x="0" y="88"/>
                      <a:pt x="0" y="44"/>
                      <a:pt x="0" y="0"/>
                    </a:cubicBezTo>
                    <a:cubicBezTo>
                      <a:pt x="5" y="37"/>
                      <a:pt x="13" y="74"/>
                      <a:pt x="8" y="113"/>
                    </a:cubicBezTo>
                    <a:cubicBezTo>
                      <a:pt x="5" y="131"/>
                      <a:pt x="8" y="151"/>
                      <a:pt x="11" y="170"/>
                    </a:cubicBezTo>
                    <a:cubicBezTo>
                      <a:pt x="11" y="175"/>
                      <a:pt x="10" y="180"/>
                      <a:pt x="8" y="185"/>
                    </a:cubicBezTo>
                    <a:close/>
                  </a:path>
                </a:pathLst>
              </a:custGeom>
              <a:solidFill>
                <a:srgbClr val="B79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8" name="Freeform 281"/>
              <p:cNvSpPr/>
              <p:nvPr/>
            </p:nvSpPr>
            <p:spPr bwMode="auto">
              <a:xfrm>
                <a:off x="1065" y="1891"/>
                <a:ext cx="66" cy="183"/>
              </a:xfrm>
              <a:custGeom>
                <a:avLst/>
                <a:gdLst>
                  <a:gd name="T0" fmla="*/ 0 w 58"/>
                  <a:gd name="T1" fmla="*/ 161 h 163"/>
                  <a:gd name="T2" fmla="*/ 53 w 58"/>
                  <a:gd name="T3" fmla="*/ 0 h 163"/>
                  <a:gd name="T4" fmla="*/ 58 w 58"/>
                  <a:gd name="T5" fmla="*/ 1 h 163"/>
                  <a:gd name="T6" fmla="*/ 7 w 58"/>
                  <a:gd name="T7" fmla="*/ 161 h 163"/>
                  <a:gd name="T8" fmla="*/ 0 w 58"/>
                  <a:gd name="T9" fmla="*/ 161 h 163"/>
                </a:gdLst>
                <a:ahLst/>
                <a:cxnLst>
                  <a:cxn ang="0">
                    <a:pos x="T0" y="T1"/>
                  </a:cxn>
                  <a:cxn ang="0">
                    <a:pos x="T2" y="T3"/>
                  </a:cxn>
                  <a:cxn ang="0">
                    <a:pos x="T4" y="T5"/>
                  </a:cxn>
                  <a:cxn ang="0">
                    <a:pos x="T6" y="T7"/>
                  </a:cxn>
                  <a:cxn ang="0">
                    <a:pos x="T8" y="T9"/>
                  </a:cxn>
                </a:cxnLst>
                <a:rect l="0" t="0" r="r" b="b"/>
                <a:pathLst>
                  <a:path w="58" h="163">
                    <a:moveTo>
                      <a:pt x="0" y="161"/>
                    </a:moveTo>
                    <a:cubicBezTo>
                      <a:pt x="18" y="107"/>
                      <a:pt x="35" y="54"/>
                      <a:pt x="53" y="0"/>
                    </a:cubicBezTo>
                    <a:cubicBezTo>
                      <a:pt x="55" y="0"/>
                      <a:pt x="56" y="1"/>
                      <a:pt x="58" y="1"/>
                    </a:cubicBezTo>
                    <a:cubicBezTo>
                      <a:pt x="45" y="56"/>
                      <a:pt x="28" y="109"/>
                      <a:pt x="7" y="161"/>
                    </a:cubicBezTo>
                    <a:cubicBezTo>
                      <a:pt x="5" y="163"/>
                      <a:pt x="3" y="163"/>
                      <a:pt x="0" y="161"/>
                    </a:cubicBezTo>
                    <a:close/>
                  </a:path>
                </a:pathLst>
              </a:custGeom>
              <a:solidFill>
                <a:srgbClr val="BD988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9" name="Freeform 282"/>
              <p:cNvSpPr/>
              <p:nvPr/>
            </p:nvSpPr>
            <p:spPr bwMode="auto">
              <a:xfrm>
                <a:off x="1571" y="2319"/>
                <a:ext cx="44" cy="219"/>
              </a:xfrm>
              <a:custGeom>
                <a:avLst/>
                <a:gdLst>
                  <a:gd name="T0" fmla="*/ 9 w 39"/>
                  <a:gd name="T1" fmla="*/ 0 h 195"/>
                  <a:gd name="T2" fmla="*/ 14 w 39"/>
                  <a:gd name="T3" fmla="*/ 195 h 195"/>
                  <a:gd name="T4" fmla="*/ 9 w 39"/>
                  <a:gd name="T5" fmla="*/ 0 h 195"/>
                </a:gdLst>
                <a:ahLst/>
                <a:cxnLst>
                  <a:cxn ang="0">
                    <a:pos x="T0" y="T1"/>
                  </a:cxn>
                  <a:cxn ang="0">
                    <a:pos x="T2" y="T3"/>
                  </a:cxn>
                  <a:cxn ang="0">
                    <a:pos x="T4" y="T5"/>
                  </a:cxn>
                </a:cxnLst>
                <a:rect l="0" t="0" r="r" b="b"/>
                <a:pathLst>
                  <a:path w="39" h="195">
                    <a:moveTo>
                      <a:pt x="9" y="0"/>
                    </a:moveTo>
                    <a:cubicBezTo>
                      <a:pt x="10" y="65"/>
                      <a:pt x="39" y="129"/>
                      <a:pt x="14" y="195"/>
                    </a:cubicBezTo>
                    <a:cubicBezTo>
                      <a:pt x="31" y="129"/>
                      <a:pt x="0" y="66"/>
                      <a:pt x="9" y="0"/>
                    </a:cubicBezTo>
                    <a:close/>
                  </a:path>
                </a:pathLst>
              </a:custGeom>
              <a:solidFill>
                <a:srgbClr val="AE87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0" name="Freeform 283"/>
              <p:cNvSpPr/>
              <p:nvPr/>
            </p:nvSpPr>
            <p:spPr bwMode="auto">
              <a:xfrm>
                <a:off x="922" y="1808"/>
                <a:ext cx="86" cy="218"/>
              </a:xfrm>
              <a:custGeom>
                <a:avLst/>
                <a:gdLst>
                  <a:gd name="T0" fmla="*/ 0 w 77"/>
                  <a:gd name="T1" fmla="*/ 194 h 194"/>
                  <a:gd name="T2" fmla="*/ 77 w 77"/>
                  <a:gd name="T3" fmla="*/ 0 h 194"/>
                  <a:gd name="T4" fmla="*/ 0 w 77"/>
                  <a:gd name="T5" fmla="*/ 194 h 194"/>
                </a:gdLst>
                <a:ahLst/>
                <a:cxnLst>
                  <a:cxn ang="0">
                    <a:pos x="T0" y="T1"/>
                  </a:cxn>
                  <a:cxn ang="0">
                    <a:pos x="T2" y="T3"/>
                  </a:cxn>
                  <a:cxn ang="0">
                    <a:pos x="T4" y="T5"/>
                  </a:cxn>
                </a:cxnLst>
                <a:rect l="0" t="0" r="r" b="b"/>
                <a:pathLst>
                  <a:path w="77" h="194">
                    <a:moveTo>
                      <a:pt x="0" y="194"/>
                    </a:moveTo>
                    <a:cubicBezTo>
                      <a:pt x="18" y="127"/>
                      <a:pt x="40" y="61"/>
                      <a:pt x="77" y="0"/>
                    </a:cubicBezTo>
                    <a:cubicBezTo>
                      <a:pt x="50" y="65"/>
                      <a:pt x="22" y="129"/>
                      <a:pt x="0" y="194"/>
                    </a:cubicBezTo>
                    <a:close/>
                  </a:path>
                </a:pathLst>
              </a:custGeom>
              <a:solidFill>
                <a:srgbClr val="957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1" name="Freeform 284"/>
              <p:cNvSpPr/>
              <p:nvPr/>
            </p:nvSpPr>
            <p:spPr bwMode="auto">
              <a:xfrm>
                <a:off x="764" y="1733"/>
                <a:ext cx="71" cy="197"/>
              </a:xfrm>
              <a:custGeom>
                <a:avLst/>
                <a:gdLst>
                  <a:gd name="T0" fmla="*/ 0 w 63"/>
                  <a:gd name="T1" fmla="*/ 176 h 176"/>
                  <a:gd name="T2" fmla="*/ 63 w 63"/>
                  <a:gd name="T3" fmla="*/ 0 h 176"/>
                  <a:gd name="T4" fmla="*/ 0 w 63"/>
                  <a:gd name="T5" fmla="*/ 176 h 176"/>
                </a:gdLst>
                <a:ahLst/>
                <a:cxnLst>
                  <a:cxn ang="0">
                    <a:pos x="T0" y="T1"/>
                  </a:cxn>
                  <a:cxn ang="0">
                    <a:pos x="T2" y="T3"/>
                  </a:cxn>
                  <a:cxn ang="0">
                    <a:pos x="T4" y="T5"/>
                  </a:cxn>
                </a:cxnLst>
                <a:rect l="0" t="0" r="r" b="b"/>
                <a:pathLst>
                  <a:path w="63" h="176">
                    <a:moveTo>
                      <a:pt x="0" y="176"/>
                    </a:moveTo>
                    <a:cubicBezTo>
                      <a:pt x="25" y="119"/>
                      <a:pt x="32" y="55"/>
                      <a:pt x="63" y="0"/>
                    </a:cubicBezTo>
                    <a:cubicBezTo>
                      <a:pt x="39" y="58"/>
                      <a:pt x="35" y="122"/>
                      <a:pt x="0" y="176"/>
                    </a:cubicBezTo>
                    <a:close/>
                  </a:path>
                </a:pathLst>
              </a:custGeom>
              <a:solidFill>
                <a:srgbClr val="875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2" name="Freeform 285"/>
              <p:cNvSpPr/>
              <p:nvPr/>
            </p:nvSpPr>
            <p:spPr bwMode="auto">
              <a:xfrm>
                <a:off x="1043" y="2527"/>
                <a:ext cx="43" cy="144"/>
              </a:xfrm>
              <a:custGeom>
                <a:avLst/>
                <a:gdLst>
                  <a:gd name="T0" fmla="*/ 16 w 38"/>
                  <a:gd name="T1" fmla="*/ 127 h 128"/>
                  <a:gd name="T2" fmla="*/ 0 w 38"/>
                  <a:gd name="T3" fmla="*/ 124 h 128"/>
                  <a:gd name="T4" fmla="*/ 15 w 38"/>
                  <a:gd name="T5" fmla="*/ 95 h 128"/>
                  <a:gd name="T6" fmla="*/ 26 w 38"/>
                  <a:gd name="T7" fmla="*/ 13 h 128"/>
                  <a:gd name="T8" fmla="*/ 33 w 38"/>
                  <a:gd name="T9" fmla="*/ 0 h 128"/>
                  <a:gd name="T10" fmla="*/ 34 w 38"/>
                  <a:gd name="T11" fmla="*/ 10 h 128"/>
                  <a:gd name="T12" fmla="*/ 16 w 38"/>
                  <a:gd name="T13" fmla="*/ 127 h 128"/>
                </a:gdLst>
                <a:ahLst/>
                <a:cxnLst>
                  <a:cxn ang="0">
                    <a:pos x="T0" y="T1"/>
                  </a:cxn>
                  <a:cxn ang="0">
                    <a:pos x="T2" y="T3"/>
                  </a:cxn>
                  <a:cxn ang="0">
                    <a:pos x="T4" y="T5"/>
                  </a:cxn>
                  <a:cxn ang="0">
                    <a:pos x="T6" y="T7"/>
                  </a:cxn>
                  <a:cxn ang="0">
                    <a:pos x="T8" y="T9"/>
                  </a:cxn>
                  <a:cxn ang="0">
                    <a:pos x="T10" y="T11"/>
                  </a:cxn>
                  <a:cxn ang="0">
                    <a:pos x="T12" y="T13"/>
                  </a:cxn>
                </a:cxnLst>
                <a:rect l="0" t="0" r="r" b="b"/>
                <a:pathLst>
                  <a:path w="38" h="128">
                    <a:moveTo>
                      <a:pt x="16" y="127"/>
                    </a:moveTo>
                    <a:cubicBezTo>
                      <a:pt x="10" y="128"/>
                      <a:pt x="5" y="128"/>
                      <a:pt x="0" y="124"/>
                    </a:cubicBezTo>
                    <a:cubicBezTo>
                      <a:pt x="14" y="119"/>
                      <a:pt x="16" y="106"/>
                      <a:pt x="15" y="95"/>
                    </a:cubicBezTo>
                    <a:cubicBezTo>
                      <a:pt x="14" y="67"/>
                      <a:pt x="25" y="41"/>
                      <a:pt x="26" y="13"/>
                    </a:cubicBezTo>
                    <a:cubicBezTo>
                      <a:pt x="26" y="9"/>
                      <a:pt x="27" y="2"/>
                      <a:pt x="33" y="0"/>
                    </a:cubicBezTo>
                    <a:cubicBezTo>
                      <a:pt x="38" y="3"/>
                      <a:pt x="35" y="7"/>
                      <a:pt x="34" y="10"/>
                    </a:cubicBezTo>
                    <a:cubicBezTo>
                      <a:pt x="32" y="50"/>
                      <a:pt x="33" y="90"/>
                      <a:pt x="16" y="127"/>
                    </a:cubicBezTo>
                    <a:close/>
                  </a:path>
                </a:pathLst>
              </a:custGeom>
              <a:solidFill>
                <a:srgbClr val="B384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3" name="Freeform 286"/>
              <p:cNvSpPr/>
              <p:nvPr/>
            </p:nvSpPr>
            <p:spPr bwMode="auto">
              <a:xfrm>
                <a:off x="1533" y="2502"/>
                <a:ext cx="25" cy="177"/>
              </a:xfrm>
              <a:custGeom>
                <a:avLst/>
                <a:gdLst>
                  <a:gd name="T0" fmla="*/ 7 w 22"/>
                  <a:gd name="T1" fmla="*/ 0 h 157"/>
                  <a:gd name="T2" fmla="*/ 11 w 22"/>
                  <a:gd name="T3" fmla="*/ 17 h 157"/>
                  <a:gd name="T4" fmla="*/ 17 w 22"/>
                  <a:gd name="T5" fmla="*/ 125 h 157"/>
                  <a:gd name="T6" fmla="*/ 8 w 22"/>
                  <a:gd name="T7" fmla="*/ 157 h 157"/>
                  <a:gd name="T8" fmla="*/ 8 w 22"/>
                  <a:gd name="T9" fmla="*/ 117 h 157"/>
                  <a:gd name="T10" fmla="*/ 3 w 22"/>
                  <a:gd name="T11" fmla="*/ 43 h 157"/>
                  <a:gd name="T12" fmla="*/ 7 w 22"/>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2" h="157">
                    <a:moveTo>
                      <a:pt x="7" y="0"/>
                    </a:moveTo>
                    <a:cubicBezTo>
                      <a:pt x="9" y="6"/>
                      <a:pt x="6" y="12"/>
                      <a:pt x="11" y="17"/>
                    </a:cubicBezTo>
                    <a:cubicBezTo>
                      <a:pt x="10" y="53"/>
                      <a:pt x="22" y="88"/>
                      <a:pt x="17" y="125"/>
                    </a:cubicBezTo>
                    <a:cubicBezTo>
                      <a:pt x="15" y="136"/>
                      <a:pt x="13" y="146"/>
                      <a:pt x="8" y="157"/>
                    </a:cubicBezTo>
                    <a:cubicBezTo>
                      <a:pt x="0" y="142"/>
                      <a:pt x="6" y="129"/>
                      <a:pt x="8" y="117"/>
                    </a:cubicBezTo>
                    <a:cubicBezTo>
                      <a:pt x="13" y="92"/>
                      <a:pt x="2" y="68"/>
                      <a:pt x="3" y="43"/>
                    </a:cubicBezTo>
                    <a:cubicBezTo>
                      <a:pt x="4" y="29"/>
                      <a:pt x="1" y="14"/>
                      <a:pt x="7" y="0"/>
                    </a:cubicBezTo>
                    <a:close/>
                  </a:path>
                </a:pathLst>
              </a:custGeom>
              <a:solidFill>
                <a:srgbClr val="AB84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4" name="Freeform 287"/>
              <p:cNvSpPr/>
              <p:nvPr/>
            </p:nvSpPr>
            <p:spPr bwMode="auto">
              <a:xfrm>
                <a:off x="1678" y="1263"/>
                <a:ext cx="35" cy="154"/>
              </a:xfrm>
              <a:custGeom>
                <a:avLst/>
                <a:gdLst>
                  <a:gd name="T0" fmla="*/ 7 w 31"/>
                  <a:gd name="T1" fmla="*/ 34 h 137"/>
                  <a:gd name="T2" fmla="*/ 7 w 31"/>
                  <a:gd name="T3" fmla="*/ 34 h 137"/>
                  <a:gd name="T4" fmla="*/ 0 w 31"/>
                  <a:gd name="T5" fmla="*/ 0 h 137"/>
                  <a:gd name="T6" fmla="*/ 8 w 31"/>
                  <a:gd name="T7" fmla="*/ 1 h 137"/>
                  <a:gd name="T8" fmla="*/ 21 w 31"/>
                  <a:gd name="T9" fmla="*/ 34 h 137"/>
                  <a:gd name="T10" fmla="*/ 22 w 31"/>
                  <a:gd name="T11" fmla="*/ 33 h 137"/>
                  <a:gd name="T12" fmla="*/ 15 w 31"/>
                  <a:gd name="T13" fmla="*/ 4 h 137"/>
                  <a:gd name="T14" fmla="*/ 23 w 31"/>
                  <a:gd name="T15" fmla="*/ 4 h 137"/>
                  <a:gd name="T16" fmla="*/ 31 w 31"/>
                  <a:gd name="T17" fmla="*/ 137 h 137"/>
                  <a:gd name="T18" fmla="*/ 7 w 31"/>
                  <a:gd name="T19" fmla="*/ 3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137">
                    <a:moveTo>
                      <a:pt x="7" y="34"/>
                    </a:moveTo>
                    <a:cubicBezTo>
                      <a:pt x="7" y="34"/>
                      <a:pt x="7" y="34"/>
                      <a:pt x="7" y="34"/>
                    </a:cubicBezTo>
                    <a:cubicBezTo>
                      <a:pt x="5" y="22"/>
                      <a:pt x="2" y="11"/>
                      <a:pt x="0" y="0"/>
                    </a:cubicBezTo>
                    <a:cubicBezTo>
                      <a:pt x="3" y="0"/>
                      <a:pt x="5" y="1"/>
                      <a:pt x="8" y="1"/>
                    </a:cubicBezTo>
                    <a:cubicBezTo>
                      <a:pt x="17" y="10"/>
                      <a:pt x="12" y="24"/>
                      <a:pt x="21" y="34"/>
                    </a:cubicBezTo>
                    <a:cubicBezTo>
                      <a:pt x="22" y="35"/>
                      <a:pt x="23" y="30"/>
                      <a:pt x="22" y="33"/>
                    </a:cubicBezTo>
                    <a:cubicBezTo>
                      <a:pt x="13" y="25"/>
                      <a:pt x="14" y="14"/>
                      <a:pt x="15" y="4"/>
                    </a:cubicBezTo>
                    <a:cubicBezTo>
                      <a:pt x="18" y="4"/>
                      <a:pt x="21" y="4"/>
                      <a:pt x="23" y="4"/>
                    </a:cubicBezTo>
                    <a:cubicBezTo>
                      <a:pt x="31" y="48"/>
                      <a:pt x="19" y="93"/>
                      <a:pt x="31" y="137"/>
                    </a:cubicBezTo>
                    <a:cubicBezTo>
                      <a:pt x="14" y="104"/>
                      <a:pt x="25" y="66"/>
                      <a:pt x="7" y="34"/>
                    </a:cubicBezTo>
                    <a:close/>
                  </a:path>
                </a:pathLst>
              </a:custGeom>
              <a:solidFill>
                <a:srgbClr val="9C79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5" name="Freeform 288"/>
              <p:cNvSpPr/>
              <p:nvPr/>
            </p:nvSpPr>
            <p:spPr bwMode="auto">
              <a:xfrm>
                <a:off x="1319" y="2294"/>
                <a:ext cx="48" cy="153"/>
              </a:xfrm>
              <a:custGeom>
                <a:avLst/>
                <a:gdLst>
                  <a:gd name="T0" fmla="*/ 42 w 42"/>
                  <a:gd name="T1" fmla="*/ 2 h 136"/>
                  <a:gd name="T2" fmla="*/ 29 w 42"/>
                  <a:gd name="T3" fmla="*/ 113 h 136"/>
                  <a:gd name="T4" fmla="*/ 24 w 42"/>
                  <a:gd name="T5" fmla="*/ 80 h 136"/>
                  <a:gd name="T6" fmla="*/ 14 w 42"/>
                  <a:gd name="T7" fmla="*/ 130 h 136"/>
                  <a:gd name="T8" fmla="*/ 14 w 42"/>
                  <a:gd name="T9" fmla="*/ 130 h 136"/>
                  <a:gd name="T10" fmla="*/ 7 w 42"/>
                  <a:gd name="T11" fmla="*/ 135 h 136"/>
                  <a:gd name="T12" fmla="*/ 6 w 42"/>
                  <a:gd name="T13" fmla="*/ 126 h 136"/>
                  <a:gd name="T14" fmla="*/ 34 w 42"/>
                  <a:gd name="T15" fmla="*/ 10 h 136"/>
                  <a:gd name="T16" fmla="*/ 42 w 42"/>
                  <a:gd name="T17" fmla="*/ 2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136">
                    <a:moveTo>
                      <a:pt x="42" y="2"/>
                    </a:moveTo>
                    <a:cubicBezTo>
                      <a:pt x="37" y="38"/>
                      <a:pt x="30" y="74"/>
                      <a:pt x="29" y="113"/>
                    </a:cubicBezTo>
                    <a:cubicBezTo>
                      <a:pt x="24" y="102"/>
                      <a:pt x="27" y="92"/>
                      <a:pt x="24" y="80"/>
                    </a:cubicBezTo>
                    <a:cubicBezTo>
                      <a:pt x="20" y="99"/>
                      <a:pt x="17" y="114"/>
                      <a:pt x="14" y="130"/>
                    </a:cubicBezTo>
                    <a:cubicBezTo>
                      <a:pt x="14" y="130"/>
                      <a:pt x="14" y="130"/>
                      <a:pt x="14" y="130"/>
                    </a:cubicBezTo>
                    <a:cubicBezTo>
                      <a:pt x="12" y="132"/>
                      <a:pt x="9" y="136"/>
                      <a:pt x="7" y="135"/>
                    </a:cubicBezTo>
                    <a:cubicBezTo>
                      <a:pt x="0" y="134"/>
                      <a:pt x="5" y="129"/>
                      <a:pt x="6" y="126"/>
                    </a:cubicBezTo>
                    <a:cubicBezTo>
                      <a:pt x="15" y="87"/>
                      <a:pt x="25" y="49"/>
                      <a:pt x="34" y="10"/>
                    </a:cubicBezTo>
                    <a:cubicBezTo>
                      <a:pt x="38" y="8"/>
                      <a:pt x="34" y="0"/>
                      <a:pt x="42" y="2"/>
                    </a:cubicBezTo>
                    <a:close/>
                  </a:path>
                </a:pathLst>
              </a:custGeom>
              <a:solidFill>
                <a:srgbClr val="8E6E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6" name="Freeform 289"/>
              <p:cNvSpPr/>
              <p:nvPr/>
            </p:nvSpPr>
            <p:spPr bwMode="auto">
              <a:xfrm>
                <a:off x="911" y="1708"/>
                <a:ext cx="66" cy="190"/>
              </a:xfrm>
              <a:custGeom>
                <a:avLst/>
                <a:gdLst>
                  <a:gd name="T0" fmla="*/ 46 w 58"/>
                  <a:gd name="T1" fmla="*/ 12 h 169"/>
                  <a:gd name="T2" fmla="*/ 49 w 58"/>
                  <a:gd name="T3" fmla="*/ 1 h 169"/>
                  <a:gd name="T4" fmla="*/ 53 w 58"/>
                  <a:gd name="T5" fmla="*/ 9 h 169"/>
                  <a:gd name="T6" fmla="*/ 41 w 58"/>
                  <a:gd name="T7" fmla="*/ 51 h 169"/>
                  <a:gd name="T8" fmla="*/ 0 w 58"/>
                  <a:gd name="T9" fmla="*/ 169 h 169"/>
                  <a:gd name="T10" fmla="*/ 46 w 58"/>
                  <a:gd name="T11" fmla="*/ 12 h 169"/>
                </a:gdLst>
                <a:ahLst/>
                <a:cxnLst>
                  <a:cxn ang="0">
                    <a:pos x="T0" y="T1"/>
                  </a:cxn>
                  <a:cxn ang="0">
                    <a:pos x="T2" y="T3"/>
                  </a:cxn>
                  <a:cxn ang="0">
                    <a:pos x="T4" y="T5"/>
                  </a:cxn>
                  <a:cxn ang="0">
                    <a:pos x="T6" y="T7"/>
                  </a:cxn>
                  <a:cxn ang="0">
                    <a:pos x="T8" y="T9"/>
                  </a:cxn>
                  <a:cxn ang="0">
                    <a:pos x="T10" y="T11"/>
                  </a:cxn>
                </a:cxnLst>
                <a:rect l="0" t="0" r="r" b="b"/>
                <a:pathLst>
                  <a:path w="58" h="169">
                    <a:moveTo>
                      <a:pt x="46" y="12"/>
                    </a:moveTo>
                    <a:cubicBezTo>
                      <a:pt x="49" y="9"/>
                      <a:pt x="49" y="5"/>
                      <a:pt x="49" y="1"/>
                    </a:cubicBezTo>
                    <a:cubicBezTo>
                      <a:pt x="58" y="0"/>
                      <a:pt x="54" y="6"/>
                      <a:pt x="53" y="9"/>
                    </a:cubicBezTo>
                    <a:cubicBezTo>
                      <a:pt x="49" y="23"/>
                      <a:pt x="45" y="37"/>
                      <a:pt x="41" y="51"/>
                    </a:cubicBezTo>
                    <a:cubicBezTo>
                      <a:pt x="28" y="91"/>
                      <a:pt x="15" y="130"/>
                      <a:pt x="0" y="169"/>
                    </a:cubicBezTo>
                    <a:cubicBezTo>
                      <a:pt x="8" y="114"/>
                      <a:pt x="29" y="64"/>
                      <a:pt x="46" y="12"/>
                    </a:cubicBezTo>
                    <a:close/>
                  </a:path>
                </a:pathLst>
              </a:custGeom>
              <a:solidFill>
                <a:srgbClr val="956E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7" name="Freeform 290"/>
              <p:cNvSpPr/>
              <p:nvPr/>
            </p:nvSpPr>
            <p:spPr bwMode="auto">
              <a:xfrm>
                <a:off x="1440" y="1857"/>
                <a:ext cx="38" cy="198"/>
              </a:xfrm>
              <a:custGeom>
                <a:avLst/>
                <a:gdLst>
                  <a:gd name="T0" fmla="*/ 3 w 34"/>
                  <a:gd name="T1" fmla="*/ 167 h 176"/>
                  <a:gd name="T2" fmla="*/ 17 w 34"/>
                  <a:gd name="T3" fmla="*/ 75 h 176"/>
                  <a:gd name="T4" fmla="*/ 24 w 34"/>
                  <a:gd name="T5" fmla="*/ 0 h 176"/>
                  <a:gd name="T6" fmla="*/ 29 w 34"/>
                  <a:gd name="T7" fmla="*/ 15 h 176"/>
                  <a:gd name="T8" fmla="*/ 28 w 34"/>
                  <a:gd name="T9" fmla="*/ 36 h 176"/>
                  <a:gd name="T10" fmla="*/ 7 w 34"/>
                  <a:gd name="T11" fmla="*/ 171 h 176"/>
                  <a:gd name="T12" fmla="*/ 4 w 34"/>
                  <a:gd name="T13" fmla="*/ 175 h 176"/>
                  <a:gd name="T14" fmla="*/ 3 w 34"/>
                  <a:gd name="T15" fmla="*/ 167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176">
                    <a:moveTo>
                      <a:pt x="3" y="167"/>
                    </a:moveTo>
                    <a:cubicBezTo>
                      <a:pt x="2" y="136"/>
                      <a:pt x="15" y="106"/>
                      <a:pt x="17" y="75"/>
                    </a:cubicBezTo>
                    <a:cubicBezTo>
                      <a:pt x="18" y="50"/>
                      <a:pt x="21" y="25"/>
                      <a:pt x="24" y="0"/>
                    </a:cubicBezTo>
                    <a:cubicBezTo>
                      <a:pt x="34" y="2"/>
                      <a:pt x="29" y="9"/>
                      <a:pt x="29" y="15"/>
                    </a:cubicBezTo>
                    <a:cubicBezTo>
                      <a:pt x="29" y="22"/>
                      <a:pt x="30" y="29"/>
                      <a:pt x="28" y="36"/>
                    </a:cubicBezTo>
                    <a:cubicBezTo>
                      <a:pt x="28" y="82"/>
                      <a:pt x="15" y="126"/>
                      <a:pt x="7" y="171"/>
                    </a:cubicBezTo>
                    <a:cubicBezTo>
                      <a:pt x="7" y="173"/>
                      <a:pt x="6" y="176"/>
                      <a:pt x="4" y="175"/>
                    </a:cubicBezTo>
                    <a:cubicBezTo>
                      <a:pt x="0" y="173"/>
                      <a:pt x="1" y="170"/>
                      <a:pt x="3" y="167"/>
                    </a:cubicBezTo>
                    <a:close/>
                  </a:path>
                </a:pathLst>
              </a:custGeom>
              <a:solidFill>
                <a:srgbClr val="8E63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8" name="Freeform 291"/>
              <p:cNvSpPr/>
              <p:nvPr/>
            </p:nvSpPr>
            <p:spPr bwMode="auto">
              <a:xfrm>
                <a:off x="1044" y="2092"/>
                <a:ext cx="44" cy="174"/>
              </a:xfrm>
              <a:custGeom>
                <a:avLst/>
                <a:gdLst>
                  <a:gd name="T0" fmla="*/ 39 w 39"/>
                  <a:gd name="T1" fmla="*/ 0 h 155"/>
                  <a:gd name="T2" fmla="*/ 6 w 39"/>
                  <a:gd name="T3" fmla="*/ 155 h 155"/>
                  <a:gd name="T4" fmla="*/ 9 w 39"/>
                  <a:gd name="T5" fmla="*/ 94 h 155"/>
                  <a:gd name="T6" fmla="*/ 9 w 39"/>
                  <a:gd name="T7" fmla="*/ 63 h 155"/>
                  <a:gd name="T8" fmla="*/ 17 w 39"/>
                  <a:gd name="T9" fmla="*/ 54 h 155"/>
                  <a:gd name="T10" fmla="*/ 24 w 39"/>
                  <a:gd name="T11" fmla="*/ 41 h 155"/>
                  <a:gd name="T12" fmla="*/ 34 w 39"/>
                  <a:gd name="T13" fmla="*/ 0 h 155"/>
                  <a:gd name="T14" fmla="*/ 39 w 39"/>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155">
                    <a:moveTo>
                      <a:pt x="39" y="0"/>
                    </a:moveTo>
                    <a:cubicBezTo>
                      <a:pt x="34" y="53"/>
                      <a:pt x="7" y="101"/>
                      <a:pt x="6" y="155"/>
                    </a:cubicBezTo>
                    <a:cubicBezTo>
                      <a:pt x="0" y="134"/>
                      <a:pt x="7" y="114"/>
                      <a:pt x="9" y="94"/>
                    </a:cubicBezTo>
                    <a:cubicBezTo>
                      <a:pt x="11" y="84"/>
                      <a:pt x="19" y="73"/>
                      <a:pt x="9" y="63"/>
                    </a:cubicBezTo>
                    <a:cubicBezTo>
                      <a:pt x="8" y="62"/>
                      <a:pt x="6" y="51"/>
                      <a:pt x="17" y="54"/>
                    </a:cubicBezTo>
                    <a:cubicBezTo>
                      <a:pt x="20" y="54"/>
                      <a:pt x="23" y="46"/>
                      <a:pt x="24" y="41"/>
                    </a:cubicBezTo>
                    <a:cubicBezTo>
                      <a:pt x="27" y="27"/>
                      <a:pt x="31" y="13"/>
                      <a:pt x="34" y="0"/>
                    </a:cubicBezTo>
                    <a:cubicBezTo>
                      <a:pt x="36" y="0"/>
                      <a:pt x="37" y="0"/>
                      <a:pt x="39" y="0"/>
                    </a:cubicBezTo>
                    <a:close/>
                  </a:path>
                </a:pathLst>
              </a:custGeom>
              <a:solidFill>
                <a:srgbClr val="9172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9" name="Freeform 292"/>
              <p:cNvSpPr/>
              <p:nvPr/>
            </p:nvSpPr>
            <p:spPr bwMode="auto">
              <a:xfrm>
                <a:off x="652" y="2279"/>
                <a:ext cx="94" cy="199"/>
              </a:xfrm>
              <a:custGeom>
                <a:avLst/>
                <a:gdLst>
                  <a:gd name="T0" fmla="*/ 12 w 84"/>
                  <a:gd name="T1" fmla="*/ 176 h 177"/>
                  <a:gd name="T2" fmla="*/ 0 w 84"/>
                  <a:gd name="T3" fmla="*/ 172 h 177"/>
                  <a:gd name="T4" fmla="*/ 15 w 84"/>
                  <a:gd name="T5" fmla="*/ 166 h 177"/>
                  <a:gd name="T6" fmla="*/ 44 w 84"/>
                  <a:gd name="T7" fmla="*/ 94 h 177"/>
                  <a:gd name="T8" fmla="*/ 80 w 84"/>
                  <a:gd name="T9" fmla="*/ 0 h 177"/>
                  <a:gd name="T10" fmla="*/ 84 w 84"/>
                  <a:gd name="T11" fmla="*/ 5 h 177"/>
                  <a:gd name="T12" fmla="*/ 24 w 84"/>
                  <a:gd name="T13" fmla="*/ 161 h 177"/>
                  <a:gd name="T14" fmla="*/ 12 w 84"/>
                  <a:gd name="T15" fmla="*/ 176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77">
                    <a:moveTo>
                      <a:pt x="12" y="176"/>
                    </a:moveTo>
                    <a:cubicBezTo>
                      <a:pt x="8" y="176"/>
                      <a:pt x="3" y="177"/>
                      <a:pt x="0" y="172"/>
                    </a:cubicBezTo>
                    <a:cubicBezTo>
                      <a:pt x="7" y="174"/>
                      <a:pt x="12" y="172"/>
                      <a:pt x="15" y="166"/>
                    </a:cubicBezTo>
                    <a:cubicBezTo>
                      <a:pt x="27" y="143"/>
                      <a:pt x="40" y="121"/>
                      <a:pt x="44" y="94"/>
                    </a:cubicBezTo>
                    <a:cubicBezTo>
                      <a:pt x="50" y="61"/>
                      <a:pt x="70" y="33"/>
                      <a:pt x="80" y="0"/>
                    </a:cubicBezTo>
                    <a:cubicBezTo>
                      <a:pt x="83" y="4"/>
                      <a:pt x="84" y="4"/>
                      <a:pt x="84" y="5"/>
                    </a:cubicBezTo>
                    <a:cubicBezTo>
                      <a:pt x="61" y="55"/>
                      <a:pt x="52" y="112"/>
                      <a:pt x="24" y="161"/>
                    </a:cubicBezTo>
                    <a:cubicBezTo>
                      <a:pt x="21" y="167"/>
                      <a:pt x="18" y="173"/>
                      <a:pt x="12" y="176"/>
                    </a:cubicBezTo>
                    <a:close/>
                  </a:path>
                </a:pathLst>
              </a:custGeom>
              <a:solidFill>
                <a:srgbClr val="7259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0" name="Freeform 293"/>
              <p:cNvSpPr/>
              <p:nvPr/>
            </p:nvSpPr>
            <p:spPr bwMode="auto">
              <a:xfrm>
                <a:off x="1362" y="2515"/>
                <a:ext cx="23" cy="188"/>
              </a:xfrm>
              <a:custGeom>
                <a:avLst/>
                <a:gdLst>
                  <a:gd name="T0" fmla="*/ 20 w 20"/>
                  <a:gd name="T1" fmla="*/ 0 h 168"/>
                  <a:gd name="T2" fmla="*/ 0 w 20"/>
                  <a:gd name="T3" fmla="*/ 168 h 168"/>
                  <a:gd name="T4" fmla="*/ 20 w 20"/>
                  <a:gd name="T5" fmla="*/ 0 h 168"/>
                </a:gdLst>
                <a:ahLst/>
                <a:cxnLst>
                  <a:cxn ang="0">
                    <a:pos x="T0" y="T1"/>
                  </a:cxn>
                  <a:cxn ang="0">
                    <a:pos x="T2" y="T3"/>
                  </a:cxn>
                  <a:cxn ang="0">
                    <a:pos x="T4" y="T5"/>
                  </a:cxn>
                </a:cxnLst>
                <a:rect l="0" t="0" r="r" b="b"/>
                <a:pathLst>
                  <a:path w="20" h="168">
                    <a:moveTo>
                      <a:pt x="20" y="0"/>
                    </a:moveTo>
                    <a:cubicBezTo>
                      <a:pt x="11" y="56"/>
                      <a:pt x="15" y="113"/>
                      <a:pt x="0" y="168"/>
                    </a:cubicBezTo>
                    <a:cubicBezTo>
                      <a:pt x="8" y="112"/>
                      <a:pt x="2" y="55"/>
                      <a:pt x="20" y="0"/>
                    </a:cubicBezTo>
                    <a:close/>
                  </a:path>
                </a:pathLst>
              </a:custGeom>
              <a:solidFill>
                <a:srgbClr val="BB95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1" name="Freeform 294"/>
              <p:cNvSpPr/>
              <p:nvPr/>
            </p:nvSpPr>
            <p:spPr bwMode="auto">
              <a:xfrm>
                <a:off x="953" y="1815"/>
                <a:ext cx="69" cy="195"/>
              </a:xfrm>
              <a:custGeom>
                <a:avLst/>
                <a:gdLst>
                  <a:gd name="T0" fmla="*/ 61 w 61"/>
                  <a:gd name="T1" fmla="*/ 9 h 174"/>
                  <a:gd name="T2" fmla="*/ 13 w 61"/>
                  <a:gd name="T3" fmla="*/ 142 h 174"/>
                  <a:gd name="T4" fmla="*/ 0 w 61"/>
                  <a:gd name="T5" fmla="*/ 174 h 174"/>
                  <a:gd name="T6" fmla="*/ 55 w 61"/>
                  <a:gd name="T7" fmla="*/ 0 h 174"/>
                  <a:gd name="T8" fmla="*/ 61 w 61"/>
                  <a:gd name="T9" fmla="*/ 9 h 174"/>
                </a:gdLst>
                <a:ahLst/>
                <a:cxnLst>
                  <a:cxn ang="0">
                    <a:pos x="T0" y="T1"/>
                  </a:cxn>
                  <a:cxn ang="0">
                    <a:pos x="T2" y="T3"/>
                  </a:cxn>
                  <a:cxn ang="0">
                    <a:pos x="T4" y="T5"/>
                  </a:cxn>
                  <a:cxn ang="0">
                    <a:pos x="T6" y="T7"/>
                  </a:cxn>
                  <a:cxn ang="0">
                    <a:pos x="T8" y="T9"/>
                  </a:cxn>
                </a:cxnLst>
                <a:rect l="0" t="0" r="r" b="b"/>
                <a:pathLst>
                  <a:path w="61" h="174">
                    <a:moveTo>
                      <a:pt x="61" y="9"/>
                    </a:moveTo>
                    <a:cubicBezTo>
                      <a:pt x="48" y="55"/>
                      <a:pt x="29" y="98"/>
                      <a:pt x="13" y="142"/>
                    </a:cubicBezTo>
                    <a:cubicBezTo>
                      <a:pt x="9" y="153"/>
                      <a:pt x="11" y="166"/>
                      <a:pt x="0" y="174"/>
                    </a:cubicBezTo>
                    <a:cubicBezTo>
                      <a:pt x="12" y="114"/>
                      <a:pt x="41" y="59"/>
                      <a:pt x="55" y="0"/>
                    </a:cubicBezTo>
                    <a:cubicBezTo>
                      <a:pt x="60" y="2"/>
                      <a:pt x="60" y="6"/>
                      <a:pt x="61" y="9"/>
                    </a:cubicBezTo>
                    <a:close/>
                  </a:path>
                </a:pathLst>
              </a:custGeom>
              <a:solidFill>
                <a:srgbClr val="9970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2" name="Freeform 295"/>
              <p:cNvSpPr/>
              <p:nvPr/>
            </p:nvSpPr>
            <p:spPr bwMode="auto">
              <a:xfrm>
                <a:off x="1062" y="1881"/>
                <a:ext cx="46" cy="175"/>
              </a:xfrm>
              <a:custGeom>
                <a:avLst/>
                <a:gdLst>
                  <a:gd name="T0" fmla="*/ 41 w 41"/>
                  <a:gd name="T1" fmla="*/ 0 h 156"/>
                  <a:gd name="T2" fmla="*/ 0 w 41"/>
                  <a:gd name="T3" fmla="*/ 156 h 156"/>
                  <a:gd name="T4" fmla="*/ 41 w 41"/>
                  <a:gd name="T5" fmla="*/ 0 h 156"/>
                </a:gdLst>
                <a:ahLst/>
                <a:cxnLst>
                  <a:cxn ang="0">
                    <a:pos x="T0" y="T1"/>
                  </a:cxn>
                  <a:cxn ang="0">
                    <a:pos x="T2" y="T3"/>
                  </a:cxn>
                  <a:cxn ang="0">
                    <a:pos x="T4" y="T5"/>
                  </a:cxn>
                </a:cxnLst>
                <a:rect l="0" t="0" r="r" b="b"/>
                <a:pathLst>
                  <a:path w="41" h="156">
                    <a:moveTo>
                      <a:pt x="41" y="0"/>
                    </a:moveTo>
                    <a:cubicBezTo>
                      <a:pt x="23" y="51"/>
                      <a:pt x="12" y="104"/>
                      <a:pt x="0" y="156"/>
                    </a:cubicBezTo>
                    <a:cubicBezTo>
                      <a:pt x="2" y="101"/>
                      <a:pt x="15" y="49"/>
                      <a:pt x="41" y="0"/>
                    </a:cubicBezTo>
                    <a:close/>
                  </a:path>
                </a:pathLst>
              </a:custGeom>
              <a:solidFill>
                <a:srgbClr val="A179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3" name="Freeform 296"/>
              <p:cNvSpPr/>
              <p:nvPr/>
            </p:nvSpPr>
            <p:spPr bwMode="auto">
              <a:xfrm>
                <a:off x="1294" y="1415"/>
                <a:ext cx="27" cy="184"/>
              </a:xfrm>
              <a:custGeom>
                <a:avLst/>
                <a:gdLst>
                  <a:gd name="T0" fmla="*/ 6 w 24"/>
                  <a:gd name="T1" fmla="*/ 164 h 164"/>
                  <a:gd name="T2" fmla="*/ 10 w 24"/>
                  <a:gd name="T3" fmla="*/ 132 h 164"/>
                  <a:gd name="T4" fmla="*/ 8 w 24"/>
                  <a:gd name="T5" fmla="*/ 78 h 164"/>
                  <a:gd name="T6" fmla="*/ 12 w 24"/>
                  <a:gd name="T7" fmla="*/ 0 h 164"/>
                  <a:gd name="T8" fmla="*/ 12 w 24"/>
                  <a:gd name="T9" fmla="*/ 56 h 164"/>
                  <a:gd name="T10" fmla="*/ 20 w 24"/>
                  <a:gd name="T11" fmla="*/ 88 h 164"/>
                  <a:gd name="T12" fmla="*/ 6 w 24"/>
                  <a:gd name="T13" fmla="*/ 164 h 164"/>
                </a:gdLst>
                <a:ahLst/>
                <a:cxnLst>
                  <a:cxn ang="0">
                    <a:pos x="T0" y="T1"/>
                  </a:cxn>
                  <a:cxn ang="0">
                    <a:pos x="T2" y="T3"/>
                  </a:cxn>
                  <a:cxn ang="0">
                    <a:pos x="T4" y="T5"/>
                  </a:cxn>
                  <a:cxn ang="0">
                    <a:pos x="T6" y="T7"/>
                  </a:cxn>
                  <a:cxn ang="0">
                    <a:pos x="T8" y="T9"/>
                  </a:cxn>
                  <a:cxn ang="0">
                    <a:pos x="T10" y="T11"/>
                  </a:cxn>
                  <a:cxn ang="0">
                    <a:pos x="T12" y="T13"/>
                  </a:cxn>
                </a:cxnLst>
                <a:rect l="0" t="0" r="r" b="b"/>
                <a:pathLst>
                  <a:path w="24" h="164">
                    <a:moveTo>
                      <a:pt x="6" y="164"/>
                    </a:moveTo>
                    <a:cubicBezTo>
                      <a:pt x="7" y="153"/>
                      <a:pt x="9" y="142"/>
                      <a:pt x="10" y="132"/>
                    </a:cubicBezTo>
                    <a:cubicBezTo>
                      <a:pt x="12" y="114"/>
                      <a:pt x="13" y="97"/>
                      <a:pt x="8" y="78"/>
                    </a:cubicBezTo>
                    <a:cubicBezTo>
                      <a:pt x="0" y="54"/>
                      <a:pt x="3" y="26"/>
                      <a:pt x="12" y="0"/>
                    </a:cubicBezTo>
                    <a:cubicBezTo>
                      <a:pt x="12" y="19"/>
                      <a:pt x="12" y="37"/>
                      <a:pt x="12" y="56"/>
                    </a:cubicBezTo>
                    <a:cubicBezTo>
                      <a:pt x="12" y="67"/>
                      <a:pt x="18" y="78"/>
                      <a:pt x="20" y="88"/>
                    </a:cubicBezTo>
                    <a:cubicBezTo>
                      <a:pt x="24" y="114"/>
                      <a:pt x="17" y="140"/>
                      <a:pt x="6" y="164"/>
                    </a:cubicBezTo>
                    <a:close/>
                  </a:path>
                </a:pathLst>
              </a:custGeom>
              <a:solidFill>
                <a:srgbClr val="8870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4" name="Freeform 297"/>
              <p:cNvSpPr/>
              <p:nvPr/>
            </p:nvSpPr>
            <p:spPr bwMode="auto">
              <a:xfrm>
                <a:off x="1354" y="1232"/>
                <a:ext cx="46" cy="139"/>
              </a:xfrm>
              <a:custGeom>
                <a:avLst/>
                <a:gdLst>
                  <a:gd name="T0" fmla="*/ 31 w 41"/>
                  <a:gd name="T1" fmla="*/ 44 h 124"/>
                  <a:gd name="T2" fmla="*/ 27 w 41"/>
                  <a:gd name="T3" fmla="*/ 64 h 124"/>
                  <a:gd name="T4" fmla="*/ 22 w 41"/>
                  <a:gd name="T5" fmla="*/ 55 h 124"/>
                  <a:gd name="T6" fmla="*/ 22 w 41"/>
                  <a:gd name="T7" fmla="*/ 40 h 124"/>
                  <a:gd name="T8" fmla="*/ 11 w 41"/>
                  <a:gd name="T9" fmla="*/ 124 h 124"/>
                  <a:gd name="T10" fmla="*/ 4 w 41"/>
                  <a:gd name="T11" fmla="*/ 101 h 124"/>
                  <a:gd name="T12" fmla="*/ 21 w 41"/>
                  <a:gd name="T13" fmla="*/ 18 h 124"/>
                  <a:gd name="T14" fmla="*/ 23 w 41"/>
                  <a:gd name="T15" fmla="*/ 4 h 124"/>
                  <a:gd name="T16" fmla="*/ 34 w 41"/>
                  <a:gd name="T17" fmla="*/ 0 h 124"/>
                  <a:gd name="T18" fmla="*/ 31 w 41"/>
                  <a:gd name="T19" fmla="*/ 4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24">
                    <a:moveTo>
                      <a:pt x="31" y="44"/>
                    </a:moveTo>
                    <a:cubicBezTo>
                      <a:pt x="30" y="51"/>
                      <a:pt x="28" y="57"/>
                      <a:pt x="27" y="64"/>
                    </a:cubicBezTo>
                    <a:cubicBezTo>
                      <a:pt x="19" y="64"/>
                      <a:pt x="22" y="59"/>
                      <a:pt x="22" y="55"/>
                    </a:cubicBezTo>
                    <a:cubicBezTo>
                      <a:pt x="22" y="50"/>
                      <a:pt x="22" y="45"/>
                      <a:pt x="22" y="40"/>
                    </a:cubicBezTo>
                    <a:cubicBezTo>
                      <a:pt x="13" y="66"/>
                      <a:pt x="9" y="94"/>
                      <a:pt x="11" y="124"/>
                    </a:cubicBezTo>
                    <a:cubicBezTo>
                      <a:pt x="0" y="116"/>
                      <a:pt x="3" y="108"/>
                      <a:pt x="4" y="101"/>
                    </a:cubicBezTo>
                    <a:cubicBezTo>
                      <a:pt x="7" y="73"/>
                      <a:pt x="8" y="44"/>
                      <a:pt x="21" y="18"/>
                    </a:cubicBezTo>
                    <a:cubicBezTo>
                      <a:pt x="22" y="14"/>
                      <a:pt x="22" y="9"/>
                      <a:pt x="23" y="4"/>
                    </a:cubicBezTo>
                    <a:cubicBezTo>
                      <a:pt x="27" y="3"/>
                      <a:pt x="30" y="1"/>
                      <a:pt x="34" y="0"/>
                    </a:cubicBezTo>
                    <a:cubicBezTo>
                      <a:pt x="39" y="15"/>
                      <a:pt x="41" y="30"/>
                      <a:pt x="31" y="44"/>
                    </a:cubicBezTo>
                    <a:close/>
                  </a:path>
                </a:pathLst>
              </a:custGeom>
              <a:solidFill>
                <a:srgbClr val="946D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5" name="Freeform 298"/>
              <p:cNvSpPr/>
              <p:nvPr/>
            </p:nvSpPr>
            <p:spPr bwMode="auto">
              <a:xfrm>
                <a:off x="1316" y="1245"/>
                <a:ext cx="42" cy="180"/>
              </a:xfrm>
              <a:custGeom>
                <a:avLst/>
                <a:gdLst>
                  <a:gd name="T0" fmla="*/ 17 w 37"/>
                  <a:gd name="T1" fmla="*/ 8 h 160"/>
                  <a:gd name="T2" fmla="*/ 37 w 37"/>
                  <a:gd name="T3" fmla="*/ 7 h 160"/>
                  <a:gd name="T4" fmla="*/ 11 w 37"/>
                  <a:gd name="T5" fmla="*/ 134 h 160"/>
                  <a:gd name="T6" fmla="*/ 9 w 37"/>
                  <a:gd name="T7" fmla="*/ 148 h 160"/>
                  <a:gd name="T8" fmla="*/ 9 w 37"/>
                  <a:gd name="T9" fmla="*/ 148 h 160"/>
                  <a:gd name="T10" fmla="*/ 0 w 37"/>
                  <a:gd name="T11" fmla="*/ 160 h 160"/>
                  <a:gd name="T12" fmla="*/ 19 w 37"/>
                  <a:gd name="T13" fmla="*/ 47 h 160"/>
                  <a:gd name="T14" fmla="*/ 24 w 37"/>
                  <a:gd name="T15" fmla="*/ 18 h 160"/>
                  <a:gd name="T16" fmla="*/ 17 w 37"/>
                  <a:gd name="T17" fmla="*/ 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160">
                    <a:moveTo>
                      <a:pt x="17" y="8"/>
                    </a:moveTo>
                    <a:cubicBezTo>
                      <a:pt x="23" y="0"/>
                      <a:pt x="30" y="4"/>
                      <a:pt x="37" y="7"/>
                    </a:cubicBezTo>
                    <a:cubicBezTo>
                      <a:pt x="21" y="48"/>
                      <a:pt x="23" y="93"/>
                      <a:pt x="11" y="134"/>
                    </a:cubicBezTo>
                    <a:cubicBezTo>
                      <a:pt x="9" y="139"/>
                      <a:pt x="10" y="143"/>
                      <a:pt x="9" y="148"/>
                    </a:cubicBezTo>
                    <a:cubicBezTo>
                      <a:pt x="9" y="148"/>
                      <a:pt x="9" y="148"/>
                      <a:pt x="9" y="148"/>
                    </a:cubicBezTo>
                    <a:cubicBezTo>
                      <a:pt x="7" y="151"/>
                      <a:pt x="5" y="153"/>
                      <a:pt x="0" y="160"/>
                    </a:cubicBezTo>
                    <a:cubicBezTo>
                      <a:pt x="7" y="120"/>
                      <a:pt x="13" y="84"/>
                      <a:pt x="19" y="47"/>
                    </a:cubicBezTo>
                    <a:cubicBezTo>
                      <a:pt x="21" y="38"/>
                      <a:pt x="23" y="28"/>
                      <a:pt x="24" y="18"/>
                    </a:cubicBezTo>
                    <a:cubicBezTo>
                      <a:pt x="25" y="13"/>
                      <a:pt x="26" y="7"/>
                      <a:pt x="17" y="8"/>
                    </a:cubicBezTo>
                    <a:close/>
                  </a:path>
                </a:pathLst>
              </a:custGeom>
              <a:solidFill>
                <a:srgbClr val="9674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6" name="Freeform 299"/>
              <p:cNvSpPr/>
              <p:nvPr/>
            </p:nvSpPr>
            <p:spPr bwMode="auto">
              <a:xfrm>
                <a:off x="1262" y="2088"/>
                <a:ext cx="32" cy="173"/>
              </a:xfrm>
              <a:custGeom>
                <a:avLst/>
                <a:gdLst>
                  <a:gd name="T0" fmla="*/ 28 w 28"/>
                  <a:gd name="T1" fmla="*/ 0 h 154"/>
                  <a:gd name="T2" fmla="*/ 4 w 28"/>
                  <a:gd name="T3" fmla="*/ 154 h 154"/>
                  <a:gd name="T4" fmla="*/ 28 w 28"/>
                  <a:gd name="T5" fmla="*/ 0 h 154"/>
                </a:gdLst>
                <a:ahLst/>
                <a:cxnLst>
                  <a:cxn ang="0">
                    <a:pos x="T0" y="T1"/>
                  </a:cxn>
                  <a:cxn ang="0">
                    <a:pos x="T2" y="T3"/>
                  </a:cxn>
                  <a:cxn ang="0">
                    <a:pos x="T4" y="T5"/>
                  </a:cxn>
                </a:cxnLst>
                <a:rect l="0" t="0" r="r" b="b"/>
                <a:pathLst>
                  <a:path w="28" h="154">
                    <a:moveTo>
                      <a:pt x="28" y="0"/>
                    </a:moveTo>
                    <a:cubicBezTo>
                      <a:pt x="19" y="50"/>
                      <a:pt x="18" y="101"/>
                      <a:pt x="4" y="154"/>
                    </a:cubicBezTo>
                    <a:cubicBezTo>
                      <a:pt x="0" y="128"/>
                      <a:pt x="15" y="18"/>
                      <a:pt x="28" y="0"/>
                    </a:cubicBezTo>
                    <a:close/>
                  </a:path>
                </a:pathLst>
              </a:custGeom>
              <a:solidFill>
                <a:srgbClr val="A276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7" name="Freeform 300"/>
              <p:cNvSpPr/>
              <p:nvPr/>
            </p:nvSpPr>
            <p:spPr bwMode="auto">
              <a:xfrm>
                <a:off x="1399" y="1753"/>
                <a:ext cx="19" cy="210"/>
              </a:xfrm>
              <a:custGeom>
                <a:avLst/>
                <a:gdLst>
                  <a:gd name="T0" fmla="*/ 15 w 17"/>
                  <a:gd name="T1" fmla="*/ 0 h 187"/>
                  <a:gd name="T2" fmla="*/ 5 w 17"/>
                  <a:gd name="T3" fmla="*/ 187 h 187"/>
                  <a:gd name="T4" fmla="*/ 15 w 17"/>
                  <a:gd name="T5" fmla="*/ 0 h 187"/>
                </a:gdLst>
                <a:ahLst/>
                <a:cxnLst>
                  <a:cxn ang="0">
                    <a:pos x="T0" y="T1"/>
                  </a:cxn>
                  <a:cxn ang="0">
                    <a:pos x="T2" y="T3"/>
                  </a:cxn>
                  <a:cxn ang="0">
                    <a:pos x="T4" y="T5"/>
                  </a:cxn>
                </a:cxnLst>
                <a:rect l="0" t="0" r="r" b="b"/>
                <a:pathLst>
                  <a:path w="17" h="187">
                    <a:moveTo>
                      <a:pt x="15" y="0"/>
                    </a:moveTo>
                    <a:cubicBezTo>
                      <a:pt x="9" y="62"/>
                      <a:pt x="17" y="124"/>
                      <a:pt x="5" y="187"/>
                    </a:cubicBezTo>
                    <a:cubicBezTo>
                      <a:pt x="0" y="166"/>
                      <a:pt x="6" y="32"/>
                      <a:pt x="15" y="0"/>
                    </a:cubicBezTo>
                    <a:close/>
                  </a:path>
                </a:pathLst>
              </a:custGeom>
              <a:solidFill>
                <a:srgbClr val="9B70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8" name="Freeform 301"/>
              <p:cNvSpPr/>
              <p:nvPr/>
            </p:nvSpPr>
            <p:spPr bwMode="auto">
              <a:xfrm>
                <a:off x="1366" y="2256"/>
                <a:ext cx="33" cy="178"/>
              </a:xfrm>
              <a:custGeom>
                <a:avLst/>
                <a:gdLst>
                  <a:gd name="T0" fmla="*/ 8 w 30"/>
                  <a:gd name="T1" fmla="*/ 140 h 158"/>
                  <a:gd name="T2" fmla="*/ 2 w 30"/>
                  <a:gd name="T3" fmla="*/ 158 h 158"/>
                  <a:gd name="T4" fmla="*/ 0 w 30"/>
                  <a:gd name="T5" fmla="*/ 147 h 158"/>
                  <a:gd name="T6" fmla="*/ 27 w 30"/>
                  <a:gd name="T7" fmla="*/ 0 h 158"/>
                  <a:gd name="T8" fmla="*/ 18 w 30"/>
                  <a:gd name="T9" fmla="*/ 102 h 158"/>
                  <a:gd name="T10" fmla="*/ 8 w 30"/>
                  <a:gd name="T11" fmla="*/ 140 h 158"/>
                </a:gdLst>
                <a:ahLst/>
                <a:cxnLst>
                  <a:cxn ang="0">
                    <a:pos x="T0" y="T1"/>
                  </a:cxn>
                  <a:cxn ang="0">
                    <a:pos x="T2" y="T3"/>
                  </a:cxn>
                  <a:cxn ang="0">
                    <a:pos x="T4" y="T5"/>
                  </a:cxn>
                  <a:cxn ang="0">
                    <a:pos x="T6" y="T7"/>
                  </a:cxn>
                  <a:cxn ang="0">
                    <a:pos x="T8" y="T9"/>
                  </a:cxn>
                  <a:cxn ang="0">
                    <a:pos x="T10" y="T11"/>
                  </a:cxn>
                </a:cxnLst>
                <a:rect l="0" t="0" r="r" b="b"/>
                <a:pathLst>
                  <a:path w="30" h="158">
                    <a:moveTo>
                      <a:pt x="8" y="140"/>
                    </a:moveTo>
                    <a:cubicBezTo>
                      <a:pt x="3" y="144"/>
                      <a:pt x="7" y="151"/>
                      <a:pt x="2" y="158"/>
                    </a:cubicBezTo>
                    <a:cubicBezTo>
                      <a:pt x="2" y="153"/>
                      <a:pt x="1" y="150"/>
                      <a:pt x="0" y="147"/>
                    </a:cubicBezTo>
                    <a:cubicBezTo>
                      <a:pt x="9" y="98"/>
                      <a:pt x="21" y="50"/>
                      <a:pt x="27" y="0"/>
                    </a:cubicBezTo>
                    <a:cubicBezTo>
                      <a:pt x="25" y="34"/>
                      <a:pt x="30" y="68"/>
                      <a:pt x="18" y="102"/>
                    </a:cubicBezTo>
                    <a:cubicBezTo>
                      <a:pt x="13" y="114"/>
                      <a:pt x="11" y="127"/>
                      <a:pt x="8" y="140"/>
                    </a:cubicBezTo>
                    <a:close/>
                  </a:path>
                </a:pathLst>
              </a:custGeom>
              <a:solidFill>
                <a:srgbClr val="9E72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9" name="Freeform 302"/>
              <p:cNvSpPr/>
              <p:nvPr/>
            </p:nvSpPr>
            <p:spPr bwMode="auto">
              <a:xfrm>
                <a:off x="863" y="2401"/>
                <a:ext cx="72" cy="182"/>
              </a:xfrm>
              <a:custGeom>
                <a:avLst/>
                <a:gdLst>
                  <a:gd name="T0" fmla="*/ 0 w 64"/>
                  <a:gd name="T1" fmla="*/ 162 h 162"/>
                  <a:gd name="T2" fmla="*/ 64 w 64"/>
                  <a:gd name="T3" fmla="*/ 0 h 162"/>
                  <a:gd name="T4" fmla="*/ 0 w 64"/>
                  <a:gd name="T5" fmla="*/ 162 h 162"/>
                </a:gdLst>
                <a:ahLst/>
                <a:cxnLst>
                  <a:cxn ang="0">
                    <a:pos x="T0" y="T1"/>
                  </a:cxn>
                  <a:cxn ang="0">
                    <a:pos x="T2" y="T3"/>
                  </a:cxn>
                  <a:cxn ang="0">
                    <a:pos x="T4" y="T5"/>
                  </a:cxn>
                </a:cxnLst>
                <a:rect l="0" t="0" r="r" b="b"/>
                <a:pathLst>
                  <a:path w="64" h="162">
                    <a:moveTo>
                      <a:pt x="0" y="162"/>
                    </a:moveTo>
                    <a:cubicBezTo>
                      <a:pt x="13" y="105"/>
                      <a:pt x="44" y="54"/>
                      <a:pt x="64" y="0"/>
                    </a:cubicBezTo>
                    <a:cubicBezTo>
                      <a:pt x="49" y="56"/>
                      <a:pt x="22" y="108"/>
                      <a:pt x="0" y="162"/>
                    </a:cubicBezTo>
                    <a:close/>
                  </a:path>
                </a:pathLst>
              </a:custGeom>
              <a:solidFill>
                <a:srgbClr val="8B66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0" name="Freeform 303"/>
              <p:cNvSpPr/>
              <p:nvPr/>
            </p:nvSpPr>
            <p:spPr bwMode="auto">
              <a:xfrm>
                <a:off x="1152" y="2182"/>
                <a:ext cx="36" cy="175"/>
              </a:xfrm>
              <a:custGeom>
                <a:avLst/>
                <a:gdLst>
                  <a:gd name="T0" fmla="*/ 32 w 32"/>
                  <a:gd name="T1" fmla="*/ 0 h 156"/>
                  <a:gd name="T2" fmla="*/ 0 w 32"/>
                  <a:gd name="T3" fmla="*/ 156 h 156"/>
                  <a:gd name="T4" fmla="*/ 18 w 32"/>
                  <a:gd name="T5" fmla="*/ 79 h 156"/>
                  <a:gd name="T6" fmla="*/ 32 w 32"/>
                  <a:gd name="T7" fmla="*/ 0 h 156"/>
                </a:gdLst>
                <a:ahLst/>
                <a:cxnLst>
                  <a:cxn ang="0">
                    <a:pos x="T0" y="T1"/>
                  </a:cxn>
                  <a:cxn ang="0">
                    <a:pos x="T2" y="T3"/>
                  </a:cxn>
                  <a:cxn ang="0">
                    <a:pos x="T4" y="T5"/>
                  </a:cxn>
                  <a:cxn ang="0">
                    <a:pos x="T6" y="T7"/>
                  </a:cxn>
                </a:cxnLst>
                <a:rect l="0" t="0" r="r" b="b"/>
                <a:pathLst>
                  <a:path w="32" h="156">
                    <a:moveTo>
                      <a:pt x="32" y="0"/>
                    </a:moveTo>
                    <a:cubicBezTo>
                      <a:pt x="29" y="54"/>
                      <a:pt x="25" y="107"/>
                      <a:pt x="0" y="156"/>
                    </a:cubicBezTo>
                    <a:cubicBezTo>
                      <a:pt x="3" y="129"/>
                      <a:pt x="19" y="105"/>
                      <a:pt x="18" y="79"/>
                    </a:cubicBezTo>
                    <a:cubicBezTo>
                      <a:pt x="18" y="51"/>
                      <a:pt x="31" y="27"/>
                      <a:pt x="32" y="0"/>
                    </a:cubicBezTo>
                    <a:close/>
                  </a:path>
                </a:pathLst>
              </a:custGeom>
              <a:solidFill>
                <a:srgbClr val="8166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1" name="Freeform 304"/>
              <p:cNvSpPr/>
              <p:nvPr/>
            </p:nvSpPr>
            <p:spPr bwMode="auto">
              <a:xfrm>
                <a:off x="960" y="1969"/>
                <a:ext cx="62" cy="175"/>
              </a:xfrm>
              <a:custGeom>
                <a:avLst/>
                <a:gdLst>
                  <a:gd name="T0" fmla="*/ 47 w 55"/>
                  <a:gd name="T1" fmla="*/ 12 h 156"/>
                  <a:gd name="T2" fmla="*/ 53 w 55"/>
                  <a:gd name="T3" fmla="*/ 0 h 156"/>
                  <a:gd name="T4" fmla="*/ 53 w 55"/>
                  <a:gd name="T5" fmla="*/ 16 h 156"/>
                  <a:gd name="T6" fmla="*/ 5 w 55"/>
                  <a:gd name="T7" fmla="*/ 156 h 156"/>
                  <a:gd name="T8" fmla="*/ 2 w 55"/>
                  <a:gd name="T9" fmla="*/ 151 h 156"/>
                  <a:gd name="T10" fmla="*/ 47 w 55"/>
                  <a:gd name="T11" fmla="*/ 12 h 156"/>
                </a:gdLst>
                <a:ahLst/>
                <a:cxnLst>
                  <a:cxn ang="0">
                    <a:pos x="T0" y="T1"/>
                  </a:cxn>
                  <a:cxn ang="0">
                    <a:pos x="T2" y="T3"/>
                  </a:cxn>
                  <a:cxn ang="0">
                    <a:pos x="T4" y="T5"/>
                  </a:cxn>
                  <a:cxn ang="0">
                    <a:pos x="T6" y="T7"/>
                  </a:cxn>
                  <a:cxn ang="0">
                    <a:pos x="T8" y="T9"/>
                  </a:cxn>
                  <a:cxn ang="0">
                    <a:pos x="T10" y="T11"/>
                  </a:cxn>
                </a:cxnLst>
                <a:rect l="0" t="0" r="r" b="b"/>
                <a:pathLst>
                  <a:path w="55" h="156">
                    <a:moveTo>
                      <a:pt x="47" y="12"/>
                    </a:moveTo>
                    <a:cubicBezTo>
                      <a:pt x="49" y="8"/>
                      <a:pt x="51" y="4"/>
                      <a:pt x="53" y="0"/>
                    </a:cubicBezTo>
                    <a:cubicBezTo>
                      <a:pt x="53" y="6"/>
                      <a:pt x="55" y="12"/>
                      <a:pt x="53" y="16"/>
                    </a:cubicBezTo>
                    <a:cubicBezTo>
                      <a:pt x="33" y="61"/>
                      <a:pt x="31" y="113"/>
                      <a:pt x="5" y="156"/>
                    </a:cubicBezTo>
                    <a:cubicBezTo>
                      <a:pt x="1" y="156"/>
                      <a:pt x="0" y="155"/>
                      <a:pt x="2" y="151"/>
                    </a:cubicBezTo>
                    <a:cubicBezTo>
                      <a:pt x="23" y="107"/>
                      <a:pt x="25" y="56"/>
                      <a:pt x="47" y="12"/>
                    </a:cubicBezTo>
                    <a:close/>
                  </a:path>
                </a:pathLst>
              </a:custGeom>
              <a:solidFill>
                <a:srgbClr val="7C56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2" name="Freeform 305"/>
              <p:cNvSpPr/>
              <p:nvPr/>
            </p:nvSpPr>
            <p:spPr bwMode="auto">
              <a:xfrm>
                <a:off x="931" y="1426"/>
                <a:ext cx="73" cy="161"/>
              </a:xfrm>
              <a:custGeom>
                <a:avLst/>
                <a:gdLst>
                  <a:gd name="T0" fmla="*/ 4 w 65"/>
                  <a:gd name="T1" fmla="*/ 143 h 143"/>
                  <a:gd name="T2" fmla="*/ 0 w 65"/>
                  <a:gd name="T3" fmla="*/ 139 h 143"/>
                  <a:gd name="T4" fmla="*/ 59 w 65"/>
                  <a:gd name="T5" fmla="*/ 0 h 143"/>
                  <a:gd name="T6" fmla="*/ 65 w 65"/>
                  <a:gd name="T7" fmla="*/ 2 h 143"/>
                  <a:gd name="T8" fmla="*/ 4 w 65"/>
                  <a:gd name="T9" fmla="*/ 143 h 143"/>
                </a:gdLst>
                <a:ahLst/>
                <a:cxnLst>
                  <a:cxn ang="0">
                    <a:pos x="T0" y="T1"/>
                  </a:cxn>
                  <a:cxn ang="0">
                    <a:pos x="T2" y="T3"/>
                  </a:cxn>
                  <a:cxn ang="0">
                    <a:pos x="T4" y="T5"/>
                  </a:cxn>
                  <a:cxn ang="0">
                    <a:pos x="T6" y="T7"/>
                  </a:cxn>
                  <a:cxn ang="0">
                    <a:pos x="T8" y="T9"/>
                  </a:cxn>
                </a:cxnLst>
                <a:rect l="0" t="0" r="r" b="b"/>
                <a:pathLst>
                  <a:path w="65" h="143">
                    <a:moveTo>
                      <a:pt x="4" y="143"/>
                    </a:moveTo>
                    <a:cubicBezTo>
                      <a:pt x="3" y="142"/>
                      <a:pt x="2" y="141"/>
                      <a:pt x="0" y="139"/>
                    </a:cubicBezTo>
                    <a:cubicBezTo>
                      <a:pt x="20" y="93"/>
                      <a:pt x="40" y="46"/>
                      <a:pt x="59" y="0"/>
                    </a:cubicBezTo>
                    <a:cubicBezTo>
                      <a:pt x="61" y="0"/>
                      <a:pt x="63" y="1"/>
                      <a:pt x="65" y="2"/>
                    </a:cubicBezTo>
                    <a:cubicBezTo>
                      <a:pt x="44" y="49"/>
                      <a:pt x="31" y="99"/>
                      <a:pt x="4" y="143"/>
                    </a:cubicBezTo>
                    <a:close/>
                  </a:path>
                </a:pathLst>
              </a:custGeom>
              <a:solidFill>
                <a:srgbClr val="B38A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3" name="Freeform 306"/>
              <p:cNvSpPr/>
              <p:nvPr/>
            </p:nvSpPr>
            <p:spPr bwMode="auto">
              <a:xfrm>
                <a:off x="1038" y="1832"/>
                <a:ext cx="57" cy="173"/>
              </a:xfrm>
              <a:custGeom>
                <a:avLst/>
                <a:gdLst>
                  <a:gd name="T0" fmla="*/ 0 w 50"/>
                  <a:gd name="T1" fmla="*/ 154 h 154"/>
                  <a:gd name="T2" fmla="*/ 25 w 50"/>
                  <a:gd name="T3" fmla="*/ 63 h 154"/>
                  <a:gd name="T4" fmla="*/ 40 w 50"/>
                  <a:gd name="T5" fmla="*/ 18 h 154"/>
                  <a:gd name="T6" fmla="*/ 50 w 50"/>
                  <a:gd name="T7" fmla="*/ 0 h 154"/>
                  <a:gd name="T8" fmla="*/ 31 w 50"/>
                  <a:gd name="T9" fmla="*/ 68 h 154"/>
                  <a:gd name="T10" fmla="*/ 7 w 50"/>
                  <a:gd name="T11" fmla="*/ 143 h 154"/>
                  <a:gd name="T12" fmla="*/ 1 w 50"/>
                  <a:gd name="T13" fmla="*/ 154 h 154"/>
                  <a:gd name="T14" fmla="*/ 0 w 50"/>
                  <a:gd name="T15" fmla="*/ 154 h 1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154">
                    <a:moveTo>
                      <a:pt x="0" y="154"/>
                    </a:moveTo>
                    <a:cubicBezTo>
                      <a:pt x="5" y="123"/>
                      <a:pt x="6" y="91"/>
                      <a:pt x="25" y="63"/>
                    </a:cubicBezTo>
                    <a:cubicBezTo>
                      <a:pt x="34" y="50"/>
                      <a:pt x="35" y="33"/>
                      <a:pt x="40" y="18"/>
                    </a:cubicBezTo>
                    <a:cubicBezTo>
                      <a:pt x="41" y="13"/>
                      <a:pt x="42" y="8"/>
                      <a:pt x="50" y="0"/>
                    </a:cubicBezTo>
                    <a:cubicBezTo>
                      <a:pt x="48" y="27"/>
                      <a:pt x="41" y="49"/>
                      <a:pt x="31" y="68"/>
                    </a:cubicBezTo>
                    <a:cubicBezTo>
                      <a:pt x="19" y="92"/>
                      <a:pt x="11" y="116"/>
                      <a:pt x="7" y="143"/>
                    </a:cubicBezTo>
                    <a:cubicBezTo>
                      <a:pt x="6" y="147"/>
                      <a:pt x="5" y="152"/>
                      <a:pt x="1" y="154"/>
                    </a:cubicBezTo>
                    <a:lnTo>
                      <a:pt x="0" y="154"/>
                    </a:lnTo>
                    <a:close/>
                  </a:path>
                </a:pathLst>
              </a:custGeom>
              <a:solidFill>
                <a:srgbClr val="936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4" name="Freeform 307"/>
              <p:cNvSpPr/>
              <p:nvPr/>
            </p:nvSpPr>
            <p:spPr bwMode="auto">
              <a:xfrm>
                <a:off x="758" y="2257"/>
                <a:ext cx="55" cy="145"/>
              </a:xfrm>
              <a:custGeom>
                <a:avLst/>
                <a:gdLst>
                  <a:gd name="T0" fmla="*/ 37 w 49"/>
                  <a:gd name="T1" fmla="*/ 91 h 129"/>
                  <a:gd name="T2" fmla="*/ 31 w 49"/>
                  <a:gd name="T3" fmla="*/ 69 h 129"/>
                  <a:gd name="T4" fmla="*/ 0 w 49"/>
                  <a:gd name="T5" fmla="*/ 129 h 129"/>
                  <a:gd name="T6" fmla="*/ 49 w 49"/>
                  <a:gd name="T7" fmla="*/ 0 h 129"/>
                  <a:gd name="T8" fmla="*/ 37 w 49"/>
                  <a:gd name="T9" fmla="*/ 91 h 129"/>
                </a:gdLst>
                <a:ahLst/>
                <a:cxnLst>
                  <a:cxn ang="0">
                    <a:pos x="T0" y="T1"/>
                  </a:cxn>
                  <a:cxn ang="0">
                    <a:pos x="T2" y="T3"/>
                  </a:cxn>
                  <a:cxn ang="0">
                    <a:pos x="T4" y="T5"/>
                  </a:cxn>
                  <a:cxn ang="0">
                    <a:pos x="T6" y="T7"/>
                  </a:cxn>
                  <a:cxn ang="0">
                    <a:pos x="T8" y="T9"/>
                  </a:cxn>
                </a:cxnLst>
                <a:rect l="0" t="0" r="r" b="b"/>
                <a:pathLst>
                  <a:path w="49" h="129">
                    <a:moveTo>
                      <a:pt x="37" y="91"/>
                    </a:moveTo>
                    <a:cubicBezTo>
                      <a:pt x="28" y="82"/>
                      <a:pt x="34" y="76"/>
                      <a:pt x="31" y="69"/>
                    </a:cubicBezTo>
                    <a:cubicBezTo>
                      <a:pt x="20" y="89"/>
                      <a:pt x="9" y="108"/>
                      <a:pt x="0" y="129"/>
                    </a:cubicBezTo>
                    <a:cubicBezTo>
                      <a:pt x="9" y="83"/>
                      <a:pt x="39" y="46"/>
                      <a:pt x="49" y="0"/>
                    </a:cubicBezTo>
                    <a:cubicBezTo>
                      <a:pt x="43" y="29"/>
                      <a:pt x="36" y="58"/>
                      <a:pt x="37" y="91"/>
                    </a:cubicBezTo>
                    <a:close/>
                  </a:path>
                </a:pathLst>
              </a:custGeom>
              <a:solidFill>
                <a:srgbClr val="7E5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5" name="Freeform 308"/>
              <p:cNvSpPr/>
              <p:nvPr/>
            </p:nvSpPr>
            <p:spPr bwMode="auto">
              <a:xfrm>
                <a:off x="914" y="2218"/>
                <a:ext cx="76" cy="176"/>
              </a:xfrm>
              <a:custGeom>
                <a:avLst/>
                <a:gdLst>
                  <a:gd name="T0" fmla="*/ 4 w 68"/>
                  <a:gd name="T1" fmla="*/ 157 h 157"/>
                  <a:gd name="T2" fmla="*/ 6 w 68"/>
                  <a:gd name="T3" fmla="*/ 142 h 157"/>
                  <a:gd name="T4" fmla="*/ 36 w 68"/>
                  <a:gd name="T5" fmla="*/ 60 h 157"/>
                  <a:gd name="T6" fmla="*/ 42 w 68"/>
                  <a:gd name="T7" fmla="*/ 54 h 157"/>
                  <a:gd name="T8" fmla="*/ 63 w 68"/>
                  <a:gd name="T9" fmla="*/ 0 h 157"/>
                  <a:gd name="T10" fmla="*/ 59 w 68"/>
                  <a:gd name="T11" fmla="*/ 31 h 157"/>
                  <a:gd name="T12" fmla="*/ 15 w 68"/>
                  <a:gd name="T13" fmla="*/ 141 h 157"/>
                  <a:gd name="T14" fmla="*/ 4 w 68"/>
                  <a:gd name="T15" fmla="*/ 157 h 1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157">
                    <a:moveTo>
                      <a:pt x="4" y="157"/>
                    </a:moveTo>
                    <a:cubicBezTo>
                      <a:pt x="0" y="151"/>
                      <a:pt x="6" y="147"/>
                      <a:pt x="6" y="142"/>
                    </a:cubicBezTo>
                    <a:cubicBezTo>
                      <a:pt x="17" y="115"/>
                      <a:pt x="26" y="87"/>
                      <a:pt x="36" y="60"/>
                    </a:cubicBezTo>
                    <a:cubicBezTo>
                      <a:pt x="37" y="57"/>
                      <a:pt x="40" y="55"/>
                      <a:pt x="42" y="54"/>
                    </a:cubicBezTo>
                    <a:cubicBezTo>
                      <a:pt x="53" y="38"/>
                      <a:pt x="56" y="20"/>
                      <a:pt x="63" y="0"/>
                    </a:cubicBezTo>
                    <a:cubicBezTo>
                      <a:pt x="68" y="14"/>
                      <a:pt x="63" y="22"/>
                      <a:pt x="59" y="31"/>
                    </a:cubicBezTo>
                    <a:cubicBezTo>
                      <a:pt x="45" y="68"/>
                      <a:pt x="30" y="104"/>
                      <a:pt x="15" y="141"/>
                    </a:cubicBezTo>
                    <a:cubicBezTo>
                      <a:pt x="12" y="147"/>
                      <a:pt x="10" y="154"/>
                      <a:pt x="4" y="157"/>
                    </a:cubicBezTo>
                    <a:close/>
                  </a:path>
                </a:pathLst>
              </a:custGeom>
              <a:solidFill>
                <a:srgbClr val="7C60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6" name="Freeform 309"/>
              <p:cNvSpPr/>
              <p:nvPr/>
            </p:nvSpPr>
            <p:spPr bwMode="auto">
              <a:xfrm>
                <a:off x="979" y="2264"/>
                <a:ext cx="56" cy="162"/>
              </a:xfrm>
              <a:custGeom>
                <a:avLst/>
                <a:gdLst>
                  <a:gd name="T0" fmla="*/ 50 w 50"/>
                  <a:gd name="T1" fmla="*/ 0 h 144"/>
                  <a:gd name="T2" fmla="*/ 0 w 50"/>
                  <a:gd name="T3" fmla="*/ 144 h 144"/>
                  <a:gd name="T4" fmla="*/ 50 w 50"/>
                  <a:gd name="T5" fmla="*/ 0 h 144"/>
                </a:gdLst>
                <a:ahLst/>
                <a:cxnLst>
                  <a:cxn ang="0">
                    <a:pos x="T0" y="T1"/>
                  </a:cxn>
                  <a:cxn ang="0">
                    <a:pos x="T2" y="T3"/>
                  </a:cxn>
                  <a:cxn ang="0">
                    <a:pos x="T4" y="T5"/>
                  </a:cxn>
                </a:cxnLst>
                <a:rect l="0" t="0" r="r" b="b"/>
                <a:pathLst>
                  <a:path w="50" h="144">
                    <a:moveTo>
                      <a:pt x="50" y="0"/>
                    </a:moveTo>
                    <a:cubicBezTo>
                      <a:pt x="35" y="48"/>
                      <a:pt x="32" y="101"/>
                      <a:pt x="0" y="144"/>
                    </a:cubicBezTo>
                    <a:cubicBezTo>
                      <a:pt x="23" y="98"/>
                      <a:pt x="28" y="46"/>
                      <a:pt x="50" y="0"/>
                    </a:cubicBezTo>
                    <a:close/>
                  </a:path>
                </a:pathLst>
              </a:custGeom>
              <a:solidFill>
                <a:srgbClr val="795F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7" name="Freeform 310"/>
              <p:cNvSpPr/>
              <p:nvPr/>
            </p:nvSpPr>
            <p:spPr bwMode="auto">
              <a:xfrm>
                <a:off x="864" y="1704"/>
                <a:ext cx="58" cy="171"/>
              </a:xfrm>
              <a:custGeom>
                <a:avLst/>
                <a:gdLst>
                  <a:gd name="T0" fmla="*/ 51 w 51"/>
                  <a:gd name="T1" fmla="*/ 0 h 153"/>
                  <a:gd name="T2" fmla="*/ 0 w 51"/>
                  <a:gd name="T3" fmla="*/ 153 h 153"/>
                  <a:gd name="T4" fmla="*/ 12 w 51"/>
                  <a:gd name="T5" fmla="*/ 100 h 153"/>
                  <a:gd name="T6" fmla="*/ 37 w 51"/>
                  <a:gd name="T7" fmla="*/ 19 h 153"/>
                  <a:gd name="T8" fmla="*/ 51 w 51"/>
                  <a:gd name="T9" fmla="*/ 0 h 153"/>
                </a:gdLst>
                <a:ahLst/>
                <a:cxnLst>
                  <a:cxn ang="0">
                    <a:pos x="T0" y="T1"/>
                  </a:cxn>
                  <a:cxn ang="0">
                    <a:pos x="T2" y="T3"/>
                  </a:cxn>
                  <a:cxn ang="0">
                    <a:pos x="T4" y="T5"/>
                  </a:cxn>
                  <a:cxn ang="0">
                    <a:pos x="T6" y="T7"/>
                  </a:cxn>
                  <a:cxn ang="0">
                    <a:pos x="T8" y="T9"/>
                  </a:cxn>
                </a:cxnLst>
                <a:rect l="0" t="0" r="r" b="b"/>
                <a:pathLst>
                  <a:path w="51" h="153">
                    <a:moveTo>
                      <a:pt x="51" y="0"/>
                    </a:moveTo>
                    <a:cubicBezTo>
                      <a:pt x="37" y="50"/>
                      <a:pt x="22" y="100"/>
                      <a:pt x="0" y="153"/>
                    </a:cubicBezTo>
                    <a:cubicBezTo>
                      <a:pt x="0" y="131"/>
                      <a:pt x="6" y="115"/>
                      <a:pt x="12" y="100"/>
                    </a:cubicBezTo>
                    <a:cubicBezTo>
                      <a:pt x="21" y="73"/>
                      <a:pt x="29" y="46"/>
                      <a:pt x="37" y="19"/>
                    </a:cubicBezTo>
                    <a:cubicBezTo>
                      <a:pt x="40" y="11"/>
                      <a:pt x="43" y="4"/>
                      <a:pt x="51" y="0"/>
                    </a:cubicBezTo>
                    <a:close/>
                  </a:path>
                </a:pathLst>
              </a:custGeom>
              <a:solidFill>
                <a:srgbClr val="916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8" name="Freeform 311"/>
              <p:cNvSpPr/>
              <p:nvPr/>
            </p:nvSpPr>
            <p:spPr bwMode="auto">
              <a:xfrm>
                <a:off x="1005" y="1247"/>
                <a:ext cx="65" cy="166"/>
              </a:xfrm>
              <a:custGeom>
                <a:avLst/>
                <a:gdLst>
                  <a:gd name="T0" fmla="*/ 0 w 58"/>
                  <a:gd name="T1" fmla="*/ 147 h 147"/>
                  <a:gd name="T2" fmla="*/ 58 w 58"/>
                  <a:gd name="T3" fmla="*/ 0 h 147"/>
                  <a:gd name="T4" fmla="*/ 0 w 58"/>
                  <a:gd name="T5" fmla="*/ 147 h 147"/>
                </a:gdLst>
                <a:ahLst/>
                <a:cxnLst>
                  <a:cxn ang="0">
                    <a:pos x="T0" y="T1"/>
                  </a:cxn>
                  <a:cxn ang="0">
                    <a:pos x="T2" y="T3"/>
                  </a:cxn>
                  <a:cxn ang="0">
                    <a:pos x="T4" y="T5"/>
                  </a:cxn>
                </a:cxnLst>
                <a:rect l="0" t="0" r="r" b="b"/>
                <a:pathLst>
                  <a:path w="58" h="147">
                    <a:moveTo>
                      <a:pt x="0" y="147"/>
                    </a:moveTo>
                    <a:cubicBezTo>
                      <a:pt x="10" y="93"/>
                      <a:pt x="31" y="46"/>
                      <a:pt x="58" y="0"/>
                    </a:cubicBezTo>
                    <a:cubicBezTo>
                      <a:pt x="39" y="49"/>
                      <a:pt x="19" y="98"/>
                      <a:pt x="0" y="147"/>
                    </a:cubicBezTo>
                    <a:close/>
                  </a:path>
                </a:pathLst>
              </a:custGeom>
              <a:solidFill>
                <a:srgbClr val="8763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9" name="Freeform 312"/>
              <p:cNvSpPr/>
              <p:nvPr/>
            </p:nvSpPr>
            <p:spPr bwMode="auto">
              <a:xfrm>
                <a:off x="1649" y="1668"/>
                <a:ext cx="33" cy="140"/>
              </a:xfrm>
              <a:custGeom>
                <a:avLst/>
                <a:gdLst>
                  <a:gd name="T0" fmla="*/ 21 w 30"/>
                  <a:gd name="T1" fmla="*/ 68 h 125"/>
                  <a:gd name="T2" fmla="*/ 10 w 30"/>
                  <a:gd name="T3" fmla="*/ 83 h 125"/>
                  <a:gd name="T4" fmla="*/ 13 w 30"/>
                  <a:gd name="T5" fmla="*/ 116 h 125"/>
                  <a:gd name="T6" fmla="*/ 8 w 30"/>
                  <a:gd name="T7" fmla="*/ 125 h 125"/>
                  <a:gd name="T8" fmla="*/ 5 w 30"/>
                  <a:gd name="T9" fmla="*/ 48 h 125"/>
                  <a:gd name="T10" fmla="*/ 5 w 30"/>
                  <a:gd name="T11" fmla="*/ 48 h 125"/>
                  <a:gd name="T12" fmla="*/ 18 w 30"/>
                  <a:gd name="T13" fmla="*/ 63 h 125"/>
                  <a:gd name="T14" fmla="*/ 18 w 30"/>
                  <a:gd name="T15" fmla="*/ 0 h 125"/>
                  <a:gd name="T16" fmla="*/ 30 w 30"/>
                  <a:gd name="T17" fmla="*/ 15 h 125"/>
                  <a:gd name="T18" fmla="*/ 21 w 30"/>
                  <a:gd name="T19" fmla="*/ 6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25">
                    <a:moveTo>
                      <a:pt x="21" y="68"/>
                    </a:moveTo>
                    <a:cubicBezTo>
                      <a:pt x="11" y="69"/>
                      <a:pt x="9" y="75"/>
                      <a:pt x="10" y="83"/>
                    </a:cubicBezTo>
                    <a:cubicBezTo>
                      <a:pt x="11" y="94"/>
                      <a:pt x="12" y="105"/>
                      <a:pt x="13" y="116"/>
                    </a:cubicBezTo>
                    <a:cubicBezTo>
                      <a:pt x="11" y="119"/>
                      <a:pt x="12" y="124"/>
                      <a:pt x="8" y="125"/>
                    </a:cubicBezTo>
                    <a:cubicBezTo>
                      <a:pt x="0" y="99"/>
                      <a:pt x="0" y="74"/>
                      <a:pt x="5" y="48"/>
                    </a:cubicBezTo>
                    <a:cubicBezTo>
                      <a:pt x="5" y="48"/>
                      <a:pt x="5" y="48"/>
                      <a:pt x="5" y="48"/>
                    </a:cubicBezTo>
                    <a:cubicBezTo>
                      <a:pt x="11" y="50"/>
                      <a:pt x="8" y="58"/>
                      <a:pt x="18" y="63"/>
                    </a:cubicBezTo>
                    <a:cubicBezTo>
                      <a:pt x="18" y="40"/>
                      <a:pt x="18" y="20"/>
                      <a:pt x="18" y="0"/>
                    </a:cubicBezTo>
                    <a:cubicBezTo>
                      <a:pt x="28" y="0"/>
                      <a:pt x="18" y="16"/>
                      <a:pt x="30" y="15"/>
                    </a:cubicBezTo>
                    <a:cubicBezTo>
                      <a:pt x="27" y="33"/>
                      <a:pt x="24" y="50"/>
                      <a:pt x="21" y="68"/>
                    </a:cubicBezTo>
                    <a:close/>
                  </a:path>
                </a:pathLst>
              </a:custGeom>
              <a:solidFill>
                <a:srgbClr val="BB96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0" name="Freeform 313"/>
              <p:cNvSpPr/>
              <p:nvPr/>
            </p:nvSpPr>
            <p:spPr bwMode="auto">
              <a:xfrm>
                <a:off x="1345" y="1805"/>
                <a:ext cx="32" cy="151"/>
              </a:xfrm>
              <a:custGeom>
                <a:avLst/>
                <a:gdLst>
                  <a:gd name="T0" fmla="*/ 2 w 28"/>
                  <a:gd name="T1" fmla="*/ 135 h 135"/>
                  <a:gd name="T2" fmla="*/ 26 w 28"/>
                  <a:gd name="T3" fmla="*/ 0 h 135"/>
                  <a:gd name="T4" fmla="*/ 2 w 28"/>
                  <a:gd name="T5" fmla="*/ 135 h 135"/>
                </a:gdLst>
                <a:ahLst/>
                <a:cxnLst>
                  <a:cxn ang="0">
                    <a:pos x="T0" y="T1"/>
                  </a:cxn>
                  <a:cxn ang="0">
                    <a:pos x="T2" y="T3"/>
                  </a:cxn>
                  <a:cxn ang="0">
                    <a:pos x="T4" y="T5"/>
                  </a:cxn>
                </a:cxnLst>
                <a:rect l="0" t="0" r="r" b="b"/>
                <a:pathLst>
                  <a:path w="28" h="135">
                    <a:moveTo>
                      <a:pt x="2" y="135"/>
                    </a:moveTo>
                    <a:cubicBezTo>
                      <a:pt x="0" y="88"/>
                      <a:pt x="17" y="45"/>
                      <a:pt x="26" y="0"/>
                    </a:cubicBezTo>
                    <a:cubicBezTo>
                      <a:pt x="28" y="47"/>
                      <a:pt x="8" y="89"/>
                      <a:pt x="2" y="135"/>
                    </a:cubicBezTo>
                    <a:close/>
                  </a:path>
                </a:pathLst>
              </a:custGeom>
              <a:solidFill>
                <a:srgbClr val="AF866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1" name="Freeform 314"/>
              <p:cNvSpPr/>
              <p:nvPr/>
            </p:nvSpPr>
            <p:spPr bwMode="auto">
              <a:xfrm>
                <a:off x="1224" y="1254"/>
                <a:ext cx="48" cy="155"/>
              </a:xfrm>
              <a:custGeom>
                <a:avLst/>
                <a:gdLst>
                  <a:gd name="T0" fmla="*/ 35 w 43"/>
                  <a:gd name="T1" fmla="*/ 0 h 138"/>
                  <a:gd name="T2" fmla="*/ 43 w 43"/>
                  <a:gd name="T3" fmla="*/ 4 h 138"/>
                  <a:gd name="T4" fmla="*/ 12 w 43"/>
                  <a:gd name="T5" fmla="*/ 120 h 138"/>
                  <a:gd name="T6" fmla="*/ 0 w 43"/>
                  <a:gd name="T7" fmla="*/ 138 h 138"/>
                  <a:gd name="T8" fmla="*/ 35 w 43"/>
                  <a:gd name="T9" fmla="*/ 0 h 138"/>
                </a:gdLst>
                <a:ahLst/>
                <a:cxnLst>
                  <a:cxn ang="0">
                    <a:pos x="T0" y="T1"/>
                  </a:cxn>
                  <a:cxn ang="0">
                    <a:pos x="T2" y="T3"/>
                  </a:cxn>
                  <a:cxn ang="0">
                    <a:pos x="T4" y="T5"/>
                  </a:cxn>
                  <a:cxn ang="0">
                    <a:pos x="T6" y="T7"/>
                  </a:cxn>
                  <a:cxn ang="0">
                    <a:pos x="T8" y="T9"/>
                  </a:cxn>
                </a:cxnLst>
                <a:rect l="0" t="0" r="r" b="b"/>
                <a:pathLst>
                  <a:path w="43" h="138">
                    <a:moveTo>
                      <a:pt x="35" y="0"/>
                    </a:moveTo>
                    <a:cubicBezTo>
                      <a:pt x="38" y="1"/>
                      <a:pt x="41" y="3"/>
                      <a:pt x="43" y="4"/>
                    </a:cubicBezTo>
                    <a:cubicBezTo>
                      <a:pt x="30" y="42"/>
                      <a:pt x="28" y="83"/>
                      <a:pt x="12" y="120"/>
                    </a:cubicBezTo>
                    <a:cubicBezTo>
                      <a:pt x="9" y="127"/>
                      <a:pt x="9" y="134"/>
                      <a:pt x="0" y="138"/>
                    </a:cubicBezTo>
                    <a:cubicBezTo>
                      <a:pt x="20" y="94"/>
                      <a:pt x="20" y="45"/>
                      <a:pt x="35" y="0"/>
                    </a:cubicBezTo>
                    <a:close/>
                  </a:path>
                </a:pathLst>
              </a:custGeom>
              <a:solidFill>
                <a:srgbClr val="A980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2" name="Freeform 315"/>
              <p:cNvSpPr/>
              <p:nvPr/>
            </p:nvSpPr>
            <p:spPr bwMode="auto">
              <a:xfrm>
                <a:off x="992" y="2005"/>
                <a:ext cx="48" cy="146"/>
              </a:xfrm>
              <a:custGeom>
                <a:avLst/>
                <a:gdLst>
                  <a:gd name="T0" fmla="*/ 42 w 42"/>
                  <a:gd name="T1" fmla="*/ 0 h 130"/>
                  <a:gd name="T2" fmla="*/ 0 w 42"/>
                  <a:gd name="T3" fmla="*/ 130 h 130"/>
                  <a:gd name="T4" fmla="*/ 29 w 42"/>
                  <a:gd name="T5" fmla="*/ 18 h 130"/>
                  <a:gd name="T6" fmla="*/ 41 w 42"/>
                  <a:gd name="T7" fmla="*/ 0 h 130"/>
                  <a:gd name="T8" fmla="*/ 42 w 42"/>
                  <a:gd name="T9" fmla="*/ 0 h 130"/>
                </a:gdLst>
                <a:ahLst/>
                <a:cxnLst>
                  <a:cxn ang="0">
                    <a:pos x="T0" y="T1"/>
                  </a:cxn>
                  <a:cxn ang="0">
                    <a:pos x="T2" y="T3"/>
                  </a:cxn>
                  <a:cxn ang="0">
                    <a:pos x="T4" y="T5"/>
                  </a:cxn>
                  <a:cxn ang="0">
                    <a:pos x="T6" y="T7"/>
                  </a:cxn>
                  <a:cxn ang="0">
                    <a:pos x="T8" y="T9"/>
                  </a:cxn>
                </a:cxnLst>
                <a:rect l="0" t="0" r="r" b="b"/>
                <a:pathLst>
                  <a:path w="42" h="130">
                    <a:moveTo>
                      <a:pt x="42" y="0"/>
                    </a:moveTo>
                    <a:cubicBezTo>
                      <a:pt x="28" y="44"/>
                      <a:pt x="28" y="91"/>
                      <a:pt x="0" y="130"/>
                    </a:cubicBezTo>
                    <a:cubicBezTo>
                      <a:pt x="13" y="93"/>
                      <a:pt x="18" y="55"/>
                      <a:pt x="29" y="18"/>
                    </a:cubicBezTo>
                    <a:cubicBezTo>
                      <a:pt x="31" y="11"/>
                      <a:pt x="33" y="3"/>
                      <a:pt x="41" y="0"/>
                    </a:cubicBezTo>
                    <a:cubicBezTo>
                      <a:pt x="41" y="0"/>
                      <a:pt x="42" y="0"/>
                      <a:pt x="42" y="0"/>
                    </a:cubicBezTo>
                    <a:close/>
                  </a:path>
                </a:pathLst>
              </a:custGeom>
              <a:solidFill>
                <a:srgbClr val="936D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3" name="Freeform 316"/>
              <p:cNvSpPr/>
              <p:nvPr/>
            </p:nvSpPr>
            <p:spPr bwMode="auto">
              <a:xfrm>
                <a:off x="1004" y="2272"/>
                <a:ext cx="64" cy="163"/>
              </a:xfrm>
              <a:custGeom>
                <a:avLst/>
                <a:gdLst>
                  <a:gd name="T0" fmla="*/ 11 w 57"/>
                  <a:gd name="T1" fmla="*/ 142 h 145"/>
                  <a:gd name="T2" fmla="*/ 4 w 57"/>
                  <a:gd name="T3" fmla="*/ 145 h 145"/>
                  <a:gd name="T4" fmla="*/ 2 w 57"/>
                  <a:gd name="T5" fmla="*/ 140 h 145"/>
                  <a:gd name="T6" fmla="*/ 43 w 57"/>
                  <a:gd name="T7" fmla="*/ 22 h 145"/>
                  <a:gd name="T8" fmla="*/ 57 w 57"/>
                  <a:gd name="T9" fmla="*/ 0 h 145"/>
                  <a:gd name="T10" fmla="*/ 11 w 57"/>
                  <a:gd name="T11" fmla="*/ 142 h 145"/>
                </a:gdLst>
                <a:ahLst/>
                <a:cxnLst>
                  <a:cxn ang="0">
                    <a:pos x="T0" y="T1"/>
                  </a:cxn>
                  <a:cxn ang="0">
                    <a:pos x="T2" y="T3"/>
                  </a:cxn>
                  <a:cxn ang="0">
                    <a:pos x="T4" y="T5"/>
                  </a:cxn>
                  <a:cxn ang="0">
                    <a:pos x="T6" y="T7"/>
                  </a:cxn>
                  <a:cxn ang="0">
                    <a:pos x="T8" y="T9"/>
                  </a:cxn>
                  <a:cxn ang="0">
                    <a:pos x="T10" y="T11"/>
                  </a:cxn>
                </a:cxnLst>
                <a:rect l="0" t="0" r="r" b="b"/>
                <a:pathLst>
                  <a:path w="57" h="145">
                    <a:moveTo>
                      <a:pt x="11" y="142"/>
                    </a:moveTo>
                    <a:cubicBezTo>
                      <a:pt x="9" y="143"/>
                      <a:pt x="7" y="145"/>
                      <a:pt x="4" y="145"/>
                    </a:cubicBezTo>
                    <a:cubicBezTo>
                      <a:pt x="0" y="145"/>
                      <a:pt x="1" y="142"/>
                      <a:pt x="2" y="140"/>
                    </a:cubicBezTo>
                    <a:cubicBezTo>
                      <a:pt x="20" y="102"/>
                      <a:pt x="25" y="59"/>
                      <a:pt x="43" y="22"/>
                    </a:cubicBezTo>
                    <a:cubicBezTo>
                      <a:pt x="47" y="14"/>
                      <a:pt x="48" y="5"/>
                      <a:pt x="57" y="0"/>
                    </a:cubicBezTo>
                    <a:cubicBezTo>
                      <a:pt x="38" y="47"/>
                      <a:pt x="26" y="95"/>
                      <a:pt x="11" y="142"/>
                    </a:cubicBezTo>
                    <a:close/>
                  </a:path>
                </a:pathLst>
              </a:custGeom>
              <a:solidFill>
                <a:srgbClr val="8468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4" name="Freeform 317"/>
              <p:cNvSpPr/>
              <p:nvPr/>
            </p:nvSpPr>
            <p:spPr bwMode="auto">
              <a:xfrm>
                <a:off x="928" y="1291"/>
                <a:ext cx="64" cy="143"/>
              </a:xfrm>
              <a:custGeom>
                <a:avLst/>
                <a:gdLst>
                  <a:gd name="T0" fmla="*/ 2 w 57"/>
                  <a:gd name="T1" fmla="*/ 127 h 127"/>
                  <a:gd name="T2" fmla="*/ 16 w 57"/>
                  <a:gd name="T3" fmla="*/ 91 h 127"/>
                  <a:gd name="T4" fmla="*/ 46 w 57"/>
                  <a:gd name="T5" fmla="*/ 13 h 127"/>
                  <a:gd name="T6" fmla="*/ 57 w 57"/>
                  <a:gd name="T7" fmla="*/ 0 h 127"/>
                  <a:gd name="T8" fmla="*/ 2 w 57"/>
                  <a:gd name="T9" fmla="*/ 127 h 127"/>
                </a:gdLst>
                <a:ahLst/>
                <a:cxnLst>
                  <a:cxn ang="0">
                    <a:pos x="T0" y="T1"/>
                  </a:cxn>
                  <a:cxn ang="0">
                    <a:pos x="T2" y="T3"/>
                  </a:cxn>
                  <a:cxn ang="0">
                    <a:pos x="T4" y="T5"/>
                  </a:cxn>
                  <a:cxn ang="0">
                    <a:pos x="T6" y="T7"/>
                  </a:cxn>
                  <a:cxn ang="0">
                    <a:pos x="T8" y="T9"/>
                  </a:cxn>
                </a:cxnLst>
                <a:rect l="0" t="0" r="r" b="b"/>
                <a:pathLst>
                  <a:path w="57" h="127">
                    <a:moveTo>
                      <a:pt x="2" y="127"/>
                    </a:moveTo>
                    <a:cubicBezTo>
                      <a:pt x="0" y="113"/>
                      <a:pt x="11" y="103"/>
                      <a:pt x="16" y="91"/>
                    </a:cubicBezTo>
                    <a:cubicBezTo>
                      <a:pt x="25" y="65"/>
                      <a:pt x="36" y="39"/>
                      <a:pt x="46" y="13"/>
                    </a:cubicBezTo>
                    <a:cubicBezTo>
                      <a:pt x="48" y="8"/>
                      <a:pt x="48" y="2"/>
                      <a:pt x="57" y="0"/>
                    </a:cubicBezTo>
                    <a:cubicBezTo>
                      <a:pt x="40" y="43"/>
                      <a:pt x="32" y="90"/>
                      <a:pt x="2" y="127"/>
                    </a:cubicBezTo>
                    <a:close/>
                  </a:path>
                </a:pathLst>
              </a:custGeom>
              <a:solidFill>
                <a:srgbClr val="936A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5" name="Freeform 318"/>
              <p:cNvSpPr/>
              <p:nvPr/>
            </p:nvSpPr>
            <p:spPr bwMode="auto">
              <a:xfrm>
                <a:off x="1552" y="2364"/>
                <a:ext cx="23" cy="153"/>
              </a:xfrm>
              <a:custGeom>
                <a:avLst/>
                <a:gdLst>
                  <a:gd name="T0" fmla="*/ 5 w 20"/>
                  <a:gd name="T1" fmla="*/ 136 h 136"/>
                  <a:gd name="T2" fmla="*/ 9 w 20"/>
                  <a:gd name="T3" fmla="*/ 0 h 136"/>
                  <a:gd name="T4" fmla="*/ 5 w 20"/>
                  <a:gd name="T5" fmla="*/ 136 h 136"/>
                </a:gdLst>
                <a:ahLst/>
                <a:cxnLst>
                  <a:cxn ang="0">
                    <a:pos x="T0" y="T1"/>
                  </a:cxn>
                  <a:cxn ang="0">
                    <a:pos x="T2" y="T3"/>
                  </a:cxn>
                  <a:cxn ang="0">
                    <a:pos x="T4" y="T5"/>
                  </a:cxn>
                </a:cxnLst>
                <a:rect l="0" t="0" r="r" b="b"/>
                <a:pathLst>
                  <a:path w="20" h="136">
                    <a:moveTo>
                      <a:pt x="5" y="136"/>
                    </a:moveTo>
                    <a:cubicBezTo>
                      <a:pt x="0" y="91"/>
                      <a:pt x="12" y="45"/>
                      <a:pt x="9" y="0"/>
                    </a:cubicBezTo>
                    <a:cubicBezTo>
                      <a:pt x="20" y="45"/>
                      <a:pt x="11" y="90"/>
                      <a:pt x="5" y="136"/>
                    </a:cubicBezTo>
                    <a:close/>
                  </a:path>
                </a:pathLst>
              </a:custGeom>
              <a:solidFill>
                <a:srgbClr val="9D75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6" name="Freeform 319"/>
              <p:cNvSpPr/>
              <p:nvPr/>
            </p:nvSpPr>
            <p:spPr bwMode="auto">
              <a:xfrm>
                <a:off x="674" y="2230"/>
                <a:ext cx="58" cy="159"/>
              </a:xfrm>
              <a:custGeom>
                <a:avLst/>
                <a:gdLst>
                  <a:gd name="T0" fmla="*/ 47 w 51"/>
                  <a:gd name="T1" fmla="*/ 17 h 141"/>
                  <a:gd name="T2" fmla="*/ 44 w 51"/>
                  <a:gd name="T3" fmla="*/ 35 h 141"/>
                  <a:gd name="T4" fmla="*/ 38 w 51"/>
                  <a:gd name="T5" fmla="*/ 40 h 141"/>
                  <a:gd name="T6" fmla="*/ 5 w 51"/>
                  <a:gd name="T7" fmla="*/ 139 h 141"/>
                  <a:gd name="T8" fmla="*/ 0 w 51"/>
                  <a:gd name="T9" fmla="*/ 139 h 141"/>
                  <a:gd name="T10" fmla="*/ 44 w 51"/>
                  <a:gd name="T11" fmla="*/ 0 h 141"/>
                  <a:gd name="T12" fmla="*/ 47 w 51"/>
                  <a:gd name="T13" fmla="*/ 17 h 141"/>
                </a:gdLst>
                <a:ahLst/>
                <a:cxnLst>
                  <a:cxn ang="0">
                    <a:pos x="T0" y="T1"/>
                  </a:cxn>
                  <a:cxn ang="0">
                    <a:pos x="T2" y="T3"/>
                  </a:cxn>
                  <a:cxn ang="0">
                    <a:pos x="T4" y="T5"/>
                  </a:cxn>
                  <a:cxn ang="0">
                    <a:pos x="T6" y="T7"/>
                  </a:cxn>
                  <a:cxn ang="0">
                    <a:pos x="T8" y="T9"/>
                  </a:cxn>
                  <a:cxn ang="0">
                    <a:pos x="T10" y="T11"/>
                  </a:cxn>
                  <a:cxn ang="0">
                    <a:pos x="T12" y="T13"/>
                  </a:cxn>
                </a:cxnLst>
                <a:rect l="0" t="0" r="r" b="b"/>
                <a:pathLst>
                  <a:path w="51" h="141">
                    <a:moveTo>
                      <a:pt x="47" y="17"/>
                    </a:moveTo>
                    <a:cubicBezTo>
                      <a:pt x="38" y="22"/>
                      <a:pt x="39" y="28"/>
                      <a:pt x="44" y="35"/>
                    </a:cubicBezTo>
                    <a:cubicBezTo>
                      <a:pt x="42" y="37"/>
                      <a:pt x="39" y="38"/>
                      <a:pt x="38" y="40"/>
                    </a:cubicBezTo>
                    <a:cubicBezTo>
                      <a:pt x="27" y="73"/>
                      <a:pt x="16" y="106"/>
                      <a:pt x="5" y="139"/>
                    </a:cubicBezTo>
                    <a:cubicBezTo>
                      <a:pt x="3" y="141"/>
                      <a:pt x="2" y="141"/>
                      <a:pt x="0" y="139"/>
                    </a:cubicBezTo>
                    <a:cubicBezTo>
                      <a:pt x="11" y="92"/>
                      <a:pt x="27" y="47"/>
                      <a:pt x="44" y="0"/>
                    </a:cubicBezTo>
                    <a:cubicBezTo>
                      <a:pt x="51" y="7"/>
                      <a:pt x="46" y="12"/>
                      <a:pt x="47" y="17"/>
                    </a:cubicBezTo>
                    <a:close/>
                  </a:path>
                </a:pathLst>
              </a:custGeom>
              <a:solidFill>
                <a:srgbClr val="6C52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7" name="Freeform 320"/>
              <p:cNvSpPr/>
              <p:nvPr/>
            </p:nvSpPr>
            <p:spPr bwMode="auto">
              <a:xfrm>
                <a:off x="1226" y="2291"/>
                <a:ext cx="29" cy="154"/>
              </a:xfrm>
              <a:custGeom>
                <a:avLst/>
                <a:gdLst>
                  <a:gd name="T0" fmla="*/ 5 w 26"/>
                  <a:gd name="T1" fmla="*/ 137 h 137"/>
                  <a:gd name="T2" fmla="*/ 1 w 26"/>
                  <a:gd name="T3" fmla="*/ 125 h 137"/>
                  <a:gd name="T4" fmla="*/ 21 w 26"/>
                  <a:gd name="T5" fmla="*/ 0 h 137"/>
                  <a:gd name="T6" fmla="*/ 26 w 26"/>
                  <a:gd name="T7" fmla="*/ 1 h 137"/>
                  <a:gd name="T8" fmla="*/ 5 w 26"/>
                  <a:gd name="T9" fmla="*/ 137 h 137"/>
                </a:gdLst>
                <a:ahLst/>
                <a:cxnLst>
                  <a:cxn ang="0">
                    <a:pos x="T0" y="T1"/>
                  </a:cxn>
                  <a:cxn ang="0">
                    <a:pos x="T2" y="T3"/>
                  </a:cxn>
                  <a:cxn ang="0">
                    <a:pos x="T4" y="T5"/>
                  </a:cxn>
                  <a:cxn ang="0">
                    <a:pos x="T6" y="T7"/>
                  </a:cxn>
                  <a:cxn ang="0">
                    <a:pos x="T8" y="T9"/>
                  </a:cxn>
                </a:cxnLst>
                <a:rect l="0" t="0" r="r" b="b"/>
                <a:pathLst>
                  <a:path w="26" h="137">
                    <a:moveTo>
                      <a:pt x="5" y="137"/>
                    </a:moveTo>
                    <a:cubicBezTo>
                      <a:pt x="0" y="134"/>
                      <a:pt x="2" y="129"/>
                      <a:pt x="1" y="125"/>
                    </a:cubicBezTo>
                    <a:cubicBezTo>
                      <a:pt x="0" y="82"/>
                      <a:pt x="16" y="42"/>
                      <a:pt x="21" y="0"/>
                    </a:cubicBezTo>
                    <a:cubicBezTo>
                      <a:pt x="23" y="0"/>
                      <a:pt x="24" y="0"/>
                      <a:pt x="26" y="1"/>
                    </a:cubicBezTo>
                    <a:cubicBezTo>
                      <a:pt x="19" y="46"/>
                      <a:pt x="12" y="91"/>
                      <a:pt x="5" y="137"/>
                    </a:cubicBezTo>
                    <a:close/>
                  </a:path>
                </a:pathLst>
              </a:custGeom>
              <a:solidFill>
                <a:srgbClr val="8666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8" name="Freeform 321"/>
              <p:cNvSpPr/>
              <p:nvPr/>
            </p:nvSpPr>
            <p:spPr bwMode="auto">
              <a:xfrm>
                <a:off x="797" y="2382"/>
                <a:ext cx="73" cy="147"/>
              </a:xfrm>
              <a:custGeom>
                <a:avLst/>
                <a:gdLst>
                  <a:gd name="T0" fmla="*/ 59 w 65"/>
                  <a:gd name="T1" fmla="*/ 12 h 131"/>
                  <a:gd name="T2" fmla="*/ 6 w 65"/>
                  <a:gd name="T3" fmla="*/ 131 h 131"/>
                  <a:gd name="T4" fmla="*/ 2 w 65"/>
                  <a:gd name="T5" fmla="*/ 124 h 131"/>
                  <a:gd name="T6" fmla="*/ 55 w 65"/>
                  <a:gd name="T7" fmla="*/ 0 h 131"/>
                  <a:gd name="T8" fmla="*/ 59 w 65"/>
                  <a:gd name="T9" fmla="*/ 12 h 131"/>
                </a:gdLst>
                <a:ahLst/>
                <a:cxnLst>
                  <a:cxn ang="0">
                    <a:pos x="T0" y="T1"/>
                  </a:cxn>
                  <a:cxn ang="0">
                    <a:pos x="T2" y="T3"/>
                  </a:cxn>
                  <a:cxn ang="0">
                    <a:pos x="T4" y="T5"/>
                  </a:cxn>
                  <a:cxn ang="0">
                    <a:pos x="T6" y="T7"/>
                  </a:cxn>
                  <a:cxn ang="0">
                    <a:pos x="T8" y="T9"/>
                  </a:cxn>
                </a:cxnLst>
                <a:rect l="0" t="0" r="r" b="b"/>
                <a:pathLst>
                  <a:path w="65" h="131">
                    <a:moveTo>
                      <a:pt x="59" y="12"/>
                    </a:moveTo>
                    <a:cubicBezTo>
                      <a:pt x="29" y="46"/>
                      <a:pt x="26" y="92"/>
                      <a:pt x="6" y="131"/>
                    </a:cubicBezTo>
                    <a:cubicBezTo>
                      <a:pt x="0" y="131"/>
                      <a:pt x="1" y="128"/>
                      <a:pt x="2" y="124"/>
                    </a:cubicBezTo>
                    <a:cubicBezTo>
                      <a:pt x="17" y="81"/>
                      <a:pt x="30" y="38"/>
                      <a:pt x="55" y="0"/>
                    </a:cubicBezTo>
                    <a:cubicBezTo>
                      <a:pt x="65" y="1"/>
                      <a:pt x="60" y="7"/>
                      <a:pt x="59" y="12"/>
                    </a:cubicBezTo>
                    <a:close/>
                  </a:path>
                </a:pathLst>
              </a:custGeom>
              <a:solidFill>
                <a:srgbClr val="795B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9" name="Freeform 322"/>
              <p:cNvSpPr/>
              <p:nvPr/>
            </p:nvSpPr>
            <p:spPr bwMode="auto">
              <a:xfrm>
                <a:off x="727" y="2360"/>
                <a:ext cx="82" cy="152"/>
              </a:xfrm>
              <a:custGeom>
                <a:avLst/>
                <a:gdLst>
                  <a:gd name="T0" fmla="*/ 70 w 73"/>
                  <a:gd name="T1" fmla="*/ 0 h 136"/>
                  <a:gd name="T2" fmla="*/ 73 w 73"/>
                  <a:gd name="T3" fmla="*/ 5 h 136"/>
                  <a:gd name="T4" fmla="*/ 39 w 73"/>
                  <a:gd name="T5" fmla="*/ 64 h 136"/>
                  <a:gd name="T6" fmla="*/ 19 w 73"/>
                  <a:gd name="T7" fmla="*/ 110 h 136"/>
                  <a:gd name="T8" fmla="*/ 5 w 73"/>
                  <a:gd name="T9" fmla="*/ 136 h 136"/>
                  <a:gd name="T10" fmla="*/ 0 w 73"/>
                  <a:gd name="T11" fmla="*/ 135 h 136"/>
                  <a:gd name="T12" fmla="*/ 70 w 73"/>
                  <a:gd name="T13" fmla="*/ 0 h 136"/>
                </a:gdLst>
                <a:ahLst/>
                <a:cxnLst>
                  <a:cxn ang="0">
                    <a:pos x="T0" y="T1"/>
                  </a:cxn>
                  <a:cxn ang="0">
                    <a:pos x="T2" y="T3"/>
                  </a:cxn>
                  <a:cxn ang="0">
                    <a:pos x="T4" y="T5"/>
                  </a:cxn>
                  <a:cxn ang="0">
                    <a:pos x="T6" y="T7"/>
                  </a:cxn>
                  <a:cxn ang="0">
                    <a:pos x="T8" y="T9"/>
                  </a:cxn>
                  <a:cxn ang="0">
                    <a:pos x="T10" y="T11"/>
                  </a:cxn>
                  <a:cxn ang="0">
                    <a:pos x="T12" y="T13"/>
                  </a:cxn>
                </a:cxnLst>
                <a:rect l="0" t="0" r="r" b="b"/>
                <a:pathLst>
                  <a:path w="73" h="136">
                    <a:moveTo>
                      <a:pt x="70" y="0"/>
                    </a:moveTo>
                    <a:cubicBezTo>
                      <a:pt x="71" y="2"/>
                      <a:pt x="72" y="3"/>
                      <a:pt x="73" y="5"/>
                    </a:cubicBezTo>
                    <a:cubicBezTo>
                      <a:pt x="65" y="26"/>
                      <a:pt x="54" y="46"/>
                      <a:pt x="39" y="64"/>
                    </a:cubicBezTo>
                    <a:cubicBezTo>
                      <a:pt x="29" y="76"/>
                      <a:pt x="26" y="95"/>
                      <a:pt x="19" y="110"/>
                    </a:cubicBezTo>
                    <a:cubicBezTo>
                      <a:pt x="15" y="119"/>
                      <a:pt x="10" y="127"/>
                      <a:pt x="5" y="136"/>
                    </a:cubicBezTo>
                    <a:cubicBezTo>
                      <a:pt x="3" y="136"/>
                      <a:pt x="2" y="136"/>
                      <a:pt x="0" y="135"/>
                    </a:cubicBezTo>
                    <a:cubicBezTo>
                      <a:pt x="17" y="87"/>
                      <a:pt x="45" y="45"/>
                      <a:pt x="70" y="0"/>
                    </a:cubicBezTo>
                    <a:close/>
                  </a:path>
                </a:pathLst>
              </a:custGeom>
              <a:solidFill>
                <a:srgbClr val="7B5F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0" name="Freeform 323"/>
              <p:cNvSpPr/>
              <p:nvPr/>
            </p:nvSpPr>
            <p:spPr bwMode="auto">
              <a:xfrm>
                <a:off x="765" y="2518"/>
                <a:ext cx="53" cy="47"/>
              </a:xfrm>
              <a:custGeom>
                <a:avLst/>
                <a:gdLst>
                  <a:gd name="T0" fmla="*/ 30 w 47"/>
                  <a:gd name="T1" fmla="*/ 3 h 42"/>
                  <a:gd name="T2" fmla="*/ 34 w 47"/>
                  <a:gd name="T3" fmla="*/ 10 h 42"/>
                  <a:gd name="T4" fmla="*/ 47 w 47"/>
                  <a:gd name="T5" fmla="*/ 19 h 42"/>
                  <a:gd name="T6" fmla="*/ 42 w 47"/>
                  <a:gd name="T7" fmla="*/ 42 h 42"/>
                  <a:gd name="T8" fmla="*/ 3 w 47"/>
                  <a:gd name="T9" fmla="*/ 20 h 42"/>
                  <a:gd name="T10" fmla="*/ 0 w 47"/>
                  <a:gd name="T11" fmla="*/ 15 h 42"/>
                  <a:gd name="T12" fmla="*/ 16 w 47"/>
                  <a:gd name="T13" fmla="*/ 9 h 42"/>
                  <a:gd name="T14" fmla="*/ 21 w 47"/>
                  <a:gd name="T15" fmla="*/ 4 h 42"/>
                  <a:gd name="T16" fmla="*/ 30 w 47"/>
                  <a:gd name="T17"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2">
                    <a:moveTo>
                      <a:pt x="30" y="3"/>
                    </a:moveTo>
                    <a:cubicBezTo>
                      <a:pt x="32" y="5"/>
                      <a:pt x="33" y="8"/>
                      <a:pt x="34" y="10"/>
                    </a:cubicBezTo>
                    <a:cubicBezTo>
                      <a:pt x="37" y="15"/>
                      <a:pt x="42" y="16"/>
                      <a:pt x="47" y="19"/>
                    </a:cubicBezTo>
                    <a:cubicBezTo>
                      <a:pt x="45" y="27"/>
                      <a:pt x="44" y="34"/>
                      <a:pt x="42" y="42"/>
                    </a:cubicBezTo>
                    <a:cubicBezTo>
                      <a:pt x="29" y="35"/>
                      <a:pt x="16" y="27"/>
                      <a:pt x="3" y="20"/>
                    </a:cubicBezTo>
                    <a:cubicBezTo>
                      <a:pt x="2" y="18"/>
                      <a:pt x="1" y="16"/>
                      <a:pt x="0" y="15"/>
                    </a:cubicBezTo>
                    <a:cubicBezTo>
                      <a:pt x="3" y="6"/>
                      <a:pt x="7" y="3"/>
                      <a:pt x="16" y="9"/>
                    </a:cubicBezTo>
                    <a:cubicBezTo>
                      <a:pt x="21" y="13"/>
                      <a:pt x="25" y="13"/>
                      <a:pt x="21" y="4"/>
                    </a:cubicBezTo>
                    <a:cubicBezTo>
                      <a:pt x="20" y="0"/>
                      <a:pt x="27" y="4"/>
                      <a:pt x="30" y="3"/>
                    </a:cubicBezTo>
                    <a:close/>
                  </a:path>
                </a:pathLst>
              </a:custGeom>
              <a:solidFill>
                <a:srgbClr val="D4AE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1" name="Freeform 324"/>
              <p:cNvSpPr/>
              <p:nvPr/>
            </p:nvSpPr>
            <p:spPr bwMode="auto">
              <a:xfrm>
                <a:off x="1358" y="2153"/>
                <a:ext cx="39" cy="153"/>
              </a:xfrm>
              <a:custGeom>
                <a:avLst/>
                <a:gdLst>
                  <a:gd name="T0" fmla="*/ 8 w 35"/>
                  <a:gd name="T1" fmla="*/ 128 h 136"/>
                  <a:gd name="T2" fmla="*/ 0 w 35"/>
                  <a:gd name="T3" fmla="*/ 136 h 136"/>
                  <a:gd name="T4" fmla="*/ 17 w 35"/>
                  <a:gd name="T5" fmla="*/ 43 h 136"/>
                  <a:gd name="T6" fmla="*/ 28 w 35"/>
                  <a:gd name="T7" fmla="*/ 0 h 136"/>
                  <a:gd name="T8" fmla="*/ 31 w 35"/>
                  <a:gd name="T9" fmla="*/ 0 h 136"/>
                  <a:gd name="T10" fmla="*/ 24 w 35"/>
                  <a:gd name="T11" fmla="*/ 45 h 136"/>
                  <a:gd name="T12" fmla="*/ 8 w 35"/>
                  <a:gd name="T13" fmla="*/ 128 h 136"/>
                </a:gdLst>
                <a:ahLst/>
                <a:cxnLst>
                  <a:cxn ang="0">
                    <a:pos x="T0" y="T1"/>
                  </a:cxn>
                  <a:cxn ang="0">
                    <a:pos x="T2" y="T3"/>
                  </a:cxn>
                  <a:cxn ang="0">
                    <a:pos x="T4" y="T5"/>
                  </a:cxn>
                  <a:cxn ang="0">
                    <a:pos x="T6" y="T7"/>
                  </a:cxn>
                  <a:cxn ang="0">
                    <a:pos x="T8" y="T9"/>
                  </a:cxn>
                  <a:cxn ang="0">
                    <a:pos x="T10" y="T11"/>
                  </a:cxn>
                  <a:cxn ang="0">
                    <a:pos x="T12" y="T13"/>
                  </a:cxn>
                </a:cxnLst>
                <a:rect l="0" t="0" r="r" b="b"/>
                <a:pathLst>
                  <a:path w="35" h="136">
                    <a:moveTo>
                      <a:pt x="8" y="128"/>
                    </a:moveTo>
                    <a:cubicBezTo>
                      <a:pt x="5" y="131"/>
                      <a:pt x="3" y="134"/>
                      <a:pt x="0" y="136"/>
                    </a:cubicBezTo>
                    <a:cubicBezTo>
                      <a:pt x="0" y="104"/>
                      <a:pt x="11" y="74"/>
                      <a:pt x="17" y="43"/>
                    </a:cubicBezTo>
                    <a:cubicBezTo>
                      <a:pt x="19" y="28"/>
                      <a:pt x="22" y="13"/>
                      <a:pt x="28" y="0"/>
                    </a:cubicBezTo>
                    <a:cubicBezTo>
                      <a:pt x="29" y="0"/>
                      <a:pt x="30" y="0"/>
                      <a:pt x="31" y="0"/>
                    </a:cubicBezTo>
                    <a:cubicBezTo>
                      <a:pt x="35" y="16"/>
                      <a:pt x="27" y="30"/>
                      <a:pt x="24" y="45"/>
                    </a:cubicBezTo>
                    <a:cubicBezTo>
                      <a:pt x="18" y="73"/>
                      <a:pt x="9" y="100"/>
                      <a:pt x="8" y="128"/>
                    </a:cubicBezTo>
                    <a:close/>
                  </a:path>
                </a:pathLst>
              </a:custGeom>
              <a:solidFill>
                <a:srgbClr val="B790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2" name="Freeform 325"/>
              <p:cNvSpPr/>
              <p:nvPr/>
            </p:nvSpPr>
            <p:spPr bwMode="auto">
              <a:xfrm>
                <a:off x="1417" y="2379"/>
                <a:ext cx="22" cy="140"/>
              </a:xfrm>
              <a:custGeom>
                <a:avLst/>
                <a:gdLst>
                  <a:gd name="T0" fmla="*/ 7 w 19"/>
                  <a:gd name="T1" fmla="*/ 125 h 125"/>
                  <a:gd name="T2" fmla="*/ 19 w 19"/>
                  <a:gd name="T3" fmla="*/ 0 h 125"/>
                  <a:gd name="T4" fmla="*/ 7 w 19"/>
                  <a:gd name="T5" fmla="*/ 125 h 125"/>
                </a:gdLst>
                <a:ahLst/>
                <a:cxnLst>
                  <a:cxn ang="0">
                    <a:pos x="T0" y="T1"/>
                  </a:cxn>
                  <a:cxn ang="0">
                    <a:pos x="T2" y="T3"/>
                  </a:cxn>
                  <a:cxn ang="0">
                    <a:pos x="T4" y="T5"/>
                  </a:cxn>
                </a:cxnLst>
                <a:rect l="0" t="0" r="r" b="b"/>
                <a:pathLst>
                  <a:path w="19" h="125">
                    <a:moveTo>
                      <a:pt x="7" y="125"/>
                    </a:moveTo>
                    <a:cubicBezTo>
                      <a:pt x="0" y="82"/>
                      <a:pt x="7" y="41"/>
                      <a:pt x="19" y="0"/>
                    </a:cubicBezTo>
                    <a:cubicBezTo>
                      <a:pt x="15" y="42"/>
                      <a:pt x="7" y="83"/>
                      <a:pt x="7" y="125"/>
                    </a:cubicBezTo>
                    <a:close/>
                  </a:path>
                </a:pathLst>
              </a:custGeom>
              <a:solidFill>
                <a:srgbClr val="A17B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3" name="Freeform 326"/>
              <p:cNvSpPr/>
              <p:nvPr/>
            </p:nvSpPr>
            <p:spPr bwMode="auto">
              <a:xfrm>
                <a:off x="1467" y="1753"/>
                <a:ext cx="21" cy="145"/>
              </a:xfrm>
              <a:custGeom>
                <a:avLst/>
                <a:gdLst>
                  <a:gd name="T0" fmla="*/ 4 w 19"/>
                  <a:gd name="T1" fmla="*/ 129 h 129"/>
                  <a:gd name="T2" fmla="*/ 0 w 19"/>
                  <a:gd name="T3" fmla="*/ 93 h 129"/>
                  <a:gd name="T4" fmla="*/ 2 w 19"/>
                  <a:gd name="T5" fmla="*/ 54 h 129"/>
                  <a:gd name="T6" fmla="*/ 14 w 19"/>
                  <a:gd name="T7" fmla="*/ 0 h 129"/>
                  <a:gd name="T8" fmla="*/ 4 w 19"/>
                  <a:gd name="T9" fmla="*/ 129 h 129"/>
                </a:gdLst>
                <a:ahLst/>
                <a:cxnLst>
                  <a:cxn ang="0">
                    <a:pos x="T0" y="T1"/>
                  </a:cxn>
                  <a:cxn ang="0">
                    <a:pos x="T2" y="T3"/>
                  </a:cxn>
                  <a:cxn ang="0">
                    <a:pos x="T4" y="T5"/>
                  </a:cxn>
                  <a:cxn ang="0">
                    <a:pos x="T6" y="T7"/>
                  </a:cxn>
                  <a:cxn ang="0">
                    <a:pos x="T8" y="T9"/>
                  </a:cxn>
                </a:cxnLst>
                <a:rect l="0" t="0" r="r" b="b"/>
                <a:pathLst>
                  <a:path w="19" h="129">
                    <a:moveTo>
                      <a:pt x="4" y="129"/>
                    </a:moveTo>
                    <a:cubicBezTo>
                      <a:pt x="1" y="117"/>
                      <a:pt x="7" y="104"/>
                      <a:pt x="0" y="93"/>
                    </a:cubicBezTo>
                    <a:cubicBezTo>
                      <a:pt x="5" y="80"/>
                      <a:pt x="2" y="67"/>
                      <a:pt x="2" y="54"/>
                    </a:cubicBezTo>
                    <a:cubicBezTo>
                      <a:pt x="2" y="35"/>
                      <a:pt x="3" y="17"/>
                      <a:pt x="14" y="0"/>
                    </a:cubicBezTo>
                    <a:cubicBezTo>
                      <a:pt x="5" y="43"/>
                      <a:pt x="19" y="87"/>
                      <a:pt x="4" y="129"/>
                    </a:cubicBezTo>
                    <a:close/>
                  </a:path>
                </a:pathLst>
              </a:custGeom>
              <a:solidFill>
                <a:srgbClr val="BC9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4" name="Freeform 327"/>
              <p:cNvSpPr/>
              <p:nvPr/>
            </p:nvSpPr>
            <p:spPr bwMode="auto">
              <a:xfrm>
                <a:off x="1340" y="1425"/>
                <a:ext cx="18" cy="130"/>
              </a:xfrm>
              <a:custGeom>
                <a:avLst/>
                <a:gdLst>
                  <a:gd name="T0" fmla="*/ 15 w 16"/>
                  <a:gd name="T1" fmla="*/ 85 h 116"/>
                  <a:gd name="T2" fmla="*/ 16 w 16"/>
                  <a:gd name="T3" fmla="*/ 116 h 116"/>
                  <a:gd name="T4" fmla="*/ 6 w 16"/>
                  <a:gd name="T5" fmla="*/ 83 h 116"/>
                  <a:gd name="T6" fmla="*/ 10 w 16"/>
                  <a:gd name="T7" fmla="*/ 0 h 116"/>
                  <a:gd name="T8" fmla="*/ 15 w 16"/>
                  <a:gd name="T9" fmla="*/ 85 h 116"/>
                </a:gdLst>
                <a:ahLst/>
                <a:cxnLst>
                  <a:cxn ang="0">
                    <a:pos x="T0" y="T1"/>
                  </a:cxn>
                  <a:cxn ang="0">
                    <a:pos x="T2" y="T3"/>
                  </a:cxn>
                  <a:cxn ang="0">
                    <a:pos x="T4" y="T5"/>
                  </a:cxn>
                  <a:cxn ang="0">
                    <a:pos x="T6" y="T7"/>
                  </a:cxn>
                  <a:cxn ang="0">
                    <a:pos x="T8" y="T9"/>
                  </a:cxn>
                </a:cxnLst>
                <a:rect l="0" t="0" r="r" b="b"/>
                <a:pathLst>
                  <a:path w="16" h="116">
                    <a:moveTo>
                      <a:pt x="15" y="85"/>
                    </a:moveTo>
                    <a:cubicBezTo>
                      <a:pt x="16" y="95"/>
                      <a:pt x="16" y="106"/>
                      <a:pt x="16" y="116"/>
                    </a:cubicBezTo>
                    <a:cubicBezTo>
                      <a:pt x="0" y="109"/>
                      <a:pt x="8" y="94"/>
                      <a:pt x="6" y="83"/>
                    </a:cubicBezTo>
                    <a:cubicBezTo>
                      <a:pt x="2" y="55"/>
                      <a:pt x="3" y="27"/>
                      <a:pt x="10" y="0"/>
                    </a:cubicBezTo>
                    <a:cubicBezTo>
                      <a:pt x="15" y="28"/>
                      <a:pt x="7" y="57"/>
                      <a:pt x="15" y="85"/>
                    </a:cubicBezTo>
                    <a:close/>
                  </a:path>
                </a:pathLst>
              </a:custGeom>
              <a:solidFill>
                <a:srgbClr val="9F7C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5" name="Freeform 328"/>
              <p:cNvSpPr/>
              <p:nvPr/>
            </p:nvSpPr>
            <p:spPr bwMode="auto">
              <a:xfrm>
                <a:off x="1391" y="2348"/>
                <a:ext cx="22" cy="137"/>
              </a:xfrm>
              <a:custGeom>
                <a:avLst/>
                <a:gdLst>
                  <a:gd name="T0" fmla="*/ 15 w 19"/>
                  <a:gd name="T1" fmla="*/ 0 h 122"/>
                  <a:gd name="T2" fmla="*/ 0 w 19"/>
                  <a:gd name="T3" fmla="*/ 122 h 122"/>
                  <a:gd name="T4" fmla="*/ 15 w 19"/>
                  <a:gd name="T5" fmla="*/ 0 h 122"/>
                </a:gdLst>
                <a:ahLst/>
                <a:cxnLst>
                  <a:cxn ang="0">
                    <a:pos x="T0" y="T1"/>
                  </a:cxn>
                  <a:cxn ang="0">
                    <a:pos x="T2" y="T3"/>
                  </a:cxn>
                  <a:cxn ang="0">
                    <a:pos x="T4" y="T5"/>
                  </a:cxn>
                </a:cxnLst>
                <a:rect l="0" t="0" r="r" b="b"/>
                <a:pathLst>
                  <a:path w="19" h="122">
                    <a:moveTo>
                      <a:pt x="15" y="0"/>
                    </a:moveTo>
                    <a:cubicBezTo>
                      <a:pt x="19" y="42"/>
                      <a:pt x="9" y="82"/>
                      <a:pt x="0" y="122"/>
                    </a:cubicBezTo>
                    <a:cubicBezTo>
                      <a:pt x="0" y="81"/>
                      <a:pt x="12" y="41"/>
                      <a:pt x="15" y="0"/>
                    </a:cubicBezTo>
                    <a:close/>
                  </a:path>
                </a:pathLst>
              </a:custGeom>
              <a:solidFill>
                <a:srgbClr val="A47C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6" name="Freeform 329"/>
              <p:cNvSpPr/>
              <p:nvPr/>
            </p:nvSpPr>
            <p:spPr bwMode="auto">
              <a:xfrm>
                <a:off x="1439" y="2133"/>
                <a:ext cx="34" cy="131"/>
              </a:xfrm>
              <a:custGeom>
                <a:avLst/>
                <a:gdLst>
                  <a:gd name="T0" fmla="*/ 12 w 31"/>
                  <a:gd name="T1" fmla="*/ 98 h 117"/>
                  <a:gd name="T2" fmla="*/ 0 w 31"/>
                  <a:gd name="T3" fmla="*/ 117 h 117"/>
                  <a:gd name="T4" fmla="*/ 27 w 31"/>
                  <a:gd name="T5" fmla="*/ 0 h 117"/>
                  <a:gd name="T6" fmla="*/ 24 w 31"/>
                  <a:gd name="T7" fmla="*/ 29 h 117"/>
                  <a:gd name="T8" fmla="*/ 17 w 31"/>
                  <a:gd name="T9" fmla="*/ 60 h 117"/>
                  <a:gd name="T10" fmla="*/ 16 w 31"/>
                  <a:gd name="T11" fmla="*/ 98 h 117"/>
                  <a:gd name="T12" fmla="*/ 12 w 31"/>
                  <a:gd name="T13" fmla="*/ 98 h 117"/>
                </a:gdLst>
                <a:ahLst/>
                <a:cxnLst>
                  <a:cxn ang="0">
                    <a:pos x="T0" y="T1"/>
                  </a:cxn>
                  <a:cxn ang="0">
                    <a:pos x="T2" y="T3"/>
                  </a:cxn>
                  <a:cxn ang="0">
                    <a:pos x="T4" y="T5"/>
                  </a:cxn>
                  <a:cxn ang="0">
                    <a:pos x="T6" y="T7"/>
                  </a:cxn>
                  <a:cxn ang="0">
                    <a:pos x="T8" y="T9"/>
                  </a:cxn>
                  <a:cxn ang="0">
                    <a:pos x="T10" y="T11"/>
                  </a:cxn>
                  <a:cxn ang="0">
                    <a:pos x="T12" y="T13"/>
                  </a:cxn>
                </a:cxnLst>
                <a:rect l="0" t="0" r="r" b="b"/>
                <a:pathLst>
                  <a:path w="31" h="117">
                    <a:moveTo>
                      <a:pt x="12" y="98"/>
                    </a:moveTo>
                    <a:cubicBezTo>
                      <a:pt x="6" y="101"/>
                      <a:pt x="6" y="109"/>
                      <a:pt x="0" y="117"/>
                    </a:cubicBezTo>
                    <a:cubicBezTo>
                      <a:pt x="5" y="75"/>
                      <a:pt x="14" y="37"/>
                      <a:pt x="27" y="0"/>
                    </a:cubicBezTo>
                    <a:cubicBezTo>
                      <a:pt x="31" y="10"/>
                      <a:pt x="26" y="19"/>
                      <a:pt x="24" y="29"/>
                    </a:cubicBezTo>
                    <a:cubicBezTo>
                      <a:pt x="23" y="39"/>
                      <a:pt x="19" y="49"/>
                      <a:pt x="17" y="60"/>
                    </a:cubicBezTo>
                    <a:cubicBezTo>
                      <a:pt x="15" y="72"/>
                      <a:pt x="7" y="85"/>
                      <a:pt x="16" y="98"/>
                    </a:cubicBezTo>
                    <a:cubicBezTo>
                      <a:pt x="15" y="99"/>
                      <a:pt x="13" y="99"/>
                      <a:pt x="12" y="98"/>
                    </a:cubicBezTo>
                    <a:close/>
                  </a:path>
                </a:pathLst>
              </a:custGeom>
              <a:solidFill>
                <a:srgbClr val="BC967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7" name="Freeform 330"/>
              <p:cNvSpPr/>
              <p:nvPr/>
            </p:nvSpPr>
            <p:spPr bwMode="auto">
              <a:xfrm>
                <a:off x="953" y="1708"/>
                <a:ext cx="54" cy="139"/>
              </a:xfrm>
              <a:custGeom>
                <a:avLst/>
                <a:gdLst>
                  <a:gd name="T0" fmla="*/ 44 w 48"/>
                  <a:gd name="T1" fmla="*/ 0 h 124"/>
                  <a:gd name="T2" fmla="*/ 48 w 48"/>
                  <a:gd name="T3" fmla="*/ 8 h 124"/>
                  <a:gd name="T4" fmla="*/ 7 w 48"/>
                  <a:gd name="T5" fmla="*/ 123 h 124"/>
                  <a:gd name="T6" fmla="*/ 3 w 48"/>
                  <a:gd name="T7" fmla="*/ 115 h 124"/>
                  <a:gd name="T8" fmla="*/ 44 w 48"/>
                  <a:gd name="T9" fmla="*/ 0 h 124"/>
                </a:gdLst>
                <a:ahLst/>
                <a:cxnLst>
                  <a:cxn ang="0">
                    <a:pos x="T0" y="T1"/>
                  </a:cxn>
                  <a:cxn ang="0">
                    <a:pos x="T2" y="T3"/>
                  </a:cxn>
                  <a:cxn ang="0">
                    <a:pos x="T4" y="T5"/>
                  </a:cxn>
                  <a:cxn ang="0">
                    <a:pos x="T6" y="T7"/>
                  </a:cxn>
                  <a:cxn ang="0">
                    <a:pos x="T8" y="T9"/>
                  </a:cxn>
                </a:cxnLst>
                <a:rect l="0" t="0" r="r" b="b"/>
                <a:pathLst>
                  <a:path w="48" h="124">
                    <a:moveTo>
                      <a:pt x="44" y="0"/>
                    </a:moveTo>
                    <a:cubicBezTo>
                      <a:pt x="48" y="2"/>
                      <a:pt x="48" y="5"/>
                      <a:pt x="48" y="8"/>
                    </a:cubicBezTo>
                    <a:cubicBezTo>
                      <a:pt x="34" y="46"/>
                      <a:pt x="21" y="85"/>
                      <a:pt x="7" y="123"/>
                    </a:cubicBezTo>
                    <a:cubicBezTo>
                      <a:pt x="0" y="124"/>
                      <a:pt x="3" y="119"/>
                      <a:pt x="3" y="115"/>
                    </a:cubicBezTo>
                    <a:cubicBezTo>
                      <a:pt x="15" y="76"/>
                      <a:pt x="28" y="38"/>
                      <a:pt x="44" y="0"/>
                    </a:cubicBezTo>
                    <a:close/>
                  </a:path>
                </a:pathLst>
              </a:custGeom>
              <a:solidFill>
                <a:srgbClr val="8158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8" name="Freeform 331"/>
              <p:cNvSpPr/>
              <p:nvPr/>
            </p:nvSpPr>
            <p:spPr bwMode="auto">
              <a:xfrm>
                <a:off x="1038" y="1276"/>
                <a:ext cx="58" cy="134"/>
              </a:xfrm>
              <a:custGeom>
                <a:avLst/>
                <a:gdLst>
                  <a:gd name="T0" fmla="*/ 8 w 51"/>
                  <a:gd name="T1" fmla="*/ 117 h 120"/>
                  <a:gd name="T2" fmla="*/ 0 w 51"/>
                  <a:gd name="T3" fmla="*/ 113 h 120"/>
                  <a:gd name="T4" fmla="*/ 46 w 51"/>
                  <a:gd name="T5" fmla="*/ 0 h 120"/>
                  <a:gd name="T6" fmla="*/ 51 w 51"/>
                  <a:gd name="T7" fmla="*/ 2 h 120"/>
                  <a:gd name="T8" fmla="*/ 8 w 51"/>
                  <a:gd name="T9" fmla="*/ 117 h 120"/>
                </a:gdLst>
                <a:ahLst/>
                <a:cxnLst>
                  <a:cxn ang="0">
                    <a:pos x="T0" y="T1"/>
                  </a:cxn>
                  <a:cxn ang="0">
                    <a:pos x="T2" y="T3"/>
                  </a:cxn>
                  <a:cxn ang="0">
                    <a:pos x="T4" y="T5"/>
                  </a:cxn>
                  <a:cxn ang="0">
                    <a:pos x="T6" y="T7"/>
                  </a:cxn>
                  <a:cxn ang="0">
                    <a:pos x="T8" y="T9"/>
                  </a:cxn>
                </a:cxnLst>
                <a:rect l="0" t="0" r="r" b="b"/>
                <a:pathLst>
                  <a:path w="51" h="120">
                    <a:moveTo>
                      <a:pt x="8" y="117"/>
                    </a:moveTo>
                    <a:cubicBezTo>
                      <a:pt x="3" y="120"/>
                      <a:pt x="0" y="120"/>
                      <a:pt x="0" y="113"/>
                    </a:cubicBezTo>
                    <a:cubicBezTo>
                      <a:pt x="15" y="75"/>
                      <a:pt x="30" y="38"/>
                      <a:pt x="46" y="0"/>
                    </a:cubicBezTo>
                    <a:cubicBezTo>
                      <a:pt x="47" y="0"/>
                      <a:pt x="49" y="1"/>
                      <a:pt x="51" y="2"/>
                    </a:cubicBezTo>
                    <a:cubicBezTo>
                      <a:pt x="41" y="42"/>
                      <a:pt x="18" y="77"/>
                      <a:pt x="8" y="117"/>
                    </a:cubicBezTo>
                    <a:close/>
                  </a:path>
                </a:pathLst>
              </a:custGeom>
              <a:solidFill>
                <a:srgbClr val="724E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9" name="Freeform 332"/>
              <p:cNvSpPr/>
              <p:nvPr/>
            </p:nvSpPr>
            <p:spPr bwMode="auto">
              <a:xfrm>
                <a:off x="1249" y="1262"/>
                <a:ext cx="46" cy="151"/>
              </a:xfrm>
              <a:custGeom>
                <a:avLst/>
                <a:gdLst>
                  <a:gd name="T0" fmla="*/ 36 w 41"/>
                  <a:gd name="T1" fmla="*/ 1 h 134"/>
                  <a:gd name="T2" fmla="*/ 41 w 41"/>
                  <a:gd name="T3" fmla="*/ 0 h 134"/>
                  <a:gd name="T4" fmla="*/ 0 w 41"/>
                  <a:gd name="T5" fmla="*/ 134 h 134"/>
                  <a:gd name="T6" fmla="*/ 15 w 41"/>
                  <a:gd name="T7" fmla="*/ 83 h 134"/>
                  <a:gd name="T8" fmla="*/ 36 w 41"/>
                  <a:gd name="T9" fmla="*/ 1 h 134"/>
                </a:gdLst>
                <a:ahLst/>
                <a:cxnLst>
                  <a:cxn ang="0">
                    <a:pos x="T0" y="T1"/>
                  </a:cxn>
                  <a:cxn ang="0">
                    <a:pos x="T2" y="T3"/>
                  </a:cxn>
                  <a:cxn ang="0">
                    <a:pos x="T4" y="T5"/>
                  </a:cxn>
                  <a:cxn ang="0">
                    <a:pos x="T6" y="T7"/>
                  </a:cxn>
                  <a:cxn ang="0">
                    <a:pos x="T8" y="T9"/>
                  </a:cxn>
                </a:cxnLst>
                <a:rect l="0" t="0" r="r" b="b"/>
                <a:pathLst>
                  <a:path w="41" h="134">
                    <a:moveTo>
                      <a:pt x="36" y="1"/>
                    </a:moveTo>
                    <a:cubicBezTo>
                      <a:pt x="38" y="1"/>
                      <a:pt x="39" y="1"/>
                      <a:pt x="41" y="0"/>
                    </a:cubicBezTo>
                    <a:cubicBezTo>
                      <a:pt x="29" y="46"/>
                      <a:pt x="25" y="93"/>
                      <a:pt x="0" y="134"/>
                    </a:cubicBezTo>
                    <a:cubicBezTo>
                      <a:pt x="5" y="117"/>
                      <a:pt x="9" y="100"/>
                      <a:pt x="15" y="83"/>
                    </a:cubicBezTo>
                    <a:cubicBezTo>
                      <a:pt x="25" y="56"/>
                      <a:pt x="23" y="26"/>
                      <a:pt x="36" y="1"/>
                    </a:cubicBezTo>
                    <a:close/>
                  </a:path>
                </a:pathLst>
              </a:custGeom>
              <a:solidFill>
                <a:srgbClr val="8D6E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0" name="Freeform 333"/>
              <p:cNvSpPr/>
              <p:nvPr/>
            </p:nvSpPr>
            <p:spPr bwMode="auto">
              <a:xfrm>
                <a:off x="1436" y="2042"/>
                <a:ext cx="25" cy="115"/>
              </a:xfrm>
              <a:custGeom>
                <a:avLst/>
                <a:gdLst>
                  <a:gd name="T0" fmla="*/ 6 w 22"/>
                  <a:gd name="T1" fmla="*/ 3 h 103"/>
                  <a:gd name="T2" fmla="*/ 10 w 22"/>
                  <a:gd name="T3" fmla="*/ 7 h 103"/>
                  <a:gd name="T4" fmla="*/ 22 w 22"/>
                  <a:gd name="T5" fmla="*/ 0 h 103"/>
                  <a:gd name="T6" fmla="*/ 7 w 22"/>
                  <a:gd name="T7" fmla="*/ 103 h 103"/>
                  <a:gd name="T8" fmla="*/ 5 w 22"/>
                  <a:gd name="T9" fmla="*/ 76 h 103"/>
                  <a:gd name="T10" fmla="*/ 2 w 22"/>
                  <a:gd name="T11" fmla="*/ 24 h 103"/>
                  <a:gd name="T12" fmla="*/ 6 w 22"/>
                  <a:gd name="T13" fmla="*/ 3 h 103"/>
                </a:gdLst>
                <a:ahLst/>
                <a:cxnLst>
                  <a:cxn ang="0">
                    <a:pos x="T0" y="T1"/>
                  </a:cxn>
                  <a:cxn ang="0">
                    <a:pos x="T2" y="T3"/>
                  </a:cxn>
                  <a:cxn ang="0">
                    <a:pos x="T4" y="T5"/>
                  </a:cxn>
                  <a:cxn ang="0">
                    <a:pos x="T6" y="T7"/>
                  </a:cxn>
                  <a:cxn ang="0">
                    <a:pos x="T8" y="T9"/>
                  </a:cxn>
                  <a:cxn ang="0">
                    <a:pos x="T10" y="T11"/>
                  </a:cxn>
                  <a:cxn ang="0">
                    <a:pos x="T12" y="T13"/>
                  </a:cxn>
                </a:cxnLst>
                <a:rect l="0" t="0" r="r" b="b"/>
                <a:pathLst>
                  <a:path w="22" h="103">
                    <a:moveTo>
                      <a:pt x="6" y="3"/>
                    </a:moveTo>
                    <a:cubicBezTo>
                      <a:pt x="8" y="4"/>
                      <a:pt x="4" y="10"/>
                      <a:pt x="10" y="7"/>
                    </a:cubicBezTo>
                    <a:cubicBezTo>
                      <a:pt x="13" y="5"/>
                      <a:pt x="17" y="3"/>
                      <a:pt x="22" y="0"/>
                    </a:cubicBezTo>
                    <a:cubicBezTo>
                      <a:pt x="14" y="36"/>
                      <a:pt x="10" y="69"/>
                      <a:pt x="7" y="103"/>
                    </a:cubicBezTo>
                    <a:cubicBezTo>
                      <a:pt x="6" y="94"/>
                      <a:pt x="4" y="85"/>
                      <a:pt x="5" y="76"/>
                    </a:cubicBezTo>
                    <a:cubicBezTo>
                      <a:pt x="5" y="58"/>
                      <a:pt x="7" y="41"/>
                      <a:pt x="2" y="24"/>
                    </a:cubicBezTo>
                    <a:cubicBezTo>
                      <a:pt x="1" y="17"/>
                      <a:pt x="0" y="9"/>
                      <a:pt x="6" y="3"/>
                    </a:cubicBezTo>
                    <a:close/>
                  </a:path>
                </a:pathLst>
              </a:custGeom>
              <a:solidFill>
                <a:srgbClr val="B790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1" name="Freeform 334"/>
              <p:cNvSpPr/>
              <p:nvPr/>
            </p:nvSpPr>
            <p:spPr bwMode="auto">
              <a:xfrm>
                <a:off x="1449" y="2371"/>
                <a:ext cx="18" cy="145"/>
              </a:xfrm>
              <a:custGeom>
                <a:avLst/>
                <a:gdLst>
                  <a:gd name="T0" fmla="*/ 13 w 16"/>
                  <a:gd name="T1" fmla="*/ 0 h 129"/>
                  <a:gd name="T2" fmla="*/ 5 w 16"/>
                  <a:gd name="T3" fmla="*/ 129 h 129"/>
                  <a:gd name="T4" fmla="*/ 13 w 16"/>
                  <a:gd name="T5" fmla="*/ 0 h 129"/>
                </a:gdLst>
                <a:ahLst/>
                <a:cxnLst>
                  <a:cxn ang="0">
                    <a:pos x="T0" y="T1"/>
                  </a:cxn>
                  <a:cxn ang="0">
                    <a:pos x="T2" y="T3"/>
                  </a:cxn>
                  <a:cxn ang="0">
                    <a:pos x="T4" y="T5"/>
                  </a:cxn>
                </a:cxnLst>
                <a:rect l="0" t="0" r="r" b="b"/>
                <a:pathLst>
                  <a:path w="16" h="129">
                    <a:moveTo>
                      <a:pt x="13" y="0"/>
                    </a:moveTo>
                    <a:cubicBezTo>
                      <a:pt x="16" y="43"/>
                      <a:pt x="9" y="86"/>
                      <a:pt x="5" y="129"/>
                    </a:cubicBezTo>
                    <a:cubicBezTo>
                      <a:pt x="0" y="86"/>
                      <a:pt x="6" y="43"/>
                      <a:pt x="13" y="0"/>
                    </a:cubicBezTo>
                    <a:close/>
                  </a:path>
                </a:pathLst>
              </a:custGeom>
              <a:solidFill>
                <a:srgbClr val="926B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2" name="Freeform 335"/>
              <p:cNvSpPr/>
              <p:nvPr/>
            </p:nvSpPr>
            <p:spPr bwMode="auto">
              <a:xfrm>
                <a:off x="1508" y="1978"/>
                <a:ext cx="19" cy="118"/>
              </a:xfrm>
              <a:custGeom>
                <a:avLst/>
                <a:gdLst>
                  <a:gd name="T0" fmla="*/ 0 w 17"/>
                  <a:gd name="T1" fmla="*/ 105 h 105"/>
                  <a:gd name="T2" fmla="*/ 7 w 17"/>
                  <a:gd name="T3" fmla="*/ 0 h 105"/>
                  <a:gd name="T4" fmla="*/ 5 w 17"/>
                  <a:gd name="T5" fmla="*/ 105 h 105"/>
                  <a:gd name="T6" fmla="*/ 0 w 17"/>
                  <a:gd name="T7" fmla="*/ 105 h 105"/>
                </a:gdLst>
                <a:ahLst/>
                <a:cxnLst>
                  <a:cxn ang="0">
                    <a:pos x="T0" y="T1"/>
                  </a:cxn>
                  <a:cxn ang="0">
                    <a:pos x="T2" y="T3"/>
                  </a:cxn>
                  <a:cxn ang="0">
                    <a:pos x="T4" y="T5"/>
                  </a:cxn>
                  <a:cxn ang="0">
                    <a:pos x="T6" y="T7"/>
                  </a:cxn>
                </a:cxnLst>
                <a:rect l="0" t="0" r="r" b="b"/>
                <a:pathLst>
                  <a:path w="17" h="105">
                    <a:moveTo>
                      <a:pt x="0" y="105"/>
                    </a:moveTo>
                    <a:cubicBezTo>
                      <a:pt x="2" y="70"/>
                      <a:pt x="5" y="35"/>
                      <a:pt x="7" y="0"/>
                    </a:cubicBezTo>
                    <a:cubicBezTo>
                      <a:pt x="17" y="36"/>
                      <a:pt x="12" y="70"/>
                      <a:pt x="5" y="105"/>
                    </a:cubicBezTo>
                    <a:cubicBezTo>
                      <a:pt x="3" y="105"/>
                      <a:pt x="1" y="105"/>
                      <a:pt x="0" y="105"/>
                    </a:cubicBezTo>
                    <a:close/>
                  </a:path>
                </a:pathLst>
              </a:custGeom>
              <a:solidFill>
                <a:srgbClr val="AF88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3" name="Freeform 336"/>
              <p:cNvSpPr/>
              <p:nvPr/>
            </p:nvSpPr>
            <p:spPr bwMode="auto">
              <a:xfrm>
                <a:off x="1205" y="2494"/>
                <a:ext cx="41" cy="130"/>
              </a:xfrm>
              <a:custGeom>
                <a:avLst/>
                <a:gdLst>
                  <a:gd name="T0" fmla="*/ 8 w 37"/>
                  <a:gd name="T1" fmla="*/ 112 h 115"/>
                  <a:gd name="T2" fmla="*/ 11 w 37"/>
                  <a:gd name="T3" fmla="*/ 67 h 115"/>
                  <a:gd name="T4" fmla="*/ 20 w 37"/>
                  <a:gd name="T5" fmla="*/ 0 h 115"/>
                  <a:gd name="T6" fmla="*/ 28 w 37"/>
                  <a:gd name="T7" fmla="*/ 20 h 115"/>
                  <a:gd name="T8" fmla="*/ 16 w 37"/>
                  <a:gd name="T9" fmla="*/ 108 h 115"/>
                  <a:gd name="T10" fmla="*/ 8 w 37"/>
                  <a:gd name="T11" fmla="*/ 112 h 115"/>
                </a:gdLst>
                <a:ahLst/>
                <a:cxnLst>
                  <a:cxn ang="0">
                    <a:pos x="T0" y="T1"/>
                  </a:cxn>
                  <a:cxn ang="0">
                    <a:pos x="T2" y="T3"/>
                  </a:cxn>
                  <a:cxn ang="0">
                    <a:pos x="T4" y="T5"/>
                  </a:cxn>
                  <a:cxn ang="0">
                    <a:pos x="T6" y="T7"/>
                  </a:cxn>
                  <a:cxn ang="0">
                    <a:pos x="T8" y="T9"/>
                  </a:cxn>
                  <a:cxn ang="0">
                    <a:pos x="T10" y="T11"/>
                  </a:cxn>
                </a:cxnLst>
                <a:rect l="0" t="0" r="r" b="b"/>
                <a:pathLst>
                  <a:path w="37" h="115">
                    <a:moveTo>
                      <a:pt x="8" y="112"/>
                    </a:moveTo>
                    <a:cubicBezTo>
                      <a:pt x="0" y="96"/>
                      <a:pt x="10" y="82"/>
                      <a:pt x="11" y="67"/>
                    </a:cubicBezTo>
                    <a:cubicBezTo>
                      <a:pt x="12" y="44"/>
                      <a:pt x="17" y="22"/>
                      <a:pt x="20" y="0"/>
                    </a:cubicBezTo>
                    <a:cubicBezTo>
                      <a:pt x="37" y="1"/>
                      <a:pt x="24" y="14"/>
                      <a:pt x="28" y="20"/>
                    </a:cubicBezTo>
                    <a:cubicBezTo>
                      <a:pt x="21" y="49"/>
                      <a:pt x="12" y="77"/>
                      <a:pt x="16" y="108"/>
                    </a:cubicBezTo>
                    <a:cubicBezTo>
                      <a:pt x="17" y="115"/>
                      <a:pt x="13" y="115"/>
                      <a:pt x="8" y="112"/>
                    </a:cubicBezTo>
                    <a:close/>
                  </a:path>
                </a:pathLst>
              </a:custGeom>
              <a:solidFill>
                <a:srgbClr val="CBA7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4" name="Freeform 337"/>
              <p:cNvSpPr/>
              <p:nvPr/>
            </p:nvSpPr>
            <p:spPr bwMode="auto">
              <a:xfrm>
                <a:off x="1088" y="2361"/>
                <a:ext cx="38" cy="128"/>
              </a:xfrm>
              <a:custGeom>
                <a:avLst/>
                <a:gdLst>
                  <a:gd name="T0" fmla="*/ 34 w 34"/>
                  <a:gd name="T1" fmla="*/ 0 h 114"/>
                  <a:gd name="T2" fmla="*/ 6 w 34"/>
                  <a:gd name="T3" fmla="*/ 114 h 114"/>
                  <a:gd name="T4" fmla="*/ 0 w 34"/>
                  <a:gd name="T5" fmla="*/ 112 h 114"/>
                  <a:gd name="T6" fmla="*/ 34 w 34"/>
                  <a:gd name="T7" fmla="*/ 0 h 114"/>
                </a:gdLst>
                <a:ahLst/>
                <a:cxnLst>
                  <a:cxn ang="0">
                    <a:pos x="T0" y="T1"/>
                  </a:cxn>
                  <a:cxn ang="0">
                    <a:pos x="T2" y="T3"/>
                  </a:cxn>
                  <a:cxn ang="0">
                    <a:pos x="T4" y="T5"/>
                  </a:cxn>
                  <a:cxn ang="0">
                    <a:pos x="T6" y="T7"/>
                  </a:cxn>
                </a:cxnLst>
                <a:rect l="0" t="0" r="r" b="b"/>
                <a:pathLst>
                  <a:path w="34" h="114">
                    <a:moveTo>
                      <a:pt x="34" y="0"/>
                    </a:moveTo>
                    <a:cubicBezTo>
                      <a:pt x="31" y="40"/>
                      <a:pt x="19" y="77"/>
                      <a:pt x="6" y="114"/>
                    </a:cubicBezTo>
                    <a:cubicBezTo>
                      <a:pt x="4" y="113"/>
                      <a:pt x="2" y="113"/>
                      <a:pt x="0" y="112"/>
                    </a:cubicBezTo>
                    <a:cubicBezTo>
                      <a:pt x="11" y="75"/>
                      <a:pt x="23" y="37"/>
                      <a:pt x="34" y="0"/>
                    </a:cubicBezTo>
                    <a:close/>
                  </a:path>
                </a:pathLst>
              </a:custGeom>
              <a:solidFill>
                <a:srgbClr val="BA92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5" name="Freeform 338"/>
              <p:cNvSpPr/>
              <p:nvPr/>
            </p:nvSpPr>
            <p:spPr bwMode="auto">
              <a:xfrm>
                <a:off x="1101" y="1541"/>
                <a:ext cx="39" cy="121"/>
              </a:xfrm>
              <a:custGeom>
                <a:avLst/>
                <a:gdLst>
                  <a:gd name="T0" fmla="*/ 0 w 34"/>
                  <a:gd name="T1" fmla="*/ 105 h 108"/>
                  <a:gd name="T2" fmla="*/ 32 w 34"/>
                  <a:gd name="T3" fmla="*/ 0 h 108"/>
                  <a:gd name="T4" fmla="*/ 24 w 34"/>
                  <a:gd name="T5" fmla="*/ 31 h 108"/>
                  <a:gd name="T6" fmla="*/ 11 w 34"/>
                  <a:gd name="T7" fmla="*/ 97 h 108"/>
                  <a:gd name="T8" fmla="*/ 0 w 34"/>
                  <a:gd name="T9" fmla="*/ 105 h 108"/>
                </a:gdLst>
                <a:ahLst/>
                <a:cxnLst>
                  <a:cxn ang="0">
                    <a:pos x="T0" y="T1"/>
                  </a:cxn>
                  <a:cxn ang="0">
                    <a:pos x="T2" y="T3"/>
                  </a:cxn>
                  <a:cxn ang="0">
                    <a:pos x="T4" y="T5"/>
                  </a:cxn>
                  <a:cxn ang="0">
                    <a:pos x="T6" y="T7"/>
                  </a:cxn>
                  <a:cxn ang="0">
                    <a:pos x="T8" y="T9"/>
                  </a:cxn>
                </a:cxnLst>
                <a:rect l="0" t="0" r="r" b="b"/>
                <a:pathLst>
                  <a:path w="34" h="108">
                    <a:moveTo>
                      <a:pt x="0" y="105"/>
                    </a:moveTo>
                    <a:cubicBezTo>
                      <a:pt x="6" y="71"/>
                      <a:pt x="8" y="35"/>
                      <a:pt x="32" y="0"/>
                    </a:cubicBezTo>
                    <a:cubicBezTo>
                      <a:pt x="34" y="16"/>
                      <a:pt x="27" y="23"/>
                      <a:pt x="24" y="31"/>
                    </a:cubicBezTo>
                    <a:cubicBezTo>
                      <a:pt x="17" y="52"/>
                      <a:pt x="10" y="74"/>
                      <a:pt x="11" y="97"/>
                    </a:cubicBezTo>
                    <a:cubicBezTo>
                      <a:pt x="12" y="107"/>
                      <a:pt x="8" y="108"/>
                      <a:pt x="0" y="105"/>
                    </a:cubicBezTo>
                    <a:close/>
                  </a:path>
                </a:pathLst>
              </a:custGeom>
              <a:solidFill>
                <a:srgbClr val="AB81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6" name="Freeform 339"/>
              <p:cNvSpPr/>
              <p:nvPr/>
            </p:nvSpPr>
            <p:spPr bwMode="auto">
              <a:xfrm>
                <a:off x="1015" y="1713"/>
                <a:ext cx="40" cy="112"/>
              </a:xfrm>
              <a:custGeom>
                <a:avLst/>
                <a:gdLst>
                  <a:gd name="T0" fmla="*/ 6 w 36"/>
                  <a:gd name="T1" fmla="*/ 100 h 100"/>
                  <a:gd name="T2" fmla="*/ 0 w 36"/>
                  <a:gd name="T3" fmla="*/ 91 h 100"/>
                  <a:gd name="T4" fmla="*/ 31 w 36"/>
                  <a:gd name="T5" fmla="*/ 0 h 100"/>
                  <a:gd name="T6" fmla="*/ 27 w 36"/>
                  <a:gd name="T7" fmla="*/ 24 h 100"/>
                  <a:gd name="T8" fmla="*/ 6 w 36"/>
                  <a:gd name="T9" fmla="*/ 100 h 100"/>
                </a:gdLst>
                <a:ahLst/>
                <a:cxnLst>
                  <a:cxn ang="0">
                    <a:pos x="T0" y="T1"/>
                  </a:cxn>
                  <a:cxn ang="0">
                    <a:pos x="T2" y="T3"/>
                  </a:cxn>
                  <a:cxn ang="0">
                    <a:pos x="T4" y="T5"/>
                  </a:cxn>
                  <a:cxn ang="0">
                    <a:pos x="T6" y="T7"/>
                  </a:cxn>
                  <a:cxn ang="0">
                    <a:pos x="T8" y="T9"/>
                  </a:cxn>
                </a:cxnLst>
                <a:rect l="0" t="0" r="r" b="b"/>
                <a:pathLst>
                  <a:path w="36" h="100">
                    <a:moveTo>
                      <a:pt x="6" y="100"/>
                    </a:moveTo>
                    <a:cubicBezTo>
                      <a:pt x="1" y="99"/>
                      <a:pt x="1" y="95"/>
                      <a:pt x="0" y="91"/>
                    </a:cubicBezTo>
                    <a:cubicBezTo>
                      <a:pt x="7" y="60"/>
                      <a:pt x="18" y="30"/>
                      <a:pt x="31" y="0"/>
                    </a:cubicBezTo>
                    <a:cubicBezTo>
                      <a:pt x="36" y="10"/>
                      <a:pt x="30" y="17"/>
                      <a:pt x="27" y="24"/>
                    </a:cubicBezTo>
                    <a:cubicBezTo>
                      <a:pt x="19" y="49"/>
                      <a:pt x="13" y="75"/>
                      <a:pt x="6" y="100"/>
                    </a:cubicBezTo>
                    <a:close/>
                  </a:path>
                </a:pathLst>
              </a:custGeom>
              <a:solidFill>
                <a:srgbClr val="6B49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7" name="Freeform 340"/>
              <p:cNvSpPr/>
              <p:nvPr/>
            </p:nvSpPr>
            <p:spPr bwMode="auto">
              <a:xfrm>
                <a:off x="1142" y="1756"/>
                <a:ext cx="22" cy="124"/>
              </a:xfrm>
              <a:custGeom>
                <a:avLst/>
                <a:gdLst>
                  <a:gd name="T0" fmla="*/ 20 w 20"/>
                  <a:gd name="T1" fmla="*/ 0 h 110"/>
                  <a:gd name="T2" fmla="*/ 3 w 20"/>
                  <a:gd name="T3" fmla="*/ 110 h 110"/>
                  <a:gd name="T4" fmla="*/ 14 w 20"/>
                  <a:gd name="T5" fmla="*/ 0 h 110"/>
                  <a:gd name="T6" fmla="*/ 20 w 20"/>
                  <a:gd name="T7" fmla="*/ 0 h 110"/>
                </a:gdLst>
                <a:ahLst/>
                <a:cxnLst>
                  <a:cxn ang="0">
                    <a:pos x="T0" y="T1"/>
                  </a:cxn>
                  <a:cxn ang="0">
                    <a:pos x="T2" y="T3"/>
                  </a:cxn>
                  <a:cxn ang="0">
                    <a:pos x="T4" y="T5"/>
                  </a:cxn>
                  <a:cxn ang="0">
                    <a:pos x="T6" y="T7"/>
                  </a:cxn>
                </a:cxnLst>
                <a:rect l="0" t="0" r="r" b="b"/>
                <a:pathLst>
                  <a:path w="20" h="110">
                    <a:moveTo>
                      <a:pt x="20" y="0"/>
                    </a:moveTo>
                    <a:cubicBezTo>
                      <a:pt x="14" y="37"/>
                      <a:pt x="8" y="73"/>
                      <a:pt x="3" y="110"/>
                    </a:cubicBezTo>
                    <a:cubicBezTo>
                      <a:pt x="0" y="72"/>
                      <a:pt x="4" y="35"/>
                      <a:pt x="14" y="0"/>
                    </a:cubicBezTo>
                    <a:cubicBezTo>
                      <a:pt x="16" y="0"/>
                      <a:pt x="18" y="0"/>
                      <a:pt x="20" y="0"/>
                    </a:cubicBezTo>
                    <a:close/>
                  </a:path>
                </a:pathLst>
              </a:custGeom>
              <a:solidFill>
                <a:srgbClr val="B48B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8" name="Freeform 341"/>
              <p:cNvSpPr/>
              <p:nvPr/>
            </p:nvSpPr>
            <p:spPr bwMode="auto">
              <a:xfrm>
                <a:off x="1200" y="1991"/>
                <a:ext cx="36" cy="121"/>
              </a:xfrm>
              <a:custGeom>
                <a:avLst/>
                <a:gdLst>
                  <a:gd name="T0" fmla="*/ 20 w 32"/>
                  <a:gd name="T1" fmla="*/ 8 h 108"/>
                  <a:gd name="T2" fmla="*/ 24 w 32"/>
                  <a:gd name="T3" fmla="*/ 16 h 108"/>
                  <a:gd name="T4" fmla="*/ 28 w 32"/>
                  <a:gd name="T5" fmla="*/ 8 h 108"/>
                  <a:gd name="T6" fmla="*/ 32 w 32"/>
                  <a:gd name="T7" fmla="*/ 0 h 108"/>
                  <a:gd name="T8" fmla="*/ 0 w 32"/>
                  <a:gd name="T9" fmla="*/ 108 h 108"/>
                  <a:gd name="T10" fmla="*/ 7 w 32"/>
                  <a:gd name="T11" fmla="*/ 79 h 108"/>
                  <a:gd name="T12" fmla="*/ 20 w 32"/>
                  <a:gd name="T13" fmla="*/ 8 h 108"/>
                </a:gdLst>
                <a:ahLst/>
                <a:cxnLst>
                  <a:cxn ang="0">
                    <a:pos x="T0" y="T1"/>
                  </a:cxn>
                  <a:cxn ang="0">
                    <a:pos x="T2" y="T3"/>
                  </a:cxn>
                  <a:cxn ang="0">
                    <a:pos x="T4" y="T5"/>
                  </a:cxn>
                  <a:cxn ang="0">
                    <a:pos x="T6" y="T7"/>
                  </a:cxn>
                  <a:cxn ang="0">
                    <a:pos x="T8" y="T9"/>
                  </a:cxn>
                  <a:cxn ang="0">
                    <a:pos x="T10" y="T11"/>
                  </a:cxn>
                  <a:cxn ang="0">
                    <a:pos x="T12" y="T13"/>
                  </a:cxn>
                </a:cxnLst>
                <a:rect l="0" t="0" r="r" b="b"/>
                <a:pathLst>
                  <a:path w="32" h="108">
                    <a:moveTo>
                      <a:pt x="20" y="8"/>
                    </a:moveTo>
                    <a:cubicBezTo>
                      <a:pt x="21" y="11"/>
                      <a:pt x="22" y="16"/>
                      <a:pt x="24" y="16"/>
                    </a:cubicBezTo>
                    <a:cubicBezTo>
                      <a:pt x="30" y="17"/>
                      <a:pt x="27" y="11"/>
                      <a:pt x="28" y="8"/>
                    </a:cubicBezTo>
                    <a:cubicBezTo>
                      <a:pt x="29" y="6"/>
                      <a:pt x="31" y="3"/>
                      <a:pt x="32" y="0"/>
                    </a:cubicBezTo>
                    <a:cubicBezTo>
                      <a:pt x="30" y="38"/>
                      <a:pt x="16" y="73"/>
                      <a:pt x="0" y="108"/>
                    </a:cubicBezTo>
                    <a:cubicBezTo>
                      <a:pt x="3" y="98"/>
                      <a:pt x="4" y="88"/>
                      <a:pt x="7" y="79"/>
                    </a:cubicBezTo>
                    <a:cubicBezTo>
                      <a:pt x="14" y="55"/>
                      <a:pt x="20" y="32"/>
                      <a:pt x="20" y="8"/>
                    </a:cubicBezTo>
                    <a:close/>
                  </a:path>
                </a:pathLst>
              </a:custGeom>
              <a:solidFill>
                <a:srgbClr val="C0998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9" name="Freeform 342"/>
              <p:cNvSpPr/>
              <p:nvPr/>
            </p:nvSpPr>
            <p:spPr bwMode="auto">
              <a:xfrm>
                <a:off x="716" y="2291"/>
                <a:ext cx="62" cy="129"/>
              </a:xfrm>
              <a:custGeom>
                <a:avLst/>
                <a:gdLst>
                  <a:gd name="T0" fmla="*/ 48 w 55"/>
                  <a:gd name="T1" fmla="*/ 1 h 115"/>
                  <a:gd name="T2" fmla="*/ 55 w 55"/>
                  <a:gd name="T3" fmla="*/ 9 h 115"/>
                  <a:gd name="T4" fmla="*/ 15 w 55"/>
                  <a:gd name="T5" fmla="*/ 102 h 115"/>
                  <a:gd name="T6" fmla="*/ 5 w 55"/>
                  <a:gd name="T7" fmla="*/ 102 h 115"/>
                  <a:gd name="T8" fmla="*/ 0 w 55"/>
                  <a:gd name="T9" fmla="*/ 101 h 115"/>
                  <a:gd name="T10" fmla="*/ 48 w 55"/>
                  <a:gd name="T11" fmla="*/ 1 h 115"/>
                </a:gdLst>
                <a:ahLst/>
                <a:cxnLst>
                  <a:cxn ang="0">
                    <a:pos x="T0" y="T1"/>
                  </a:cxn>
                  <a:cxn ang="0">
                    <a:pos x="T2" y="T3"/>
                  </a:cxn>
                  <a:cxn ang="0">
                    <a:pos x="T4" y="T5"/>
                  </a:cxn>
                  <a:cxn ang="0">
                    <a:pos x="T6" y="T7"/>
                  </a:cxn>
                  <a:cxn ang="0">
                    <a:pos x="T8" y="T9"/>
                  </a:cxn>
                  <a:cxn ang="0">
                    <a:pos x="T10" y="T11"/>
                  </a:cxn>
                </a:cxnLst>
                <a:rect l="0" t="0" r="r" b="b"/>
                <a:pathLst>
                  <a:path w="55" h="115">
                    <a:moveTo>
                      <a:pt x="48" y="1"/>
                    </a:moveTo>
                    <a:cubicBezTo>
                      <a:pt x="55" y="0"/>
                      <a:pt x="51" y="8"/>
                      <a:pt x="55" y="9"/>
                    </a:cubicBezTo>
                    <a:cubicBezTo>
                      <a:pt x="41" y="40"/>
                      <a:pt x="24" y="69"/>
                      <a:pt x="15" y="102"/>
                    </a:cubicBezTo>
                    <a:cubicBezTo>
                      <a:pt x="11" y="115"/>
                      <a:pt x="8" y="98"/>
                      <a:pt x="5" y="102"/>
                    </a:cubicBezTo>
                    <a:cubicBezTo>
                      <a:pt x="3" y="103"/>
                      <a:pt x="2" y="103"/>
                      <a:pt x="0" y="101"/>
                    </a:cubicBezTo>
                    <a:cubicBezTo>
                      <a:pt x="22" y="71"/>
                      <a:pt x="36" y="36"/>
                      <a:pt x="48" y="1"/>
                    </a:cubicBezTo>
                    <a:close/>
                  </a:path>
                </a:pathLst>
              </a:custGeom>
              <a:solidFill>
                <a:srgbClr val="7054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0" name="Freeform 343"/>
              <p:cNvSpPr/>
              <p:nvPr/>
            </p:nvSpPr>
            <p:spPr bwMode="auto">
              <a:xfrm>
                <a:off x="929" y="2628"/>
                <a:ext cx="39" cy="62"/>
              </a:xfrm>
              <a:custGeom>
                <a:avLst/>
                <a:gdLst>
                  <a:gd name="T0" fmla="*/ 29 w 34"/>
                  <a:gd name="T1" fmla="*/ 5 h 55"/>
                  <a:gd name="T2" fmla="*/ 32 w 34"/>
                  <a:gd name="T3" fmla="*/ 24 h 55"/>
                  <a:gd name="T4" fmla="*/ 27 w 34"/>
                  <a:gd name="T5" fmla="*/ 55 h 55"/>
                  <a:gd name="T6" fmla="*/ 15 w 34"/>
                  <a:gd name="T7" fmla="*/ 19 h 55"/>
                  <a:gd name="T8" fmla="*/ 18 w 34"/>
                  <a:gd name="T9" fmla="*/ 1 h 55"/>
                  <a:gd name="T10" fmla="*/ 29 w 34"/>
                  <a:gd name="T11" fmla="*/ 5 h 55"/>
                </a:gdLst>
                <a:ahLst/>
                <a:cxnLst>
                  <a:cxn ang="0">
                    <a:pos x="T0" y="T1"/>
                  </a:cxn>
                  <a:cxn ang="0">
                    <a:pos x="T2" y="T3"/>
                  </a:cxn>
                  <a:cxn ang="0">
                    <a:pos x="T4" y="T5"/>
                  </a:cxn>
                  <a:cxn ang="0">
                    <a:pos x="T6" y="T7"/>
                  </a:cxn>
                  <a:cxn ang="0">
                    <a:pos x="T8" y="T9"/>
                  </a:cxn>
                  <a:cxn ang="0">
                    <a:pos x="T10" y="T11"/>
                  </a:cxn>
                </a:cxnLst>
                <a:rect l="0" t="0" r="r" b="b"/>
                <a:pathLst>
                  <a:path w="34" h="55">
                    <a:moveTo>
                      <a:pt x="29" y="5"/>
                    </a:moveTo>
                    <a:cubicBezTo>
                      <a:pt x="30" y="12"/>
                      <a:pt x="34" y="23"/>
                      <a:pt x="32" y="24"/>
                    </a:cubicBezTo>
                    <a:cubicBezTo>
                      <a:pt x="17" y="32"/>
                      <a:pt x="34" y="45"/>
                      <a:pt x="27" y="55"/>
                    </a:cubicBezTo>
                    <a:cubicBezTo>
                      <a:pt x="16" y="45"/>
                      <a:pt x="0" y="38"/>
                      <a:pt x="15" y="19"/>
                    </a:cubicBezTo>
                    <a:cubicBezTo>
                      <a:pt x="18" y="14"/>
                      <a:pt x="12" y="6"/>
                      <a:pt x="18" y="1"/>
                    </a:cubicBezTo>
                    <a:cubicBezTo>
                      <a:pt x="22" y="0"/>
                      <a:pt x="25" y="3"/>
                      <a:pt x="29" y="5"/>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1" name="Freeform 344"/>
              <p:cNvSpPr/>
              <p:nvPr/>
            </p:nvSpPr>
            <p:spPr bwMode="auto">
              <a:xfrm>
                <a:off x="1635" y="1634"/>
                <a:ext cx="19" cy="88"/>
              </a:xfrm>
              <a:custGeom>
                <a:avLst/>
                <a:gdLst>
                  <a:gd name="T0" fmla="*/ 17 w 17"/>
                  <a:gd name="T1" fmla="*/ 78 h 78"/>
                  <a:gd name="T2" fmla="*/ 17 w 17"/>
                  <a:gd name="T3" fmla="*/ 0 h 78"/>
                  <a:gd name="T4" fmla="*/ 17 w 17"/>
                  <a:gd name="T5" fmla="*/ 78 h 78"/>
                  <a:gd name="T6" fmla="*/ 17 w 17"/>
                  <a:gd name="T7" fmla="*/ 78 h 78"/>
                </a:gdLst>
                <a:ahLst/>
                <a:cxnLst>
                  <a:cxn ang="0">
                    <a:pos x="T0" y="T1"/>
                  </a:cxn>
                  <a:cxn ang="0">
                    <a:pos x="T2" y="T3"/>
                  </a:cxn>
                  <a:cxn ang="0">
                    <a:pos x="T4" y="T5"/>
                  </a:cxn>
                  <a:cxn ang="0">
                    <a:pos x="T6" y="T7"/>
                  </a:cxn>
                </a:cxnLst>
                <a:rect l="0" t="0" r="r" b="b"/>
                <a:pathLst>
                  <a:path w="17" h="78">
                    <a:moveTo>
                      <a:pt x="17" y="78"/>
                    </a:moveTo>
                    <a:cubicBezTo>
                      <a:pt x="2" y="62"/>
                      <a:pt x="0" y="25"/>
                      <a:pt x="17" y="0"/>
                    </a:cubicBezTo>
                    <a:cubicBezTo>
                      <a:pt x="17" y="29"/>
                      <a:pt x="17" y="54"/>
                      <a:pt x="17" y="78"/>
                    </a:cubicBezTo>
                    <a:cubicBezTo>
                      <a:pt x="17" y="78"/>
                      <a:pt x="17" y="78"/>
                      <a:pt x="17" y="78"/>
                    </a:cubicBezTo>
                    <a:close/>
                  </a:path>
                </a:pathLst>
              </a:custGeom>
              <a:solidFill>
                <a:srgbClr val="AD84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2" name="Freeform 345"/>
              <p:cNvSpPr/>
              <p:nvPr/>
            </p:nvSpPr>
            <p:spPr bwMode="auto">
              <a:xfrm>
                <a:off x="1409" y="2241"/>
                <a:ext cx="21" cy="114"/>
              </a:xfrm>
              <a:custGeom>
                <a:avLst/>
                <a:gdLst>
                  <a:gd name="T0" fmla="*/ 15 w 18"/>
                  <a:gd name="T1" fmla="*/ 0 h 102"/>
                  <a:gd name="T2" fmla="*/ 12 w 18"/>
                  <a:gd name="T3" fmla="*/ 102 h 102"/>
                  <a:gd name="T4" fmla="*/ 15 w 18"/>
                  <a:gd name="T5" fmla="*/ 0 h 102"/>
                </a:gdLst>
                <a:ahLst/>
                <a:cxnLst>
                  <a:cxn ang="0">
                    <a:pos x="T0" y="T1"/>
                  </a:cxn>
                  <a:cxn ang="0">
                    <a:pos x="T2" y="T3"/>
                  </a:cxn>
                  <a:cxn ang="0">
                    <a:pos x="T4" y="T5"/>
                  </a:cxn>
                </a:cxnLst>
                <a:rect l="0" t="0" r="r" b="b"/>
                <a:pathLst>
                  <a:path w="18" h="102">
                    <a:moveTo>
                      <a:pt x="15" y="0"/>
                    </a:moveTo>
                    <a:cubicBezTo>
                      <a:pt x="18" y="34"/>
                      <a:pt x="9" y="68"/>
                      <a:pt x="12" y="102"/>
                    </a:cubicBezTo>
                    <a:cubicBezTo>
                      <a:pt x="0" y="68"/>
                      <a:pt x="7" y="34"/>
                      <a:pt x="15" y="0"/>
                    </a:cubicBezTo>
                    <a:close/>
                  </a:path>
                </a:pathLst>
              </a:custGeom>
              <a:solidFill>
                <a:srgbClr val="9B74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3" name="Freeform 346"/>
              <p:cNvSpPr/>
              <p:nvPr/>
            </p:nvSpPr>
            <p:spPr bwMode="auto">
              <a:xfrm>
                <a:off x="616" y="2381"/>
                <a:ext cx="36" cy="74"/>
              </a:xfrm>
              <a:custGeom>
                <a:avLst/>
                <a:gdLst>
                  <a:gd name="T0" fmla="*/ 0 w 32"/>
                  <a:gd name="T1" fmla="*/ 61 h 66"/>
                  <a:gd name="T2" fmla="*/ 27 w 32"/>
                  <a:gd name="T3" fmla="*/ 0 h 66"/>
                  <a:gd name="T4" fmla="*/ 27 w 32"/>
                  <a:gd name="T5" fmla="*/ 21 h 66"/>
                  <a:gd name="T6" fmla="*/ 20 w 32"/>
                  <a:gd name="T7" fmla="*/ 53 h 66"/>
                  <a:gd name="T8" fmla="*/ 12 w 32"/>
                  <a:gd name="T9" fmla="*/ 65 h 66"/>
                  <a:gd name="T10" fmla="*/ 0 w 32"/>
                  <a:gd name="T11" fmla="*/ 61 h 66"/>
                </a:gdLst>
                <a:ahLst/>
                <a:cxnLst>
                  <a:cxn ang="0">
                    <a:pos x="T0" y="T1"/>
                  </a:cxn>
                  <a:cxn ang="0">
                    <a:pos x="T2" y="T3"/>
                  </a:cxn>
                  <a:cxn ang="0">
                    <a:pos x="T4" y="T5"/>
                  </a:cxn>
                  <a:cxn ang="0">
                    <a:pos x="T6" y="T7"/>
                  </a:cxn>
                  <a:cxn ang="0">
                    <a:pos x="T8" y="T9"/>
                  </a:cxn>
                  <a:cxn ang="0">
                    <a:pos x="T10" y="T11"/>
                  </a:cxn>
                </a:cxnLst>
                <a:rect l="0" t="0" r="r" b="b"/>
                <a:pathLst>
                  <a:path w="32" h="66">
                    <a:moveTo>
                      <a:pt x="0" y="61"/>
                    </a:moveTo>
                    <a:cubicBezTo>
                      <a:pt x="7" y="40"/>
                      <a:pt x="10" y="17"/>
                      <a:pt x="27" y="0"/>
                    </a:cubicBezTo>
                    <a:cubicBezTo>
                      <a:pt x="31" y="7"/>
                      <a:pt x="22" y="14"/>
                      <a:pt x="27" y="21"/>
                    </a:cubicBezTo>
                    <a:cubicBezTo>
                      <a:pt x="32" y="33"/>
                      <a:pt x="19" y="42"/>
                      <a:pt x="20" y="53"/>
                    </a:cubicBezTo>
                    <a:cubicBezTo>
                      <a:pt x="17" y="57"/>
                      <a:pt x="15" y="61"/>
                      <a:pt x="12" y="65"/>
                    </a:cubicBezTo>
                    <a:cubicBezTo>
                      <a:pt x="8" y="64"/>
                      <a:pt x="3" y="66"/>
                      <a:pt x="0" y="61"/>
                    </a:cubicBezTo>
                    <a:close/>
                  </a:path>
                </a:pathLst>
              </a:custGeom>
              <a:solidFill>
                <a:srgbClr val="CBAB9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4" name="Freeform 347"/>
              <p:cNvSpPr/>
              <p:nvPr/>
            </p:nvSpPr>
            <p:spPr bwMode="auto">
              <a:xfrm>
                <a:off x="1566" y="1962"/>
                <a:ext cx="23" cy="144"/>
              </a:xfrm>
              <a:custGeom>
                <a:avLst/>
                <a:gdLst>
                  <a:gd name="T0" fmla="*/ 10 w 21"/>
                  <a:gd name="T1" fmla="*/ 2 h 128"/>
                  <a:gd name="T2" fmla="*/ 4 w 21"/>
                  <a:gd name="T3" fmla="*/ 128 h 128"/>
                  <a:gd name="T4" fmla="*/ 7 w 21"/>
                  <a:gd name="T5" fmla="*/ 2 h 128"/>
                  <a:gd name="T6" fmla="*/ 10 w 21"/>
                  <a:gd name="T7" fmla="*/ 2 h 128"/>
                </a:gdLst>
                <a:ahLst/>
                <a:cxnLst>
                  <a:cxn ang="0">
                    <a:pos x="T0" y="T1"/>
                  </a:cxn>
                  <a:cxn ang="0">
                    <a:pos x="T2" y="T3"/>
                  </a:cxn>
                  <a:cxn ang="0">
                    <a:pos x="T4" y="T5"/>
                  </a:cxn>
                  <a:cxn ang="0">
                    <a:pos x="T6" y="T7"/>
                  </a:cxn>
                </a:cxnLst>
                <a:rect l="0" t="0" r="r" b="b"/>
                <a:pathLst>
                  <a:path w="21" h="128">
                    <a:moveTo>
                      <a:pt x="10" y="2"/>
                    </a:moveTo>
                    <a:cubicBezTo>
                      <a:pt x="21" y="45"/>
                      <a:pt x="10" y="86"/>
                      <a:pt x="4" y="128"/>
                    </a:cubicBezTo>
                    <a:cubicBezTo>
                      <a:pt x="0" y="86"/>
                      <a:pt x="14" y="44"/>
                      <a:pt x="7" y="2"/>
                    </a:cubicBezTo>
                    <a:cubicBezTo>
                      <a:pt x="8" y="0"/>
                      <a:pt x="9" y="0"/>
                      <a:pt x="10" y="2"/>
                    </a:cubicBezTo>
                    <a:close/>
                  </a:path>
                </a:pathLst>
              </a:custGeom>
              <a:solidFill>
                <a:srgbClr val="AA8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5" name="Freeform 348"/>
              <p:cNvSpPr/>
              <p:nvPr/>
            </p:nvSpPr>
            <p:spPr bwMode="auto">
              <a:xfrm>
                <a:off x="1064" y="2346"/>
                <a:ext cx="37" cy="109"/>
              </a:xfrm>
              <a:custGeom>
                <a:avLst/>
                <a:gdLst>
                  <a:gd name="T0" fmla="*/ 33 w 33"/>
                  <a:gd name="T1" fmla="*/ 0 h 97"/>
                  <a:gd name="T2" fmla="*/ 7 w 33"/>
                  <a:gd name="T3" fmla="*/ 97 h 97"/>
                  <a:gd name="T4" fmla="*/ 33 w 33"/>
                  <a:gd name="T5" fmla="*/ 0 h 97"/>
                </a:gdLst>
                <a:ahLst/>
                <a:cxnLst>
                  <a:cxn ang="0">
                    <a:pos x="T0" y="T1"/>
                  </a:cxn>
                  <a:cxn ang="0">
                    <a:pos x="T2" y="T3"/>
                  </a:cxn>
                  <a:cxn ang="0">
                    <a:pos x="T4" y="T5"/>
                  </a:cxn>
                </a:cxnLst>
                <a:rect l="0" t="0" r="r" b="b"/>
                <a:pathLst>
                  <a:path w="33" h="97">
                    <a:moveTo>
                      <a:pt x="33" y="0"/>
                    </a:moveTo>
                    <a:cubicBezTo>
                      <a:pt x="31" y="36"/>
                      <a:pt x="12" y="63"/>
                      <a:pt x="7" y="97"/>
                    </a:cubicBezTo>
                    <a:cubicBezTo>
                      <a:pt x="0" y="82"/>
                      <a:pt x="14" y="29"/>
                      <a:pt x="33" y="0"/>
                    </a:cubicBezTo>
                    <a:close/>
                  </a:path>
                </a:pathLst>
              </a:custGeom>
              <a:solidFill>
                <a:srgbClr val="BC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6" name="Freeform 349"/>
              <p:cNvSpPr/>
              <p:nvPr/>
            </p:nvSpPr>
            <p:spPr bwMode="auto">
              <a:xfrm>
                <a:off x="1106" y="1470"/>
                <a:ext cx="46" cy="108"/>
              </a:xfrm>
              <a:custGeom>
                <a:avLst/>
                <a:gdLst>
                  <a:gd name="T0" fmla="*/ 25 w 41"/>
                  <a:gd name="T1" fmla="*/ 20 h 96"/>
                  <a:gd name="T2" fmla="*/ 36 w 41"/>
                  <a:gd name="T3" fmla="*/ 0 h 96"/>
                  <a:gd name="T4" fmla="*/ 31 w 41"/>
                  <a:gd name="T5" fmla="*/ 27 h 96"/>
                  <a:gd name="T6" fmla="*/ 1 w 41"/>
                  <a:gd name="T7" fmla="*/ 96 h 96"/>
                  <a:gd name="T8" fmla="*/ 25 w 41"/>
                  <a:gd name="T9" fmla="*/ 20 h 96"/>
                </a:gdLst>
                <a:ahLst/>
                <a:cxnLst>
                  <a:cxn ang="0">
                    <a:pos x="T0" y="T1"/>
                  </a:cxn>
                  <a:cxn ang="0">
                    <a:pos x="T2" y="T3"/>
                  </a:cxn>
                  <a:cxn ang="0">
                    <a:pos x="T4" y="T5"/>
                  </a:cxn>
                  <a:cxn ang="0">
                    <a:pos x="T6" y="T7"/>
                  </a:cxn>
                  <a:cxn ang="0">
                    <a:pos x="T8" y="T9"/>
                  </a:cxn>
                </a:cxnLst>
                <a:rect l="0" t="0" r="r" b="b"/>
                <a:pathLst>
                  <a:path w="41" h="96">
                    <a:moveTo>
                      <a:pt x="25" y="20"/>
                    </a:moveTo>
                    <a:cubicBezTo>
                      <a:pt x="31" y="14"/>
                      <a:pt x="26" y="3"/>
                      <a:pt x="36" y="0"/>
                    </a:cubicBezTo>
                    <a:cubicBezTo>
                      <a:pt x="41" y="10"/>
                      <a:pt x="34" y="20"/>
                      <a:pt x="31" y="27"/>
                    </a:cubicBezTo>
                    <a:cubicBezTo>
                      <a:pt x="19" y="50"/>
                      <a:pt x="12" y="73"/>
                      <a:pt x="1" y="96"/>
                    </a:cubicBezTo>
                    <a:cubicBezTo>
                      <a:pt x="0" y="68"/>
                      <a:pt x="15" y="45"/>
                      <a:pt x="25" y="20"/>
                    </a:cubicBezTo>
                    <a:close/>
                  </a:path>
                </a:pathLst>
              </a:custGeom>
              <a:solidFill>
                <a:srgbClr val="9A6B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7" name="Freeform 350"/>
              <p:cNvSpPr/>
              <p:nvPr/>
            </p:nvSpPr>
            <p:spPr bwMode="auto">
              <a:xfrm>
                <a:off x="1141" y="1979"/>
                <a:ext cx="41" cy="130"/>
              </a:xfrm>
              <a:custGeom>
                <a:avLst/>
                <a:gdLst>
                  <a:gd name="T0" fmla="*/ 25 w 37"/>
                  <a:gd name="T1" fmla="*/ 7 h 116"/>
                  <a:gd name="T2" fmla="*/ 33 w 37"/>
                  <a:gd name="T3" fmla="*/ 13 h 116"/>
                  <a:gd name="T4" fmla="*/ 2 w 37"/>
                  <a:gd name="T5" fmla="*/ 116 h 116"/>
                  <a:gd name="T6" fmla="*/ 9 w 37"/>
                  <a:gd name="T7" fmla="*/ 66 h 116"/>
                  <a:gd name="T8" fmla="*/ 25 w 37"/>
                  <a:gd name="T9" fmla="*/ 7 h 116"/>
                </a:gdLst>
                <a:ahLst/>
                <a:cxnLst>
                  <a:cxn ang="0">
                    <a:pos x="T0" y="T1"/>
                  </a:cxn>
                  <a:cxn ang="0">
                    <a:pos x="T2" y="T3"/>
                  </a:cxn>
                  <a:cxn ang="0">
                    <a:pos x="T4" y="T5"/>
                  </a:cxn>
                  <a:cxn ang="0">
                    <a:pos x="T6" y="T7"/>
                  </a:cxn>
                  <a:cxn ang="0">
                    <a:pos x="T8" y="T9"/>
                  </a:cxn>
                </a:cxnLst>
                <a:rect l="0" t="0" r="r" b="b"/>
                <a:pathLst>
                  <a:path w="37" h="116">
                    <a:moveTo>
                      <a:pt x="25" y="7"/>
                    </a:moveTo>
                    <a:cubicBezTo>
                      <a:pt x="30" y="5"/>
                      <a:pt x="37" y="0"/>
                      <a:pt x="33" y="13"/>
                    </a:cubicBezTo>
                    <a:cubicBezTo>
                      <a:pt x="23" y="45"/>
                      <a:pt x="13" y="78"/>
                      <a:pt x="2" y="116"/>
                    </a:cubicBezTo>
                    <a:cubicBezTo>
                      <a:pt x="0" y="96"/>
                      <a:pt x="4" y="81"/>
                      <a:pt x="9" y="66"/>
                    </a:cubicBezTo>
                    <a:cubicBezTo>
                      <a:pt x="15" y="46"/>
                      <a:pt x="24" y="28"/>
                      <a:pt x="25" y="7"/>
                    </a:cubicBezTo>
                    <a:close/>
                  </a:path>
                </a:pathLst>
              </a:custGeom>
              <a:solidFill>
                <a:srgbClr val="AA7F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8" name="Freeform 351"/>
              <p:cNvSpPr/>
              <p:nvPr/>
            </p:nvSpPr>
            <p:spPr bwMode="auto">
              <a:xfrm>
                <a:off x="986" y="1698"/>
                <a:ext cx="39" cy="116"/>
              </a:xfrm>
              <a:custGeom>
                <a:avLst/>
                <a:gdLst>
                  <a:gd name="T0" fmla="*/ 22 w 35"/>
                  <a:gd name="T1" fmla="*/ 18 h 103"/>
                  <a:gd name="T2" fmla="*/ 27 w 35"/>
                  <a:gd name="T3" fmla="*/ 2 h 103"/>
                  <a:gd name="T4" fmla="*/ 34 w 35"/>
                  <a:gd name="T5" fmla="*/ 5 h 103"/>
                  <a:gd name="T6" fmla="*/ 0 w 35"/>
                  <a:gd name="T7" fmla="*/ 103 h 103"/>
                  <a:gd name="T8" fmla="*/ 22 w 35"/>
                  <a:gd name="T9" fmla="*/ 18 h 103"/>
                </a:gdLst>
                <a:ahLst/>
                <a:cxnLst>
                  <a:cxn ang="0">
                    <a:pos x="T0" y="T1"/>
                  </a:cxn>
                  <a:cxn ang="0">
                    <a:pos x="T2" y="T3"/>
                  </a:cxn>
                  <a:cxn ang="0">
                    <a:pos x="T4" y="T5"/>
                  </a:cxn>
                  <a:cxn ang="0">
                    <a:pos x="T6" y="T7"/>
                  </a:cxn>
                  <a:cxn ang="0">
                    <a:pos x="T8" y="T9"/>
                  </a:cxn>
                </a:cxnLst>
                <a:rect l="0" t="0" r="r" b="b"/>
                <a:pathLst>
                  <a:path w="35" h="103">
                    <a:moveTo>
                      <a:pt x="22" y="18"/>
                    </a:moveTo>
                    <a:cubicBezTo>
                      <a:pt x="25" y="13"/>
                      <a:pt x="28" y="8"/>
                      <a:pt x="27" y="2"/>
                    </a:cubicBezTo>
                    <a:cubicBezTo>
                      <a:pt x="30" y="1"/>
                      <a:pt x="35" y="0"/>
                      <a:pt x="34" y="5"/>
                    </a:cubicBezTo>
                    <a:cubicBezTo>
                      <a:pt x="24" y="38"/>
                      <a:pt x="18" y="73"/>
                      <a:pt x="0" y="103"/>
                    </a:cubicBezTo>
                    <a:cubicBezTo>
                      <a:pt x="4" y="74"/>
                      <a:pt x="18" y="47"/>
                      <a:pt x="22" y="18"/>
                    </a:cubicBezTo>
                    <a:close/>
                  </a:path>
                </a:pathLst>
              </a:custGeom>
              <a:solidFill>
                <a:srgbClr val="7D59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9" name="Freeform 352"/>
              <p:cNvSpPr/>
              <p:nvPr/>
            </p:nvSpPr>
            <p:spPr bwMode="auto">
              <a:xfrm>
                <a:off x="1079" y="1283"/>
                <a:ext cx="47" cy="115"/>
              </a:xfrm>
              <a:custGeom>
                <a:avLst/>
                <a:gdLst>
                  <a:gd name="T0" fmla="*/ 4 w 42"/>
                  <a:gd name="T1" fmla="*/ 102 h 102"/>
                  <a:gd name="T2" fmla="*/ 0 w 42"/>
                  <a:gd name="T3" fmla="*/ 94 h 102"/>
                  <a:gd name="T4" fmla="*/ 37 w 42"/>
                  <a:gd name="T5" fmla="*/ 0 h 102"/>
                  <a:gd name="T6" fmla="*/ 42 w 42"/>
                  <a:gd name="T7" fmla="*/ 2 h 102"/>
                  <a:gd name="T8" fmla="*/ 17 w 42"/>
                  <a:gd name="T9" fmla="*/ 69 h 102"/>
                  <a:gd name="T10" fmla="*/ 4 w 42"/>
                  <a:gd name="T11" fmla="*/ 102 h 102"/>
                </a:gdLst>
                <a:ahLst/>
                <a:cxnLst>
                  <a:cxn ang="0">
                    <a:pos x="T0" y="T1"/>
                  </a:cxn>
                  <a:cxn ang="0">
                    <a:pos x="T2" y="T3"/>
                  </a:cxn>
                  <a:cxn ang="0">
                    <a:pos x="T4" y="T5"/>
                  </a:cxn>
                  <a:cxn ang="0">
                    <a:pos x="T6" y="T7"/>
                  </a:cxn>
                  <a:cxn ang="0">
                    <a:pos x="T8" y="T9"/>
                  </a:cxn>
                  <a:cxn ang="0">
                    <a:pos x="T10" y="T11"/>
                  </a:cxn>
                </a:cxnLst>
                <a:rect l="0" t="0" r="r" b="b"/>
                <a:pathLst>
                  <a:path w="42" h="102">
                    <a:moveTo>
                      <a:pt x="4" y="102"/>
                    </a:moveTo>
                    <a:cubicBezTo>
                      <a:pt x="2" y="99"/>
                      <a:pt x="1" y="96"/>
                      <a:pt x="0" y="94"/>
                    </a:cubicBezTo>
                    <a:cubicBezTo>
                      <a:pt x="12" y="63"/>
                      <a:pt x="24" y="31"/>
                      <a:pt x="37" y="0"/>
                    </a:cubicBezTo>
                    <a:cubicBezTo>
                      <a:pt x="39" y="1"/>
                      <a:pt x="40" y="2"/>
                      <a:pt x="42" y="2"/>
                    </a:cubicBezTo>
                    <a:cubicBezTo>
                      <a:pt x="37" y="26"/>
                      <a:pt x="26" y="47"/>
                      <a:pt x="17" y="69"/>
                    </a:cubicBezTo>
                    <a:cubicBezTo>
                      <a:pt x="12" y="80"/>
                      <a:pt x="4" y="89"/>
                      <a:pt x="4" y="102"/>
                    </a:cubicBezTo>
                    <a:close/>
                  </a:path>
                </a:pathLst>
              </a:custGeom>
              <a:solidFill>
                <a:srgbClr val="714A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0" name="Freeform 353"/>
              <p:cNvSpPr/>
              <p:nvPr/>
            </p:nvSpPr>
            <p:spPr bwMode="auto">
              <a:xfrm>
                <a:off x="751" y="1937"/>
                <a:ext cx="31" cy="119"/>
              </a:xfrm>
              <a:custGeom>
                <a:avLst/>
                <a:gdLst>
                  <a:gd name="T0" fmla="*/ 0 w 28"/>
                  <a:gd name="T1" fmla="*/ 106 h 106"/>
                  <a:gd name="T2" fmla="*/ 23 w 28"/>
                  <a:gd name="T3" fmla="*/ 0 h 106"/>
                  <a:gd name="T4" fmla="*/ 28 w 28"/>
                  <a:gd name="T5" fmla="*/ 2 h 106"/>
                  <a:gd name="T6" fmla="*/ 0 w 28"/>
                  <a:gd name="T7" fmla="*/ 106 h 106"/>
                </a:gdLst>
                <a:ahLst/>
                <a:cxnLst>
                  <a:cxn ang="0">
                    <a:pos x="T0" y="T1"/>
                  </a:cxn>
                  <a:cxn ang="0">
                    <a:pos x="T2" y="T3"/>
                  </a:cxn>
                  <a:cxn ang="0">
                    <a:pos x="T4" y="T5"/>
                  </a:cxn>
                  <a:cxn ang="0">
                    <a:pos x="T6" y="T7"/>
                  </a:cxn>
                </a:cxnLst>
                <a:rect l="0" t="0" r="r" b="b"/>
                <a:pathLst>
                  <a:path w="28" h="106">
                    <a:moveTo>
                      <a:pt x="0" y="106"/>
                    </a:moveTo>
                    <a:cubicBezTo>
                      <a:pt x="3" y="69"/>
                      <a:pt x="10" y="34"/>
                      <a:pt x="23" y="0"/>
                    </a:cubicBezTo>
                    <a:cubicBezTo>
                      <a:pt x="25" y="1"/>
                      <a:pt x="27" y="1"/>
                      <a:pt x="28" y="2"/>
                    </a:cubicBezTo>
                    <a:cubicBezTo>
                      <a:pt x="19" y="36"/>
                      <a:pt x="9" y="71"/>
                      <a:pt x="0" y="106"/>
                    </a:cubicBezTo>
                    <a:close/>
                  </a:path>
                </a:pathLst>
              </a:custGeom>
              <a:solidFill>
                <a:srgbClr val="805D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1" name="Freeform 354"/>
              <p:cNvSpPr/>
              <p:nvPr/>
            </p:nvSpPr>
            <p:spPr bwMode="auto">
              <a:xfrm>
                <a:off x="1316" y="1254"/>
                <a:ext cx="20" cy="92"/>
              </a:xfrm>
              <a:custGeom>
                <a:avLst/>
                <a:gdLst>
                  <a:gd name="T0" fmla="*/ 5 w 18"/>
                  <a:gd name="T1" fmla="*/ 0 h 82"/>
                  <a:gd name="T2" fmla="*/ 18 w 18"/>
                  <a:gd name="T3" fmla="*/ 1 h 82"/>
                  <a:gd name="T4" fmla="*/ 6 w 18"/>
                  <a:gd name="T5" fmla="*/ 82 h 82"/>
                  <a:gd name="T6" fmla="*/ 2 w 18"/>
                  <a:gd name="T7" fmla="*/ 82 h 82"/>
                  <a:gd name="T8" fmla="*/ 1 w 18"/>
                  <a:gd name="T9" fmla="*/ 68 h 82"/>
                  <a:gd name="T10" fmla="*/ 5 w 18"/>
                  <a:gd name="T11" fmla="*/ 0 h 82"/>
                </a:gdLst>
                <a:ahLst/>
                <a:cxnLst>
                  <a:cxn ang="0">
                    <a:pos x="T0" y="T1"/>
                  </a:cxn>
                  <a:cxn ang="0">
                    <a:pos x="T2" y="T3"/>
                  </a:cxn>
                  <a:cxn ang="0">
                    <a:pos x="T4" y="T5"/>
                  </a:cxn>
                  <a:cxn ang="0">
                    <a:pos x="T6" y="T7"/>
                  </a:cxn>
                  <a:cxn ang="0">
                    <a:pos x="T8" y="T9"/>
                  </a:cxn>
                  <a:cxn ang="0">
                    <a:pos x="T10" y="T11"/>
                  </a:cxn>
                </a:cxnLst>
                <a:rect l="0" t="0" r="r" b="b"/>
                <a:pathLst>
                  <a:path w="18" h="82">
                    <a:moveTo>
                      <a:pt x="5" y="0"/>
                    </a:moveTo>
                    <a:cubicBezTo>
                      <a:pt x="9" y="0"/>
                      <a:pt x="13" y="0"/>
                      <a:pt x="18" y="1"/>
                    </a:cubicBezTo>
                    <a:cubicBezTo>
                      <a:pt x="14" y="28"/>
                      <a:pt x="10" y="55"/>
                      <a:pt x="6" y="82"/>
                    </a:cubicBezTo>
                    <a:cubicBezTo>
                      <a:pt x="5" y="82"/>
                      <a:pt x="3" y="82"/>
                      <a:pt x="2" y="82"/>
                    </a:cubicBezTo>
                    <a:cubicBezTo>
                      <a:pt x="2" y="77"/>
                      <a:pt x="0" y="72"/>
                      <a:pt x="1" y="68"/>
                    </a:cubicBezTo>
                    <a:cubicBezTo>
                      <a:pt x="7" y="46"/>
                      <a:pt x="6" y="23"/>
                      <a:pt x="5" y="0"/>
                    </a:cubicBezTo>
                    <a:close/>
                  </a:path>
                </a:pathLst>
              </a:custGeom>
              <a:solidFill>
                <a:srgbClr val="A281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2" name="Freeform 355"/>
              <p:cNvSpPr/>
              <p:nvPr/>
            </p:nvSpPr>
            <p:spPr bwMode="auto">
              <a:xfrm>
                <a:off x="1569" y="2565"/>
                <a:ext cx="21" cy="101"/>
              </a:xfrm>
              <a:custGeom>
                <a:avLst/>
                <a:gdLst>
                  <a:gd name="T0" fmla="*/ 15 w 19"/>
                  <a:gd name="T1" fmla="*/ 0 h 90"/>
                  <a:gd name="T2" fmla="*/ 0 w 19"/>
                  <a:gd name="T3" fmla="*/ 90 h 90"/>
                  <a:gd name="T4" fmla="*/ 10 w 19"/>
                  <a:gd name="T5" fmla="*/ 0 h 90"/>
                  <a:gd name="T6" fmla="*/ 15 w 19"/>
                  <a:gd name="T7" fmla="*/ 0 h 90"/>
                </a:gdLst>
                <a:ahLst/>
                <a:cxnLst>
                  <a:cxn ang="0">
                    <a:pos x="T0" y="T1"/>
                  </a:cxn>
                  <a:cxn ang="0">
                    <a:pos x="T2" y="T3"/>
                  </a:cxn>
                  <a:cxn ang="0">
                    <a:pos x="T4" y="T5"/>
                  </a:cxn>
                  <a:cxn ang="0">
                    <a:pos x="T6" y="T7"/>
                  </a:cxn>
                </a:cxnLst>
                <a:rect l="0" t="0" r="r" b="b"/>
                <a:pathLst>
                  <a:path w="19" h="90">
                    <a:moveTo>
                      <a:pt x="15" y="0"/>
                    </a:moveTo>
                    <a:cubicBezTo>
                      <a:pt x="19" y="31"/>
                      <a:pt x="13" y="61"/>
                      <a:pt x="0" y="90"/>
                    </a:cubicBezTo>
                    <a:cubicBezTo>
                      <a:pt x="4" y="60"/>
                      <a:pt x="7" y="30"/>
                      <a:pt x="10" y="0"/>
                    </a:cubicBezTo>
                    <a:cubicBezTo>
                      <a:pt x="12" y="0"/>
                      <a:pt x="13" y="0"/>
                      <a:pt x="15" y="0"/>
                    </a:cubicBezTo>
                    <a:close/>
                  </a:path>
                </a:pathLst>
              </a:custGeom>
              <a:solidFill>
                <a:srgbClr val="956C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3" name="Freeform 356"/>
              <p:cNvSpPr/>
              <p:nvPr/>
            </p:nvSpPr>
            <p:spPr bwMode="auto">
              <a:xfrm>
                <a:off x="901" y="1704"/>
                <a:ext cx="41" cy="127"/>
              </a:xfrm>
              <a:custGeom>
                <a:avLst/>
                <a:gdLst>
                  <a:gd name="T0" fmla="*/ 2 w 36"/>
                  <a:gd name="T1" fmla="*/ 108 h 113"/>
                  <a:gd name="T2" fmla="*/ 36 w 36"/>
                  <a:gd name="T3" fmla="*/ 0 h 113"/>
                  <a:gd name="T4" fmla="*/ 6 w 36"/>
                  <a:gd name="T5" fmla="*/ 112 h 113"/>
                  <a:gd name="T6" fmla="*/ 2 w 36"/>
                  <a:gd name="T7" fmla="*/ 108 h 113"/>
                </a:gdLst>
                <a:ahLst/>
                <a:cxnLst>
                  <a:cxn ang="0">
                    <a:pos x="T0" y="T1"/>
                  </a:cxn>
                  <a:cxn ang="0">
                    <a:pos x="T2" y="T3"/>
                  </a:cxn>
                  <a:cxn ang="0">
                    <a:pos x="T4" y="T5"/>
                  </a:cxn>
                  <a:cxn ang="0">
                    <a:pos x="T6" y="T7"/>
                  </a:cxn>
                </a:cxnLst>
                <a:rect l="0" t="0" r="r" b="b"/>
                <a:pathLst>
                  <a:path w="36" h="113">
                    <a:moveTo>
                      <a:pt x="2" y="108"/>
                    </a:moveTo>
                    <a:cubicBezTo>
                      <a:pt x="11" y="71"/>
                      <a:pt x="27" y="37"/>
                      <a:pt x="36" y="0"/>
                    </a:cubicBezTo>
                    <a:cubicBezTo>
                      <a:pt x="35" y="40"/>
                      <a:pt x="18" y="75"/>
                      <a:pt x="6" y="112"/>
                    </a:cubicBezTo>
                    <a:cubicBezTo>
                      <a:pt x="2" y="113"/>
                      <a:pt x="0" y="112"/>
                      <a:pt x="2" y="108"/>
                    </a:cubicBezTo>
                    <a:close/>
                  </a:path>
                </a:pathLst>
              </a:custGeom>
              <a:solidFill>
                <a:srgbClr val="8962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4" name="Freeform 357"/>
              <p:cNvSpPr/>
              <p:nvPr/>
            </p:nvSpPr>
            <p:spPr bwMode="auto">
              <a:xfrm>
                <a:off x="1381" y="1718"/>
                <a:ext cx="18" cy="107"/>
              </a:xfrm>
              <a:custGeom>
                <a:avLst/>
                <a:gdLst>
                  <a:gd name="T0" fmla="*/ 13 w 16"/>
                  <a:gd name="T1" fmla="*/ 0 h 95"/>
                  <a:gd name="T2" fmla="*/ 6 w 16"/>
                  <a:gd name="T3" fmla="*/ 95 h 95"/>
                  <a:gd name="T4" fmla="*/ 13 w 16"/>
                  <a:gd name="T5" fmla="*/ 0 h 95"/>
                </a:gdLst>
                <a:ahLst/>
                <a:cxnLst>
                  <a:cxn ang="0">
                    <a:pos x="T0" y="T1"/>
                  </a:cxn>
                  <a:cxn ang="0">
                    <a:pos x="T2" y="T3"/>
                  </a:cxn>
                  <a:cxn ang="0">
                    <a:pos x="T4" y="T5"/>
                  </a:cxn>
                </a:cxnLst>
                <a:rect l="0" t="0" r="r" b="b"/>
                <a:pathLst>
                  <a:path w="16" h="95">
                    <a:moveTo>
                      <a:pt x="13" y="0"/>
                    </a:moveTo>
                    <a:cubicBezTo>
                      <a:pt x="16" y="32"/>
                      <a:pt x="13" y="64"/>
                      <a:pt x="6" y="95"/>
                    </a:cubicBezTo>
                    <a:cubicBezTo>
                      <a:pt x="0" y="63"/>
                      <a:pt x="9" y="32"/>
                      <a:pt x="13" y="0"/>
                    </a:cubicBezTo>
                    <a:close/>
                  </a:path>
                </a:pathLst>
              </a:custGeom>
              <a:solidFill>
                <a:srgbClr val="C5A0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5" name="Freeform 358"/>
              <p:cNvSpPr/>
              <p:nvPr/>
            </p:nvSpPr>
            <p:spPr bwMode="auto">
              <a:xfrm>
                <a:off x="1230" y="2084"/>
                <a:ext cx="27" cy="114"/>
              </a:xfrm>
              <a:custGeom>
                <a:avLst/>
                <a:gdLst>
                  <a:gd name="T0" fmla="*/ 0 w 24"/>
                  <a:gd name="T1" fmla="*/ 101 h 101"/>
                  <a:gd name="T2" fmla="*/ 17 w 24"/>
                  <a:gd name="T3" fmla="*/ 0 h 101"/>
                  <a:gd name="T4" fmla="*/ 0 w 24"/>
                  <a:gd name="T5" fmla="*/ 101 h 101"/>
                </a:gdLst>
                <a:ahLst/>
                <a:cxnLst>
                  <a:cxn ang="0">
                    <a:pos x="T0" y="T1"/>
                  </a:cxn>
                  <a:cxn ang="0">
                    <a:pos x="T2" y="T3"/>
                  </a:cxn>
                  <a:cxn ang="0">
                    <a:pos x="T4" y="T5"/>
                  </a:cxn>
                </a:cxnLst>
                <a:rect l="0" t="0" r="r" b="b"/>
                <a:pathLst>
                  <a:path w="24" h="101">
                    <a:moveTo>
                      <a:pt x="0" y="101"/>
                    </a:moveTo>
                    <a:cubicBezTo>
                      <a:pt x="0" y="66"/>
                      <a:pt x="18" y="35"/>
                      <a:pt x="17" y="0"/>
                    </a:cubicBezTo>
                    <a:cubicBezTo>
                      <a:pt x="24" y="36"/>
                      <a:pt x="9" y="68"/>
                      <a:pt x="0" y="101"/>
                    </a:cubicBezTo>
                    <a:close/>
                  </a:path>
                </a:pathLst>
              </a:custGeom>
              <a:solidFill>
                <a:srgbClr val="8263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6" name="Freeform 359"/>
              <p:cNvSpPr/>
              <p:nvPr/>
            </p:nvSpPr>
            <p:spPr bwMode="auto">
              <a:xfrm>
                <a:off x="1626" y="2403"/>
                <a:ext cx="14" cy="115"/>
              </a:xfrm>
              <a:custGeom>
                <a:avLst/>
                <a:gdLst>
                  <a:gd name="T0" fmla="*/ 8 w 12"/>
                  <a:gd name="T1" fmla="*/ 0 h 102"/>
                  <a:gd name="T2" fmla="*/ 2 w 12"/>
                  <a:gd name="T3" fmla="*/ 102 h 102"/>
                  <a:gd name="T4" fmla="*/ 8 w 12"/>
                  <a:gd name="T5" fmla="*/ 0 h 102"/>
                </a:gdLst>
                <a:ahLst/>
                <a:cxnLst>
                  <a:cxn ang="0">
                    <a:pos x="T0" y="T1"/>
                  </a:cxn>
                  <a:cxn ang="0">
                    <a:pos x="T2" y="T3"/>
                  </a:cxn>
                  <a:cxn ang="0">
                    <a:pos x="T4" y="T5"/>
                  </a:cxn>
                </a:cxnLst>
                <a:rect l="0" t="0" r="r" b="b"/>
                <a:pathLst>
                  <a:path w="12" h="102">
                    <a:moveTo>
                      <a:pt x="8" y="0"/>
                    </a:moveTo>
                    <a:cubicBezTo>
                      <a:pt x="9" y="34"/>
                      <a:pt x="12" y="69"/>
                      <a:pt x="2" y="102"/>
                    </a:cubicBezTo>
                    <a:cubicBezTo>
                      <a:pt x="0" y="68"/>
                      <a:pt x="1" y="34"/>
                      <a:pt x="8" y="0"/>
                    </a:cubicBezTo>
                    <a:close/>
                  </a:path>
                </a:pathLst>
              </a:custGeom>
              <a:solidFill>
                <a:srgbClr val="A179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7" name="Freeform 360"/>
              <p:cNvSpPr/>
              <p:nvPr/>
            </p:nvSpPr>
            <p:spPr bwMode="auto">
              <a:xfrm>
                <a:off x="1409" y="2136"/>
                <a:ext cx="21" cy="103"/>
              </a:xfrm>
              <a:custGeom>
                <a:avLst/>
                <a:gdLst>
                  <a:gd name="T0" fmla="*/ 0 w 18"/>
                  <a:gd name="T1" fmla="*/ 92 h 92"/>
                  <a:gd name="T2" fmla="*/ 18 w 18"/>
                  <a:gd name="T3" fmla="*/ 0 h 92"/>
                  <a:gd name="T4" fmla="*/ 0 w 18"/>
                  <a:gd name="T5" fmla="*/ 92 h 92"/>
                </a:gdLst>
                <a:ahLst/>
                <a:cxnLst>
                  <a:cxn ang="0">
                    <a:pos x="T0" y="T1"/>
                  </a:cxn>
                  <a:cxn ang="0">
                    <a:pos x="T2" y="T3"/>
                  </a:cxn>
                  <a:cxn ang="0">
                    <a:pos x="T4" y="T5"/>
                  </a:cxn>
                </a:cxnLst>
                <a:rect l="0" t="0" r="r" b="b"/>
                <a:pathLst>
                  <a:path w="18" h="92">
                    <a:moveTo>
                      <a:pt x="0" y="92"/>
                    </a:moveTo>
                    <a:cubicBezTo>
                      <a:pt x="1" y="60"/>
                      <a:pt x="7" y="30"/>
                      <a:pt x="18" y="0"/>
                    </a:cubicBezTo>
                    <a:cubicBezTo>
                      <a:pt x="17" y="32"/>
                      <a:pt x="9" y="62"/>
                      <a:pt x="0" y="92"/>
                    </a:cubicBezTo>
                    <a:close/>
                  </a:path>
                </a:pathLst>
              </a:custGeom>
              <a:solidFill>
                <a:srgbClr val="A479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8" name="Freeform 361"/>
              <p:cNvSpPr/>
              <p:nvPr/>
            </p:nvSpPr>
            <p:spPr bwMode="auto">
              <a:xfrm>
                <a:off x="1053" y="1606"/>
                <a:ext cx="41" cy="98"/>
              </a:xfrm>
              <a:custGeom>
                <a:avLst/>
                <a:gdLst>
                  <a:gd name="T0" fmla="*/ 3 w 36"/>
                  <a:gd name="T1" fmla="*/ 87 h 87"/>
                  <a:gd name="T2" fmla="*/ 36 w 36"/>
                  <a:gd name="T3" fmla="*/ 0 h 87"/>
                  <a:gd name="T4" fmla="*/ 3 w 36"/>
                  <a:gd name="T5" fmla="*/ 87 h 87"/>
                </a:gdLst>
                <a:ahLst/>
                <a:cxnLst>
                  <a:cxn ang="0">
                    <a:pos x="T0" y="T1"/>
                  </a:cxn>
                  <a:cxn ang="0">
                    <a:pos x="T2" y="T3"/>
                  </a:cxn>
                  <a:cxn ang="0">
                    <a:pos x="T4" y="T5"/>
                  </a:cxn>
                </a:cxnLst>
                <a:rect l="0" t="0" r="r" b="b"/>
                <a:pathLst>
                  <a:path w="36" h="87">
                    <a:moveTo>
                      <a:pt x="3" y="87"/>
                    </a:moveTo>
                    <a:cubicBezTo>
                      <a:pt x="0" y="53"/>
                      <a:pt x="20" y="28"/>
                      <a:pt x="36" y="0"/>
                    </a:cubicBezTo>
                    <a:cubicBezTo>
                      <a:pt x="28" y="30"/>
                      <a:pt x="8" y="56"/>
                      <a:pt x="3" y="87"/>
                    </a:cubicBezTo>
                    <a:close/>
                  </a:path>
                </a:pathLst>
              </a:custGeom>
              <a:solidFill>
                <a:srgbClr val="AE86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9" name="Freeform 362"/>
              <p:cNvSpPr/>
              <p:nvPr/>
            </p:nvSpPr>
            <p:spPr bwMode="auto">
              <a:xfrm>
                <a:off x="859" y="2274"/>
                <a:ext cx="46" cy="122"/>
              </a:xfrm>
              <a:custGeom>
                <a:avLst/>
                <a:gdLst>
                  <a:gd name="T0" fmla="*/ 4 w 41"/>
                  <a:gd name="T1" fmla="*/ 108 h 108"/>
                  <a:gd name="T2" fmla="*/ 0 w 41"/>
                  <a:gd name="T3" fmla="*/ 96 h 108"/>
                  <a:gd name="T4" fmla="*/ 41 w 41"/>
                  <a:gd name="T5" fmla="*/ 0 h 108"/>
                  <a:gd name="T6" fmla="*/ 4 w 41"/>
                  <a:gd name="T7" fmla="*/ 108 h 108"/>
                </a:gdLst>
                <a:ahLst/>
                <a:cxnLst>
                  <a:cxn ang="0">
                    <a:pos x="T0" y="T1"/>
                  </a:cxn>
                  <a:cxn ang="0">
                    <a:pos x="T2" y="T3"/>
                  </a:cxn>
                  <a:cxn ang="0">
                    <a:pos x="T4" y="T5"/>
                  </a:cxn>
                  <a:cxn ang="0">
                    <a:pos x="T6" y="T7"/>
                  </a:cxn>
                </a:cxnLst>
                <a:rect l="0" t="0" r="r" b="b"/>
                <a:pathLst>
                  <a:path w="41" h="108">
                    <a:moveTo>
                      <a:pt x="4" y="108"/>
                    </a:moveTo>
                    <a:cubicBezTo>
                      <a:pt x="4" y="104"/>
                      <a:pt x="6" y="99"/>
                      <a:pt x="0" y="96"/>
                    </a:cubicBezTo>
                    <a:cubicBezTo>
                      <a:pt x="14" y="64"/>
                      <a:pt x="27" y="32"/>
                      <a:pt x="41" y="0"/>
                    </a:cubicBezTo>
                    <a:cubicBezTo>
                      <a:pt x="36" y="39"/>
                      <a:pt x="12" y="70"/>
                      <a:pt x="4" y="108"/>
                    </a:cubicBezTo>
                    <a:close/>
                  </a:path>
                </a:pathLst>
              </a:custGeom>
              <a:solidFill>
                <a:srgbClr val="A37F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0" name="Freeform 363"/>
              <p:cNvSpPr/>
              <p:nvPr/>
            </p:nvSpPr>
            <p:spPr bwMode="auto">
              <a:xfrm>
                <a:off x="1038" y="1728"/>
                <a:ext cx="40" cy="101"/>
              </a:xfrm>
              <a:custGeom>
                <a:avLst/>
                <a:gdLst>
                  <a:gd name="T0" fmla="*/ 3 w 35"/>
                  <a:gd name="T1" fmla="*/ 81 h 90"/>
                  <a:gd name="T2" fmla="*/ 28 w 35"/>
                  <a:gd name="T3" fmla="*/ 2 h 90"/>
                  <a:gd name="T4" fmla="*/ 35 w 35"/>
                  <a:gd name="T5" fmla="*/ 3 h 90"/>
                  <a:gd name="T6" fmla="*/ 8 w 35"/>
                  <a:gd name="T7" fmla="*/ 90 h 90"/>
                  <a:gd name="T8" fmla="*/ 3 w 35"/>
                  <a:gd name="T9" fmla="*/ 81 h 90"/>
                </a:gdLst>
                <a:ahLst/>
                <a:cxnLst>
                  <a:cxn ang="0">
                    <a:pos x="T0" y="T1"/>
                  </a:cxn>
                  <a:cxn ang="0">
                    <a:pos x="T2" y="T3"/>
                  </a:cxn>
                  <a:cxn ang="0">
                    <a:pos x="T4" y="T5"/>
                  </a:cxn>
                  <a:cxn ang="0">
                    <a:pos x="T6" y="T7"/>
                  </a:cxn>
                  <a:cxn ang="0">
                    <a:pos x="T8" y="T9"/>
                  </a:cxn>
                </a:cxnLst>
                <a:rect l="0" t="0" r="r" b="b"/>
                <a:pathLst>
                  <a:path w="35" h="90">
                    <a:moveTo>
                      <a:pt x="3" y="81"/>
                    </a:moveTo>
                    <a:cubicBezTo>
                      <a:pt x="11" y="54"/>
                      <a:pt x="17" y="28"/>
                      <a:pt x="28" y="2"/>
                    </a:cubicBezTo>
                    <a:cubicBezTo>
                      <a:pt x="30" y="0"/>
                      <a:pt x="33" y="0"/>
                      <a:pt x="35" y="3"/>
                    </a:cubicBezTo>
                    <a:cubicBezTo>
                      <a:pt x="26" y="32"/>
                      <a:pt x="17" y="61"/>
                      <a:pt x="8" y="90"/>
                    </a:cubicBezTo>
                    <a:cubicBezTo>
                      <a:pt x="0" y="90"/>
                      <a:pt x="2" y="85"/>
                      <a:pt x="3" y="81"/>
                    </a:cubicBezTo>
                    <a:close/>
                  </a:path>
                </a:pathLst>
              </a:custGeom>
              <a:solidFill>
                <a:srgbClr val="714F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1" name="Freeform 364"/>
              <p:cNvSpPr/>
              <p:nvPr/>
            </p:nvSpPr>
            <p:spPr bwMode="auto">
              <a:xfrm>
                <a:off x="886" y="2494"/>
                <a:ext cx="45" cy="108"/>
              </a:xfrm>
              <a:custGeom>
                <a:avLst/>
                <a:gdLst>
                  <a:gd name="T0" fmla="*/ 0 w 40"/>
                  <a:gd name="T1" fmla="*/ 96 h 96"/>
                  <a:gd name="T2" fmla="*/ 40 w 40"/>
                  <a:gd name="T3" fmla="*/ 0 h 96"/>
                  <a:gd name="T4" fmla="*/ 40 w 40"/>
                  <a:gd name="T5" fmla="*/ 0 h 96"/>
                  <a:gd name="T6" fmla="*/ 0 w 40"/>
                  <a:gd name="T7" fmla="*/ 96 h 96"/>
                  <a:gd name="T8" fmla="*/ 0 w 40"/>
                  <a:gd name="T9" fmla="*/ 96 h 96"/>
                </a:gdLst>
                <a:ahLst/>
                <a:cxnLst>
                  <a:cxn ang="0">
                    <a:pos x="T0" y="T1"/>
                  </a:cxn>
                  <a:cxn ang="0">
                    <a:pos x="T2" y="T3"/>
                  </a:cxn>
                  <a:cxn ang="0">
                    <a:pos x="T4" y="T5"/>
                  </a:cxn>
                  <a:cxn ang="0">
                    <a:pos x="T6" y="T7"/>
                  </a:cxn>
                  <a:cxn ang="0">
                    <a:pos x="T8" y="T9"/>
                  </a:cxn>
                </a:cxnLst>
                <a:rect l="0" t="0" r="r" b="b"/>
                <a:pathLst>
                  <a:path w="40" h="96">
                    <a:moveTo>
                      <a:pt x="0" y="96"/>
                    </a:moveTo>
                    <a:cubicBezTo>
                      <a:pt x="8" y="62"/>
                      <a:pt x="25" y="32"/>
                      <a:pt x="40" y="0"/>
                    </a:cubicBezTo>
                    <a:cubicBezTo>
                      <a:pt x="40" y="0"/>
                      <a:pt x="40" y="0"/>
                      <a:pt x="40" y="0"/>
                    </a:cubicBezTo>
                    <a:cubicBezTo>
                      <a:pt x="35" y="35"/>
                      <a:pt x="18" y="66"/>
                      <a:pt x="0" y="96"/>
                    </a:cubicBezTo>
                    <a:cubicBezTo>
                      <a:pt x="0" y="96"/>
                      <a:pt x="0" y="96"/>
                      <a:pt x="0" y="96"/>
                    </a:cubicBezTo>
                    <a:close/>
                  </a:path>
                </a:pathLst>
              </a:custGeom>
              <a:solidFill>
                <a:srgbClr val="8364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2" name="Freeform 365"/>
              <p:cNvSpPr/>
              <p:nvPr/>
            </p:nvSpPr>
            <p:spPr bwMode="auto">
              <a:xfrm>
                <a:off x="1431" y="2503"/>
                <a:ext cx="13" cy="100"/>
              </a:xfrm>
              <a:custGeom>
                <a:avLst/>
                <a:gdLst>
                  <a:gd name="T0" fmla="*/ 10 w 12"/>
                  <a:gd name="T1" fmla="*/ 0 h 89"/>
                  <a:gd name="T2" fmla="*/ 5 w 12"/>
                  <a:gd name="T3" fmla="*/ 89 h 89"/>
                  <a:gd name="T4" fmla="*/ 10 w 12"/>
                  <a:gd name="T5" fmla="*/ 0 h 89"/>
                </a:gdLst>
                <a:ahLst/>
                <a:cxnLst>
                  <a:cxn ang="0">
                    <a:pos x="T0" y="T1"/>
                  </a:cxn>
                  <a:cxn ang="0">
                    <a:pos x="T2" y="T3"/>
                  </a:cxn>
                  <a:cxn ang="0">
                    <a:pos x="T4" y="T5"/>
                  </a:cxn>
                </a:cxnLst>
                <a:rect l="0" t="0" r="r" b="b"/>
                <a:pathLst>
                  <a:path w="12" h="89">
                    <a:moveTo>
                      <a:pt x="10" y="0"/>
                    </a:moveTo>
                    <a:cubicBezTo>
                      <a:pt x="11" y="30"/>
                      <a:pt x="12" y="59"/>
                      <a:pt x="5" y="89"/>
                    </a:cubicBezTo>
                    <a:cubicBezTo>
                      <a:pt x="4" y="59"/>
                      <a:pt x="0" y="29"/>
                      <a:pt x="10" y="0"/>
                    </a:cubicBezTo>
                    <a:close/>
                  </a:path>
                </a:pathLst>
              </a:custGeom>
              <a:solidFill>
                <a:srgbClr val="A7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3" name="Freeform 366"/>
              <p:cNvSpPr/>
              <p:nvPr/>
            </p:nvSpPr>
            <p:spPr bwMode="auto">
              <a:xfrm>
                <a:off x="918" y="2255"/>
                <a:ext cx="29" cy="75"/>
              </a:xfrm>
              <a:custGeom>
                <a:avLst/>
                <a:gdLst>
                  <a:gd name="T0" fmla="*/ 11 w 26"/>
                  <a:gd name="T1" fmla="*/ 29 h 67"/>
                  <a:gd name="T2" fmla="*/ 11 w 26"/>
                  <a:gd name="T3" fmla="*/ 22 h 67"/>
                  <a:gd name="T4" fmla="*/ 22 w 26"/>
                  <a:gd name="T5" fmla="*/ 0 h 67"/>
                  <a:gd name="T6" fmla="*/ 23 w 26"/>
                  <a:gd name="T7" fmla="*/ 21 h 67"/>
                  <a:gd name="T8" fmla="*/ 26 w 26"/>
                  <a:gd name="T9" fmla="*/ 39 h 67"/>
                  <a:gd name="T10" fmla="*/ 14 w 26"/>
                  <a:gd name="T11" fmla="*/ 60 h 67"/>
                  <a:gd name="T12" fmla="*/ 0 w 26"/>
                  <a:gd name="T13" fmla="*/ 66 h 67"/>
                  <a:gd name="T14" fmla="*/ 11 w 26"/>
                  <a:gd name="T15" fmla="*/ 29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67">
                    <a:moveTo>
                      <a:pt x="11" y="29"/>
                    </a:moveTo>
                    <a:cubicBezTo>
                      <a:pt x="11" y="27"/>
                      <a:pt x="11" y="24"/>
                      <a:pt x="11" y="22"/>
                    </a:cubicBezTo>
                    <a:cubicBezTo>
                      <a:pt x="19" y="17"/>
                      <a:pt x="16" y="7"/>
                      <a:pt x="22" y="0"/>
                    </a:cubicBezTo>
                    <a:cubicBezTo>
                      <a:pt x="26" y="7"/>
                      <a:pt x="22" y="14"/>
                      <a:pt x="23" y="21"/>
                    </a:cubicBezTo>
                    <a:cubicBezTo>
                      <a:pt x="26" y="27"/>
                      <a:pt x="26" y="33"/>
                      <a:pt x="26" y="39"/>
                    </a:cubicBezTo>
                    <a:cubicBezTo>
                      <a:pt x="23" y="46"/>
                      <a:pt x="22" y="55"/>
                      <a:pt x="14" y="60"/>
                    </a:cubicBezTo>
                    <a:cubicBezTo>
                      <a:pt x="7" y="55"/>
                      <a:pt x="7" y="67"/>
                      <a:pt x="0" y="66"/>
                    </a:cubicBezTo>
                    <a:cubicBezTo>
                      <a:pt x="3" y="54"/>
                      <a:pt x="7" y="42"/>
                      <a:pt x="11" y="29"/>
                    </a:cubicBezTo>
                    <a:close/>
                  </a:path>
                </a:pathLst>
              </a:custGeom>
              <a:solidFill>
                <a:srgbClr val="9270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4" name="Freeform 367"/>
              <p:cNvSpPr/>
              <p:nvPr/>
            </p:nvSpPr>
            <p:spPr bwMode="auto">
              <a:xfrm>
                <a:off x="1590" y="2319"/>
                <a:ext cx="19" cy="99"/>
              </a:xfrm>
              <a:custGeom>
                <a:avLst/>
                <a:gdLst>
                  <a:gd name="T0" fmla="*/ 9 w 17"/>
                  <a:gd name="T1" fmla="*/ 0 h 88"/>
                  <a:gd name="T2" fmla="*/ 11 w 17"/>
                  <a:gd name="T3" fmla="*/ 88 h 88"/>
                  <a:gd name="T4" fmla="*/ 9 w 17"/>
                  <a:gd name="T5" fmla="*/ 0 h 88"/>
                  <a:gd name="T6" fmla="*/ 9 w 17"/>
                  <a:gd name="T7" fmla="*/ 0 h 88"/>
                </a:gdLst>
                <a:ahLst/>
                <a:cxnLst>
                  <a:cxn ang="0">
                    <a:pos x="T0" y="T1"/>
                  </a:cxn>
                  <a:cxn ang="0">
                    <a:pos x="T2" y="T3"/>
                  </a:cxn>
                  <a:cxn ang="0">
                    <a:pos x="T4" y="T5"/>
                  </a:cxn>
                  <a:cxn ang="0">
                    <a:pos x="T6" y="T7"/>
                  </a:cxn>
                </a:cxnLst>
                <a:rect l="0" t="0" r="r" b="b"/>
                <a:pathLst>
                  <a:path w="17" h="88">
                    <a:moveTo>
                      <a:pt x="9" y="0"/>
                    </a:moveTo>
                    <a:cubicBezTo>
                      <a:pt x="17" y="29"/>
                      <a:pt x="11" y="59"/>
                      <a:pt x="11" y="88"/>
                    </a:cubicBezTo>
                    <a:cubicBezTo>
                      <a:pt x="5" y="59"/>
                      <a:pt x="0" y="30"/>
                      <a:pt x="9" y="0"/>
                    </a:cubicBezTo>
                    <a:cubicBezTo>
                      <a:pt x="9" y="0"/>
                      <a:pt x="9" y="0"/>
                      <a:pt x="9" y="0"/>
                    </a:cubicBezTo>
                    <a:close/>
                  </a:path>
                </a:pathLst>
              </a:custGeom>
              <a:solidFill>
                <a:srgbClr val="B38D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5" name="Freeform 368"/>
              <p:cNvSpPr/>
              <p:nvPr/>
            </p:nvSpPr>
            <p:spPr bwMode="auto">
              <a:xfrm>
                <a:off x="1408" y="2051"/>
                <a:ext cx="18" cy="110"/>
              </a:xfrm>
              <a:custGeom>
                <a:avLst/>
                <a:gdLst>
                  <a:gd name="T0" fmla="*/ 5 w 16"/>
                  <a:gd name="T1" fmla="*/ 98 h 98"/>
                  <a:gd name="T2" fmla="*/ 16 w 16"/>
                  <a:gd name="T3" fmla="*/ 0 h 98"/>
                  <a:gd name="T4" fmla="*/ 5 w 16"/>
                  <a:gd name="T5" fmla="*/ 98 h 98"/>
                </a:gdLst>
                <a:ahLst/>
                <a:cxnLst>
                  <a:cxn ang="0">
                    <a:pos x="T0" y="T1"/>
                  </a:cxn>
                  <a:cxn ang="0">
                    <a:pos x="T2" y="T3"/>
                  </a:cxn>
                  <a:cxn ang="0">
                    <a:pos x="T4" y="T5"/>
                  </a:cxn>
                </a:cxnLst>
                <a:rect l="0" t="0" r="r" b="b"/>
                <a:pathLst>
                  <a:path w="16" h="98">
                    <a:moveTo>
                      <a:pt x="5" y="98"/>
                    </a:moveTo>
                    <a:cubicBezTo>
                      <a:pt x="0" y="64"/>
                      <a:pt x="5" y="32"/>
                      <a:pt x="16" y="0"/>
                    </a:cubicBezTo>
                    <a:cubicBezTo>
                      <a:pt x="15" y="33"/>
                      <a:pt x="7" y="66"/>
                      <a:pt x="5" y="98"/>
                    </a:cubicBezTo>
                    <a:close/>
                  </a:path>
                </a:pathLst>
              </a:custGeom>
              <a:solidFill>
                <a:srgbClr val="936B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6" name="Freeform 369"/>
              <p:cNvSpPr/>
              <p:nvPr/>
            </p:nvSpPr>
            <p:spPr bwMode="auto">
              <a:xfrm>
                <a:off x="1062" y="2242"/>
                <a:ext cx="29" cy="97"/>
              </a:xfrm>
              <a:custGeom>
                <a:avLst/>
                <a:gdLst>
                  <a:gd name="T0" fmla="*/ 24 w 26"/>
                  <a:gd name="T1" fmla="*/ 0 h 87"/>
                  <a:gd name="T2" fmla="*/ 9 w 26"/>
                  <a:gd name="T3" fmla="*/ 87 h 87"/>
                  <a:gd name="T4" fmla="*/ 24 w 26"/>
                  <a:gd name="T5" fmla="*/ 0 h 87"/>
                </a:gdLst>
                <a:ahLst/>
                <a:cxnLst>
                  <a:cxn ang="0">
                    <a:pos x="T0" y="T1"/>
                  </a:cxn>
                  <a:cxn ang="0">
                    <a:pos x="T2" y="T3"/>
                  </a:cxn>
                  <a:cxn ang="0">
                    <a:pos x="T4" y="T5"/>
                  </a:cxn>
                </a:cxnLst>
                <a:rect l="0" t="0" r="r" b="b"/>
                <a:pathLst>
                  <a:path w="26" h="87">
                    <a:moveTo>
                      <a:pt x="24" y="0"/>
                    </a:moveTo>
                    <a:cubicBezTo>
                      <a:pt x="26" y="28"/>
                      <a:pt x="15" y="55"/>
                      <a:pt x="9" y="87"/>
                    </a:cubicBezTo>
                    <a:cubicBezTo>
                      <a:pt x="0" y="52"/>
                      <a:pt x="22" y="28"/>
                      <a:pt x="24" y="0"/>
                    </a:cubicBezTo>
                    <a:close/>
                  </a:path>
                </a:pathLst>
              </a:custGeom>
              <a:solidFill>
                <a:srgbClr val="8163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7" name="Freeform 370"/>
              <p:cNvSpPr/>
              <p:nvPr/>
            </p:nvSpPr>
            <p:spPr bwMode="auto">
              <a:xfrm>
                <a:off x="1279" y="2310"/>
                <a:ext cx="30" cy="116"/>
              </a:xfrm>
              <a:custGeom>
                <a:avLst/>
                <a:gdLst>
                  <a:gd name="T0" fmla="*/ 0 w 27"/>
                  <a:gd name="T1" fmla="*/ 102 h 103"/>
                  <a:gd name="T2" fmla="*/ 22 w 27"/>
                  <a:gd name="T3" fmla="*/ 0 h 103"/>
                  <a:gd name="T4" fmla="*/ 27 w 27"/>
                  <a:gd name="T5" fmla="*/ 2 h 103"/>
                  <a:gd name="T6" fmla="*/ 5 w 27"/>
                  <a:gd name="T7" fmla="*/ 103 h 103"/>
                  <a:gd name="T8" fmla="*/ 0 w 27"/>
                  <a:gd name="T9" fmla="*/ 102 h 103"/>
                </a:gdLst>
                <a:ahLst/>
                <a:cxnLst>
                  <a:cxn ang="0">
                    <a:pos x="T0" y="T1"/>
                  </a:cxn>
                  <a:cxn ang="0">
                    <a:pos x="T2" y="T3"/>
                  </a:cxn>
                  <a:cxn ang="0">
                    <a:pos x="T4" y="T5"/>
                  </a:cxn>
                  <a:cxn ang="0">
                    <a:pos x="T6" y="T7"/>
                  </a:cxn>
                  <a:cxn ang="0">
                    <a:pos x="T8" y="T9"/>
                  </a:cxn>
                </a:cxnLst>
                <a:rect l="0" t="0" r="r" b="b"/>
                <a:pathLst>
                  <a:path w="27" h="103">
                    <a:moveTo>
                      <a:pt x="0" y="102"/>
                    </a:moveTo>
                    <a:cubicBezTo>
                      <a:pt x="6" y="68"/>
                      <a:pt x="13" y="34"/>
                      <a:pt x="22" y="0"/>
                    </a:cubicBezTo>
                    <a:cubicBezTo>
                      <a:pt x="23" y="1"/>
                      <a:pt x="25" y="1"/>
                      <a:pt x="27" y="2"/>
                    </a:cubicBezTo>
                    <a:cubicBezTo>
                      <a:pt x="20" y="35"/>
                      <a:pt x="12" y="69"/>
                      <a:pt x="5" y="103"/>
                    </a:cubicBezTo>
                    <a:cubicBezTo>
                      <a:pt x="4" y="103"/>
                      <a:pt x="2" y="102"/>
                      <a:pt x="0" y="102"/>
                    </a:cubicBezTo>
                    <a:close/>
                  </a:path>
                </a:pathLst>
              </a:custGeom>
              <a:solidFill>
                <a:srgbClr val="8973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8" name="Freeform 371"/>
              <p:cNvSpPr/>
              <p:nvPr/>
            </p:nvSpPr>
            <p:spPr bwMode="auto">
              <a:xfrm>
                <a:off x="701" y="2401"/>
                <a:ext cx="43" cy="102"/>
              </a:xfrm>
              <a:custGeom>
                <a:avLst/>
                <a:gdLst>
                  <a:gd name="T0" fmla="*/ 8 w 38"/>
                  <a:gd name="T1" fmla="*/ 91 h 91"/>
                  <a:gd name="T2" fmla="*/ 0 w 38"/>
                  <a:gd name="T3" fmla="*/ 81 h 91"/>
                  <a:gd name="T4" fmla="*/ 38 w 38"/>
                  <a:gd name="T5" fmla="*/ 0 h 91"/>
                  <a:gd name="T6" fmla="*/ 15 w 38"/>
                  <a:gd name="T7" fmla="*/ 64 h 91"/>
                  <a:gd name="T8" fmla="*/ 8 w 38"/>
                  <a:gd name="T9" fmla="*/ 91 h 91"/>
                </a:gdLst>
                <a:ahLst/>
                <a:cxnLst>
                  <a:cxn ang="0">
                    <a:pos x="T0" y="T1"/>
                  </a:cxn>
                  <a:cxn ang="0">
                    <a:pos x="T2" y="T3"/>
                  </a:cxn>
                  <a:cxn ang="0">
                    <a:pos x="T4" y="T5"/>
                  </a:cxn>
                  <a:cxn ang="0">
                    <a:pos x="T6" y="T7"/>
                  </a:cxn>
                  <a:cxn ang="0">
                    <a:pos x="T8" y="T9"/>
                  </a:cxn>
                </a:cxnLst>
                <a:rect l="0" t="0" r="r" b="b"/>
                <a:pathLst>
                  <a:path w="38" h="91">
                    <a:moveTo>
                      <a:pt x="8" y="91"/>
                    </a:moveTo>
                    <a:cubicBezTo>
                      <a:pt x="1" y="91"/>
                      <a:pt x="0" y="87"/>
                      <a:pt x="0" y="81"/>
                    </a:cubicBezTo>
                    <a:cubicBezTo>
                      <a:pt x="12" y="54"/>
                      <a:pt x="25" y="27"/>
                      <a:pt x="38" y="0"/>
                    </a:cubicBezTo>
                    <a:cubicBezTo>
                      <a:pt x="36" y="24"/>
                      <a:pt x="24" y="43"/>
                      <a:pt x="15" y="64"/>
                    </a:cubicBezTo>
                    <a:cubicBezTo>
                      <a:pt x="11" y="72"/>
                      <a:pt x="1" y="80"/>
                      <a:pt x="8" y="91"/>
                    </a:cubicBezTo>
                    <a:close/>
                  </a:path>
                </a:pathLst>
              </a:custGeom>
              <a:solidFill>
                <a:srgbClr val="7960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9" name="Freeform 372"/>
              <p:cNvSpPr/>
              <p:nvPr/>
            </p:nvSpPr>
            <p:spPr bwMode="auto">
              <a:xfrm>
                <a:off x="1621" y="2565"/>
                <a:ext cx="12" cy="102"/>
              </a:xfrm>
              <a:custGeom>
                <a:avLst/>
                <a:gdLst>
                  <a:gd name="T0" fmla="*/ 8 w 11"/>
                  <a:gd name="T1" fmla="*/ 0 h 91"/>
                  <a:gd name="T2" fmla="*/ 1 w 11"/>
                  <a:gd name="T3" fmla="*/ 91 h 91"/>
                  <a:gd name="T4" fmla="*/ 8 w 11"/>
                  <a:gd name="T5" fmla="*/ 0 h 91"/>
                </a:gdLst>
                <a:ahLst/>
                <a:cxnLst>
                  <a:cxn ang="0">
                    <a:pos x="T0" y="T1"/>
                  </a:cxn>
                  <a:cxn ang="0">
                    <a:pos x="T2" y="T3"/>
                  </a:cxn>
                  <a:cxn ang="0">
                    <a:pos x="T4" y="T5"/>
                  </a:cxn>
                </a:cxnLst>
                <a:rect l="0" t="0" r="r" b="b"/>
                <a:pathLst>
                  <a:path w="11" h="91">
                    <a:moveTo>
                      <a:pt x="8" y="0"/>
                    </a:moveTo>
                    <a:cubicBezTo>
                      <a:pt x="11" y="31"/>
                      <a:pt x="7" y="61"/>
                      <a:pt x="1" y="91"/>
                    </a:cubicBezTo>
                    <a:cubicBezTo>
                      <a:pt x="0" y="60"/>
                      <a:pt x="1" y="30"/>
                      <a:pt x="8" y="0"/>
                    </a:cubicBezTo>
                    <a:close/>
                  </a:path>
                </a:pathLst>
              </a:custGeom>
              <a:solidFill>
                <a:srgbClr val="8260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0" name="Freeform 373"/>
              <p:cNvSpPr/>
              <p:nvPr/>
            </p:nvSpPr>
            <p:spPr bwMode="auto">
              <a:xfrm>
                <a:off x="1237" y="1426"/>
                <a:ext cx="18" cy="103"/>
              </a:xfrm>
              <a:custGeom>
                <a:avLst/>
                <a:gdLst>
                  <a:gd name="T0" fmla="*/ 8 w 16"/>
                  <a:gd name="T1" fmla="*/ 92 h 92"/>
                  <a:gd name="T2" fmla="*/ 12 w 16"/>
                  <a:gd name="T3" fmla="*/ 0 h 92"/>
                  <a:gd name="T4" fmla="*/ 8 w 16"/>
                  <a:gd name="T5" fmla="*/ 92 h 92"/>
                </a:gdLst>
                <a:ahLst/>
                <a:cxnLst>
                  <a:cxn ang="0">
                    <a:pos x="T0" y="T1"/>
                  </a:cxn>
                  <a:cxn ang="0">
                    <a:pos x="T2" y="T3"/>
                  </a:cxn>
                  <a:cxn ang="0">
                    <a:pos x="T4" y="T5"/>
                  </a:cxn>
                </a:cxnLst>
                <a:rect l="0" t="0" r="r" b="b"/>
                <a:pathLst>
                  <a:path w="16" h="92">
                    <a:moveTo>
                      <a:pt x="8" y="92"/>
                    </a:moveTo>
                    <a:cubicBezTo>
                      <a:pt x="0" y="61"/>
                      <a:pt x="9" y="31"/>
                      <a:pt x="12" y="0"/>
                    </a:cubicBezTo>
                    <a:cubicBezTo>
                      <a:pt x="16" y="31"/>
                      <a:pt x="8" y="61"/>
                      <a:pt x="8" y="92"/>
                    </a:cubicBezTo>
                    <a:close/>
                  </a:path>
                </a:pathLst>
              </a:custGeom>
              <a:solidFill>
                <a:srgbClr val="9474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1" name="Freeform 374"/>
              <p:cNvSpPr/>
              <p:nvPr/>
            </p:nvSpPr>
            <p:spPr bwMode="auto">
              <a:xfrm>
                <a:off x="1636" y="1834"/>
                <a:ext cx="18" cy="112"/>
              </a:xfrm>
              <a:custGeom>
                <a:avLst/>
                <a:gdLst>
                  <a:gd name="T0" fmla="*/ 16 w 16"/>
                  <a:gd name="T1" fmla="*/ 100 h 100"/>
                  <a:gd name="T2" fmla="*/ 12 w 16"/>
                  <a:gd name="T3" fmla="*/ 100 h 100"/>
                  <a:gd name="T4" fmla="*/ 3 w 16"/>
                  <a:gd name="T5" fmla="*/ 49 h 100"/>
                  <a:gd name="T6" fmla="*/ 1 w 16"/>
                  <a:gd name="T7" fmla="*/ 4 h 100"/>
                  <a:gd name="T8" fmla="*/ 1 w 16"/>
                  <a:gd name="T9" fmla="*/ 0 h 100"/>
                  <a:gd name="T10" fmla="*/ 7 w 16"/>
                  <a:gd name="T11" fmla="*/ 0 h 100"/>
                  <a:gd name="T12" fmla="*/ 16 w 16"/>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16" h="100">
                    <a:moveTo>
                      <a:pt x="16" y="100"/>
                    </a:moveTo>
                    <a:cubicBezTo>
                      <a:pt x="15" y="100"/>
                      <a:pt x="14" y="100"/>
                      <a:pt x="12" y="100"/>
                    </a:cubicBezTo>
                    <a:cubicBezTo>
                      <a:pt x="6" y="83"/>
                      <a:pt x="3" y="66"/>
                      <a:pt x="3" y="49"/>
                    </a:cubicBezTo>
                    <a:cubicBezTo>
                      <a:pt x="0" y="34"/>
                      <a:pt x="4" y="19"/>
                      <a:pt x="1" y="4"/>
                    </a:cubicBezTo>
                    <a:cubicBezTo>
                      <a:pt x="0" y="3"/>
                      <a:pt x="0" y="2"/>
                      <a:pt x="1" y="0"/>
                    </a:cubicBezTo>
                    <a:cubicBezTo>
                      <a:pt x="3" y="0"/>
                      <a:pt x="5" y="0"/>
                      <a:pt x="7" y="0"/>
                    </a:cubicBezTo>
                    <a:cubicBezTo>
                      <a:pt x="10" y="34"/>
                      <a:pt x="13" y="67"/>
                      <a:pt x="16" y="100"/>
                    </a:cubicBezTo>
                    <a:close/>
                  </a:path>
                </a:pathLst>
              </a:custGeom>
              <a:solidFill>
                <a:srgbClr val="8C5A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2" name="Freeform 375"/>
              <p:cNvSpPr/>
              <p:nvPr/>
            </p:nvSpPr>
            <p:spPr bwMode="auto">
              <a:xfrm>
                <a:off x="1067" y="2598"/>
                <a:ext cx="40" cy="84"/>
              </a:xfrm>
              <a:custGeom>
                <a:avLst/>
                <a:gdLst>
                  <a:gd name="T0" fmla="*/ 16 w 36"/>
                  <a:gd name="T1" fmla="*/ 71 h 75"/>
                  <a:gd name="T2" fmla="*/ 0 w 36"/>
                  <a:gd name="T3" fmla="*/ 67 h 75"/>
                  <a:gd name="T4" fmla="*/ 13 w 36"/>
                  <a:gd name="T5" fmla="*/ 55 h 75"/>
                  <a:gd name="T6" fmla="*/ 25 w 36"/>
                  <a:gd name="T7" fmla="*/ 13 h 75"/>
                  <a:gd name="T8" fmla="*/ 34 w 36"/>
                  <a:gd name="T9" fmla="*/ 3 h 75"/>
                  <a:gd name="T10" fmla="*/ 36 w 36"/>
                  <a:gd name="T11" fmla="*/ 5 h 75"/>
                  <a:gd name="T12" fmla="*/ 16 w 36"/>
                  <a:gd name="T13" fmla="*/ 71 h 75"/>
                </a:gdLst>
                <a:ahLst/>
                <a:cxnLst>
                  <a:cxn ang="0">
                    <a:pos x="T0" y="T1"/>
                  </a:cxn>
                  <a:cxn ang="0">
                    <a:pos x="T2" y="T3"/>
                  </a:cxn>
                  <a:cxn ang="0">
                    <a:pos x="T4" y="T5"/>
                  </a:cxn>
                  <a:cxn ang="0">
                    <a:pos x="T6" y="T7"/>
                  </a:cxn>
                  <a:cxn ang="0">
                    <a:pos x="T8" y="T9"/>
                  </a:cxn>
                  <a:cxn ang="0">
                    <a:pos x="T10" y="T11"/>
                  </a:cxn>
                  <a:cxn ang="0">
                    <a:pos x="T12" y="T13"/>
                  </a:cxn>
                </a:cxnLst>
                <a:rect l="0" t="0" r="r" b="b"/>
                <a:pathLst>
                  <a:path w="36" h="75">
                    <a:moveTo>
                      <a:pt x="16" y="71"/>
                    </a:moveTo>
                    <a:cubicBezTo>
                      <a:pt x="10" y="70"/>
                      <a:pt x="4" y="75"/>
                      <a:pt x="0" y="67"/>
                    </a:cubicBezTo>
                    <a:cubicBezTo>
                      <a:pt x="11" y="70"/>
                      <a:pt x="11" y="61"/>
                      <a:pt x="13" y="55"/>
                    </a:cubicBezTo>
                    <a:cubicBezTo>
                      <a:pt x="17" y="41"/>
                      <a:pt x="20" y="27"/>
                      <a:pt x="25" y="13"/>
                    </a:cubicBezTo>
                    <a:cubicBezTo>
                      <a:pt x="26" y="9"/>
                      <a:pt x="24" y="0"/>
                      <a:pt x="34" y="3"/>
                    </a:cubicBezTo>
                    <a:cubicBezTo>
                      <a:pt x="35" y="4"/>
                      <a:pt x="35" y="4"/>
                      <a:pt x="36" y="5"/>
                    </a:cubicBezTo>
                    <a:cubicBezTo>
                      <a:pt x="29" y="27"/>
                      <a:pt x="22" y="49"/>
                      <a:pt x="16" y="71"/>
                    </a:cubicBezTo>
                    <a:close/>
                  </a:path>
                </a:pathLst>
              </a:custGeom>
              <a:solidFill>
                <a:srgbClr val="B38C7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3" name="Freeform 376"/>
              <p:cNvSpPr/>
              <p:nvPr/>
            </p:nvSpPr>
            <p:spPr bwMode="auto">
              <a:xfrm>
                <a:off x="950" y="2426"/>
                <a:ext cx="46" cy="100"/>
              </a:xfrm>
              <a:custGeom>
                <a:avLst/>
                <a:gdLst>
                  <a:gd name="T0" fmla="*/ 3 w 41"/>
                  <a:gd name="T1" fmla="*/ 89 h 89"/>
                  <a:gd name="T2" fmla="*/ 12 w 41"/>
                  <a:gd name="T3" fmla="*/ 58 h 89"/>
                  <a:gd name="T4" fmla="*/ 41 w 41"/>
                  <a:gd name="T5" fmla="*/ 0 h 89"/>
                  <a:gd name="T6" fmla="*/ 3 w 41"/>
                  <a:gd name="T7" fmla="*/ 89 h 89"/>
                </a:gdLst>
                <a:ahLst/>
                <a:cxnLst>
                  <a:cxn ang="0">
                    <a:pos x="T0" y="T1"/>
                  </a:cxn>
                  <a:cxn ang="0">
                    <a:pos x="T2" y="T3"/>
                  </a:cxn>
                  <a:cxn ang="0">
                    <a:pos x="T4" y="T5"/>
                  </a:cxn>
                  <a:cxn ang="0">
                    <a:pos x="T6" y="T7"/>
                  </a:cxn>
                </a:cxnLst>
                <a:rect l="0" t="0" r="r" b="b"/>
                <a:pathLst>
                  <a:path w="41" h="89">
                    <a:moveTo>
                      <a:pt x="3" y="89"/>
                    </a:moveTo>
                    <a:cubicBezTo>
                      <a:pt x="0" y="77"/>
                      <a:pt x="8" y="68"/>
                      <a:pt x="12" y="58"/>
                    </a:cubicBezTo>
                    <a:cubicBezTo>
                      <a:pt x="21" y="38"/>
                      <a:pt x="30" y="18"/>
                      <a:pt x="41" y="0"/>
                    </a:cubicBezTo>
                    <a:cubicBezTo>
                      <a:pt x="31" y="31"/>
                      <a:pt x="20" y="61"/>
                      <a:pt x="3" y="89"/>
                    </a:cubicBezTo>
                    <a:close/>
                  </a:path>
                </a:pathLst>
              </a:custGeom>
              <a:solidFill>
                <a:srgbClr val="906E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4" name="Freeform 377"/>
              <p:cNvSpPr/>
              <p:nvPr/>
            </p:nvSpPr>
            <p:spPr bwMode="auto">
              <a:xfrm>
                <a:off x="1631" y="2305"/>
                <a:ext cx="16" cy="91"/>
              </a:xfrm>
              <a:custGeom>
                <a:avLst/>
                <a:gdLst>
                  <a:gd name="T0" fmla="*/ 14 w 14"/>
                  <a:gd name="T1" fmla="*/ 81 h 81"/>
                  <a:gd name="T2" fmla="*/ 2 w 14"/>
                  <a:gd name="T3" fmla="*/ 1 h 81"/>
                  <a:gd name="T4" fmla="*/ 7 w 14"/>
                  <a:gd name="T5" fmla="*/ 0 h 81"/>
                  <a:gd name="T6" fmla="*/ 14 w 14"/>
                  <a:gd name="T7" fmla="*/ 81 h 81"/>
                </a:gdLst>
                <a:ahLst/>
                <a:cxnLst>
                  <a:cxn ang="0">
                    <a:pos x="T0" y="T1"/>
                  </a:cxn>
                  <a:cxn ang="0">
                    <a:pos x="T2" y="T3"/>
                  </a:cxn>
                  <a:cxn ang="0">
                    <a:pos x="T4" y="T5"/>
                  </a:cxn>
                  <a:cxn ang="0">
                    <a:pos x="T6" y="T7"/>
                  </a:cxn>
                </a:cxnLst>
                <a:rect l="0" t="0" r="r" b="b"/>
                <a:pathLst>
                  <a:path w="14" h="81">
                    <a:moveTo>
                      <a:pt x="14" y="81"/>
                    </a:moveTo>
                    <a:cubicBezTo>
                      <a:pt x="4" y="55"/>
                      <a:pt x="0" y="28"/>
                      <a:pt x="2" y="1"/>
                    </a:cubicBezTo>
                    <a:cubicBezTo>
                      <a:pt x="4" y="0"/>
                      <a:pt x="5" y="0"/>
                      <a:pt x="7" y="0"/>
                    </a:cubicBezTo>
                    <a:cubicBezTo>
                      <a:pt x="10" y="27"/>
                      <a:pt x="12" y="54"/>
                      <a:pt x="14" y="81"/>
                    </a:cubicBezTo>
                    <a:close/>
                  </a:path>
                </a:pathLst>
              </a:custGeom>
              <a:solidFill>
                <a:srgbClr val="B591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5" name="Freeform 378"/>
              <p:cNvSpPr/>
              <p:nvPr/>
            </p:nvSpPr>
            <p:spPr bwMode="auto">
              <a:xfrm>
                <a:off x="1443" y="2243"/>
                <a:ext cx="18" cy="121"/>
              </a:xfrm>
              <a:custGeom>
                <a:avLst/>
                <a:gdLst>
                  <a:gd name="T0" fmla="*/ 8 w 16"/>
                  <a:gd name="T1" fmla="*/ 0 h 108"/>
                  <a:gd name="T2" fmla="*/ 12 w 16"/>
                  <a:gd name="T3" fmla="*/ 0 h 108"/>
                  <a:gd name="T4" fmla="*/ 7 w 16"/>
                  <a:gd name="T5" fmla="*/ 108 h 108"/>
                  <a:gd name="T6" fmla="*/ 8 w 16"/>
                  <a:gd name="T7" fmla="*/ 0 h 108"/>
                </a:gdLst>
                <a:ahLst/>
                <a:cxnLst>
                  <a:cxn ang="0">
                    <a:pos x="T0" y="T1"/>
                  </a:cxn>
                  <a:cxn ang="0">
                    <a:pos x="T2" y="T3"/>
                  </a:cxn>
                  <a:cxn ang="0">
                    <a:pos x="T4" y="T5"/>
                  </a:cxn>
                  <a:cxn ang="0">
                    <a:pos x="T6" y="T7"/>
                  </a:cxn>
                </a:cxnLst>
                <a:rect l="0" t="0" r="r" b="b"/>
                <a:pathLst>
                  <a:path w="16" h="108">
                    <a:moveTo>
                      <a:pt x="8" y="0"/>
                    </a:moveTo>
                    <a:cubicBezTo>
                      <a:pt x="9" y="0"/>
                      <a:pt x="11" y="0"/>
                      <a:pt x="12" y="0"/>
                    </a:cubicBezTo>
                    <a:cubicBezTo>
                      <a:pt x="16" y="36"/>
                      <a:pt x="5" y="72"/>
                      <a:pt x="7" y="108"/>
                    </a:cubicBezTo>
                    <a:cubicBezTo>
                      <a:pt x="0" y="72"/>
                      <a:pt x="5" y="36"/>
                      <a:pt x="8" y="0"/>
                    </a:cubicBezTo>
                    <a:close/>
                  </a:path>
                </a:pathLst>
              </a:custGeom>
              <a:solidFill>
                <a:srgbClr val="926A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6" name="Freeform 379"/>
              <p:cNvSpPr/>
              <p:nvPr/>
            </p:nvSpPr>
            <p:spPr bwMode="auto">
              <a:xfrm>
                <a:off x="752" y="2432"/>
                <a:ext cx="44" cy="92"/>
              </a:xfrm>
              <a:custGeom>
                <a:avLst/>
                <a:gdLst>
                  <a:gd name="T0" fmla="*/ 19 w 39"/>
                  <a:gd name="T1" fmla="*/ 52 h 82"/>
                  <a:gd name="T2" fmla="*/ 5 w 39"/>
                  <a:gd name="T3" fmla="*/ 82 h 82"/>
                  <a:gd name="T4" fmla="*/ 39 w 39"/>
                  <a:gd name="T5" fmla="*/ 0 h 82"/>
                  <a:gd name="T6" fmla="*/ 19 w 39"/>
                  <a:gd name="T7" fmla="*/ 52 h 82"/>
                </a:gdLst>
                <a:ahLst/>
                <a:cxnLst>
                  <a:cxn ang="0">
                    <a:pos x="T0" y="T1"/>
                  </a:cxn>
                  <a:cxn ang="0">
                    <a:pos x="T2" y="T3"/>
                  </a:cxn>
                  <a:cxn ang="0">
                    <a:pos x="T4" y="T5"/>
                  </a:cxn>
                  <a:cxn ang="0">
                    <a:pos x="T6" y="T7"/>
                  </a:cxn>
                </a:cxnLst>
                <a:rect l="0" t="0" r="r" b="b"/>
                <a:pathLst>
                  <a:path w="39" h="82">
                    <a:moveTo>
                      <a:pt x="19" y="52"/>
                    </a:moveTo>
                    <a:cubicBezTo>
                      <a:pt x="11" y="60"/>
                      <a:pt x="12" y="73"/>
                      <a:pt x="5" y="82"/>
                    </a:cubicBezTo>
                    <a:cubicBezTo>
                      <a:pt x="0" y="65"/>
                      <a:pt x="20" y="16"/>
                      <a:pt x="39" y="0"/>
                    </a:cubicBezTo>
                    <a:cubicBezTo>
                      <a:pt x="35" y="20"/>
                      <a:pt x="19" y="33"/>
                      <a:pt x="19" y="52"/>
                    </a:cubicBezTo>
                    <a:close/>
                  </a:path>
                </a:pathLst>
              </a:custGeom>
              <a:solidFill>
                <a:srgbClr val="8E6B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7" name="Freeform 380"/>
              <p:cNvSpPr/>
              <p:nvPr/>
            </p:nvSpPr>
            <p:spPr bwMode="auto">
              <a:xfrm>
                <a:off x="1464" y="1666"/>
                <a:ext cx="14" cy="87"/>
              </a:xfrm>
              <a:custGeom>
                <a:avLst/>
                <a:gdLst>
                  <a:gd name="T0" fmla="*/ 0 w 12"/>
                  <a:gd name="T1" fmla="*/ 77 h 77"/>
                  <a:gd name="T2" fmla="*/ 0 w 12"/>
                  <a:gd name="T3" fmla="*/ 0 h 77"/>
                  <a:gd name="T4" fmla="*/ 0 w 12"/>
                  <a:gd name="T5" fmla="*/ 77 h 77"/>
                </a:gdLst>
                <a:ahLst/>
                <a:cxnLst>
                  <a:cxn ang="0">
                    <a:pos x="T0" y="T1"/>
                  </a:cxn>
                  <a:cxn ang="0">
                    <a:pos x="T2" y="T3"/>
                  </a:cxn>
                  <a:cxn ang="0">
                    <a:pos x="T4" y="T5"/>
                  </a:cxn>
                </a:cxnLst>
                <a:rect l="0" t="0" r="r" b="b"/>
                <a:pathLst>
                  <a:path w="12" h="77">
                    <a:moveTo>
                      <a:pt x="0" y="77"/>
                    </a:moveTo>
                    <a:cubicBezTo>
                      <a:pt x="0" y="51"/>
                      <a:pt x="0" y="25"/>
                      <a:pt x="0" y="0"/>
                    </a:cubicBezTo>
                    <a:cubicBezTo>
                      <a:pt x="9" y="25"/>
                      <a:pt x="12" y="51"/>
                      <a:pt x="0" y="77"/>
                    </a:cubicBezTo>
                    <a:close/>
                  </a:path>
                </a:pathLst>
              </a:custGeom>
              <a:solidFill>
                <a:srgbClr val="BC967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8" name="Freeform 381"/>
              <p:cNvSpPr/>
              <p:nvPr/>
            </p:nvSpPr>
            <p:spPr bwMode="auto">
              <a:xfrm>
                <a:off x="1123" y="2238"/>
                <a:ext cx="30" cy="101"/>
              </a:xfrm>
              <a:custGeom>
                <a:avLst/>
                <a:gdLst>
                  <a:gd name="T0" fmla="*/ 21 w 27"/>
                  <a:gd name="T1" fmla="*/ 0 h 90"/>
                  <a:gd name="T2" fmla="*/ 25 w 27"/>
                  <a:gd name="T3" fmla="*/ 14 h 90"/>
                  <a:gd name="T4" fmla="*/ 0 w 27"/>
                  <a:gd name="T5" fmla="*/ 90 h 90"/>
                  <a:gd name="T6" fmla="*/ 21 w 27"/>
                  <a:gd name="T7" fmla="*/ 0 h 90"/>
                </a:gdLst>
                <a:ahLst/>
                <a:cxnLst>
                  <a:cxn ang="0">
                    <a:pos x="T0" y="T1"/>
                  </a:cxn>
                  <a:cxn ang="0">
                    <a:pos x="T2" y="T3"/>
                  </a:cxn>
                  <a:cxn ang="0">
                    <a:pos x="T4" y="T5"/>
                  </a:cxn>
                  <a:cxn ang="0">
                    <a:pos x="T6" y="T7"/>
                  </a:cxn>
                </a:cxnLst>
                <a:rect l="0" t="0" r="r" b="b"/>
                <a:pathLst>
                  <a:path w="27" h="90">
                    <a:moveTo>
                      <a:pt x="21" y="0"/>
                    </a:moveTo>
                    <a:cubicBezTo>
                      <a:pt x="27" y="3"/>
                      <a:pt x="26" y="9"/>
                      <a:pt x="25" y="14"/>
                    </a:cubicBezTo>
                    <a:cubicBezTo>
                      <a:pt x="22" y="41"/>
                      <a:pt x="14" y="66"/>
                      <a:pt x="0" y="90"/>
                    </a:cubicBezTo>
                    <a:cubicBezTo>
                      <a:pt x="6" y="60"/>
                      <a:pt x="19" y="31"/>
                      <a:pt x="21" y="0"/>
                    </a:cubicBezTo>
                    <a:close/>
                  </a:path>
                </a:pathLst>
              </a:custGeom>
              <a:solidFill>
                <a:srgbClr val="856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9" name="Freeform 382"/>
              <p:cNvSpPr/>
              <p:nvPr/>
            </p:nvSpPr>
            <p:spPr bwMode="auto">
              <a:xfrm>
                <a:off x="1319" y="1411"/>
                <a:ext cx="17" cy="122"/>
              </a:xfrm>
              <a:custGeom>
                <a:avLst/>
                <a:gdLst>
                  <a:gd name="T0" fmla="*/ 6 w 15"/>
                  <a:gd name="T1" fmla="*/ 0 h 108"/>
                  <a:gd name="T2" fmla="*/ 8 w 15"/>
                  <a:gd name="T3" fmla="*/ 46 h 108"/>
                  <a:gd name="T4" fmla="*/ 10 w 15"/>
                  <a:gd name="T5" fmla="*/ 108 h 108"/>
                  <a:gd name="T6" fmla="*/ 10 w 15"/>
                  <a:gd name="T7" fmla="*/ 108 h 108"/>
                  <a:gd name="T8" fmla="*/ 2 w 15"/>
                  <a:gd name="T9" fmla="*/ 94 h 108"/>
                  <a:gd name="T10" fmla="*/ 6 w 15"/>
                  <a:gd name="T11" fmla="*/ 0 h 108"/>
                  <a:gd name="T12" fmla="*/ 6 w 15"/>
                  <a:gd name="T13" fmla="*/ 0 h 108"/>
                </a:gdLst>
                <a:ahLst/>
                <a:cxnLst>
                  <a:cxn ang="0">
                    <a:pos x="T0" y="T1"/>
                  </a:cxn>
                  <a:cxn ang="0">
                    <a:pos x="T2" y="T3"/>
                  </a:cxn>
                  <a:cxn ang="0">
                    <a:pos x="T4" y="T5"/>
                  </a:cxn>
                  <a:cxn ang="0">
                    <a:pos x="T6" y="T7"/>
                  </a:cxn>
                  <a:cxn ang="0">
                    <a:pos x="T8" y="T9"/>
                  </a:cxn>
                  <a:cxn ang="0">
                    <a:pos x="T10" y="T11"/>
                  </a:cxn>
                  <a:cxn ang="0">
                    <a:pos x="T12" y="T13"/>
                  </a:cxn>
                </a:cxnLst>
                <a:rect l="0" t="0" r="r" b="b"/>
                <a:pathLst>
                  <a:path w="15" h="108">
                    <a:moveTo>
                      <a:pt x="6" y="0"/>
                    </a:moveTo>
                    <a:cubicBezTo>
                      <a:pt x="15" y="15"/>
                      <a:pt x="9" y="31"/>
                      <a:pt x="8" y="46"/>
                    </a:cubicBezTo>
                    <a:cubicBezTo>
                      <a:pt x="8" y="67"/>
                      <a:pt x="3" y="88"/>
                      <a:pt x="10" y="108"/>
                    </a:cubicBezTo>
                    <a:cubicBezTo>
                      <a:pt x="10" y="108"/>
                      <a:pt x="10" y="108"/>
                      <a:pt x="10" y="108"/>
                    </a:cubicBezTo>
                    <a:cubicBezTo>
                      <a:pt x="0" y="108"/>
                      <a:pt x="2" y="100"/>
                      <a:pt x="2" y="94"/>
                    </a:cubicBezTo>
                    <a:cubicBezTo>
                      <a:pt x="1" y="62"/>
                      <a:pt x="1" y="31"/>
                      <a:pt x="6" y="0"/>
                    </a:cubicBezTo>
                    <a:cubicBezTo>
                      <a:pt x="6" y="0"/>
                      <a:pt x="6" y="0"/>
                      <a:pt x="6" y="0"/>
                    </a:cubicBezTo>
                    <a:close/>
                  </a:path>
                </a:pathLst>
              </a:custGeom>
              <a:solidFill>
                <a:srgbClr val="8066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0" name="Freeform 383"/>
              <p:cNvSpPr/>
              <p:nvPr/>
            </p:nvSpPr>
            <p:spPr bwMode="auto">
              <a:xfrm>
                <a:off x="1012" y="1819"/>
                <a:ext cx="35" cy="103"/>
              </a:xfrm>
              <a:custGeom>
                <a:avLst/>
                <a:gdLst>
                  <a:gd name="T0" fmla="*/ 27 w 32"/>
                  <a:gd name="T1" fmla="*/ 0 h 91"/>
                  <a:gd name="T2" fmla="*/ 32 w 32"/>
                  <a:gd name="T3" fmla="*/ 9 h 91"/>
                  <a:gd name="T4" fmla="*/ 5 w 32"/>
                  <a:gd name="T5" fmla="*/ 91 h 91"/>
                  <a:gd name="T6" fmla="*/ 0 w 32"/>
                  <a:gd name="T7" fmla="*/ 90 h 91"/>
                  <a:gd name="T8" fmla="*/ 27 w 32"/>
                  <a:gd name="T9" fmla="*/ 0 h 91"/>
                </a:gdLst>
                <a:ahLst/>
                <a:cxnLst>
                  <a:cxn ang="0">
                    <a:pos x="T0" y="T1"/>
                  </a:cxn>
                  <a:cxn ang="0">
                    <a:pos x="T2" y="T3"/>
                  </a:cxn>
                  <a:cxn ang="0">
                    <a:pos x="T4" y="T5"/>
                  </a:cxn>
                  <a:cxn ang="0">
                    <a:pos x="T6" y="T7"/>
                  </a:cxn>
                  <a:cxn ang="0">
                    <a:pos x="T8" y="T9"/>
                  </a:cxn>
                </a:cxnLst>
                <a:rect l="0" t="0" r="r" b="b"/>
                <a:pathLst>
                  <a:path w="32" h="91">
                    <a:moveTo>
                      <a:pt x="27" y="0"/>
                    </a:moveTo>
                    <a:cubicBezTo>
                      <a:pt x="28" y="3"/>
                      <a:pt x="28" y="7"/>
                      <a:pt x="32" y="9"/>
                    </a:cubicBezTo>
                    <a:cubicBezTo>
                      <a:pt x="23" y="36"/>
                      <a:pt x="14" y="64"/>
                      <a:pt x="5" y="91"/>
                    </a:cubicBezTo>
                    <a:cubicBezTo>
                      <a:pt x="4" y="91"/>
                      <a:pt x="2" y="90"/>
                      <a:pt x="0" y="90"/>
                    </a:cubicBezTo>
                    <a:cubicBezTo>
                      <a:pt x="9" y="60"/>
                      <a:pt x="18" y="30"/>
                      <a:pt x="27" y="0"/>
                    </a:cubicBezTo>
                    <a:close/>
                  </a:path>
                </a:pathLst>
              </a:custGeom>
              <a:solidFill>
                <a:srgbClr val="9C77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1" name="Freeform 384"/>
              <p:cNvSpPr/>
              <p:nvPr/>
            </p:nvSpPr>
            <p:spPr bwMode="auto">
              <a:xfrm>
                <a:off x="1658" y="1798"/>
                <a:ext cx="17" cy="94"/>
              </a:xfrm>
              <a:custGeom>
                <a:avLst/>
                <a:gdLst>
                  <a:gd name="T0" fmla="*/ 0 w 15"/>
                  <a:gd name="T1" fmla="*/ 9 h 84"/>
                  <a:gd name="T2" fmla="*/ 5 w 15"/>
                  <a:gd name="T3" fmla="*/ 0 h 84"/>
                  <a:gd name="T4" fmla="*/ 14 w 15"/>
                  <a:gd name="T5" fmla="*/ 79 h 84"/>
                  <a:gd name="T6" fmla="*/ 9 w 15"/>
                  <a:gd name="T7" fmla="*/ 84 h 84"/>
                  <a:gd name="T8" fmla="*/ 0 w 15"/>
                  <a:gd name="T9" fmla="*/ 9 h 84"/>
                </a:gdLst>
                <a:ahLst/>
                <a:cxnLst>
                  <a:cxn ang="0">
                    <a:pos x="T0" y="T1"/>
                  </a:cxn>
                  <a:cxn ang="0">
                    <a:pos x="T2" y="T3"/>
                  </a:cxn>
                  <a:cxn ang="0">
                    <a:pos x="T4" y="T5"/>
                  </a:cxn>
                  <a:cxn ang="0">
                    <a:pos x="T6" y="T7"/>
                  </a:cxn>
                  <a:cxn ang="0">
                    <a:pos x="T8" y="T9"/>
                  </a:cxn>
                </a:cxnLst>
                <a:rect l="0" t="0" r="r" b="b"/>
                <a:pathLst>
                  <a:path w="15" h="84">
                    <a:moveTo>
                      <a:pt x="0" y="9"/>
                    </a:moveTo>
                    <a:cubicBezTo>
                      <a:pt x="1" y="6"/>
                      <a:pt x="1" y="2"/>
                      <a:pt x="5" y="0"/>
                    </a:cubicBezTo>
                    <a:cubicBezTo>
                      <a:pt x="15" y="26"/>
                      <a:pt x="12" y="53"/>
                      <a:pt x="14" y="79"/>
                    </a:cubicBezTo>
                    <a:cubicBezTo>
                      <a:pt x="12" y="81"/>
                      <a:pt x="11" y="82"/>
                      <a:pt x="9" y="84"/>
                    </a:cubicBezTo>
                    <a:cubicBezTo>
                      <a:pt x="6" y="59"/>
                      <a:pt x="3" y="34"/>
                      <a:pt x="0" y="9"/>
                    </a:cubicBezTo>
                    <a:close/>
                  </a:path>
                </a:pathLst>
              </a:custGeom>
              <a:solidFill>
                <a:srgbClr val="966E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2" name="Freeform 385"/>
              <p:cNvSpPr/>
              <p:nvPr/>
            </p:nvSpPr>
            <p:spPr bwMode="auto">
              <a:xfrm>
                <a:off x="651" y="2375"/>
                <a:ext cx="48" cy="77"/>
              </a:xfrm>
              <a:custGeom>
                <a:avLst/>
                <a:gdLst>
                  <a:gd name="T0" fmla="*/ 21 w 43"/>
                  <a:gd name="T1" fmla="*/ 10 h 68"/>
                  <a:gd name="T2" fmla="*/ 26 w 43"/>
                  <a:gd name="T3" fmla="*/ 10 h 68"/>
                  <a:gd name="T4" fmla="*/ 39 w 43"/>
                  <a:gd name="T5" fmla="*/ 5 h 68"/>
                  <a:gd name="T6" fmla="*/ 38 w 43"/>
                  <a:gd name="T7" fmla="*/ 17 h 68"/>
                  <a:gd name="T8" fmla="*/ 0 w 43"/>
                  <a:gd name="T9" fmla="*/ 68 h 68"/>
                  <a:gd name="T10" fmla="*/ 19 w 43"/>
                  <a:gd name="T11" fmla="*/ 28 h 68"/>
                  <a:gd name="T12" fmla="*/ 21 w 43"/>
                  <a:gd name="T13" fmla="*/ 10 h 68"/>
                </a:gdLst>
                <a:ahLst/>
                <a:cxnLst>
                  <a:cxn ang="0">
                    <a:pos x="T0" y="T1"/>
                  </a:cxn>
                  <a:cxn ang="0">
                    <a:pos x="T2" y="T3"/>
                  </a:cxn>
                  <a:cxn ang="0">
                    <a:pos x="T4" y="T5"/>
                  </a:cxn>
                  <a:cxn ang="0">
                    <a:pos x="T6" y="T7"/>
                  </a:cxn>
                  <a:cxn ang="0">
                    <a:pos x="T8" y="T9"/>
                  </a:cxn>
                  <a:cxn ang="0">
                    <a:pos x="T10" y="T11"/>
                  </a:cxn>
                  <a:cxn ang="0">
                    <a:pos x="T12" y="T13"/>
                  </a:cxn>
                </a:cxnLst>
                <a:rect l="0" t="0" r="r" b="b"/>
                <a:pathLst>
                  <a:path w="43" h="68">
                    <a:moveTo>
                      <a:pt x="21" y="10"/>
                    </a:moveTo>
                    <a:cubicBezTo>
                      <a:pt x="23" y="10"/>
                      <a:pt x="24" y="10"/>
                      <a:pt x="26" y="10"/>
                    </a:cubicBezTo>
                    <a:cubicBezTo>
                      <a:pt x="30" y="8"/>
                      <a:pt x="33" y="0"/>
                      <a:pt x="39" y="5"/>
                    </a:cubicBezTo>
                    <a:cubicBezTo>
                      <a:pt x="43" y="8"/>
                      <a:pt x="41" y="15"/>
                      <a:pt x="38" y="17"/>
                    </a:cubicBezTo>
                    <a:cubicBezTo>
                      <a:pt x="21" y="31"/>
                      <a:pt x="18" y="54"/>
                      <a:pt x="0" y="68"/>
                    </a:cubicBezTo>
                    <a:cubicBezTo>
                      <a:pt x="7" y="55"/>
                      <a:pt x="13" y="41"/>
                      <a:pt x="19" y="28"/>
                    </a:cubicBezTo>
                    <a:cubicBezTo>
                      <a:pt x="22" y="22"/>
                      <a:pt x="28" y="17"/>
                      <a:pt x="21" y="10"/>
                    </a:cubicBezTo>
                    <a:close/>
                  </a:path>
                </a:pathLst>
              </a:custGeom>
              <a:solidFill>
                <a:srgbClr val="967A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3" name="Freeform 386"/>
              <p:cNvSpPr/>
              <p:nvPr/>
            </p:nvSpPr>
            <p:spPr bwMode="auto">
              <a:xfrm>
                <a:off x="1488" y="1663"/>
                <a:ext cx="16" cy="100"/>
              </a:xfrm>
              <a:custGeom>
                <a:avLst/>
                <a:gdLst>
                  <a:gd name="T0" fmla="*/ 4 w 14"/>
                  <a:gd name="T1" fmla="*/ 0 h 89"/>
                  <a:gd name="T2" fmla="*/ 8 w 14"/>
                  <a:gd name="T3" fmla="*/ 0 h 89"/>
                  <a:gd name="T4" fmla="*/ 4 w 14"/>
                  <a:gd name="T5" fmla="*/ 89 h 89"/>
                  <a:gd name="T6" fmla="*/ 4 w 14"/>
                  <a:gd name="T7" fmla="*/ 0 h 89"/>
                </a:gdLst>
                <a:ahLst/>
                <a:cxnLst>
                  <a:cxn ang="0">
                    <a:pos x="T0" y="T1"/>
                  </a:cxn>
                  <a:cxn ang="0">
                    <a:pos x="T2" y="T3"/>
                  </a:cxn>
                  <a:cxn ang="0">
                    <a:pos x="T4" y="T5"/>
                  </a:cxn>
                  <a:cxn ang="0">
                    <a:pos x="T6" y="T7"/>
                  </a:cxn>
                </a:cxnLst>
                <a:rect l="0" t="0" r="r" b="b"/>
                <a:pathLst>
                  <a:path w="14" h="89">
                    <a:moveTo>
                      <a:pt x="4" y="0"/>
                    </a:moveTo>
                    <a:cubicBezTo>
                      <a:pt x="5" y="0"/>
                      <a:pt x="7" y="0"/>
                      <a:pt x="8" y="0"/>
                    </a:cubicBezTo>
                    <a:cubicBezTo>
                      <a:pt x="8" y="30"/>
                      <a:pt x="14" y="60"/>
                      <a:pt x="4" y="89"/>
                    </a:cubicBezTo>
                    <a:cubicBezTo>
                      <a:pt x="4" y="59"/>
                      <a:pt x="0" y="30"/>
                      <a:pt x="4" y="0"/>
                    </a:cubicBezTo>
                    <a:close/>
                  </a:path>
                </a:pathLst>
              </a:custGeom>
              <a:solidFill>
                <a:srgbClr val="B78C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4" name="Freeform 387"/>
              <p:cNvSpPr/>
              <p:nvPr/>
            </p:nvSpPr>
            <p:spPr bwMode="auto">
              <a:xfrm>
                <a:off x="913" y="2512"/>
                <a:ext cx="40" cy="91"/>
              </a:xfrm>
              <a:custGeom>
                <a:avLst/>
                <a:gdLst>
                  <a:gd name="T0" fmla="*/ 36 w 36"/>
                  <a:gd name="T1" fmla="*/ 12 h 81"/>
                  <a:gd name="T2" fmla="*/ 0 w 36"/>
                  <a:gd name="T3" fmla="*/ 81 h 81"/>
                  <a:gd name="T4" fmla="*/ 25 w 36"/>
                  <a:gd name="T5" fmla="*/ 10 h 81"/>
                  <a:gd name="T6" fmla="*/ 36 w 36"/>
                  <a:gd name="T7" fmla="*/ 12 h 81"/>
                </a:gdLst>
                <a:ahLst/>
                <a:cxnLst>
                  <a:cxn ang="0">
                    <a:pos x="T0" y="T1"/>
                  </a:cxn>
                  <a:cxn ang="0">
                    <a:pos x="T2" y="T3"/>
                  </a:cxn>
                  <a:cxn ang="0">
                    <a:pos x="T4" y="T5"/>
                  </a:cxn>
                  <a:cxn ang="0">
                    <a:pos x="T6" y="T7"/>
                  </a:cxn>
                </a:cxnLst>
                <a:rect l="0" t="0" r="r" b="b"/>
                <a:pathLst>
                  <a:path w="36" h="81">
                    <a:moveTo>
                      <a:pt x="36" y="12"/>
                    </a:moveTo>
                    <a:cubicBezTo>
                      <a:pt x="22" y="34"/>
                      <a:pt x="16" y="60"/>
                      <a:pt x="0" y="81"/>
                    </a:cubicBezTo>
                    <a:cubicBezTo>
                      <a:pt x="8" y="57"/>
                      <a:pt x="16" y="33"/>
                      <a:pt x="25" y="10"/>
                    </a:cubicBezTo>
                    <a:cubicBezTo>
                      <a:pt x="29" y="0"/>
                      <a:pt x="33" y="10"/>
                      <a:pt x="36" y="12"/>
                    </a:cubicBezTo>
                    <a:close/>
                  </a:path>
                </a:pathLst>
              </a:custGeom>
              <a:solidFill>
                <a:srgbClr val="906E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5" name="Freeform 388"/>
              <p:cNvSpPr/>
              <p:nvPr/>
            </p:nvSpPr>
            <p:spPr bwMode="auto">
              <a:xfrm>
                <a:off x="1136" y="1286"/>
                <a:ext cx="46" cy="94"/>
              </a:xfrm>
              <a:custGeom>
                <a:avLst/>
                <a:gdLst>
                  <a:gd name="T0" fmla="*/ 5 w 41"/>
                  <a:gd name="T1" fmla="*/ 84 h 84"/>
                  <a:gd name="T2" fmla="*/ 0 w 41"/>
                  <a:gd name="T3" fmla="*/ 79 h 84"/>
                  <a:gd name="T4" fmla="*/ 35 w 41"/>
                  <a:gd name="T5" fmla="*/ 0 h 84"/>
                  <a:gd name="T6" fmla="*/ 41 w 41"/>
                  <a:gd name="T7" fmla="*/ 2 h 84"/>
                  <a:gd name="T8" fmla="*/ 5 w 41"/>
                  <a:gd name="T9" fmla="*/ 84 h 84"/>
                </a:gdLst>
                <a:ahLst/>
                <a:cxnLst>
                  <a:cxn ang="0">
                    <a:pos x="T0" y="T1"/>
                  </a:cxn>
                  <a:cxn ang="0">
                    <a:pos x="T2" y="T3"/>
                  </a:cxn>
                  <a:cxn ang="0">
                    <a:pos x="T4" y="T5"/>
                  </a:cxn>
                  <a:cxn ang="0">
                    <a:pos x="T6" y="T7"/>
                  </a:cxn>
                  <a:cxn ang="0">
                    <a:pos x="T8" y="T9"/>
                  </a:cxn>
                </a:cxnLst>
                <a:rect l="0" t="0" r="r" b="b"/>
                <a:pathLst>
                  <a:path w="41" h="84">
                    <a:moveTo>
                      <a:pt x="5" y="84"/>
                    </a:moveTo>
                    <a:cubicBezTo>
                      <a:pt x="3" y="82"/>
                      <a:pt x="2" y="81"/>
                      <a:pt x="0" y="79"/>
                    </a:cubicBezTo>
                    <a:cubicBezTo>
                      <a:pt x="12" y="53"/>
                      <a:pt x="21" y="25"/>
                      <a:pt x="35" y="0"/>
                    </a:cubicBezTo>
                    <a:cubicBezTo>
                      <a:pt x="37" y="0"/>
                      <a:pt x="39" y="1"/>
                      <a:pt x="41" y="2"/>
                    </a:cubicBezTo>
                    <a:cubicBezTo>
                      <a:pt x="29" y="29"/>
                      <a:pt x="17" y="56"/>
                      <a:pt x="5" y="84"/>
                    </a:cubicBezTo>
                    <a:close/>
                  </a:path>
                </a:pathLst>
              </a:custGeom>
              <a:solidFill>
                <a:srgbClr val="7452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6" name="Freeform 389"/>
              <p:cNvSpPr/>
              <p:nvPr/>
            </p:nvSpPr>
            <p:spPr bwMode="auto">
              <a:xfrm>
                <a:off x="947" y="2173"/>
                <a:ext cx="30" cy="91"/>
              </a:xfrm>
              <a:custGeom>
                <a:avLst/>
                <a:gdLst>
                  <a:gd name="T0" fmla="*/ 25 w 26"/>
                  <a:gd name="T1" fmla="*/ 0 h 81"/>
                  <a:gd name="T2" fmla="*/ 6 w 26"/>
                  <a:gd name="T3" fmla="*/ 81 h 81"/>
                  <a:gd name="T4" fmla="*/ 0 w 26"/>
                  <a:gd name="T5" fmla="*/ 79 h 81"/>
                  <a:gd name="T6" fmla="*/ 25 w 26"/>
                  <a:gd name="T7" fmla="*/ 0 h 81"/>
                </a:gdLst>
                <a:ahLst/>
                <a:cxnLst>
                  <a:cxn ang="0">
                    <a:pos x="T0" y="T1"/>
                  </a:cxn>
                  <a:cxn ang="0">
                    <a:pos x="T2" y="T3"/>
                  </a:cxn>
                  <a:cxn ang="0">
                    <a:pos x="T4" y="T5"/>
                  </a:cxn>
                  <a:cxn ang="0">
                    <a:pos x="T6" y="T7"/>
                  </a:cxn>
                </a:cxnLst>
                <a:rect l="0" t="0" r="r" b="b"/>
                <a:pathLst>
                  <a:path w="26" h="81">
                    <a:moveTo>
                      <a:pt x="25" y="0"/>
                    </a:moveTo>
                    <a:cubicBezTo>
                      <a:pt x="26" y="30"/>
                      <a:pt x="15" y="55"/>
                      <a:pt x="6" y="81"/>
                    </a:cubicBezTo>
                    <a:cubicBezTo>
                      <a:pt x="4" y="80"/>
                      <a:pt x="2" y="80"/>
                      <a:pt x="0" y="79"/>
                    </a:cubicBezTo>
                    <a:cubicBezTo>
                      <a:pt x="8" y="53"/>
                      <a:pt x="17" y="27"/>
                      <a:pt x="25" y="0"/>
                    </a:cubicBezTo>
                    <a:close/>
                  </a:path>
                </a:pathLst>
              </a:custGeom>
              <a:solidFill>
                <a:srgbClr val="9270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7" name="Freeform 390"/>
              <p:cNvSpPr/>
              <p:nvPr/>
            </p:nvSpPr>
            <p:spPr bwMode="auto">
              <a:xfrm>
                <a:off x="929" y="2138"/>
                <a:ext cx="36" cy="99"/>
              </a:xfrm>
              <a:custGeom>
                <a:avLst/>
                <a:gdLst>
                  <a:gd name="T0" fmla="*/ 29 w 32"/>
                  <a:gd name="T1" fmla="*/ 0 h 88"/>
                  <a:gd name="T2" fmla="*/ 32 w 32"/>
                  <a:gd name="T3" fmla="*/ 5 h 88"/>
                  <a:gd name="T4" fmla="*/ 5 w 32"/>
                  <a:gd name="T5" fmla="*/ 88 h 88"/>
                  <a:gd name="T6" fmla="*/ 0 w 32"/>
                  <a:gd name="T7" fmla="*/ 86 h 88"/>
                  <a:gd name="T8" fmla="*/ 29 w 32"/>
                  <a:gd name="T9" fmla="*/ 0 h 88"/>
                </a:gdLst>
                <a:ahLst/>
                <a:cxnLst>
                  <a:cxn ang="0">
                    <a:pos x="T0" y="T1"/>
                  </a:cxn>
                  <a:cxn ang="0">
                    <a:pos x="T2" y="T3"/>
                  </a:cxn>
                  <a:cxn ang="0">
                    <a:pos x="T4" y="T5"/>
                  </a:cxn>
                  <a:cxn ang="0">
                    <a:pos x="T6" y="T7"/>
                  </a:cxn>
                  <a:cxn ang="0">
                    <a:pos x="T8" y="T9"/>
                  </a:cxn>
                </a:cxnLst>
                <a:rect l="0" t="0" r="r" b="b"/>
                <a:pathLst>
                  <a:path w="32" h="88">
                    <a:moveTo>
                      <a:pt x="29" y="0"/>
                    </a:moveTo>
                    <a:cubicBezTo>
                      <a:pt x="30" y="2"/>
                      <a:pt x="31" y="3"/>
                      <a:pt x="32" y="5"/>
                    </a:cubicBezTo>
                    <a:cubicBezTo>
                      <a:pt x="24" y="33"/>
                      <a:pt x="17" y="61"/>
                      <a:pt x="5" y="88"/>
                    </a:cubicBezTo>
                    <a:cubicBezTo>
                      <a:pt x="4" y="87"/>
                      <a:pt x="2" y="87"/>
                      <a:pt x="0" y="86"/>
                    </a:cubicBezTo>
                    <a:cubicBezTo>
                      <a:pt x="10" y="57"/>
                      <a:pt x="19" y="29"/>
                      <a:pt x="29" y="0"/>
                    </a:cubicBezTo>
                    <a:close/>
                  </a:path>
                </a:pathLst>
              </a:custGeom>
              <a:solidFill>
                <a:srgbClr val="8462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8" name="Freeform 391"/>
              <p:cNvSpPr/>
              <p:nvPr/>
            </p:nvSpPr>
            <p:spPr bwMode="auto">
              <a:xfrm>
                <a:off x="1179" y="2063"/>
                <a:ext cx="20" cy="99"/>
              </a:xfrm>
              <a:custGeom>
                <a:avLst/>
                <a:gdLst>
                  <a:gd name="T0" fmla="*/ 11 w 18"/>
                  <a:gd name="T1" fmla="*/ 0 h 88"/>
                  <a:gd name="T2" fmla="*/ 17 w 18"/>
                  <a:gd name="T3" fmla="*/ 13 h 88"/>
                  <a:gd name="T4" fmla="*/ 0 w 18"/>
                  <a:gd name="T5" fmla="*/ 88 h 88"/>
                  <a:gd name="T6" fmla="*/ 11 w 18"/>
                  <a:gd name="T7" fmla="*/ 0 h 88"/>
                  <a:gd name="T8" fmla="*/ 11 w 18"/>
                  <a:gd name="T9" fmla="*/ 0 h 88"/>
                </a:gdLst>
                <a:ahLst/>
                <a:cxnLst>
                  <a:cxn ang="0">
                    <a:pos x="T0" y="T1"/>
                  </a:cxn>
                  <a:cxn ang="0">
                    <a:pos x="T2" y="T3"/>
                  </a:cxn>
                  <a:cxn ang="0">
                    <a:pos x="T4" y="T5"/>
                  </a:cxn>
                  <a:cxn ang="0">
                    <a:pos x="T6" y="T7"/>
                  </a:cxn>
                  <a:cxn ang="0">
                    <a:pos x="T8" y="T9"/>
                  </a:cxn>
                </a:cxnLst>
                <a:rect l="0" t="0" r="r" b="b"/>
                <a:pathLst>
                  <a:path w="18" h="88">
                    <a:moveTo>
                      <a:pt x="11" y="0"/>
                    </a:moveTo>
                    <a:cubicBezTo>
                      <a:pt x="18" y="2"/>
                      <a:pt x="18" y="8"/>
                      <a:pt x="17" y="13"/>
                    </a:cubicBezTo>
                    <a:cubicBezTo>
                      <a:pt x="15" y="39"/>
                      <a:pt x="10" y="64"/>
                      <a:pt x="0" y="88"/>
                    </a:cubicBezTo>
                    <a:cubicBezTo>
                      <a:pt x="1" y="58"/>
                      <a:pt x="11" y="30"/>
                      <a:pt x="11" y="0"/>
                    </a:cubicBezTo>
                    <a:cubicBezTo>
                      <a:pt x="11" y="0"/>
                      <a:pt x="11" y="0"/>
                      <a:pt x="11" y="0"/>
                    </a:cubicBezTo>
                    <a:close/>
                  </a:path>
                </a:pathLst>
              </a:custGeom>
              <a:solidFill>
                <a:srgbClr val="8260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9" name="Freeform 392"/>
              <p:cNvSpPr/>
              <p:nvPr/>
            </p:nvSpPr>
            <p:spPr bwMode="auto">
              <a:xfrm>
                <a:off x="1244" y="1981"/>
                <a:ext cx="27" cy="91"/>
              </a:xfrm>
              <a:custGeom>
                <a:avLst/>
                <a:gdLst>
                  <a:gd name="T0" fmla="*/ 0 w 24"/>
                  <a:gd name="T1" fmla="*/ 80 h 81"/>
                  <a:gd name="T2" fmla="*/ 19 w 24"/>
                  <a:gd name="T3" fmla="*/ 0 h 81"/>
                  <a:gd name="T4" fmla="*/ 24 w 24"/>
                  <a:gd name="T5" fmla="*/ 1 h 81"/>
                  <a:gd name="T6" fmla="*/ 5 w 24"/>
                  <a:gd name="T7" fmla="*/ 81 h 81"/>
                  <a:gd name="T8" fmla="*/ 0 w 24"/>
                  <a:gd name="T9" fmla="*/ 80 h 81"/>
                </a:gdLst>
                <a:ahLst/>
                <a:cxnLst>
                  <a:cxn ang="0">
                    <a:pos x="T0" y="T1"/>
                  </a:cxn>
                  <a:cxn ang="0">
                    <a:pos x="T2" y="T3"/>
                  </a:cxn>
                  <a:cxn ang="0">
                    <a:pos x="T4" y="T5"/>
                  </a:cxn>
                  <a:cxn ang="0">
                    <a:pos x="T6" y="T7"/>
                  </a:cxn>
                  <a:cxn ang="0">
                    <a:pos x="T8" y="T9"/>
                  </a:cxn>
                </a:cxnLst>
                <a:rect l="0" t="0" r="r" b="b"/>
                <a:pathLst>
                  <a:path w="24" h="81">
                    <a:moveTo>
                      <a:pt x="0" y="80"/>
                    </a:moveTo>
                    <a:cubicBezTo>
                      <a:pt x="6" y="54"/>
                      <a:pt x="13" y="27"/>
                      <a:pt x="19" y="0"/>
                    </a:cubicBezTo>
                    <a:cubicBezTo>
                      <a:pt x="21" y="0"/>
                      <a:pt x="22" y="0"/>
                      <a:pt x="24" y="1"/>
                    </a:cubicBezTo>
                    <a:cubicBezTo>
                      <a:pt x="20" y="28"/>
                      <a:pt x="13" y="55"/>
                      <a:pt x="5" y="81"/>
                    </a:cubicBezTo>
                    <a:cubicBezTo>
                      <a:pt x="3" y="81"/>
                      <a:pt x="2" y="81"/>
                      <a:pt x="0" y="80"/>
                    </a:cubicBezTo>
                    <a:close/>
                  </a:path>
                </a:pathLst>
              </a:custGeom>
              <a:solidFill>
                <a:srgbClr val="BD9C8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0" name="Freeform 393"/>
              <p:cNvSpPr/>
              <p:nvPr/>
            </p:nvSpPr>
            <p:spPr bwMode="auto">
              <a:xfrm>
                <a:off x="1335" y="1341"/>
                <a:ext cx="15" cy="94"/>
              </a:xfrm>
              <a:custGeom>
                <a:avLst/>
                <a:gdLst>
                  <a:gd name="T0" fmla="*/ 13 w 13"/>
                  <a:gd name="T1" fmla="*/ 0 h 84"/>
                  <a:gd name="T2" fmla="*/ 3 w 13"/>
                  <a:gd name="T3" fmla="*/ 84 h 84"/>
                  <a:gd name="T4" fmla="*/ 13 w 13"/>
                  <a:gd name="T5" fmla="*/ 0 h 84"/>
                </a:gdLst>
                <a:ahLst/>
                <a:cxnLst>
                  <a:cxn ang="0">
                    <a:pos x="T0" y="T1"/>
                  </a:cxn>
                  <a:cxn ang="0">
                    <a:pos x="T2" y="T3"/>
                  </a:cxn>
                  <a:cxn ang="0">
                    <a:pos x="T4" y="T5"/>
                  </a:cxn>
                </a:cxnLst>
                <a:rect l="0" t="0" r="r" b="b"/>
                <a:pathLst>
                  <a:path w="13" h="84">
                    <a:moveTo>
                      <a:pt x="13" y="0"/>
                    </a:moveTo>
                    <a:cubicBezTo>
                      <a:pt x="13" y="27"/>
                      <a:pt x="11" y="54"/>
                      <a:pt x="3" y="84"/>
                    </a:cubicBezTo>
                    <a:cubicBezTo>
                      <a:pt x="0" y="70"/>
                      <a:pt x="6" y="15"/>
                      <a:pt x="13" y="0"/>
                    </a:cubicBezTo>
                    <a:close/>
                  </a:path>
                </a:pathLst>
              </a:custGeom>
              <a:solidFill>
                <a:srgbClr val="8968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1" name="Freeform 394"/>
              <p:cNvSpPr/>
              <p:nvPr/>
            </p:nvSpPr>
            <p:spPr bwMode="auto">
              <a:xfrm>
                <a:off x="1139" y="2152"/>
                <a:ext cx="29" cy="86"/>
              </a:xfrm>
              <a:custGeom>
                <a:avLst/>
                <a:gdLst>
                  <a:gd name="T0" fmla="*/ 7 w 26"/>
                  <a:gd name="T1" fmla="*/ 77 h 77"/>
                  <a:gd name="T2" fmla="*/ 6 w 26"/>
                  <a:gd name="T3" fmla="*/ 65 h 77"/>
                  <a:gd name="T4" fmla="*/ 25 w 26"/>
                  <a:gd name="T5" fmla="*/ 0 h 77"/>
                  <a:gd name="T6" fmla="*/ 7 w 26"/>
                  <a:gd name="T7" fmla="*/ 77 h 77"/>
                  <a:gd name="T8" fmla="*/ 7 w 26"/>
                  <a:gd name="T9" fmla="*/ 77 h 77"/>
                </a:gdLst>
                <a:ahLst/>
                <a:cxnLst>
                  <a:cxn ang="0">
                    <a:pos x="T0" y="T1"/>
                  </a:cxn>
                  <a:cxn ang="0">
                    <a:pos x="T2" y="T3"/>
                  </a:cxn>
                  <a:cxn ang="0">
                    <a:pos x="T4" y="T5"/>
                  </a:cxn>
                  <a:cxn ang="0">
                    <a:pos x="T6" y="T7"/>
                  </a:cxn>
                  <a:cxn ang="0">
                    <a:pos x="T8" y="T9"/>
                  </a:cxn>
                </a:cxnLst>
                <a:rect l="0" t="0" r="r" b="b"/>
                <a:pathLst>
                  <a:path w="26" h="77">
                    <a:moveTo>
                      <a:pt x="7" y="77"/>
                    </a:moveTo>
                    <a:cubicBezTo>
                      <a:pt x="0" y="74"/>
                      <a:pt x="5" y="69"/>
                      <a:pt x="6" y="65"/>
                    </a:cubicBezTo>
                    <a:cubicBezTo>
                      <a:pt x="12" y="43"/>
                      <a:pt x="18" y="21"/>
                      <a:pt x="25" y="0"/>
                    </a:cubicBezTo>
                    <a:cubicBezTo>
                      <a:pt x="26" y="27"/>
                      <a:pt x="19" y="53"/>
                      <a:pt x="7" y="77"/>
                    </a:cubicBezTo>
                    <a:cubicBezTo>
                      <a:pt x="7" y="77"/>
                      <a:pt x="7" y="77"/>
                      <a:pt x="7" y="77"/>
                    </a:cubicBezTo>
                    <a:close/>
                  </a:path>
                </a:pathLst>
              </a:custGeom>
              <a:solidFill>
                <a:srgbClr val="8569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2" name="Freeform 395"/>
              <p:cNvSpPr/>
              <p:nvPr/>
            </p:nvSpPr>
            <p:spPr bwMode="auto">
              <a:xfrm>
                <a:off x="1624" y="1640"/>
                <a:ext cx="8" cy="113"/>
              </a:xfrm>
              <a:custGeom>
                <a:avLst/>
                <a:gdLst>
                  <a:gd name="T0" fmla="*/ 7 w 7"/>
                  <a:gd name="T1" fmla="*/ 101 h 101"/>
                  <a:gd name="T2" fmla="*/ 0 w 7"/>
                  <a:gd name="T3" fmla="*/ 97 h 101"/>
                  <a:gd name="T4" fmla="*/ 4 w 7"/>
                  <a:gd name="T5" fmla="*/ 0 h 101"/>
                  <a:gd name="T6" fmla="*/ 7 w 7"/>
                  <a:gd name="T7" fmla="*/ 0 h 101"/>
                  <a:gd name="T8" fmla="*/ 7 w 7"/>
                  <a:gd name="T9" fmla="*/ 101 h 101"/>
                </a:gdLst>
                <a:ahLst/>
                <a:cxnLst>
                  <a:cxn ang="0">
                    <a:pos x="T0" y="T1"/>
                  </a:cxn>
                  <a:cxn ang="0">
                    <a:pos x="T2" y="T3"/>
                  </a:cxn>
                  <a:cxn ang="0">
                    <a:pos x="T4" y="T5"/>
                  </a:cxn>
                  <a:cxn ang="0">
                    <a:pos x="T6" y="T7"/>
                  </a:cxn>
                  <a:cxn ang="0">
                    <a:pos x="T8" y="T9"/>
                  </a:cxn>
                </a:cxnLst>
                <a:rect l="0" t="0" r="r" b="b"/>
                <a:pathLst>
                  <a:path w="7" h="101">
                    <a:moveTo>
                      <a:pt x="7" y="101"/>
                    </a:moveTo>
                    <a:cubicBezTo>
                      <a:pt x="5" y="100"/>
                      <a:pt x="2" y="98"/>
                      <a:pt x="0" y="97"/>
                    </a:cubicBezTo>
                    <a:cubicBezTo>
                      <a:pt x="1" y="65"/>
                      <a:pt x="2" y="32"/>
                      <a:pt x="4" y="0"/>
                    </a:cubicBezTo>
                    <a:cubicBezTo>
                      <a:pt x="5" y="0"/>
                      <a:pt x="6" y="0"/>
                      <a:pt x="7" y="0"/>
                    </a:cubicBezTo>
                    <a:cubicBezTo>
                      <a:pt x="7" y="34"/>
                      <a:pt x="7" y="67"/>
                      <a:pt x="7" y="101"/>
                    </a:cubicBezTo>
                    <a:close/>
                  </a:path>
                </a:pathLst>
              </a:custGeom>
              <a:solidFill>
                <a:srgbClr val="8C64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3" name="Freeform 396"/>
              <p:cNvSpPr/>
              <p:nvPr/>
            </p:nvSpPr>
            <p:spPr bwMode="auto">
              <a:xfrm>
                <a:off x="1640" y="2199"/>
                <a:ext cx="16" cy="107"/>
              </a:xfrm>
              <a:custGeom>
                <a:avLst/>
                <a:gdLst>
                  <a:gd name="T0" fmla="*/ 5 w 14"/>
                  <a:gd name="T1" fmla="*/ 0 h 95"/>
                  <a:gd name="T2" fmla="*/ 9 w 14"/>
                  <a:gd name="T3" fmla="*/ 61 h 95"/>
                  <a:gd name="T4" fmla="*/ 8 w 14"/>
                  <a:gd name="T5" fmla="*/ 95 h 95"/>
                  <a:gd name="T6" fmla="*/ 5 w 14"/>
                  <a:gd name="T7" fmla="*/ 0 h 95"/>
                </a:gdLst>
                <a:ahLst/>
                <a:cxnLst>
                  <a:cxn ang="0">
                    <a:pos x="T0" y="T1"/>
                  </a:cxn>
                  <a:cxn ang="0">
                    <a:pos x="T2" y="T3"/>
                  </a:cxn>
                  <a:cxn ang="0">
                    <a:pos x="T4" y="T5"/>
                  </a:cxn>
                  <a:cxn ang="0">
                    <a:pos x="T6" y="T7"/>
                  </a:cxn>
                </a:cxnLst>
                <a:rect l="0" t="0" r="r" b="b"/>
                <a:pathLst>
                  <a:path w="14" h="95">
                    <a:moveTo>
                      <a:pt x="5" y="0"/>
                    </a:moveTo>
                    <a:cubicBezTo>
                      <a:pt x="14" y="20"/>
                      <a:pt x="8" y="41"/>
                      <a:pt x="9" y="61"/>
                    </a:cubicBezTo>
                    <a:cubicBezTo>
                      <a:pt x="10" y="72"/>
                      <a:pt x="9" y="83"/>
                      <a:pt x="8" y="95"/>
                    </a:cubicBezTo>
                    <a:cubicBezTo>
                      <a:pt x="1" y="63"/>
                      <a:pt x="0" y="32"/>
                      <a:pt x="5" y="0"/>
                    </a:cubicBezTo>
                    <a:close/>
                  </a:path>
                </a:pathLst>
              </a:custGeom>
              <a:solidFill>
                <a:srgbClr val="B18C7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4" name="Freeform 397"/>
              <p:cNvSpPr/>
              <p:nvPr/>
            </p:nvSpPr>
            <p:spPr bwMode="auto">
              <a:xfrm>
                <a:off x="1099" y="2129"/>
                <a:ext cx="24" cy="80"/>
              </a:xfrm>
              <a:custGeom>
                <a:avLst/>
                <a:gdLst>
                  <a:gd name="T0" fmla="*/ 0 w 21"/>
                  <a:gd name="T1" fmla="*/ 71 h 71"/>
                  <a:gd name="T2" fmla="*/ 16 w 21"/>
                  <a:gd name="T3" fmla="*/ 0 h 71"/>
                  <a:gd name="T4" fmla="*/ 21 w 21"/>
                  <a:gd name="T5" fmla="*/ 1 h 71"/>
                  <a:gd name="T6" fmla="*/ 0 w 21"/>
                  <a:gd name="T7" fmla="*/ 71 h 71"/>
                </a:gdLst>
                <a:ahLst/>
                <a:cxnLst>
                  <a:cxn ang="0">
                    <a:pos x="T0" y="T1"/>
                  </a:cxn>
                  <a:cxn ang="0">
                    <a:pos x="T2" y="T3"/>
                  </a:cxn>
                  <a:cxn ang="0">
                    <a:pos x="T4" y="T5"/>
                  </a:cxn>
                  <a:cxn ang="0">
                    <a:pos x="T6" y="T7"/>
                  </a:cxn>
                </a:cxnLst>
                <a:rect l="0" t="0" r="r" b="b"/>
                <a:pathLst>
                  <a:path w="21" h="71">
                    <a:moveTo>
                      <a:pt x="0" y="71"/>
                    </a:moveTo>
                    <a:cubicBezTo>
                      <a:pt x="5" y="47"/>
                      <a:pt x="10" y="23"/>
                      <a:pt x="16" y="0"/>
                    </a:cubicBezTo>
                    <a:cubicBezTo>
                      <a:pt x="17" y="0"/>
                      <a:pt x="19" y="1"/>
                      <a:pt x="21" y="1"/>
                    </a:cubicBezTo>
                    <a:cubicBezTo>
                      <a:pt x="17" y="25"/>
                      <a:pt x="15" y="49"/>
                      <a:pt x="0" y="71"/>
                    </a:cubicBezTo>
                    <a:close/>
                  </a:path>
                </a:pathLst>
              </a:custGeom>
              <a:solidFill>
                <a:srgbClr val="9271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5" name="Freeform 398"/>
              <p:cNvSpPr/>
              <p:nvPr/>
            </p:nvSpPr>
            <p:spPr bwMode="auto">
              <a:xfrm>
                <a:off x="1370" y="1294"/>
                <a:ext cx="16" cy="77"/>
              </a:xfrm>
              <a:custGeom>
                <a:avLst/>
                <a:gdLst>
                  <a:gd name="T0" fmla="*/ 8 w 14"/>
                  <a:gd name="T1" fmla="*/ 0 h 69"/>
                  <a:gd name="T2" fmla="*/ 13 w 14"/>
                  <a:gd name="T3" fmla="*/ 9 h 69"/>
                  <a:gd name="T4" fmla="*/ 5 w 14"/>
                  <a:gd name="T5" fmla="*/ 69 h 69"/>
                  <a:gd name="T6" fmla="*/ 8 w 14"/>
                  <a:gd name="T7" fmla="*/ 0 h 69"/>
                </a:gdLst>
                <a:ahLst/>
                <a:cxnLst>
                  <a:cxn ang="0">
                    <a:pos x="T0" y="T1"/>
                  </a:cxn>
                  <a:cxn ang="0">
                    <a:pos x="T2" y="T3"/>
                  </a:cxn>
                  <a:cxn ang="0">
                    <a:pos x="T4" y="T5"/>
                  </a:cxn>
                  <a:cxn ang="0">
                    <a:pos x="T6" y="T7"/>
                  </a:cxn>
                </a:cxnLst>
                <a:rect l="0" t="0" r="r" b="b"/>
                <a:pathLst>
                  <a:path w="14" h="69">
                    <a:moveTo>
                      <a:pt x="8" y="0"/>
                    </a:moveTo>
                    <a:cubicBezTo>
                      <a:pt x="10" y="3"/>
                      <a:pt x="11" y="6"/>
                      <a:pt x="13" y="9"/>
                    </a:cubicBezTo>
                    <a:cubicBezTo>
                      <a:pt x="13" y="29"/>
                      <a:pt x="14" y="50"/>
                      <a:pt x="5" y="69"/>
                    </a:cubicBezTo>
                    <a:cubicBezTo>
                      <a:pt x="3" y="46"/>
                      <a:pt x="0" y="23"/>
                      <a:pt x="8" y="0"/>
                    </a:cubicBezTo>
                    <a:close/>
                  </a:path>
                </a:pathLst>
              </a:custGeom>
              <a:solidFill>
                <a:srgbClr val="BC9A8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6" name="Freeform 399"/>
              <p:cNvSpPr/>
              <p:nvPr/>
            </p:nvSpPr>
            <p:spPr bwMode="auto">
              <a:xfrm>
                <a:off x="1566" y="1882"/>
                <a:ext cx="13" cy="82"/>
              </a:xfrm>
              <a:custGeom>
                <a:avLst/>
                <a:gdLst>
                  <a:gd name="T0" fmla="*/ 10 w 12"/>
                  <a:gd name="T1" fmla="*/ 73 h 73"/>
                  <a:gd name="T2" fmla="*/ 7 w 12"/>
                  <a:gd name="T3" fmla="*/ 73 h 73"/>
                  <a:gd name="T4" fmla="*/ 5 w 12"/>
                  <a:gd name="T5" fmla="*/ 0 h 73"/>
                  <a:gd name="T6" fmla="*/ 10 w 12"/>
                  <a:gd name="T7" fmla="*/ 73 h 73"/>
                </a:gdLst>
                <a:ahLst/>
                <a:cxnLst>
                  <a:cxn ang="0">
                    <a:pos x="T0" y="T1"/>
                  </a:cxn>
                  <a:cxn ang="0">
                    <a:pos x="T2" y="T3"/>
                  </a:cxn>
                  <a:cxn ang="0">
                    <a:pos x="T4" y="T5"/>
                  </a:cxn>
                  <a:cxn ang="0">
                    <a:pos x="T6" y="T7"/>
                  </a:cxn>
                </a:cxnLst>
                <a:rect l="0" t="0" r="r" b="b"/>
                <a:pathLst>
                  <a:path w="12" h="73">
                    <a:moveTo>
                      <a:pt x="10" y="73"/>
                    </a:moveTo>
                    <a:cubicBezTo>
                      <a:pt x="9" y="73"/>
                      <a:pt x="8" y="73"/>
                      <a:pt x="7" y="73"/>
                    </a:cubicBezTo>
                    <a:cubicBezTo>
                      <a:pt x="0" y="49"/>
                      <a:pt x="1" y="25"/>
                      <a:pt x="5" y="0"/>
                    </a:cubicBezTo>
                    <a:cubicBezTo>
                      <a:pt x="11" y="24"/>
                      <a:pt x="12" y="49"/>
                      <a:pt x="10" y="73"/>
                    </a:cubicBezTo>
                    <a:close/>
                  </a:path>
                </a:pathLst>
              </a:custGeom>
              <a:solidFill>
                <a:srgbClr val="B89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7" name="Freeform 400"/>
              <p:cNvSpPr/>
              <p:nvPr/>
            </p:nvSpPr>
            <p:spPr bwMode="auto">
              <a:xfrm>
                <a:off x="1363" y="1698"/>
                <a:ext cx="13" cy="82"/>
              </a:xfrm>
              <a:custGeom>
                <a:avLst/>
                <a:gdLst>
                  <a:gd name="T0" fmla="*/ 5 w 11"/>
                  <a:gd name="T1" fmla="*/ 1 h 73"/>
                  <a:gd name="T2" fmla="*/ 0 w 11"/>
                  <a:gd name="T3" fmla="*/ 73 h 73"/>
                  <a:gd name="T4" fmla="*/ 0 w 11"/>
                  <a:gd name="T5" fmla="*/ 0 h 73"/>
                  <a:gd name="T6" fmla="*/ 5 w 11"/>
                  <a:gd name="T7" fmla="*/ 1 h 73"/>
                </a:gdLst>
                <a:ahLst/>
                <a:cxnLst>
                  <a:cxn ang="0">
                    <a:pos x="T0" y="T1"/>
                  </a:cxn>
                  <a:cxn ang="0">
                    <a:pos x="T2" y="T3"/>
                  </a:cxn>
                  <a:cxn ang="0">
                    <a:pos x="T4" y="T5"/>
                  </a:cxn>
                  <a:cxn ang="0">
                    <a:pos x="T6" y="T7"/>
                  </a:cxn>
                </a:cxnLst>
                <a:rect l="0" t="0" r="r" b="b"/>
                <a:pathLst>
                  <a:path w="11" h="73">
                    <a:moveTo>
                      <a:pt x="5" y="1"/>
                    </a:moveTo>
                    <a:cubicBezTo>
                      <a:pt x="11" y="25"/>
                      <a:pt x="2" y="49"/>
                      <a:pt x="0" y="73"/>
                    </a:cubicBezTo>
                    <a:cubicBezTo>
                      <a:pt x="0" y="49"/>
                      <a:pt x="0" y="25"/>
                      <a:pt x="0" y="0"/>
                    </a:cubicBezTo>
                    <a:cubicBezTo>
                      <a:pt x="2" y="1"/>
                      <a:pt x="4" y="1"/>
                      <a:pt x="5" y="1"/>
                    </a:cubicBezTo>
                    <a:close/>
                  </a:path>
                </a:pathLst>
              </a:custGeom>
              <a:solidFill>
                <a:srgbClr val="C19E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8" name="Freeform 401"/>
              <p:cNvSpPr/>
              <p:nvPr/>
            </p:nvSpPr>
            <p:spPr bwMode="auto">
              <a:xfrm>
                <a:off x="1663" y="1602"/>
                <a:ext cx="19" cy="84"/>
              </a:xfrm>
              <a:custGeom>
                <a:avLst/>
                <a:gdLst>
                  <a:gd name="T0" fmla="*/ 17 w 17"/>
                  <a:gd name="T1" fmla="*/ 73 h 74"/>
                  <a:gd name="T2" fmla="*/ 5 w 17"/>
                  <a:gd name="T3" fmla="*/ 58 h 74"/>
                  <a:gd name="T4" fmla="*/ 0 w 17"/>
                  <a:gd name="T5" fmla="*/ 1 h 74"/>
                  <a:gd name="T6" fmla="*/ 6 w 17"/>
                  <a:gd name="T7" fmla="*/ 0 h 74"/>
                  <a:gd name="T8" fmla="*/ 17 w 17"/>
                  <a:gd name="T9" fmla="*/ 73 h 74"/>
                </a:gdLst>
                <a:ahLst/>
                <a:cxnLst>
                  <a:cxn ang="0">
                    <a:pos x="T0" y="T1"/>
                  </a:cxn>
                  <a:cxn ang="0">
                    <a:pos x="T2" y="T3"/>
                  </a:cxn>
                  <a:cxn ang="0">
                    <a:pos x="T4" y="T5"/>
                  </a:cxn>
                  <a:cxn ang="0">
                    <a:pos x="T6" y="T7"/>
                  </a:cxn>
                  <a:cxn ang="0">
                    <a:pos x="T8" y="T9"/>
                  </a:cxn>
                </a:cxnLst>
                <a:rect l="0" t="0" r="r" b="b"/>
                <a:pathLst>
                  <a:path w="17" h="74">
                    <a:moveTo>
                      <a:pt x="17" y="73"/>
                    </a:moveTo>
                    <a:cubicBezTo>
                      <a:pt x="11" y="74"/>
                      <a:pt x="11" y="74"/>
                      <a:pt x="5" y="58"/>
                    </a:cubicBezTo>
                    <a:cubicBezTo>
                      <a:pt x="3" y="39"/>
                      <a:pt x="2" y="20"/>
                      <a:pt x="0" y="1"/>
                    </a:cubicBezTo>
                    <a:cubicBezTo>
                      <a:pt x="2" y="1"/>
                      <a:pt x="4" y="1"/>
                      <a:pt x="6" y="0"/>
                    </a:cubicBezTo>
                    <a:cubicBezTo>
                      <a:pt x="11" y="25"/>
                      <a:pt x="8" y="50"/>
                      <a:pt x="17" y="73"/>
                    </a:cubicBezTo>
                    <a:close/>
                  </a:path>
                </a:pathLst>
              </a:custGeom>
              <a:solidFill>
                <a:srgbClr val="8C69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9" name="Freeform 402"/>
              <p:cNvSpPr/>
              <p:nvPr/>
            </p:nvSpPr>
            <p:spPr bwMode="auto">
              <a:xfrm>
                <a:off x="1322" y="1526"/>
                <a:ext cx="19" cy="76"/>
              </a:xfrm>
              <a:custGeom>
                <a:avLst/>
                <a:gdLst>
                  <a:gd name="T0" fmla="*/ 8 w 17"/>
                  <a:gd name="T1" fmla="*/ 6 h 68"/>
                  <a:gd name="T2" fmla="*/ 13 w 17"/>
                  <a:gd name="T3" fmla="*/ 1 h 68"/>
                  <a:gd name="T4" fmla="*/ 16 w 17"/>
                  <a:gd name="T5" fmla="*/ 6 h 68"/>
                  <a:gd name="T6" fmla="*/ 7 w 17"/>
                  <a:gd name="T7" fmla="*/ 68 h 68"/>
                  <a:gd name="T8" fmla="*/ 8 w 17"/>
                  <a:gd name="T9" fmla="*/ 6 h 68"/>
                  <a:gd name="T10" fmla="*/ 8 w 17"/>
                  <a:gd name="T11" fmla="*/ 6 h 68"/>
                </a:gdLst>
                <a:ahLst/>
                <a:cxnLst>
                  <a:cxn ang="0">
                    <a:pos x="T0" y="T1"/>
                  </a:cxn>
                  <a:cxn ang="0">
                    <a:pos x="T2" y="T3"/>
                  </a:cxn>
                  <a:cxn ang="0">
                    <a:pos x="T4" y="T5"/>
                  </a:cxn>
                  <a:cxn ang="0">
                    <a:pos x="T6" y="T7"/>
                  </a:cxn>
                  <a:cxn ang="0">
                    <a:pos x="T8" y="T9"/>
                  </a:cxn>
                  <a:cxn ang="0">
                    <a:pos x="T10" y="T11"/>
                  </a:cxn>
                </a:cxnLst>
                <a:rect l="0" t="0" r="r" b="b"/>
                <a:pathLst>
                  <a:path w="17" h="68">
                    <a:moveTo>
                      <a:pt x="8" y="6"/>
                    </a:moveTo>
                    <a:cubicBezTo>
                      <a:pt x="10" y="4"/>
                      <a:pt x="11" y="1"/>
                      <a:pt x="13" y="1"/>
                    </a:cubicBezTo>
                    <a:cubicBezTo>
                      <a:pt x="17" y="0"/>
                      <a:pt x="17" y="3"/>
                      <a:pt x="16" y="6"/>
                    </a:cubicBezTo>
                    <a:cubicBezTo>
                      <a:pt x="14" y="27"/>
                      <a:pt x="12" y="47"/>
                      <a:pt x="7" y="68"/>
                    </a:cubicBezTo>
                    <a:cubicBezTo>
                      <a:pt x="0" y="47"/>
                      <a:pt x="8" y="27"/>
                      <a:pt x="8" y="6"/>
                    </a:cubicBezTo>
                    <a:cubicBezTo>
                      <a:pt x="8" y="6"/>
                      <a:pt x="8" y="6"/>
                      <a:pt x="8" y="6"/>
                    </a:cubicBezTo>
                    <a:close/>
                  </a:path>
                </a:pathLst>
              </a:custGeom>
              <a:solidFill>
                <a:srgbClr val="8870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0" name="Freeform 403"/>
              <p:cNvSpPr/>
              <p:nvPr/>
            </p:nvSpPr>
            <p:spPr bwMode="auto">
              <a:xfrm>
                <a:off x="1081" y="2141"/>
                <a:ext cx="17" cy="79"/>
              </a:xfrm>
              <a:custGeom>
                <a:avLst/>
                <a:gdLst>
                  <a:gd name="T0" fmla="*/ 15 w 15"/>
                  <a:gd name="T1" fmla="*/ 0 h 71"/>
                  <a:gd name="T2" fmla="*/ 0 w 15"/>
                  <a:gd name="T3" fmla="*/ 71 h 71"/>
                  <a:gd name="T4" fmla="*/ 15 w 15"/>
                  <a:gd name="T5" fmla="*/ 0 h 71"/>
                </a:gdLst>
                <a:ahLst/>
                <a:cxnLst>
                  <a:cxn ang="0">
                    <a:pos x="T0" y="T1"/>
                  </a:cxn>
                  <a:cxn ang="0">
                    <a:pos x="T2" y="T3"/>
                  </a:cxn>
                  <a:cxn ang="0">
                    <a:pos x="T4" y="T5"/>
                  </a:cxn>
                </a:cxnLst>
                <a:rect l="0" t="0" r="r" b="b"/>
                <a:pathLst>
                  <a:path w="15" h="71">
                    <a:moveTo>
                      <a:pt x="15" y="0"/>
                    </a:moveTo>
                    <a:cubicBezTo>
                      <a:pt x="14" y="25"/>
                      <a:pt x="11" y="48"/>
                      <a:pt x="0" y="71"/>
                    </a:cubicBezTo>
                    <a:cubicBezTo>
                      <a:pt x="1" y="46"/>
                      <a:pt x="5" y="23"/>
                      <a:pt x="15" y="0"/>
                    </a:cubicBezTo>
                    <a:close/>
                  </a:path>
                </a:pathLst>
              </a:custGeom>
              <a:solidFill>
                <a:srgbClr val="9377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1" name="Freeform 404"/>
              <p:cNvSpPr/>
              <p:nvPr/>
            </p:nvSpPr>
            <p:spPr bwMode="auto">
              <a:xfrm>
                <a:off x="876" y="1825"/>
                <a:ext cx="38" cy="94"/>
              </a:xfrm>
              <a:custGeom>
                <a:avLst/>
                <a:gdLst>
                  <a:gd name="T0" fmla="*/ 25 w 34"/>
                  <a:gd name="T1" fmla="*/ 0 h 84"/>
                  <a:gd name="T2" fmla="*/ 29 w 34"/>
                  <a:gd name="T3" fmla="*/ 4 h 84"/>
                  <a:gd name="T4" fmla="*/ 13 w 34"/>
                  <a:gd name="T5" fmla="*/ 64 h 84"/>
                  <a:gd name="T6" fmla="*/ 5 w 34"/>
                  <a:gd name="T7" fmla="*/ 84 h 84"/>
                  <a:gd name="T8" fmla="*/ 1 w 34"/>
                  <a:gd name="T9" fmla="*/ 84 h 84"/>
                  <a:gd name="T10" fmla="*/ 10 w 34"/>
                  <a:gd name="T11" fmla="*/ 54 h 84"/>
                  <a:gd name="T12" fmla="*/ 25 w 34"/>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34" h="84">
                    <a:moveTo>
                      <a:pt x="25" y="0"/>
                    </a:moveTo>
                    <a:cubicBezTo>
                      <a:pt x="26" y="1"/>
                      <a:pt x="27" y="2"/>
                      <a:pt x="29" y="4"/>
                    </a:cubicBezTo>
                    <a:cubicBezTo>
                      <a:pt x="34" y="26"/>
                      <a:pt x="19" y="44"/>
                      <a:pt x="13" y="64"/>
                    </a:cubicBezTo>
                    <a:cubicBezTo>
                      <a:pt x="11" y="71"/>
                      <a:pt x="5" y="76"/>
                      <a:pt x="5" y="84"/>
                    </a:cubicBezTo>
                    <a:cubicBezTo>
                      <a:pt x="4" y="84"/>
                      <a:pt x="2" y="84"/>
                      <a:pt x="1" y="84"/>
                    </a:cubicBezTo>
                    <a:cubicBezTo>
                      <a:pt x="0" y="73"/>
                      <a:pt x="6" y="63"/>
                      <a:pt x="10" y="54"/>
                    </a:cubicBezTo>
                    <a:cubicBezTo>
                      <a:pt x="18" y="36"/>
                      <a:pt x="23" y="18"/>
                      <a:pt x="25" y="0"/>
                    </a:cubicBezTo>
                    <a:close/>
                  </a:path>
                </a:pathLst>
              </a:custGeom>
              <a:solidFill>
                <a:srgbClr val="B790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2" name="Freeform 405"/>
              <p:cNvSpPr/>
              <p:nvPr/>
            </p:nvSpPr>
            <p:spPr bwMode="auto">
              <a:xfrm>
                <a:off x="931" y="2405"/>
                <a:ext cx="34" cy="89"/>
              </a:xfrm>
              <a:custGeom>
                <a:avLst/>
                <a:gdLst>
                  <a:gd name="T0" fmla="*/ 24 w 31"/>
                  <a:gd name="T1" fmla="*/ 0 h 80"/>
                  <a:gd name="T2" fmla="*/ 30 w 31"/>
                  <a:gd name="T3" fmla="*/ 7 h 80"/>
                  <a:gd name="T4" fmla="*/ 0 w 31"/>
                  <a:gd name="T5" fmla="*/ 80 h 80"/>
                  <a:gd name="T6" fmla="*/ 0 w 31"/>
                  <a:gd name="T7" fmla="*/ 80 h 80"/>
                  <a:gd name="T8" fmla="*/ 21 w 31"/>
                  <a:gd name="T9" fmla="*/ 15 h 80"/>
                  <a:gd name="T10" fmla="*/ 24 w 31"/>
                  <a:gd name="T11" fmla="*/ 0 h 80"/>
                </a:gdLst>
                <a:ahLst/>
                <a:cxnLst>
                  <a:cxn ang="0">
                    <a:pos x="T0" y="T1"/>
                  </a:cxn>
                  <a:cxn ang="0">
                    <a:pos x="T2" y="T3"/>
                  </a:cxn>
                  <a:cxn ang="0">
                    <a:pos x="T4" y="T5"/>
                  </a:cxn>
                  <a:cxn ang="0">
                    <a:pos x="T6" y="T7"/>
                  </a:cxn>
                  <a:cxn ang="0">
                    <a:pos x="T8" y="T9"/>
                  </a:cxn>
                  <a:cxn ang="0">
                    <a:pos x="T10" y="T11"/>
                  </a:cxn>
                </a:cxnLst>
                <a:rect l="0" t="0" r="r" b="b"/>
                <a:pathLst>
                  <a:path w="31" h="80">
                    <a:moveTo>
                      <a:pt x="24" y="0"/>
                    </a:moveTo>
                    <a:cubicBezTo>
                      <a:pt x="29" y="0"/>
                      <a:pt x="31" y="1"/>
                      <a:pt x="30" y="7"/>
                    </a:cubicBezTo>
                    <a:cubicBezTo>
                      <a:pt x="24" y="33"/>
                      <a:pt x="17" y="58"/>
                      <a:pt x="0" y="80"/>
                    </a:cubicBezTo>
                    <a:cubicBezTo>
                      <a:pt x="0" y="80"/>
                      <a:pt x="0" y="80"/>
                      <a:pt x="0" y="80"/>
                    </a:cubicBezTo>
                    <a:cubicBezTo>
                      <a:pt x="4" y="57"/>
                      <a:pt x="19" y="38"/>
                      <a:pt x="21" y="15"/>
                    </a:cubicBezTo>
                    <a:cubicBezTo>
                      <a:pt x="22" y="10"/>
                      <a:pt x="23" y="5"/>
                      <a:pt x="24" y="0"/>
                    </a:cubicBezTo>
                    <a:close/>
                  </a:path>
                </a:pathLst>
              </a:custGeom>
              <a:solidFill>
                <a:srgbClr val="83645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0" name="Group 607"/>
            <p:cNvGrpSpPr/>
            <p:nvPr/>
          </p:nvGrpSpPr>
          <p:grpSpPr bwMode="auto">
            <a:xfrm>
              <a:off x="85" y="650"/>
              <a:ext cx="2316" cy="3563"/>
              <a:chOff x="85" y="650"/>
              <a:chExt cx="2316" cy="3563"/>
            </a:xfrm>
          </p:grpSpPr>
          <p:sp>
            <p:nvSpPr>
              <p:cNvPr id="333" name="Freeform 407"/>
              <p:cNvSpPr/>
              <p:nvPr/>
            </p:nvSpPr>
            <p:spPr bwMode="auto">
              <a:xfrm>
                <a:off x="929" y="1837"/>
                <a:ext cx="32" cy="72"/>
              </a:xfrm>
              <a:custGeom>
                <a:avLst/>
                <a:gdLst>
                  <a:gd name="T0" fmla="*/ 24 w 28"/>
                  <a:gd name="T1" fmla="*/ 0 h 64"/>
                  <a:gd name="T2" fmla="*/ 28 w 28"/>
                  <a:gd name="T3" fmla="*/ 8 h 64"/>
                  <a:gd name="T4" fmla="*/ 0 w 28"/>
                  <a:gd name="T5" fmla="*/ 64 h 64"/>
                  <a:gd name="T6" fmla="*/ 24 w 28"/>
                  <a:gd name="T7" fmla="*/ 0 h 64"/>
                </a:gdLst>
                <a:ahLst/>
                <a:cxnLst>
                  <a:cxn ang="0">
                    <a:pos x="T0" y="T1"/>
                  </a:cxn>
                  <a:cxn ang="0">
                    <a:pos x="T2" y="T3"/>
                  </a:cxn>
                  <a:cxn ang="0">
                    <a:pos x="T4" y="T5"/>
                  </a:cxn>
                  <a:cxn ang="0">
                    <a:pos x="T6" y="T7"/>
                  </a:cxn>
                </a:cxnLst>
                <a:rect l="0" t="0" r="r" b="b"/>
                <a:pathLst>
                  <a:path w="28" h="64">
                    <a:moveTo>
                      <a:pt x="24" y="0"/>
                    </a:moveTo>
                    <a:cubicBezTo>
                      <a:pt x="26" y="3"/>
                      <a:pt x="27" y="6"/>
                      <a:pt x="28" y="8"/>
                    </a:cubicBezTo>
                    <a:cubicBezTo>
                      <a:pt x="25" y="30"/>
                      <a:pt x="14" y="47"/>
                      <a:pt x="0" y="64"/>
                    </a:cubicBezTo>
                    <a:cubicBezTo>
                      <a:pt x="8" y="43"/>
                      <a:pt x="16" y="22"/>
                      <a:pt x="24" y="0"/>
                    </a:cubicBezTo>
                    <a:close/>
                  </a:path>
                </a:pathLst>
              </a:custGeom>
              <a:solidFill>
                <a:srgbClr val="A985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408"/>
              <p:cNvSpPr/>
              <p:nvPr/>
            </p:nvSpPr>
            <p:spPr bwMode="auto">
              <a:xfrm>
                <a:off x="629" y="2359"/>
                <a:ext cx="45" cy="82"/>
              </a:xfrm>
              <a:custGeom>
                <a:avLst/>
                <a:gdLst>
                  <a:gd name="T0" fmla="*/ 8 w 40"/>
                  <a:gd name="T1" fmla="*/ 73 h 73"/>
                  <a:gd name="T2" fmla="*/ 15 w 40"/>
                  <a:gd name="T3" fmla="*/ 41 h 73"/>
                  <a:gd name="T4" fmla="*/ 40 w 40"/>
                  <a:gd name="T5" fmla="*/ 0 h 73"/>
                  <a:gd name="T6" fmla="*/ 8 w 40"/>
                  <a:gd name="T7" fmla="*/ 73 h 73"/>
                </a:gdLst>
                <a:ahLst/>
                <a:cxnLst>
                  <a:cxn ang="0">
                    <a:pos x="T0" y="T1"/>
                  </a:cxn>
                  <a:cxn ang="0">
                    <a:pos x="T2" y="T3"/>
                  </a:cxn>
                  <a:cxn ang="0">
                    <a:pos x="T4" y="T5"/>
                  </a:cxn>
                  <a:cxn ang="0">
                    <a:pos x="T6" y="T7"/>
                  </a:cxn>
                </a:cxnLst>
                <a:rect l="0" t="0" r="r" b="b"/>
                <a:pathLst>
                  <a:path w="40" h="73">
                    <a:moveTo>
                      <a:pt x="8" y="73"/>
                    </a:moveTo>
                    <a:cubicBezTo>
                      <a:pt x="0" y="60"/>
                      <a:pt x="16" y="52"/>
                      <a:pt x="15" y="41"/>
                    </a:cubicBezTo>
                    <a:cubicBezTo>
                      <a:pt x="22" y="27"/>
                      <a:pt x="25" y="10"/>
                      <a:pt x="40" y="0"/>
                    </a:cubicBezTo>
                    <a:cubicBezTo>
                      <a:pt x="30" y="25"/>
                      <a:pt x="19" y="49"/>
                      <a:pt x="8" y="73"/>
                    </a:cubicBezTo>
                    <a:close/>
                  </a:path>
                </a:pathLst>
              </a:custGeom>
              <a:solidFill>
                <a:srgbClr val="6146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409"/>
              <p:cNvSpPr/>
              <p:nvPr/>
            </p:nvSpPr>
            <p:spPr bwMode="auto">
              <a:xfrm>
                <a:off x="862" y="1733"/>
                <a:ext cx="26" cy="71"/>
              </a:xfrm>
              <a:custGeom>
                <a:avLst/>
                <a:gdLst>
                  <a:gd name="T0" fmla="*/ 23 w 23"/>
                  <a:gd name="T1" fmla="*/ 0 h 63"/>
                  <a:gd name="T2" fmla="*/ 0 w 23"/>
                  <a:gd name="T3" fmla="*/ 63 h 63"/>
                  <a:gd name="T4" fmla="*/ 23 w 23"/>
                  <a:gd name="T5" fmla="*/ 0 h 63"/>
                </a:gdLst>
                <a:ahLst/>
                <a:cxnLst>
                  <a:cxn ang="0">
                    <a:pos x="T0" y="T1"/>
                  </a:cxn>
                  <a:cxn ang="0">
                    <a:pos x="T2" y="T3"/>
                  </a:cxn>
                  <a:cxn ang="0">
                    <a:pos x="T4" y="T5"/>
                  </a:cxn>
                </a:cxnLst>
                <a:rect l="0" t="0" r="r" b="b"/>
                <a:pathLst>
                  <a:path w="23" h="63">
                    <a:moveTo>
                      <a:pt x="23" y="0"/>
                    </a:moveTo>
                    <a:cubicBezTo>
                      <a:pt x="20" y="23"/>
                      <a:pt x="12" y="44"/>
                      <a:pt x="0" y="63"/>
                    </a:cubicBezTo>
                    <a:cubicBezTo>
                      <a:pt x="7" y="41"/>
                      <a:pt x="9" y="18"/>
                      <a:pt x="23" y="0"/>
                    </a:cubicBezTo>
                    <a:close/>
                  </a:path>
                </a:pathLst>
              </a:custGeom>
              <a:solidFill>
                <a:srgbClr val="B893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410"/>
              <p:cNvSpPr/>
              <p:nvPr/>
            </p:nvSpPr>
            <p:spPr bwMode="auto">
              <a:xfrm>
                <a:off x="970" y="1195"/>
                <a:ext cx="33" cy="70"/>
              </a:xfrm>
              <a:custGeom>
                <a:avLst/>
                <a:gdLst>
                  <a:gd name="T0" fmla="*/ 17 w 29"/>
                  <a:gd name="T1" fmla="*/ 2 h 63"/>
                  <a:gd name="T2" fmla="*/ 29 w 29"/>
                  <a:gd name="T3" fmla="*/ 9 h 63"/>
                  <a:gd name="T4" fmla="*/ 1 w 29"/>
                  <a:gd name="T5" fmla="*/ 63 h 63"/>
                  <a:gd name="T6" fmla="*/ 11 w 29"/>
                  <a:gd name="T7" fmla="*/ 28 h 63"/>
                  <a:gd name="T8" fmla="*/ 17 w 29"/>
                  <a:gd name="T9" fmla="*/ 2 h 63"/>
                </a:gdLst>
                <a:ahLst/>
                <a:cxnLst>
                  <a:cxn ang="0">
                    <a:pos x="T0" y="T1"/>
                  </a:cxn>
                  <a:cxn ang="0">
                    <a:pos x="T2" y="T3"/>
                  </a:cxn>
                  <a:cxn ang="0">
                    <a:pos x="T4" y="T5"/>
                  </a:cxn>
                  <a:cxn ang="0">
                    <a:pos x="T6" y="T7"/>
                  </a:cxn>
                  <a:cxn ang="0">
                    <a:pos x="T8" y="T9"/>
                  </a:cxn>
                </a:cxnLst>
                <a:rect l="0" t="0" r="r" b="b"/>
                <a:pathLst>
                  <a:path w="29" h="63">
                    <a:moveTo>
                      <a:pt x="17" y="2"/>
                    </a:moveTo>
                    <a:cubicBezTo>
                      <a:pt x="23" y="0"/>
                      <a:pt x="25" y="7"/>
                      <a:pt x="29" y="9"/>
                    </a:cubicBezTo>
                    <a:cubicBezTo>
                      <a:pt x="20" y="27"/>
                      <a:pt x="10" y="45"/>
                      <a:pt x="1" y="63"/>
                    </a:cubicBezTo>
                    <a:cubicBezTo>
                      <a:pt x="0" y="50"/>
                      <a:pt x="6" y="39"/>
                      <a:pt x="11" y="28"/>
                    </a:cubicBezTo>
                    <a:cubicBezTo>
                      <a:pt x="15" y="20"/>
                      <a:pt x="26" y="13"/>
                      <a:pt x="17" y="2"/>
                    </a:cubicBezTo>
                    <a:close/>
                  </a:path>
                </a:pathLst>
              </a:custGeom>
              <a:solidFill>
                <a:srgbClr val="866E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411"/>
              <p:cNvSpPr/>
              <p:nvPr/>
            </p:nvSpPr>
            <p:spPr bwMode="auto">
              <a:xfrm>
                <a:off x="1016" y="2578"/>
                <a:ext cx="37" cy="85"/>
              </a:xfrm>
              <a:custGeom>
                <a:avLst/>
                <a:gdLst>
                  <a:gd name="T0" fmla="*/ 12 w 33"/>
                  <a:gd name="T1" fmla="*/ 74 h 76"/>
                  <a:gd name="T2" fmla="*/ 0 w 33"/>
                  <a:gd name="T3" fmla="*/ 71 h 76"/>
                  <a:gd name="T4" fmla="*/ 16 w 33"/>
                  <a:gd name="T5" fmla="*/ 41 h 76"/>
                  <a:gd name="T6" fmla="*/ 33 w 33"/>
                  <a:gd name="T7" fmla="*/ 0 h 76"/>
                  <a:gd name="T8" fmla="*/ 12 w 33"/>
                  <a:gd name="T9" fmla="*/ 74 h 76"/>
                </a:gdLst>
                <a:ahLst/>
                <a:cxnLst>
                  <a:cxn ang="0">
                    <a:pos x="T0" y="T1"/>
                  </a:cxn>
                  <a:cxn ang="0">
                    <a:pos x="T2" y="T3"/>
                  </a:cxn>
                  <a:cxn ang="0">
                    <a:pos x="T4" y="T5"/>
                  </a:cxn>
                  <a:cxn ang="0">
                    <a:pos x="T6" y="T7"/>
                  </a:cxn>
                  <a:cxn ang="0">
                    <a:pos x="T8" y="T9"/>
                  </a:cxn>
                </a:cxnLst>
                <a:rect l="0" t="0" r="r" b="b"/>
                <a:pathLst>
                  <a:path w="33" h="76">
                    <a:moveTo>
                      <a:pt x="12" y="74"/>
                    </a:moveTo>
                    <a:cubicBezTo>
                      <a:pt x="8" y="73"/>
                      <a:pt x="3" y="76"/>
                      <a:pt x="0" y="71"/>
                    </a:cubicBezTo>
                    <a:cubicBezTo>
                      <a:pt x="13" y="65"/>
                      <a:pt x="11" y="52"/>
                      <a:pt x="16" y="41"/>
                    </a:cubicBezTo>
                    <a:cubicBezTo>
                      <a:pt x="22" y="29"/>
                      <a:pt x="22" y="15"/>
                      <a:pt x="33" y="0"/>
                    </a:cubicBezTo>
                    <a:cubicBezTo>
                      <a:pt x="30" y="29"/>
                      <a:pt x="18" y="51"/>
                      <a:pt x="12" y="74"/>
                    </a:cubicBezTo>
                    <a:close/>
                  </a:path>
                </a:pathLst>
              </a:custGeom>
              <a:solidFill>
                <a:srgbClr val="8163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412"/>
              <p:cNvSpPr/>
              <p:nvPr/>
            </p:nvSpPr>
            <p:spPr bwMode="auto">
              <a:xfrm>
                <a:off x="1290" y="1258"/>
                <a:ext cx="24" cy="86"/>
              </a:xfrm>
              <a:custGeom>
                <a:avLst/>
                <a:gdLst>
                  <a:gd name="T0" fmla="*/ 16 w 21"/>
                  <a:gd name="T1" fmla="*/ 1 h 77"/>
                  <a:gd name="T2" fmla="*/ 19 w 21"/>
                  <a:gd name="T3" fmla="*/ 0 h 77"/>
                  <a:gd name="T4" fmla="*/ 8 w 21"/>
                  <a:gd name="T5" fmla="*/ 77 h 77"/>
                  <a:gd name="T6" fmla="*/ 8 w 21"/>
                  <a:gd name="T7" fmla="*/ 77 h 77"/>
                  <a:gd name="T8" fmla="*/ 6 w 21"/>
                  <a:gd name="T9" fmla="*/ 49 h 77"/>
                  <a:gd name="T10" fmla="*/ 16 w 21"/>
                  <a:gd name="T11" fmla="*/ 1 h 77"/>
                </a:gdLst>
                <a:ahLst/>
                <a:cxnLst>
                  <a:cxn ang="0">
                    <a:pos x="T0" y="T1"/>
                  </a:cxn>
                  <a:cxn ang="0">
                    <a:pos x="T2" y="T3"/>
                  </a:cxn>
                  <a:cxn ang="0">
                    <a:pos x="T4" y="T5"/>
                  </a:cxn>
                  <a:cxn ang="0">
                    <a:pos x="T6" y="T7"/>
                  </a:cxn>
                  <a:cxn ang="0">
                    <a:pos x="T8" y="T9"/>
                  </a:cxn>
                  <a:cxn ang="0">
                    <a:pos x="T10" y="T11"/>
                  </a:cxn>
                </a:cxnLst>
                <a:rect l="0" t="0" r="r" b="b"/>
                <a:pathLst>
                  <a:path w="21" h="77">
                    <a:moveTo>
                      <a:pt x="16" y="1"/>
                    </a:moveTo>
                    <a:cubicBezTo>
                      <a:pt x="17" y="1"/>
                      <a:pt x="18" y="0"/>
                      <a:pt x="19" y="0"/>
                    </a:cubicBezTo>
                    <a:cubicBezTo>
                      <a:pt x="21" y="27"/>
                      <a:pt x="10" y="51"/>
                      <a:pt x="8" y="77"/>
                    </a:cubicBezTo>
                    <a:cubicBezTo>
                      <a:pt x="8" y="77"/>
                      <a:pt x="8" y="77"/>
                      <a:pt x="8" y="77"/>
                    </a:cubicBezTo>
                    <a:cubicBezTo>
                      <a:pt x="0" y="68"/>
                      <a:pt x="5" y="58"/>
                      <a:pt x="6" y="49"/>
                    </a:cubicBezTo>
                    <a:cubicBezTo>
                      <a:pt x="10" y="33"/>
                      <a:pt x="13" y="17"/>
                      <a:pt x="16" y="1"/>
                    </a:cubicBezTo>
                    <a:close/>
                  </a:path>
                </a:pathLst>
              </a:custGeom>
              <a:solidFill>
                <a:srgbClr val="9071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413"/>
              <p:cNvSpPr/>
              <p:nvPr/>
            </p:nvSpPr>
            <p:spPr bwMode="auto">
              <a:xfrm>
                <a:off x="1070" y="1659"/>
                <a:ext cx="31" cy="73"/>
              </a:xfrm>
              <a:custGeom>
                <a:avLst/>
                <a:gdLst>
                  <a:gd name="T0" fmla="*/ 7 w 28"/>
                  <a:gd name="T1" fmla="*/ 65 h 65"/>
                  <a:gd name="T2" fmla="*/ 0 w 28"/>
                  <a:gd name="T3" fmla="*/ 64 h 65"/>
                  <a:gd name="T4" fmla="*/ 28 w 28"/>
                  <a:gd name="T5" fmla="*/ 0 h 65"/>
                  <a:gd name="T6" fmla="*/ 28 w 28"/>
                  <a:gd name="T7" fmla="*/ 0 h 65"/>
                  <a:gd name="T8" fmla="*/ 7 w 28"/>
                  <a:gd name="T9" fmla="*/ 65 h 65"/>
                </a:gdLst>
                <a:ahLst/>
                <a:cxnLst>
                  <a:cxn ang="0">
                    <a:pos x="T0" y="T1"/>
                  </a:cxn>
                  <a:cxn ang="0">
                    <a:pos x="T2" y="T3"/>
                  </a:cxn>
                  <a:cxn ang="0">
                    <a:pos x="T4" y="T5"/>
                  </a:cxn>
                  <a:cxn ang="0">
                    <a:pos x="T6" y="T7"/>
                  </a:cxn>
                  <a:cxn ang="0">
                    <a:pos x="T8" y="T9"/>
                  </a:cxn>
                </a:cxnLst>
                <a:rect l="0" t="0" r="r" b="b"/>
                <a:pathLst>
                  <a:path w="28" h="65">
                    <a:moveTo>
                      <a:pt x="7" y="65"/>
                    </a:moveTo>
                    <a:cubicBezTo>
                      <a:pt x="4" y="64"/>
                      <a:pt x="2" y="64"/>
                      <a:pt x="0" y="64"/>
                    </a:cubicBezTo>
                    <a:cubicBezTo>
                      <a:pt x="9" y="42"/>
                      <a:pt x="16" y="20"/>
                      <a:pt x="28" y="0"/>
                    </a:cubicBezTo>
                    <a:cubicBezTo>
                      <a:pt x="28" y="0"/>
                      <a:pt x="28" y="0"/>
                      <a:pt x="28" y="0"/>
                    </a:cubicBezTo>
                    <a:cubicBezTo>
                      <a:pt x="28" y="24"/>
                      <a:pt x="15" y="43"/>
                      <a:pt x="7" y="65"/>
                    </a:cubicBezTo>
                    <a:close/>
                  </a:path>
                </a:pathLst>
              </a:custGeom>
              <a:solidFill>
                <a:srgbClr val="AB81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414"/>
              <p:cNvSpPr/>
              <p:nvPr/>
            </p:nvSpPr>
            <p:spPr bwMode="auto">
              <a:xfrm>
                <a:off x="679" y="2405"/>
                <a:ext cx="43" cy="85"/>
              </a:xfrm>
              <a:custGeom>
                <a:avLst/>
                <a:gdLst>
                  <a:gd name="T0" fmla="*/ 33 w 38"/>
                  <a:gd name="T1" fmla="*/ 0 h 76"/>
                  <a:gd name="T2" fmla="*/ 38 w 38"/>
                  <a:gd name="T3" fmla="*/ 1 h 76"/>
                  <a:gd name="T4" fmla="*/ 4 w 38"/>
                  <a:gd name="T5" fmla="*/ 76 h 76"/>
                  <a:gd name="T6" fmla="*/ 0 w 38"/>
                  <a:gd name="T7" fmla="*/ 71 h 76"/>
                  <a:gd name="T8" fmla="*/ 33 w 38"/>
                  <a:gd name="T9" fmla="*/ 0 h 76"/>
                </a:gdLst>
                <a:ahLst/>
                <a:cxnLst>
                  <a:cxn ang="0">
                    <a:pos x="T0" y="T1"/>
                  </a:cxn>
                  <a:cxn ang="0">
                    <a:pos x="T2" y="T3"/>
                  </a:cxn>
                  <a:cxn ang="0">
                    <a:pos x="T4" y="T5"/>
                  </a:cxn>
                  <a:cxn ang="0">
                    <a:pos x="T6" y="T7"/>
                  </a:cxn>
                  <a:cxn ang="0">
                    <a:pos x="T8" y="T9"/>
                  </a:cxn>
                </a:cxnLst>
                <a:rect l="0" t="0" r="r" b="b"/>
                <a:pathLst>
                  <a:path w="38" h="76">
                    <a:moveTo>
                      <a:pt x="33" y="0"/>
                    </a:moveTo>
                    <a:cubicBezTo>
                      <a:pt x="35" y="0"/>
                      <a:pt x="36" y="0"/>
                      <a:pt x="38" y="1"/>
                    </a:cubicBezTo>
                    <a:cubicBezTo>
                      <a:pt x="31" y="27"/>
                      <a:pt x="12" y="49"/>
                      <a:pt x="4" y="76"/>
                    </a:cubicBezTo>
                    <a:cubicBezTo>
                      <a:pt x="3" y="74"/>
                      <a:pt x="1" y="73"/>
                      <a:pt x="0" y="71"/>
                    </a:cubicBezTo>
                    <a:cubicBezTo>
                      <a:pt x="11" y="47"/>
                      <a:pt x="22" y="24"/>
                      <a:pt x="33" y="0"/>
                    </a:cubicBezTo>
                    <a:close/>
                  </a:path>
                </a:pathLst>
              </a:custGeom>
              <a:solidFill>
                <a:srgbClr val="6E54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415"/>
              <p:cNvSpPr/>
              <p:nvPr/>
            </p:nvSpPr>
            <p:spPr bwMode="auto">
              <a:xfrm>
                <a:off x="1406" y="1647"/>
                <a:ext cx="15" cy="75"/>
              </a:xfrm>
              <a:custGeom>
                <a:avLst/>
                <a:gdLst>
                  <a:gd name="T0" fmla="*/ 9 w 13"/>
                  <a:gd name="T1" fmla="*/ 0 h 66"/>
                  <a:gd name="T2" fmla="*/ 3 w 13"/>
                  <a:gd name="T3" fmla="*/ 66 h 66"/>
                  <a:gd name="T4" fmla="*/ 9 w 13"/>
                  <a:gd name="T5" fmla="*/ 0 h 66"/>
                </a:gdLst>
                <a:ahLst/>
                <a:cxnLst>
                  <a:cxn ang="0">
                    <a:pos x="T0" y="T1"/>
                  </a:cxn>
                  <a:cxn ang="0">
                    <a:pos x="T2" y="T3"/>
                  </a:cxn>
                  <a:cxn ang="0">
                    <a:pos x="T4" y="T5"/>
                  </a:cxn>
                </a:cxnLst>
                <a:rect l="0" t="0" r="r" b="b"/>
                <a:pathLst>
                  <a:path w="13" h="66">
                    <a:moveTo>
                      <a:pt x="9" y="0"/>
                    </a:moveTo>
                    <a:cubicBezTo>
                      <a:pt x="6" y="22"/>
                      <a:pt x="13" y="45"/>
                      <a:pt x="3" y="66"/>
                    </a:cubicBezTo>
                    <a:cubicBezTo>
                      <a:pt x="0" y="44"/>
                      <a:pt x="8" y="23"/>
                      <a:pt x="9" y="0"/>
                    </a:cubicBezTo>
                    <a:close/>
                  </a:path>
                </a:pathLst>
              </a:custGeom>
              <a:solidFill>
                <a:srgbClr val="C6A28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416"/>
              <p:cNvSpPr/>
              <p:nvPr/>
            </p:nvSpPr>
            <p:spPr bwMode="auto">
              <a:xfrm>
                <a:off x="1377" y="1641"/>
                <a:ext cx="14" cy="85"/>
              </a:xfrm>
              <a:custGeom>
                <a:avLst/>
                <a:gdLst>
                  <a:gd name="T0" fmla="*/ 8 w 13"/>
                  <a:gd name="T1" fmla="*/ 0 h 76"/>
                  <a:gd name="T2" fmla="*/ 4 w 13"/>
                  <a:gd name="T3" fmla="*/ 76 h 76"/>
                  <a:gd name="T4" fmla="*/ 8 w 13"/>
                  <a:gd name="T5" fmla="*/ 0 h 76"/>
                </a:gdLst>
                <a:ahLst/>
                <a:cxnLst>
                  <a:cxn ang="0">
                    <a:pos x="T0" y="T1"/>
                  </a:cxn>
                  <a:cxn ang="0">
                    <a:pos x="T2" y="T3"/>
                  </a:cxn>
                  <a:cxn ang="0">
                    <a:pos x="T4" y="T5"/>
                  </a:cxn>
                </a:cxnLst>
                <a:rect l="0" t="0" r="r" b="b"/>
                <a:pathLst>
                  <a:path w="13" h="76">
                    <a:moveTo>
                      <a:pt x="8" y="0"/>
                    </a:moveTo>
                    <a:cubicBezTo>
                      <a:pt x="13" y="25"/>
                      <a:pt x="11" y="49"/>
                      <a:pt x="4" y="76"/>
                    </a:cubicBezTo>
                    <a:cubicBezTo>
                      <a:pt x="0" y="48"/>
                      <a:pt x="9" y="24"/>
                      <a:pt x="8" y="0"/>
                    </a:cubicBezTo>
                    <a:close/>
                  </a:path>
                </a:pathLst>
              </a:custGeom>
              <a:solidFill>
                <a:srgbClr val="BE9E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417"/>
              <p:cNvSpPr/>
              <p:nvPr/>
            </p:nvSpPr>
            <p:spPr bwMode="auto">
              <a:xfrm>
                <a:off x="1517" y="1671"/>
                <a:ext cx="14" cy="60"/>
              </a:xfrm>
              <a:custGeom>
                <a:avLst/>
                <a:gdLst>
                  <a:gd name="T0" fmla="*/ 9 w 12"/>
                  <a:gd name="T1" fmla="*/ 53 h 53"/>
                  <a:gd name="T2" fmla="*/ 3 w 12"/>
                  <a:gd name="T3" fmla="*/ 46 h 53"/>
                  <a:gd name="T4" fmla="*/ 6 w 12"/>
                  <a:gd name="T5" fmla="*/ 0 h 53"/>
                  <a:gd name="T6" fmla="*/ 9 w 12"/>
                  <a:gd name="T7" fmla="*/ 53 h 53"/>
                </a:gdLst>
                <a:ahLst/>
                <a:cxnLst>
                  <a:cxn ang="0">
                    <a:pos x="T0" y="T1"/>
                  </a:cxn>
                  <a:cxn ang="0">
                    <a:pos x="T2" y="T3"/>
                  </a:cxn>
                  <a:cxn ang="0">
                    <a:pos x="T4" y="T5"/>
                  </a:cxn>
                  <a:cxn ang="0">
                    <a:pos x="T6" y="T7"/>
                  </a:cxn>
                </a:cxnLst>
                <a:rect l="0" t="0" r="r" b="b"/>
                <a:pathLst>
                  <a:path w="12" h="53">
                    <a:moveTo>
                      <a:pt x="9" y="53"/>
                    </a:moveTo>
                    <a:cubicBezTo>
                      <a:pt x="7" y="51"/>
                      <a:pt x="5" y="48"/>
                      <a:pt x="3" y="46"/>
                    </a:cubicBezTo>
                    <a:cubicBezTo>
                      <a:pt x="2" y="30"/>
                      <a:pt x="0" y="15"/>
                      <a:pt x="6" y="0"/>
                    </a:cubicBezTo>
                    <a:cubicBezTo>
                      <a:pt x="12" y="17"/>
                      <a:pt x="10" y="35"/>
                      <a:pt x="9" y="53"/>
                    </a:cubicBezTo>
                    <a:close/>
                  </a:path>
                </a:pathLst>
              </a:custGeom>
              <a:solidFill>
                <a:srgbClr val="CEAA9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418"/>
              <p:cNvSpPr/>
              <p:nvPr/>
            </p:nvSpPr>
            <p:spPr bwMode="auto">
              <a:xfrm>
                <a:off x="1571" y="2483"/>
                <a:ext cx="16" cy="68"/>
              </a:xfrm>
              <a:custGeom>
                <a:avLst/>
                <a:gdLst>
                  <a:gd name="T0" fmla="*/ 9 w 14"/>
                  <a:gd name="T1" fmla="*/ 0 h 60"/>
                  <a:gd name="T2" fmla="*/ 8 w 14"/>
                  <a:gd name="T3" fmla="*/ 60 h 60"/>
                  <a:gd name="T4" fmla="*/ 9 w 14"/>
                  <a:gd name="T5" fmla="*/ 0 h 60"/>
                </a:gdLst>
                <a:ahLst/>
                <a:cxnLst>
                  <a:cxn ang="0">
                    <a:pos x="T0" y="T1"/>
                  </a:cxn>
                  <a:cxn ang="0">
                    <a:pos x="T2" y="T3"/>
                  </a:cxn>
                  <a:cxn ang="0">
                    <a:pos x="T4" y="T5"/>
                  </a:cxn>
                </a:cxnLst>
                <a:rect l="0" t="0" r="r" b="b"/>
                <a:pathLst>
                  <a:path w="14" h="60">
                    <a:moveTo>
                      <a:pt x="9" y="0"/>
                    </a:moveTo>
                    <a:cubicBezTo>
                      <a:pt x="14" y="21"/>
                      <a:pt x="6" y="40"/>
                      <a:pt x="8" y="60"/>
                    </a:cubicBezTo>
                    <a:cubicBezTo>
                      <a:pt x="0" y="46"/>
                      <a:pt x="0" y="24"/>
                      <a:pt x="9" y="0"/>
                    </a:cubicBezTo>
                    <a:close/>
                  </a:path>
                </a:pathLst>
              </a:custGeom>
              <a:solidFill>
                <a:srgbClr val="956C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419"/>
              <p:cNvSpPr/>
              <p:nvPr/>
            </p:nvSpPr>
            <p:spPr bwMode="auto">
              <a:xfrm>
                <a:off x="994" y="1206"/>
                <a:ext cx="31" cy="65"/>
              </a:xfrm>
              <a:custGeom>
                <a:avLst/>
                <a:gdLst>
                  <a:gd name="T0" fmla="*/ 23 w 28"/>
                  <a:gd name="T1" fmla="*/ 0 h 58"/>
                  <a:gd name="T2" fmla="*/ 28 w 28"/>
                  <a:gd name="T3" fmla="*/ 4 h 58"/>
                  <a:gd name="T4" fmla="*/ 1 w 28"/>
                  <a:gd name="T5" fmla="*/ 58 h 58"/>
                  <a:gd name="T6" fmla="*/ 23 w 28"/>
                  <a:gd name="T7" fmla="*/ 0 h 58"/>
                </a:gdLst>
                <a:ahLst/>
                <a:cxnLst>
                  <a:cxn ang="0">
                    <a:pos x="T0" y="T1"/>
                  </a:cxn>
                  <a:cxn ang="0">
                    <a:pos x="T2" y="T3"/>
                  </a:cxn>
                  <a:cxn ang="0">
                    <a:pos x="T4" y="T5"/>
                  </a:cxn>
                  <a:cxn ang="0">
                    <a:pos x="T6" y="T7"/>
                  </a:cxn>
                </a:cxnLst>
                <a:rect l="0" t="0" r="r" b="b"/>
                <a:pathLst>
                  <a:path w="28" h="58">
                    <a:moveTo>
                      <a:pt x="23" y="0"/>
                    </a:moveTo>
                    <a:cubicBezTo>
                      <a:pt x="25" y="1"/>
                      <a:pt x="27" y="3"/>
                      <a:pt x="28" y="4"/>
                    </a:cubicBezTo>
                    <a:cubicBezTo>
                      <a:pt x="22" y="23"/>
                      <a:pt x="10" y="40"/>
                      <a:pt x="1" y="58"/>
                    </a:cubicBezTo>
                    <a:cubicBezTo>
                      <a:pt x="0" y="35"/>
                      <a:pt x="19" y="21"/>
                      <a:pt x="23" y="0"/>
                    </a:cubicBezTo>
                    <a:close/>
                  </a:path>
                </a:pathLst>
              </a:custGeom>
              <a:solidFill>
                <a:srgbClr val="8B6F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420"/>
              <p:cNvSpPr/>
              <p:nvPr/>
            </p:nvSpPr>
            <p:spPr bwMode="auto">
              <a:xfrm>
                <a:off x="1666" y="1491"/>
                <a:ext cx="14" cy="62"/>
              </a:xfrm>
              <a:custGeom>
                <a:avLst/>
                <a:gdLst>
                  <a:gd name="T0" fmla="*/ 3 w 13"/>
                  <a:gd name="T1" fmla="*/ 1 h 55"/>
                  <a:gd name="T2" fmla="*/ 9 w 13"/>
                  <a:gd name="T3" fmla="*/ 0 h 55"/>
                  <a:gd name="T4" fmla="*/ 5 w 13"/>
                  <a:gd name="T5" fmla="*/ 55 h 55"/>
                  <a:gd name="T6" fmla="*/ 3 w 13"/>
                  <a:gd name="T7" fmla="*/ 1 h 55"/>
                </a:gdLst>
                <a:ahLst/>
                <a:cxnLst>
                  <a:cxn ang="0">
                    <a:pos x="T0" y="T1"/>
                  </a:cxn>
                  <a:cxn ang="0">
                    <a:pos x="T2" y="T3"/>
                  </a:cxn>
                  <a:cxn ang="0">
                    <a:pos x="T4" y="T5"/>
                  </a:cxn>
                  <a:cxn ang="0">
                    <a:pos x="T6" y="T7"/>
                  </a:cxn>
                </a:cxnLst>
                <a:rect l="0" t="0" r="r" b="b"/>
                <a:pathLst>
                  <a:path w="13" h="55">
                    <a:moveTo>
                      <a:pt x="3" y="1"/>
                    </a:moveTo>
                    <a:cubicBezTo>
                      <a:pt x="5" y="0"/>
                      <a:pt x="7" y="0"/>
                      <a:pt x="9" y="0"/>
                    </a:cubicBezTo>
                    <a:cubicBezTo>
                      <a:pt x="9" y="17"/>
                      <a:pt x="13" y="33"/>
                      <a:pt x="5" y="55"/>
                    </a:cubicBezTo>
                    <a:cubicBezTo>
                      <a:pt x="0" y="33"/>
                      <a:pt x="3" y="17"/>
                      <a:pt x="3" y="1"/>
                    </a:cubicBezTo>
                    <a:close/>
                  </a:path>
                </a:pathLst>
              </a:custGeom>
              <a:solidFill>
                <a:srgbClr val="B496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421"/>
              <p:cNvSpPr/>
              <p:nvPr/>
            </p:nvSpPr>
            <p:spPr bwMode="auto">
              <a:xfrm>
                <a:off x="1654" y="1253"/>
                <a:ext cx="16" cy="66"/>
              </a:xfrm>
              <a:custGeom>
                <a:avLst/>
                <a:gdLst>
                  <a:gd name="T0" fmla="*/ 0 w 14"/>
                  <a:gd name="T1" fmla="*/ 1 h 59"/>
                  <a:gd name="T2" fmla="*/ 12 w 14"/>
                  <a:gd name="T3" fmla="*/ 4 h 59"/>
                  <a:gd name="T4" fmla="*/ 9 w 14"/>
                  <a:gd name="T5" fmla="*/ 21 h 59"/>
                  <a:gd name="T6" fmla="*/ 14 w 14"/>
                  <a:gd name="T7" fmla="*/ 59 h 59"/>
                  <a:gd name="T8" fmla="*/ 0 w 14"/>
                  <a:gd name="T9" fmla="*/ 1 h 59"/>
                </a:gdLst>
                <a:ahLst/>
                <a:cxnLst>
                  <a:cxn ang="0">
                    <a:pos x="T0" y="T1"/>
                  </a:cxn>
                  <a:cxn ang="0">
                    <a:pos x="T2" y="T3"/>
                  </a:cxn>
                  <a:cxn ang="0">
                    <a:pos x="T4" y="T5"/>
                  </a:cxn>
                  <a:cxn ang="0">
                    <a:pos x="T6" y="T7"/>
                  </a:cxn>
                  <a:cxn ang="0">
                    <a:pos x="T8" y="T9"/>
                  </a:cxn>
                </a:cxnLst>
                <a:rect l="0" t="0" r="r" b="b"/>
                <a:pathLst>
                  <a:path w="14" h="59">
                    <a:moveTo>
                      <a:pt x="0" y="1"/>
                    </a:moveTo>
                    <a:cubicBezTo>
                      <a:pt x="4" y="2"/>
                      <a:pt x="9" y="0"/>
                      <a:pt x="12" y="4"/>
                    </a:cubicBezTo>
                    <a:cubicBezTo>
                      <a:pt x="1" y="8"/>
                      <a:pt x="9" y="16"/>
                      <a:pt x="9" y="21"/>
                    </a:cubicBezTo>
                    <a:cubicBezTo>
                      <a:pt x="11" y="34"/>
                      <a:pt x="14" y="46"/>
                      <a:pt x="14" y="59"/>
                    </a:cubicBezTo>
                    <a:cubicBezTo>
                      <a:pt x="5" y="41"/>
                      <a:pt x="3" y="21"/>
                      <a:pt x="0" y="1"/>
                    </a:cubicBezTo>
                    <a:close/>
                  </a:path>
                </a:pathLst>
              </a:custGeom>
              <a:solidFill>
                <a:srgbClr val="9376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422"/>
              <p:cNvSpPr/>
              <p:nvPr/>
            </p:nvSpPr>
            <p:spPr bwMode="auto">
              <a:xfrm>
                <a:off x="1029" y="2178"/>
                <a:ext cx="22" cy="70"/>
              </a:xfrm>
              <a:custGeom>
                <a:avLst/>
                <a:gdLst>
                  <a:gd name="T0" fmla="*/ 2 w 19"/>
                  <a:gd name="T1" fmla="*/ 63 h 63"/>
                  <a:gd name="T2" fmla="*/ 19 w 19"/>
                  <a:gd name="T3" fmla="*/ 0 h 63"/>
                  <a:gd name="T4" fmla="*/ 2 w 19"/>
                  <a:gd name="T5" fmla="*/ 63 h 63"/>
                </a:gdLst>
                <a:ahLst/>
                <a:cxnLst>
                  <a:cxn ang="0">
                    <a:pos x="T0" y="T1"/>
                  </a:cxn>
                  <a:cxn ang="0">
                    <a:pos x="T2" y="T3"/>
                  </a:cxn>
                  <a:cxn ang="0">
                    <a:pos x="T4" y="T5"/>
                  </a:cxn>
                </a:cxnLst>
                <a:rect l="0" t="0" r="r" b="b"/>
                <a:pathLst>
                  <a:path w="19" h="63">
                    <a:moveTo>
                      <a:pt x="2" y="63"/>
                    </a:moveTo>
                    <a:cubicBezTo>
                      <a:pt x="0" y="40"/>
                      <a:pt x="11" y="21"/>
                      <a:pt x="19" y="0"/>
                    </a:cubicBezTo>
                    <a:cubicBezTo>
                      <a:pt x="19" y="23"/>
                      <a:pt x="7" y="42"/>
                      <a:pt x="2" y="63"/>
                    </a:cubicBezTo>
                    <a:close/>
                  </a:path>
                </a:pathLst>
              </a:custGeom>
              <a:solidFill>
                <a:srgbClr val="9172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423"/>
              <p:cNvSpPr/>
              <p:nvPr/>
            </p:nvSpPr>
            <p:spPr bwMode="auto">
              <a:xfrm>
                <a:off x="1431" y="1688"/>
                <a:ext cx="11" cy="62"/>
              </a:xfrm>
              <a:custGeom>
                <a:avLst/>
                <a:gdLst>
                  <a:gd name="T0" fmla="*/ 0 w 10"/>
                  <a:gd name="T1" fmla="*/ 55 h 55"/>
                  <a:gd name="T2" fmla="*/ 0 w 10"/>
                  <a:gd name="T3" fmla="*/ 0 h 55"/>
                  <a:gd name="T4" fmla="*/ 0 w 10"/>
                  <a:gd name="T5" fmla="*/ 55 h 55"/>
                </a:gdLst>
                <a:ahLst/>
                <a:cxnLst>
                  <a:cxn ang="0">
                    <a:pos x="T0" y="T1"/>
                  </a:cxn>
                  <a:cxn ang="0">
                    <a:pos x="T2" y="T3"/>
                  </a:cxn>
                  <a:cxn ang="0">
                    <a:pos x="T4" y="T5"/>
                  </a:cxn>
                </a:cxnLst>
                <a:rect l="0" t="0" r="r" b="b"/>
                <a:pathLst>
                  <a:path w="10" h="55">
                    <a:moveTo>
                      <a:pt x="0" y="55"/>
                    </a:moveTo>
                    <a:cubicBezTo>
                      <a:pt x="0" y="35"/>
                      <a:pt x="0" y="21"/>
                      <a:pt x="0" y="0"/>
                    </a:cubicBezTo>
                    <a:cubicBezTo>
                      <a:pt x="10" y="21"/>
                      <a:pt x="9" y="35"/>
                      <a:pt x="0" y="55"/>
                    </a:cubicBezTo>
                    <a:close/>
                  </a:path>
                </a:pathLst>
              </a:custGeom>
              <a:solidFill>
                <a:srgbClr val="CBA8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424"/>
              <p:cNvSpPr/>
              <p:nvPr/>
            </p:nvSpPr>
            <p:spPr bwMode="auto">
              <a:xfrm>
                <a:off x="942" y="1196"/>
                <a:ext cx="29" cy="51"/>
              </a:xfrm>
              <a:custGeom>
                <a:avLst/>
                <a:gdLst>
                  <a:gd name="T0" fmla="*/ 20 w 26"/>
                  <a:gd name="T1" fmla="*/ 0 h 46"/>
                  <a:gd name="T2" fmla="*/ 26 w 26"/>
                  <a:gd name="T3" fmla="*/ 0 h 46"/>
                  <a:gd name="T4" fmla="*/ 6 w 26"/>
                  <a:gd name="T5" fmla="*/ 46 h 46"/>
                  <a:gd name="T6" fmla="*/ 20 w 26"/>
                  <a:gd name="T7" fmla="*/ 0 h 46"/>
                </a:gdLst>
                <a:ahLst/>
                <a:cxnLst>
                  <a:cxn ang="0">
                    <a:pos x="T0" y="T1"/>
                  </a:cxn>
                  <a:cxn ang="0">
                    <a:pos x="T2" y="T3"/>
                  </a:cxn>
                  <a:cxn ang="0">
                    <a:pos x="T4" y="T5"/>
                  </a:cxn>
                  <a:cxn ang="0">
                    <a:pos x="T6" y="T7"/>
                  </a:cxn>
                </a:cxnLst>
                <a:rect l="0" t="0" r="r" b="b"/>
                <a:pathLst>
                  <a:path w="26" h="46">
                    <a:moveTo>
                      <a:pt x="20" y="0"/>
                    </a:moveTo>
                    <a:cubicBezTo>
                      <a:pt x="22" y="0"/>
                      <a:pt x="24" y="0"/>
                      <a:pt x="26" y="0"/>
                    </a:cubicBezTo>
                    <a:cubicBezTo>
                      <a:pt x="19" y="15"/>
                      <a:pt x="12" y="31"/>
                      <a:pt x="6" y="46"/>
                    </a:cubicBezTo>
                    <a:cubicBezTo>
                      <a:pt x="0" y="27"/>
                      <a:pt x="14" y="15"/>
                      <a:pt x="20" y="0"/>
                    </a:cubicBezTo>
                    <a:close/>
                  </a:path>
                </a:pathLst>
              </a:custGeom>
              <a:solidFill>
                <a:srgbClr val="7955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425"/>
              <p:cNvSpPr/>
              <p:nvPr/>
            </p:nvSpPr>
            <p:spPr bwMode="auto">
              <a:xfrm>
                <a:off x="1052" y="2072"/>
                <a:ext cx="21" cy="61"/>
              </a:xfrm>
              <a:custGeom>
                <a:avLst/>
                <a:gdLst>
                  <a:gd name="T0" fmla="*/ 12 w 19"/>
                  <a:gd name="T1" fmla="*/ 0 h 54"/>
                  <a:gd name="T2" fmla="*/ 19 w 19"/>
                  <a:gd name="T3" fmla="*/ 0 h 54"/>
                  <a:gd name="T4" fmla="*/ 0 w 19"/>
                  <a:gd name="T5" fmla="*/ 54 h 54"/>
                  <a:gd name="T6" fmla="*/ 12 w 19"/>
                  <a:gd name="T7" fmla="*/ 0 h 54"/>
                </a:gdLst>
                <a:ahLst/>
                <a:cxnLst>
                  <a:cxn ang="0">
                    <a:pos x="T0" y="T1"/>
                  </a:cxn>
                  <a:cxn ang="0">
                    <a:pos x="T2" y="T3"/>
                  </a:cxn>
                  <a:cxn ang="0">
                    <a:pos x="T4" y="T5"/>
                  </a:cxn>
                  <a:cxn ang="0">
                    <a:pos x="T6" y="T7"/>
                  </a:cxn>
                </a:cxnLst>
                <a:rect l="0" t="0" r="r" b="b"/>
                <a:pathLst>
                  <a:path w="19" h="54">
                    <a:moveTo>
                      <a:pt x="12" y="0"/>
                    </a:moveTo>
                    <a:cubicBezTo>
                      <a:pt x="15" y="0"/>
                      <a:pt x="17" y="0"/>
                      <a:pt x="19" y="0"/>
                    </a:cubicBezTo>
                    <a:cubicBezTo>
                      <a:pt x="14" y="19"/>
                      <a:pt x="12" y="38"/>
                      <a:pt x="0" y="54"/>
                    </a:cubicBezTo>
                    <a:cubicBezTo>
                      <a:pt x="4" y="36"/>
                      <a:pt x="8" y="18"/>
                      <a:pt x="12" y="0"/>
                    </a:cubicBezTo>
                    <a:close/>
                  </a:path>
                </a:pathLst>
              </a:custGeom>
              <a:solidFill>
                <a:srgbClr val="7C5F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426"/>
              <p:cNvSpPr/>
              <p:nvPr/>
            </p:nvSpPr>
            <p:spPr bwMode="auto">
              <a:xfrm>
                <a:off x="1594" y="2643"/>
                <a:ext cx="18" cy="40"/>
              </a:xfrm>
              <a:custGeom>
                <a:avLst/>
                <a:gdLst>
                  <a:gd name="T0" fmla="*/ 10 w 16"/>
                  <a:gd name="T1" fmla="*/ 35 h 36"/>
                  <a:gd name="T2" fmla="*/ 2 w 16"/>
                  <a:gd name="T3" fmla="*/ 36 h 36"/>
                  <a:gd name="T4" fmla="*/ 8 w 16"/>
                  <a:gd name="T5" fmla="*/ 0 h 36"/>
                  <a:gd name="T6" fmla="*/ 10 w 16"/>
                  <a:gd name="T7" fmla="*/ 35 h 36"/>
                </a:gdLst>
                <a:ahLst/>
                <a:cxnLst>
                  <a:cxn ang="0">
                    <a:pos x="T0" y="T1"/>
                  </a:cxn>
                  <a:cxn ang="0">
                    <a:pos x="T2" y="T3"/>
                  </a:cxn>
                  <a:cxn ang="0">
                    <a:pos x="T4" y="T5"/>
                  </a:cxn>
                  <a:cxn ang="0">
                    <a:pos x="T6" y="T7"/>
                  </a:cxn>
                </a:cxnLst>
                <a:rect l="0" t="0" r="r" b="b"/>
                <a:pathLst>
                  <a:path w="16" h="36">
                    <a:moveTo>
                      <a:pt x="10" y="35"/>
                    </a:moveTo>
                    <a:cubicBezTo>
                      <a:pt x="8" y="36"/>
                      <a:pt x="5" y="36"/>
                      <a:pt x="2" y="36"/>
                    </a:cubicBezTo>
                    <a:cubicBezTo>
                      <a:pt x="2" y="24"/>
                      <a:pt x="0" y="11"/>
                      <a:pt x="8" y="0"/>
                    </a:cubicBezTo>
                    <a:cubicBezTo>
                      <a:pt x="16" y="11"/>
                      <a:pt x="2" y="24"/>
                      <a:pt x="10" y="35"/>
                    </a:cubicBezTo>
                    <a:close/>
                  </a:path>
                </a:pathLst>
              </a:custGeom>
              <a:solidFill>
                <a:srgbClr val="AF8C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427"/>
              <p:cNvSpPr/>
              <p:nvPr/>
            </p:nvSpPr>
            <p:spPr bwMode="auto">
              <a:xfrm>
                <a:off x="1250" y="2530"/>
                <a:ext cx="9" cy="63"/>
              </a:xfrm>
              <a:custGeom>
                <a:avLst/>
                <a:gdLst>
                  <a:gd name="T0" fmla="*/ 4 w 8"/>
                  <a:gd name="T1" fmla="*/ 0 h 56"/>
                  <a:gd name="T2" fmla="*/ 0 w 8"/>
                  <a:gd name="T3" fmla="*/ 56 h 56"/>
                  <a:gd name="T4" fmla="*/ 0 w 8"/>
                  <a:gd name="T5" fmla="*/ 4 h 56"/>
                  <a:gd name="T6" fmla="*/ 4 w 8"/>
                  <a:gd name="T7" fmla="*/ 0 h 56"/>
                </a:gdLst>
                <a:ahLst/>
                <a:cxnLst>
                  <a:cxn ang="0">
                    <a:pos x="T0" y="T1"/>
                  </a:cxn>
                  <a:cxn ang="0">
                    <a:pos x="T2" y="T3"/>
                  </a:cxn>
                  <a:cxn ang="0">
                    <a:pos x="T4" y="T5"/>
                  </a:cxn>
                  <a:cxn ang="0">
                    <a:pos x="T6" y="T7"/>
                  </a:cxn>
                </a:cxnLst>
                <a:rect l="0" t="0" r="r" b="b"/>
                <a:pathLst>
                  <a:path w="8" h="56">
                    <a:moveTo>
                      <a:pt x="4" y="0"/>
                    </a:moveTo>
                    <a:cubicBezTo>
                      <a:pt x="3" y="18"/>
                      <a:pt x="8" y="38"/>
                      <a:pt x="0" y="56"/>
                    </a:cubicBezTo>
                    <a:cubicBezTo>
                      <a:pt x="0" y="39"/>
                      <a:pt x="0" y="21"/>
                      <a:pt x="0" y="4"/>
                    </a:cubicBezTo>
                    <a:cubicBezTo>
                      <a:pt x="1" y="3"/>
                      <a:pt x="2" y="1"/>
                      <a:pt x="4" y="0"/>
                    </a:cubicBezTo>
                    <a:close/>
                  </a:path>
                </a:pathLst>
              </a:custGeom>
              <a:solidFill>
                <a:srgbClr val="CBA7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428"/>
              <p:cNvSpPr/>
              <p:nvPr/>
            </p:nvSpPr>
            <p:spPr bwMode="auto">
              <a:xfrm>
                <a:off x="773" y="2474"/>
                <a:ext cx="13" cy="35"/>
              </a:xfrm>
              <a:custGeom>
                <a:avLst/>
                <a:gdLst>
                  <a:gd name="T0" fmla="*/ 0 w 11"/>
                  <a:gd name="T1" fmla="*/ 14 h 31"/>
                  <a:gd name="T2" fmla="*/ 11 w 11"/>
                  <a:gd name="T3" fmla="*/ 0 h 31"/>
                  <a:gd name="T4" fmla="*/ 1 w 11"/>
                  <a:gd name="T5" fmla="*/ 31 h 31"/>
                  <a:gd name="T6" fmla="*/ 0 w 11"/>
                  <a:gd name="T7" fmla="*/ 14 h 31"/>
                </a:gdLst>
                <a:ahLst/>
                <a:cxnLst>
                  <a:cxn ang="0">
                    <a:pos x="T0" y="T1"/>
                  </a:cxn>
                  <a:cxn ang="0">
                    <a:pos x="T2" y="T3"/>
                  </a:cxn>
                  <a:cxn ang="0">
                    <a:pos x="T4" y="T5"/>
                  </a:cxn>
                  <a:cxn ang="0">
                    <a:pos x="T6" y="T7"/>
                  </a:cxn>
                </a:cxnLst>
                <a:rect l="0" t="0" r="r" b="b"/>
                <a:pathLst>
                  <a:path w="11" h="31">
                    <a:moveTo>
                      <a:pt x="0" y="14"/>
                    </a:moveTo>
                    <a:cubicBezTo>
                      <a:pt x="7" y="13"/>
                      <a:pt x="4" y="3"/>
                      <a:pt x="11" y="0"/>
                    </a:cubicBezTo>
                    <a:cubicBezTo>
                      <a:pt x="10" y="10"/>
                      <a:pt x="8" y="20"/>
                      <a:pt x="1" y="31"/>
                    </a:cubicBezTo>
                    <a:cubicBezTo>
                      <a:pt x="1" y="23"/>
                      <a:pt x="0" y="18"/>
                      <a:pt x="0" y="14"/>
                    </a:cubicBezTo>
                    <a:close/>
                  </a:path>
                </a:pathLst>
              </a:custGeom>
              <a:solidFill>
                <a:srgbClr val="8E6B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429"/>
              <p:cNvSpPr/>
              <p:nvPr/>
            </p:nvSpPr>
            <p:spPr bwMode="auto">
              <a:xfrm>
                <a:off x="941" y="2274"/>
                <a:ext cx="20" cy="26"/>
              </a:xfrm>
              <a:custGeom>
                <a:avLst/>
                <a:gdLst>
                  <a:gd name="T0" fmla="*/ 3 w 18"/>
                  <a:gd name="T1" fmla="*/ 20 h 23"/>
                  <a:gd name="T2" fmla="*/ 3 w 18"/>
                  <a:gd name="T3" fmla="*/ 4 h 23"/>
                  <a:gd name="T4" fmla="*/ 18 w 18"/>
                  <a:gd name="T5" fmla="*/ 4 h 23"/>
                  <a:gd name="T6" fmla="*/ 17 w 18"/>
                  <a:gd name="T7" fmla="*/ 8 h 23"/>
                  <a:gd name="T8" fmla="*/ 3 w 18"/>
                  <a:gd name="T9" fmla="*/ 20 h 23"/>
                </a:gdLst>
                <a:ahLst/>
                <a:cxnLst>
                  <a:cxn ang="0">
                    <a:pos x="T0" y="T1"/>
                  </a:cxn>
                  <a:cxn ang="0">
                    <a:pos x="T2" y="T3"/>
                  </a:cxn>
                  <a:cxn ang="0">
                    <a:pos x="T4" y="T5"/>
                  </a:cxn>
                  <a:cxn ang="0">
                    <a:pos x="T6" y="T7"/>
                  </a:cxn>
                  <a:cxn ang="0">
                    <a:pos x="T8" y="T9"/>
                  </a:cxn>
                </a:cxnLst>
                <a:rect l="0" t="0" r="r" b="b"/>
                <a:pathLst>
                  <a:path w="18" h="23">
                    <a:moveTo>
                      <a:pt x="3" y="20"/>
                    </a:moveTo>
                    <a:cubicBezTo>
                      <a:pt x="2" y="15"/>
                      <a:pt x="0" y="9"/>
                      <a:pt x="3" y="4"/>
                    </a:cubicBezTo>
                    <a:cubicBezTo>
                      <a:pt x="8" y="1"/>
                      <a:pt x="13" y="0"/>
                      <a:pt x="18" y="4"/>
                    </a:cubicBezTo>
                    <a:cubicBezTo>
                      <a:pt x="18" y="5"/>
                      <a:pt x="17" y="7"/>
                      <a:pt x="17" y="8"/>
                    </a:cubicBezTo>
                    <a:cubicBezTo>
                      <a:pt x="9" y="9"/>
                      <a:pt x="13" y="23"/>
                      <a:pt x="3" y="20"/>
                    </a:cubicBezTo>
                    <a:close/>
                  </a:path>
                </a:pathLst>
              </a:custGeom>
              <a:solidFill>
                <a:srgbClr val="E9C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430"/>
              <p:cNvSpPr/>
              <p:nvPr/>
            </p:nvSpPr>
            <p:spPr bwMode="auto">
              <a:xfrm>
                <a:off x="1876" y="1455"/>
                <a:ext cx="107" cy="766"/>
              </a:xfrm>
              <a:custGeom>
                <a:avLst/>
                <a:gdLst>
                  <a:gd name="T0" fmla="*/ 90 w 95"/>
                  <a:gd name="T1" fmla="*/ 682 h 682"/>
                  <a:gd name="T2" fmla="*/ 74 w 95"/>
                  <a:gd name="T3" fmla="*/ 542 h 682"/>
                  <a:gd name="T4" fmla="*/ 61 w 95"/>
                  <a:gd name="T5" fmla="*/ 360 h 682"/>
                  <a:gd name="T6" fmla="*/ 58 w 95"/>
                  <a:gd name="T7" fmla="*/ 306 h 682"/>
                  <a:gd name="T8" fmla="*/ 43 w 95"/>
                  <a:gd name="T9" fmla="*/ 362 h 682"/>
                  <a:gd name="T10" fmla="*/ 49 w 95"/>
                  <a:gd name="T11" fmla="*/ 315 h 682"/>
                  <a:gd name="T12" fmla="*/ 51 w 95"/>
                  <a:gd name="T13" fmla="*/ 241 h 682"/>
                  <a:gd name="T14" fmla="*/ 36 w 95"/>
                  <a:gd name="T15" fmla="*/ 135 h 682"/>
                  <a:gd name="T16" fmla="*/ 0 w 95"/>
                  <a:gd name="T17" fmla="*/ 5 h 682"/>
                  <a:gd name="T18" fmla="*/ 6 w 95"/>
                  <a:gd name="T19" fmla="*/ 2 h 682"/>
                  <a:gd name="T20" fmla="*/ 60 w 95"/>
                  <a:gd name="T21" fmla="*/ 245 h 682"/>
                  <a:gd name="T22" fmla="*/ 78 w 95"/>
                  <a:gd name="T23" fmla="*/ 341 h 682"/>
                  <a:gd name="T24" fmla="*/ 77 w 95"/>
                  <a:gd name="T25" fmla="*/ 351 h 682"/>
                  <a:gd name="T26" fmla="*/ 66 w 95"/>
                  <a:gd name="T27" fmla="*/ 345 h 682"/>
                  <a:gd name="T28" fmla="*/ 94 w 95"/>
                  <a:gd name="T29" fmla="*/ 670 h 682"/>
                  <a:gd name="T30" fmla="*/ 90 w 95"/>
                  <a:gd name="T31" fmla="*/ 682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682">
                    <a:moveTo>
                      <a:pt x="90" y="682"/>
                    </a:moveTo>
                    <a:cubicBezTo>
                      <a:pt x="84" y="635"/>
                      <a:pt x="74" y="589"/>
                      <a:pt x="74" y="542"/>
                    </a:cubicBezTo>
                    <a:cubicBezTo>
                      <a:pt x="75" y="480"/>
                      <a:pt x="67" y="420"/>
                      <a:pt x="61" y="360"/>
                    </a:cubicBezTo>
                    <a:cubicBezTo>
                      <a:pt x="60" y="343"/>
                      <a:pt x="59" y="327"/>
                      <a:pt x="58" y="306"/>
                    </a:cubicBezTo>
                    <a:cubicBezTo>
                      <a:pt x="52" y="325"/>
                      <a:pt x="53" y="342"/>
                      <a:pt x="43" y="362"/>
                    </a:cubicBezTo>
                    <a:cubicBezTo>
                      <a:pt x="45" y="343"/>
                      <a:pt x="44" y="328"/>
                      <a:pt x="49" y="315"/>
                    </a:cubicBezTo>
                    <a:cubicBezTo>
                      <a:pt x="57" y="290"/>
                      <a:pt x="56" y="266"/>
                      <a:pt x="51" y="241"/>
                    </a:cubicBezTo>
                    <a:cubicBezTo>
                      <a:pt x="45" y="206"/>
                      <a:pt x="45" y="170"/>
                      <a:pt x="36" y="135"/>
                    </a:cubicBezTo>
                    <a:cubicBezTo>
                      <a:pt x="25" y="91"/>
                      <a:pt x="12" y="48"/>
                      <a:pt x="0" y="5"/>
                    </a:cubicBezTo>
                    <a:cubicBezTo>
                      <a:pt x="1" y="2"/>
                      <a:pt x="3" y="0"/>
                      <a:pt x="6" y="2"/>
                    </a:cubicBezTo>
                    <a:cubicBezTo>
                      <a:pt x="32" y="81"/>
                      <a:pt x="49" y="162"/>
                      <a:pt x="60" y="245"/>
                    </a:cubicBezTo>
                    <a:cubicBezTo>
                      <a:pt x="64" y="277"/>
                      <a:pt x="68" y="309"/>
                      <a:pt x="78" y="341"/>
                    </a:cubicBezTo>
                    <a:cubicBezTo>
                      <a:pt x="79" y="344"/>
                      <a:pt x="82" y="348"/>
                      <a:pt x="77" y="351"/>
                    </a:cubicBezTo>
                    <a:cubicBezTo>
                      <a:pt x="72" y="353"/>
                      <a:pt x="73" y="344"/>
                      <a:pt x="66" y="345"/>
                    </a:cubicBezTo>
                    <a:cubicBezTo>
                      <a:pt x="84" y="453"/>
                      <a:pt x="77" y="562"/>
                      <a:pt x="94" y="670"/>
                    </a:cubicBezTo>
                    <a:cubicBezTo>
                      <a:pt x="92" y="673"/>
                      <a:pt x="95" y="679"/>
                      <a:pt x="90" y="682"/>
                    </a:cubicBezTo>
                    <a:close/>
                  </a:path>
                </a:pathLst>
              </a:custGeom>
              <a:solidFill>
                <a:srgbClr val="9776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431"/>
              <p:cNvSpPr/>
              <p:nvPr/>
            </p:nvSpPr>
            <p:spPr bwMode="auto">
              <a:xfrm>
                <a:off x="1745" y="1318"/>
                <a:ext cx="66" cy="508"/>
              </a:xfrm>
              <a:custGeom>
                <a:avLst/>
                <a:gdLst>
                  <a:gd name="T0" fmla="*/ 11 w 58"/>
                  <a:gd name="T1" fmla="*/ 0 h 452"/>
                  <a:gd name="T2" fmla="*/ 10 w 58"/>
                  <a:gd name="T3" fmla="*/ 67 h 452"/>
                  <a:gd name="T4" fmla="*/ 40 w 58"/>
                  <a:gd name="T5" fmla="*/ 191 h 452"/>
                  <a:gd name="T6" fmla="*/ 58 w 58"/>
                  <a:gd name="T7" fmla="*/ 273 h 452"/>
                  <a:gd name="T8" fmla="*/ 30 w 58"/>
                  <a:gd name="T9" fmla="*/ 174 h 452"/>
                  <a:gd name="T10" fmla="*/ 27 w 58"/>
                  <a:gd name="T11" fmla="*/ 261 h 452"/>
                  <a:gd name="T12" fmla="*/ 39 w 58"/>
                  <a:gd name="T13" fmla="*/ 266 h 452"/>
                  <a:gd name="T14" fmla="*/ 45 w 58"/>
                  <a:gd name="T15" fmla="*/ 273 h 452"/>
                  <a:gd name="T16" fmla="*/ 57 w 58"/>
                  <a:gd name="T17" fmla="*/ 452 h 452"/>
                  <a:gd name="T18" fmla="*/ 33 w 58"/>
                  <a:gd name="T19" fmla="*/ 282 h 452"/>
                  <a:gd name="T20" fmla="*/ 21 w 58"/>
                  <a:gd name="T21" fmla="*/ 364 h 452"/>
                  <a:gd name="T22" fmla="*/ 20 w 58"/>
                  <a:gd name="T23" fmla="*/ 315 h 452"/>
                  <a:gd name="T24" fmla="*/ 14 w 58"/>
                  <a:gd name="T25" fmla="*/ 218 h 452"/>
                  <a:gd name="T26" fmla="*/ 21 w 58"/>
                  <a:gd name="T27" fmla="*/ 199 h 452"/>
                  <a:gd name="T28" fmla="*/ 21 w 58"/>
                  <a:gd name="T29" fmla="*/ 170 h 452"/>
                  <a:gd name="T30" fmla="*/ 5 w 58"/>
                  <a:gd name="T31" fmla="*/ 107 h 452"/>
                  <a:gd name="T32" fmla="*/ 3 w 58"/>
                  <a:gd name="T33" fmla="*/ 9 h 452"/>
                  <a:gd name="T34" fmla="*/ 11 w 58"/>
                  <a:gd name="T35" fmla="*/ 0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452">
                    <a:moveTo>
                      <a:pt x="11" y="0"/>
                    </a:moveTo>
                    <a:cubicBezTo>
                      <a:pt x="11" y="22"/>
                      <a:pt x="13" y="45"/>
                      <a:pt x="10" y="67"/>
                    </a:cubicBezTo>
                    <a:cubicBezTo>
                      <a:pt x="5" y="112"/>
                      <a:pt x="25" y="151"/>
                      <a:pt x="40" y="191"/>
                    </a:cubicBezTo>
                    <a:cubicBezTo>
                      <a:pt x="51" y="218"/>
                      <a:pt x="49" y="246"/>
                      <a:pt x="58" y="273"/>
                    </a:cubicBezTo>
                    <a:cubicBezTo>
                      <a:pt x="45" y="241"/>
                      <a:pt x="34" y="209"/>
                      <a:pt x="30" y="174"/>
                    </a:cubicBezTo>
                    <a:cubicBezTo>
                      <a:pt x="24" y="204"/>
                      <a:pt x="17" y="232"/>
                      <a:pt x="27" y="261"/>
                    </a:cubicBezTo>
                    <a:cubicBezTo>
                      <a:pt x="29" y="264"/>
                      <a:pt x="26" y="281"/>
                      <a:pt x="39" y="266"/>
                    </a:cubicBezTo>
                    <a:cubicBezTo>
                      <a:pt x="43" y="261"/>
                      <a:pt x="46" y="268"/>
                      <a:pt x="45" y="273"/>
                    </a:cubicBezTo>
                    <a:cubicBezTo>
                      <a:pt x="38" y="334"/>
                      <a:pt x="58" y="392"/>
                      <a:pt x="57" y="452"/>
                    </a:cubicBezTo>
                    <a:cubicBezTo>
                      <a:pt x="44" y="396"/>
                      <a:pt x="39" y="339"/>
                      <a:pt x="33" y="282"/>
                    </a:cubicBezTo>
                    <a:cubicBezTo>
                      <a:pt x="25" y="307"/>
                      <a:pt x="26" y="333"/>
                      <a:pt x="21" y="364"/>
                    </a:cubicBezTo>
                    <a:cubicBezTo>
                      <a:pt x="17" y="344"/>
                      <a:pt x="17" y="329"/>
                      <a:pt x="20" y="315"/>
                    </a:cubicBezTo>
                    <a:cubicBezTo>
                      <a:pt x="27" y="281"/>
                      <a:pt x="17" y="250"/>
                      <a:pt x="14" y="218"/>
                    </a:cubicBezTo>
                    <a:cubicBezTo>
                      <a:pt x="13" y="211"/>
                      <a:pt x="5" y="203"/>
                      <a:pt x="21" y="199"/>
                    </a:cubicBezTo>
                    <a:cubicBezTo>
                      <a:pt x="27" y="197"/>
                      <a:pt x="26" y="176"/>
                      <a:pt x="21" y="170"/>
                    </a:cubicBezTo>
                    <a:cubicBezTo>
                      <a:pt x="5" y="151"/>
                      <a:pt x="8" y="128"/>
                      <a:pt x="5" y="107"/>
                    </a:cubicBezTo>
                    <a:cubicBezTo>
                      <a:pt x="0" y="75"/>
                      <a:pt x="4" y="42"/>
                      <a:pt x="3" y="9"/>
                    </a:cubicBezTo>
                    <a:cubicBezTo>
                      <a:pt x="3" y="6"/>
                      <a:pt x="4" y="1"/>
                      <a:pt x="11" y="0"/>
                    </a:cubicBezTo>
                    <a:close/>
                  </a:path>
                </a:pathLst>
              </a:custGeom>
              <a:solidFill>
                <a:srgbClr val="A9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432"/>
              <p:cNvSpPr/>
              <p:nvPr/>
            </p:nvSpPr>
            <p:spPr bwMode="auto">
              <a:xfrm>
                <a:off x="1831" y="1729"/>
                <a:ext cx="47" cy="363"/>
              </a:xfrm>
              <a:custGeom>
                <a:avLst/>
                <a:gdLst>
                  <a:gd name="T0" fmla="*/ 15 w 42"/>
                  <a:gd name="T1" fmla="*/ 0 h 323"/>
                  <a:gd name="T2" fmla="*/ 25 w 42"/>
                  <a:gd name="T3" fmla="*/ 116 h 323"/>
                  <a:gd name="T4" fmla="*/ 11 w 42"/>
                  <a:gd name="T5" fmla="*/ 110 h 323"/>
                  <a:gd name="T6" fmla="*/ 8 w 42"/>
                  <a:gd name="T7" fmla="*/ 124 h 323"/>
                  <a:gd name="T8" fmla="*/ 27 w 42"/>
                  <a:gd name="T9" fmla="*/ 234 h 323"/>
                  <a:gd name="T10" fmla="*/ 36 w 42"/>
                  <a:gd name="T11" fmla="*/ 212 h 323"/>
                  <a:gd name="T12" fmla="*/ 42 w 42"/>
                  <a:gd name="T13" fmla="*/ 322 h 323"/>
                  <a:gd name="T14" fmla="*/ 37 w 42"/>
                  <a:gd name="T15" fmla="*/ 323 h 323"/>
                  <a:gd name="T16" fmla="*/ 32 w 42"/>
                  <a:gd name="T17" fmla="*/ 270 h 323"/>
                  <a:gd name="T18" fmla="*/ 6 w 42"/>
                  <a:gd name="T19" fmla="*/ 173 h 323"/>
                  <a:gd name="T20" fmla="*/ 2 w 42"/>
                  <a:gd name="T21" fmla="*/ 120 h 323"/>
                  <a:gd name="T22" fmla="*/ 15 w 42"/>
                  <a:gd name="T23" fmla="*/ 0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23">
                    <a:moveTo>
                      <a:pt x="15" y="0"/>
                    </a:moveTo>
                    <a:cubicBezTo>
                      <a:pt x="26" y="39"/>
                      <a:pt x="21" y="77"/>
                      <a:pt x="25" y="116"/>
                    </a:cubicBezTo>
                    <a:cubicBezTo>
                      <a:pt x="19" y="116"/>
                      <a:pt x="18" y="106"/>
                      <a:pt x="11" y="110"/>
                    </a:cubicBezTo>
                    <a:cubicBezTo>
                      <a:pt x="3" y="113"/>
                      <a:pt x="7" y="120"/>
                      <a:pt x="8" y="124"/>
                    </a:cubicBezTo>
                    <a:cubicBezTo>
                      <a:pt x="14" y="160"/>
                      <a:pt x="21" y="196"/>
                      <a:pt x="27" y="234"/>
                    </a:cubicBezTo>
                    <a:cubicBezTo>
                      <a:pt x="33" y="227"/>
                      <a:pt x="27" y="220"/>
                      <a:pt x="36" y="212"/>
                    </a:cubicBezTo>
                    <a:cubicBezTo>
                      <a:pt x="38" y="251"/>
                      <a:pt x="40" y="286"/>
                      <a:pt x="42" y="322"/>
                    </a:cubicBezTo>
                    <a:cubicBezTo>
                      <a:pt x="41" y="322"/>
                      <a:pt x="39" y="322"/>
                      <a:pt x="37" y="323"/>
                    </a:cubicBezTo>
                    <a:cubicBezTo>
                      <a:pt x="36" y="305"/>
                      <a:pt x="36" y="287"/>
                      <a:pt x="32" y="270"/>
                    </a:cubicBezTo>
                    <a:cubicBezTo>
                      <a:pt x="24" y="237"/>
                      <a:pt x="14" y="206"/>
                      <a:pt x="6" y="173"/>
                    </a:cubicBezTo>
                    <a:cubicBezTo>
                      <a:pt x="1" y="156"/>
                      <a:pt x="0" y="139"/>
                      <a:pt x="2" y="120"/>
                    </a:cubicBezTo>
                    <a:cubicBezTo>
                      <a:pt x="7" y="81"/>
                      <a:pt x="11" y="40"/>
                      <a:pt x="15" y="0"/>
                    </a:cubicBezTo>
                    <a:close/>
                  </a:path>
                </a:pathLst>
              </a:custGeom>
              <a:solidFill>
                <a:srgbClr val="A7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433"/>
              <p:cNvSpPr/>
              <p:nvPr/>
            </p:nvSpPr>
            <p:spPr bwMode="auto">
              <a:xfrm>
                <a:off x="1839" y="1392"/>
                <a:ext cx="74" cy="483"/>
              </a:xfrm>
              <a:custGeom>
                <a:avLst/>
                <a:gdLst>
                  <a:gd name="T0" fmla="*/ 4 w 66"/>
                  <a:gd name="T1" fmla="*/ 1 h 430"/>
                  <a:gd name="T2" fmla="*/ 35 w 66"/>
                  <a:gd name="T3" fmla="*/ 183 h 430"/>
                  <a:gd name="T4" fmla="*/ 41 w 66"/>
                  <a:gd name="T5" fmla="*/ 236 h 430"/>
                  <a:gd name="T6" fmla="*/ 62 w 66"/>
                  <a:gd name="T7" fmla="*/ 339 h 430"/>
                  <a:gd name="T8" fmla="*/ 64 w 66"/>
                  <a:gd name="T9" fmla="*/ 351 h 430"/>
                  <a:gd name="T10" fmla="*/ 66 w 66"/>
                  <a:gd name="T11" fmla="*/ 430 h 430"/>
                  <a:gd name="T12" fmla="*/ 57 w 66"/>
                  <a:gd name="T13" fmla="*/ 403 h 430"/>
                  <a:gd name="T14" fmla="*/ 48 w 66"/>
                  <a:gd name="T15" fmla="*/ 320 h 430"/>
                  <a:gd name="T16" fmla="*/ 13 w 66"/>
                  <a:gd name="T17" fmla="*/ 93 h 430"/>
                  <a:gd name="T18" fmla="*/ 0 w 66"/>
                  <a:gd name="T19" fmla="*/ 1 h 430"/>
                  <a:gd name="T20" fmla="*/ 4 w 66"/>
                  <a:gd name="T21" fmla="*/ 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430">
                    <a:moveTo>
                      <a:pt x="4" y="1"/>
                    </a:moveTo>
                    <a:cubicBezTo>
                      <a:pt x="18" y="61"/>
                      <a:pt x="24" y="123"/>
                      <a:pt x="35" y="183"/>
                    </a:cubicBezTo>
                    <a:cubicBezTo>
                      <a:pt x="38" y="201"/>
                      <a:pt x="34" y="221"/>
                      <a:pt x="41" y="236"/>
                    </a:cubicBezTo>
                    <a:cubicBezTo>
                      <a:pt x="56" y="270"/>
                      <a:pt x="42" y="308"/>
                      <a:pt x="62" y="339"/>
                    </a:cubicBezTo>
                    <a:cubicBezTo>
                      <a:pt x="64" y="342"/>
                      <a:pt x="63" y="347"/>
                      <a:pt x="64" y="351"/>
                    </a:cubicBezTo>
                    <a:cubicBezTo>
                      <a:pt x="64" y="377"/>
                      <a:pt x="61" y="404"/>
                      <a:pt x="66" y="430"/>
                    </a:cubicBezTo>
                    <a:cubicBezTo>
                      <a:pt x="58" y="423"/>
                      <a:pt x="57" y="413"/>
                      <a:pt x="57" y="403"/>
                    </a:cubicBezTo>
                    <a:cubicBezTo>
                      <a:pt x="55" y="375"/>
                      <a:pt x="53" y="348"/>
                      <a:pt x="48" y="320"/>
                    </a:cubicBezTo>
                    <a:cubicBezTo>
                      <a:pt x="37" y="244"/>
                      <a:pt x="26" y="168"/>
                      <a:pt x="13" y="93"/>
                    </a:cubicBezTo>
                    <a:cubicBezTo>
                      <a:pt x="8" y="62"/>
                      <a:pt x="5" y="31"/>
                      <a:pt x="0" y="1"/>
                    </a:cubicBezTo>
                    <a:cubicBezTo>
                      <a:pt x="1" y="0"/>
                      <a:pt x="2" y="0"/>
                      <a:pt x="4" y="1"/>
                    </a:cubicBezTo>
                    <a:close/>
                  </a:path>
                </a:pathLst>
              </a:custGeom>
              <a:solidFill>
                <a:srgbClr val="9A76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434"/>
              <p:cNvSpPr/>
              <p:nvPr/>
            </p:nvSpPr>
            <p:spPr bwMode="auto">
              <a:xfrm>
                <a:off x="1857" y="2311"/>
                <a:ext cx="53" cy="300"/>
              </a:xfrm>
              <a:custGeom>
                <a:avLst/>
                <a:gdLst>
                  <a:gd name="T0" fmla="*/ 35 w 47"/>
                  <a:gd name="T1" fmla="*/ 251 h 267"/>
                  <a:gd name="T2" fmla="*/ 0 w 47"/>
                  <a:gd name="T3" fmla="*/ 263 h 267"/>
                  <a:gd name="T4" fmla="*/ 21 w 47"/>
                  <a:gd name="T5" fmla="*/ 231 h 267"/>
                  <a:gd name="T6" fmla="*/ 26 w 47"/>
                  <a:gd name="T7" fmla="*/ 72 h 267"/>
                  <a:gd name="T8" fmla="*/ 18 w 47"/>
                  <a:gd name="T9" fmla="*/ 25 h 267"/>
                  <a:gd name="T10" fmla="*/ 19 w 47"/>
                  <a:gd name="T11" fmla="*/ 0 h 267"/>
                  <a:gd name="T12" fmla="*/ 36 w 47"/>
                  <a:gd name="T13" fmla="*/ 143 h 267"/>
                  <a:gd name="T14" fmla="*/ 34 w 47"/>
                  <a:gd name="T15" fmla="*/ 170 h 267"/>
                  <a:gd name="T16" fmla="*/ 36 w 47"/>
                  <a:gd name="T17" fmla="*/ 143 h 267"/>
                  <a:gd name="T18" fmla="*/ 30 w 47"/>
                  <a:gd name="T19" fmla="*/ 192 h 267"/>
                  <a:gd name="T20" fmla="*/ 28 w 47"/>
                  <a:gd name="T21" fmla="*/ 246 h 267"/>
                  <a:gd name="T22" fmla="*/ 35 w 47"/>
                  <a:gd name="T23" fmla="*/ 251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67">
                    <a:moveTo>
                      <a:pt x="35" y="251"/>
                    </a:moveTo>
                    <a:cubicBezTo>
                      <a:pt x="31" y="261"/>
                      <a:pt x="14" y="267"/>
                      <a:pt x="0" y="263"/>
                    </a:cubicBezTo>
                    <a:cubicBezTo>
                      <a:pt x="17" y="259"/>
                      <a:pt x="21" y="248"/>
                      <a:pt x="21" y="231"/>
                    </a:cubicBezTo>
                    <a:cubicBezTo>
                      <a:pt x="22" y="178"/>
                      <a:pt x="26" y="125"/>
                      <a:pt x="26" y="72"/>
                    </a:cubicBezTo>
                    <a:cubicBezTo>
                      <a:pt x="27" y="56"/>
                      <a:pt x="21" y="40"/>
                      <a:pt x="18" y="25"/>
                    </a:cubicBezTo>
                    <a:cubicBezTo>
                      <a:pt x="16" y="16"/>
                      <a:pt x="16" y="8"/>
                      <a:pt x="19" y="0"/>
                    </a:cubicBezTo>
                    <a:cubicBezTo>
                      <a:pt x="28" y="47"/>
                      <a:pt x="47" y="93"/>
                      <a:pt x="36" y="143"/>
                    </a:cubicBezTo>
                    <a:cubicBezTo>
                      <a:pt x="31" y="153"/>
                      <a:pt x="36" y="164"/>
                      <a:pt x="34" y="170"/>
                    </a:cubicBezTo>
                    <a:cubicBezTo>
                      <a:pt x="35" y="164"/>
                      <a:pt x="32" y="153"/>
                      <a:pt x="36" y="143"/>
                    </a:cubicBezTo>
                    <a:cubicBezTo>
                      <a:pt x="37" y="159"/>
                      <a:pt x="45" y="174"/>
                      <a:pt x="30" y="192"/>
                    </a:cubicBezTo>
                    <a:cubicBezTo>
                      <a:pt x="21" y="203"/>
                      <a:pt x="28" y="228"/>
                      <a:pt x="28" y="246"/>
                    </a:cubicBezTo>
                    <a:cubicBezTo>
                      <a:pt x="28" y="251"/>
                      <a:pt x="32" y="251"/>
                      <a:pt x="35" y="251"/>
                    </a:cubicBezTo>
                    <a:close/>
                  </a:path>
                </a:pathLst>
              </a:custGeom>
              <a:solidFill>
                <a:srgbClr val="987A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435"/>
              <p:cNvSpPr/>
              <p:nvPr/>
            </p:nvSpPr>
            <p:spPr bwMode="auto">
              <a:xfrm>
                <a:off x="1802" y="1268"/>
                <a:ext cx="59" cy="430"/>
              </a:xfrm>
              <a:custGeom>
                <a:avLst/>
                <a:gdLst>
                  <a:gd name="T0" fmla="*/ 4 w 53"/>
                  <a:gd name="T1" fmla="*/ 1 h 383"/>
                  <a:gd name="T2" fmla="*/ 13 w 53"/>
                  <a:gd name="T3" fmla="*/ 0 h 383"/>
                  <a:gd name="T4" fmla="*/ 16 w 53"/>
                  <a:gd name="T5" fmla="*/ 67 h 383"/>
                  <a:gd name="T6" fmla="*/ 9 w 53"/>
                  <a:gd name="T7" fmla="*/ 89 h 383"/>
                  <a:gd name="T8" fmla="*/ 30 w 53"/>
                  <a:gd name="T9" fmla="*/ 187 h 383"/>
                  <a:gd name="T10" fmla="*/ 35 w 53"/>
                  <a:gd name="T11" fmla="*/ 219 h 383"/>
                  <a:gd name="T12" fmla="*/ 46 w 53"/>
                  <a:gd name="T13" fmla="*/ 284 h 383"/>
                  <a:gd name="T14" fmla="*/ 49 w 53"/>
                  <a:gd name="T15" fmla="*/ 345 h 383"/>
                  <a:gd name="T16" fmla="*/ 52 w 53"/>
                  <a:gd name="T17" fmla="*/ 363 h 383"/>
                  <a:gd name="T18" fmla="*/ 45 w 53"/>
                  <a:gd name="T19" fmla="*/ 383 h 383"/>
                  <a:gd name="T20" fmla="*/ 27 w 53"/>
                  <a:gd name="T21" fmla="*/ 222 h 383"/>
                  <a:gd name="T22" fmla="*/ 5 w 53"/>
                  <a:gd name="T23" fmla="*/ 89 h 383"/>
                  <a:gd name="T24" fmla="*/ 4 w 53"/>
                  <a:gd name="T25" fmla="*/ 1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83">
                    <a:moveTo>
                      <a:pt x="4" y="1"/>
                    </a:moveTo>
                    <a:cubicBezTo>
                      <a:pt x="7" y="0"/>
                      <a:pt x="10" y="0"/>
                      <a:pt x="13" y="0"/>
                    </a:cubicBezTo>
                    <a:cubicBezTo>
                      <a:pt x="10" y="22"/>
                      <a:pt x="10" y="45"/>
                      <a:pt x="16" y="67"/>
                    </a:cubicBezTo>
                    <a:cubicBezTo>
                      <a:pt x="19" y="77"/>
                      <a:pt x="7" y="79"/>
                      <a:pt x="9" y="89"/>
                    </a:cubicBezTo>
                    <a:cubicBezTo>
                      <a:pt x="14" y="122"/>
                      <a:pt x="14" y="156"/>
                      <a:pt x="30" y="187"/>
                    </a:cubicBezTo>
                    <a:cubicBezTo>
                      <a:pt x="34" y="196"/>
                      <a:pt x="32" y="208"/>
                      <a:pt x="35" y="219"/>
                    </a:cubicBezTo>
                    <a:cubicBezTo>
                      <a:pt x="40" y="240"/>
                      <a:pt x="49" y="265"/>
                      <a:pt x="46" y="284"/>
                    </a:cubicBezTo>
                    <a:cubicBezTo>
                      <a:pt x="43" y="306"/>
                      <a:pt x="50" y="325"/>
                      <a:pt x="49" y="345"/>
                    </a:cubicBezTo>
                    <a:cubicBezTo>
                      <a:pt x="49" y="351"/>
                      <a:pt x="51" y="357"/>
                      <a:pt x="52" y="363"/>
                    </a:cubicBezTo>
                    <a:cubicBezTo>
                      <a:pt x="53" y="371"/>
                      <a:pt x="52" y="377"/>
                      <a:pt x="45" y="383"/>
                    </a:cubicBezTo>
                    <a:cubicBezTo>
                      <a:pt x="39" y="329"/>
                      <a:pt x="36" y="275"/>
                      <a:pt x="27" y="222"/>
                    </a:cubicBezTo>
                    <a:cubicBezTo>
                      <a:pt x="20" y="178"/>
                      <a:pt x="0" y="135"/>
                      <a:pt x="5" y="89"/>
                    </a:cubicBezTo>
                    <a:cubicBezTo>
                      <a:pt x="9" y="59"/>
                      <a:pt x="3" y="30"/>
                      <a:pt x="4" y="1"/>
                    </a:cubicBezTo>
                    <a:close/>
                  </a:path>
                </a:pathLst>
              </a:custGeom>
              <a:solidFill>
                <a:srgbClr val="A17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436"/>
              <p:cNvSpPr/>
              <p:nvPr/>
            </p:nvSpPr>
            <p:spPr bwMode="auto">
              <a:xfrm>
                <a:off x="1753" y="1268"/>
                <a:ext cx="44" cy="219"/>
              </a:xfrm>
              <a:custGeom>
                <a:avLst/>
                <a:gdLst>
                  <a:gd name="T0" fmla="*/ 24 w 39"/>
                  <a:gd name="T1" fmla="*/ 3 h 195"/>
                  <a:gd name="T2" fmla="*/ 32 w 39"/>
                  <a:gd name="T3" fmla="*/ 0 h 195"/>
                  <a:gd name="T4" fmla="*/ 37 w 39"/>
                  <a:gd name="T5" fmla="*/ 83 h 195"/>
                  <a:gd name="T6" fmla="*/ 35 w 39"/>
                  <a:gd name="T7" fmla="*/ 128 h 195"/>
                  <a:gd name="T8" fmla="*/ 31 w 39"/>
                  <a:gd name="T9" fmla="*/ 137 h 195"/>
                  <a:gd name="T10" fmla="*/ 21 w 39"/>
                  <a:gd name="T11" fmla="*/ 96 h 195"/>
                  <a:gd name="T12" fmla="*/ 29 w 39"/>
                  <a:gd name="T13" fmla="*/ 195 h 195"/>
                  <a:gd name="T14" fmla="*/ 0 w 39"/>
                  <a:gd name="T15" fmla="*/ 1 h 195"/>
                  <a:gd name="T16" fmla="*/ 13 w 39"/>
                  <a:gd name="T17" fmla="*/ 1 h 195"/>
                  <a:gd name="T18" fmla="*/ 21 w 39"/>
                  <a:gd name="T19" fmla="*/ 36 h 195"/>
                  <a:gd name="T20" fmla="*/ 25 w 39"/>
                  <a:gd name="T21" fmla="*/ 87 h 195"/>
                  <a:gd name="T22" fmla="*/ 21 w 39"/>
                  <a:gd name="T23" fmla="*/ 28 h 195"/>
                  <a:gd name="T24" fmla="*/ 24 w 39"/>
                  <a:gd name="T25" fmla="*/ 3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195">
                    <a:moveTo>
                      <a:pt x="24" y="3"/>
                    </a:moveTo>
                    <a:cubicBezTo>
                      <a:pt x="27" y="2"/>
                      <a:pt x="29" y="1"/>
                      <a:pt x="32" y="0"/>
                    </a:cubicBezTo>
                    <a:cubicBezTo>
                      <a:pt x="34" y="28"/>
                      <a:pt x="34" y="56"/>
                      <a:pt x="37" y="83"/>
                    </a:cubicBezTo>
                    <a:cubicBezTo>
                      <a:pt x="39" y="99"/>
                      <a:pt x="33" y="113"/>
                      <a:pt x="35" y="128"/>
                    </a:cubicBezTo>
                    <a:cubicBezTo>
                      <a:pt x="33" y="131"/>
                      <a:pt x="35" y="135"/>
                      <a:pt x="31" y="137"/>
                    </a:cubicBezTo>
                    <a:cubicBezTo>
                      <a:pt x="23" y="125"/>
                      <a:pt x="34" y="109"/>
                      <a:pt x="21" y="96"/>
                    </a:cubicBezTo>
                    <a:cubicBezTo>
                      <a:pt x="17" y="131"/>
                      <a:pt x="28" y="163"/>
                      <a:pt x="29" y="195"/>
                    </a:cubicBezTo>
                    <a:cubicBezTo>
                      <a:pt x="7" y="132"/>
                      <a:pt x="18" y="64"/>
                      <a:pt x="0" y="1"/>
                    </a:cubicBezTo>
                    <a:cubicBezTo>
                      <a:pt x="4" y="1"/>
                      <a:pt x="8" y="1"/>
                      <a:pt x="13" y="1"/>
                    </a:cubicBezTo>
                    <a:cubicBezTo>
                      <a:pt x="24" y="10"/>
                      <a:pt x="19" y="24"/>
                      <a:pt x="21" y="36"/>
                    </a:cubicBezTo>
                    <a:cubicBezTo>
                      <a:pt x="25" y="53"/>
                      <a:pt x="25" y="70"/>
                      <a:pt x="25" y="87"/>
                    </a:cubicBezTo>
                    <a:cubicBezTo>
                      <a:pt x="25" y="68"/>
                      <a:pt x="23" y="48"/>
                      <a:pt x="21" y="28"/>
                    </a:cubicBezTo>
                    <a:cubicBezTo>
                      <a:pt x="20" y="20"/>
                      <a:pt x="17" y="11"/>
                      <a:pt x="24" y="3"/>
                    </a:cubicBezTo>
                    <a:close/>
                  </a:path>
                </a:pathLst>
              </a:custGeom>
              <a:solidFill>
                <a:srgbClr val="A9816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437"/>
              <p:cNvSpPr/>
              <p:nvPr/>
            </p:nvSpPr>
            <p:spPr bwMode="auto">
              <a:xfrm>
                <a:off x="1739" y="1753"/>
                <a:ext cx="51" cy="379"/>
              </a:xfrm>
              <a:custGeom>
                <a:avLst/>
                <a:gdLst>
                  <a:gd name="T0" fmla="*/ 5 w 46"/>
                  <a:gd name="T1" fmla="*/ 0 h 337"/>
                  <a:gd name="T2" fmla="*/ 12 w 46"/>
                  <a:gd name="T3" fmla="*/ 15 h 337"/>
                  <a:gd name="T4" fmla="*/ 16 w 46"/>
                  <a:gd name="T5" fmla="*/ 137 h 337"/>
                  <a:gd name="T6" fmla="*/ 23 w 46"/>
                  <a:gd name="T7" fmla="*/ 199 h 337"/>
                  <a:gd name="T8" fmla="*/ 43 w 46"/>
                  <a:gd name="T9" fmla="*/ 305 h 337"/>
                  <a:gd name="T10" fmla="*/ 45 w 46"/>
                  <a:gd name="T11" fmla="*/ 337 h 337"/>
                  <a:gd name="T12" fmla="*/ 36 w 46"/>
                  <a:gd name="T13" fmla="*/ 292 h 337"/>
                  <a:gd name="T14" fmla="*/ 13 w 46"/>
                  <a:gd name="T15" fmla="*/ 186 h 337"/>
                  <a:gd name="T16" fmla="*/ 9 w 46"/>
                  <a:gd name="T17" fmla="*/ 126 h 337"/>
                  <a:gd name="T18" fmla="*/ 5 w 46"/>
                  <a:gd name="T19" fmla="*/ 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337">
                    <a:moveTo>
                      <a:pt x="5" y="0"/>
                    </a:moveTo>
                    <a:cubicBezTo>
                      <a:pt x="12" y="3"/>
                      <a:pt x="12" y="11"/>
                      <a:pt x="12" y="15"/>
                    </a:cubicBezTo>
                    <a:cubicBezTo>
                      <a:pt x="11" y="56"/>
                      <a:pt x="22" y="96"/>
                      <a:pt x="16" y="137"/>
                    </a:cubicBezTo>
                    <a:cubicBezTo>
                      <a:pt x="12" y="157"/>
                      <a:pt x="21" y="179"/>
                      <a:pt x="23" y="199"/>
                    </a:cubicBezTo>
                    <a:cubicBezTo>
                      <a:pt x="27" y="235"/>
                      <a:pt x="46" y="268"/>
                      <a:pt x="43" y="305"/>
                    </a:cubicBezTo>
                    <a:cubicBezTo>
                      <a:pt x="43" y="314"/>
                      <a:pt x="44" y="323"/>
                      <a:pt x="45" y="337"/>
                    </a:cubicBezTo>
                    <a:cubicBezTo>
                      <a:pt x="36" y="320"/>
                      <a:pt x="37" y="306"/>
                      <a:pt x="36" y="292"/>
                    </a:cubicBezTo>
                    <a:cubicBezTo>
                      <a:pt x="34" y="256"/>
                      <a:pt x="20" y="222"/>
                      <a:pt x="13" y="186"/>
                    </a:cubicBezTo>
                    <a:cubicBezTo>
                      <a:pt x="9" y="166"/>
                      <a:pt x="6" y="146"/>
                      <a:pt x="9" y="126"/>
                    </a:cubicBezTo>
                    <a:cubicBezTo>
                      <a:pt x="15" y="84"/>
                      <a:pt x="0" y="42"/>
                      <a:pt x="5" y="0"/>
                    </a:cubicBezTo>
                    <a:close/>
                  </a:path>
                </a:pathLst>
              </a:custGeom>
              <a:solidFill>
                <a:srgbClr val="A07C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438"/>
              <p:cNvSpPr/>
              <p:nvPr/>
            </p:nvSpPr>
            <p:spPr bwMode="auto">
              <a:xfrm>
                <a:off x="1875" y="1262"/>
                <a:ext cx="73" cy="272"/>
              </a:xfrm>
              <a:custGeom>
                <a:avLst/>
                <a:gdLst>
                  <a:gd name="T0" fmla="*/ 31 w 65"/>
                  <a:gd name="T1" fmla="*/ 153 h 242"/>
                  <a:gd name="T2" fmla="*/ 24 w 65"/>
                  <a:gd name="T3" fmla="*/ 153 h 242"/>
                  <a:gd name="T4" fmla="*/ 29 w 65"/>
                  <a:gd name="T5" fmla="*/ 121 h 242"/>
                  <a:gd name="T6" fmla="*/ 19 w 65"/>
                  <a:gd name="T7" fmla="*/ 13 h 242"/>
                  <a:gd name="T8" fmla="*/ 14 w 65"/>
                  <a:gd name="T9" fmla="*/ 5 h 242"/>
                  <a:gd name="T10" fmla="*/ 9 w 65"/>
                  <a:gd name="T11" fmla="*/ 14 h 242"/>
                  <a:gd name="T12" fmla="*/ 8 w 65"/>
                  <a:gd name="T13" fmla="*/ 32 h 242"/>
                  <a:gd name="T14" fmla="*/ 0 w 65"/>
                  <a:gd name="T15" fmla="*/ 5 h 242"/>
                  <a:gd name="T16" fmla="*/ 24 w 65"/>
                  <a:gd name="T17" fmla="*/ 2 h 242"/>
                  <a:gd name="T18" fmla="*/ 38 w 65"/>
                  <a:gd name="T19" fmla="*/ 125 h 242"/>
                  <a:gd name="T20" fmla="*/ 62 w 65"/>
                  <a:gd name="T21" fmla="*/ 210 h 242"/>
                  <a:gd name="T22" fmla="*/ 61 w 65"/>
                  <a:gd name="T23" fmla="*/ 242 h 242"/>
                  <a:gd name="T24" fmla="*/ 43 w 65"/>
                  <a:gd name="T25" fmla="*/ 152 h 242"/>
                  <a:gd name="T26" fmla="*/ 37 w 65"/>
                  <a:gd name="T27" fmla="*/ 144 h 242"/>
                  <a:gd name="T28" fmla="*/ 31 w 65"/>
                  <a:gd name="T29" fmla="*/ 153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 h="242">
                    <a:moveTo>
                      <a:pt x="31" y="153"/>
                    </a:moveTo>
                    <a:cubicBezTo>
                      <a:pt x="29" y="152"/>
                      <a:pt x="26" y="148"/>
                      <a:pt x="24" y="153"/>
                    </a:cubicBezTo>
                    <a:cubicBezTo>
                      <a:pt x="22" y="142"/>
                      <a:pt x="29" y="132"/>
                      <a:pt x="29" y="121"/>
                    </a:cubicBezTo>
                    <a:cubicBezTo>
                      <a:pt x="29" y="84"/>
                      <a:pt x="19" y="49"/>
                      <a:pt x="19" y="13"/>
                    </a:cubicBezTo>
                    <a:cubicBezTo>
                      <a:pt x="19" y="9"/>
                      <a:pt x="18" y="6"/>
                      <a:pt x="14" y="5"/>
                    </a:cubicBezTo>
                    <a:cubicBezTo>
                      <a:pt x="8" y="5"/>
                      <a:pt x="9" y="10"/>
                      <a:pt x="9" y="14"/>
                    </a:cubicBezTo>
                    <a:cubicBezTo>
                      <a:pt x="8" y="19"/>
                      <a:pt x="14" y="25"/>
                      <a:pt x="8" y="32"/>
                    </a:cubicBezTo>
                    <a:cubicBezTo>
                      <a:pt x="3" y="23"/>
                      <a:pt x="0" y="14"/>
                      <a:pt x="0" y="5"/>
                    </a:cubicBezTo>
                    <a:cubicBezTo>
                      <a:pt x="8" y="0"/>
                      <a:pt x="16" y="0"/>
                      <a:pt x="24" y="2"/>
                    </a:cubicBezTo>
                    <a:cubicBezTo>
                      <a:pt x="28" y="43"/>
                      <a:pt x="26" y="87"/>
                      <a:pt x="38" y="125"/>
                    </a:cubicBezTo>
                    <a:cubicBezTo>
                      <a:pt x="48" y="154"/>
                      <a:pt x="56" y="181"/>
                      <a:pt x="62" y="210"/>
                    </a:cubicBezTo>
                    <a:cubicBezTo>
                      <a:pt x="64" y="219"/>
                      <a:pt x="65" y="228"/>
                      <a:pt x="61" y="242"/>
                    </a:cubicBezTo>
                    <a:cubicBezTo>
                      <a:pt x="55" y="209"/>
                      <a:pt x="49" y="181"/>
                      <a:pt x="43" y="152"/>
                    </a:cubicBezTo>
                    <a:cubicBezTo>
                      <a:pt x="42" y="149"/>
                      <a:pt x="42" y="143"/>
                      <a:pt x="37" y="144"/>
                    </a:cubicBezTo>
                    <a:cubicBezTo>
                      <a:pt x="32" y="144"/>
                      <a:pt x="32" y="149"/>
                      <a:pt x="31" y="153"/>
                    </a:cubicBezTo>
                    <a:close/>
                  </a:path>
                </a:pathLst>
              </a:custGeom>
              <a:solidFill>
                <a:srgbClr val="B18F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439"/>
              <p:cNvSpPr/>
              <p:nvPr/>
            </p:nvSpPr>
            <p:spPr bwMode="auto">
              <a:xfrm>
                <a:off x="1727" y="1453"/>
                <a:ext cx="31" cy="300"/>
              </a:xfrm>
              <a:custGeom>
                <a:avLst/>
                <a:gdLst>
                  <a:gd name="T0" fmla="*/ 15 w 27"/>
                  <a:gd name="T1" fmla="*/ 267 h 267"/>
                  <a:gd name="T2" fmla="*/ 9 w 27"/>
                  <a:gd name="T3" fmla="*/ 259 h 267"/>
                  <a:gd name="T4" fmla="*/ 4 w 27"/>
                  <a:gd name="T5" fmla="*/ 105 h 267"/>
                  <a:gd name="T6" fmla="*/ 3 w 27"/>
                  <a:gd name="T7" fmla="*/ 16 h 267"/>
                  <a:gd name="T8" fmla="*/ 16 w 27"/>
                  <a:gd name="T9" fmla="*/ 0 h 267"/>
                  <a:gd name="T10" fmla="*/ 15 w 27"/>
                  <a:gd name="T11" fmla="*/ 267 h 267"/>
                </a:gdLst>
                <a:ahLst/>
                <a:cxnLst>
                  <a:cxn ang="0">
                    <a:pos x="T0" y="T1"/>
                  </a:cxn>
                  <a:cxn ang="0">
                    <a:pos x="T2" y="T3"/>
                  </a:cxn>
                  <a:cxn ang="0">
                    <a:pos x="T4" y="T5"/>
                  </a:cxn>
                  <a:cxn ang="0">
                    <a:pos x="T6" y="T7"/>
                  </a:cxn>
                  <a:cxn ang="0">
                    <a:pos x="T8" y="T9"/>
                  </a:cxn>
                  <a:cxn ang="0">
                    <a:pos x="T10" y="T11"/>
                  </a:cxn>
                </a:cxnLst>
                <a:rect l="0" t="0" r="r" b="b"/>
                <a:pathLst>
                  <a:path w="27" h="267">
                    <a:moveTo>
                      <a:pt x="15" y="267"/>
                    </a:moveTo>
                    <a:cubicBezTo>
                      <a:pt x="11" y="266"/>
                      <a:pt x="8" y="265"/>
                      <a:pt x="9" y="259"/>
                    </a:cubicBezTo>
                    <a:cubicBezTo>
                      <a:pt x="14" y="207"/>
                      <a:pt x="11" y="156"/>
                      <a:pt x="4" y="105"/>
                    </a:cubicBezTo>
                    <a:cubicBezTo>
                      <a:pt x="0" y="75"/>
                      <a:pt x="14" y="45"/>
                      <a:pt x="3" y="16"/>
                    </a:cubicBezTo>
                    <a:cubicBezTo>
                      <a:pt x="2" y="11"/>
                      <a:pt x="5" y="7"/>
                      <a:pt x="16" y="0"/>
                    </a:cubicBezTo>
                    <a:cubicBezTo>
                      <a:pt x="7" y="92"/>
                      <a:pt x="27" y="179"/>
                      <a:pt x="15" y="267"/>
                    </a:cubicBezTo>
                    <a:close/>
                  </a:path>
                </a:pathLst>
              </a:custGeom>
              <a:solidFill>
                <a:srgbClr val="9E78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440"/>
              <p:cNvSpPr/>
              <p:nvPr/>
            </p:nvSpPr>
            <p:spPr bwMode="auto">
              <a:xfrm>
                <a:off x="1779" y="2381"/>
                <a:ext cx="46" cy="247"/>
              </a:xfrm>
              <a:custGeom>
                <a:avLst/>
                <a:gdLst>
                  <a:gd name="T0" fmla="*/ 41 w 41"/>
                  <a:gd name="T1" fmla="*/ 213 h 220"/>
                  <a:gd name="T2" fmla="*/ 20 w 41"/>
                  <a:gd name="T3" fmla="*/ 220 h 220"/>
                  <a:gd name="T4" fmla="*/ 2 w 41"/>
                  <a:gd name="T5" fmla="*/ 0 h 220"/>
                  <a:gd name="T6" fmla="*/ 22 w 41"/>
                  <a:gd name="T7" fmla="*/ 142 h 220"/>
                  <a:gd name="T8" fmla="*/ 13 w 41"/>
                  <a:gd name="T9" fmla="*/ 114 h 220"/>
                  <a:gd name="T10" fmla="*/ 22 w 41"/>
                  <a:gd name="T11" fmla="*/ 201 h 220"/>
                  <a:gd name="T12" fmla="*/ 41 w 41"/>
                  <a:gd name="T13" fmla="*/ 213 h 220"/>
                </a:gdLst>
                <a:ahLst/>
                <a:cxnLst>
                  <a:cxn ang="0">
                    <a:pos x="T0" y="T1"/>
                  </a:cxn>
                  <a:cxn ang="0">
                    <a:pos x="T2" y="T3"/>
                  </a:cxn>
                  <a:cxn ang="0">
                    <a:pos x="T4" y="T5"/>
                  </a:cxn>
                  <a:cxn ang="0">
                    <a:pos x="T6" y="T7"/>
                  </a:cxn>
                  <a:cxn ang="0">
                    <a:pos x="T8" y="T9"/>
                  </a:cxn>
                  <a:cxn ang="0">
                    <a:pos x="T10" y="T11"/>
                  </a:cxn>
                  <a:cxn ang="0">
                    <a:pos x="T12" y="T13"/>
                  </a:cxn>
                </a:cxnLst>
                <a:rect l="0" t="0" r="r" b="b"/>
                <a:pathLst>
                  <a:path w="41" h="220">
                    <a:moveTo>
                      <a:pt x="41" y="213"/>
                    </a:moveTo>
                    <a:cubicBezTo>
                      <a:pt x="35" y="219"/>
                      <a:pt x="27" y="217"/>
                      <a:pt x="20" y="220"/>
                    </a:cubicBezTo>
                    <a:cubicBezTo>
                      <a:pt x="5" y="148"/>
                      <a:pt x="2" y="74"/>
                      <a:pt x="2" y="0"/>
                    </a:cubicBezTo>
                    <a:cubicBezTo>
                      <a:pt x="0" y="49"/>
                      <a:pt x="27" y="93"/>
                      <a:pt x="22" y="142"/>
                    </a:cubicBezTo>
                    <a:cubicBezTo>
                      <a:pt x="20" y="134"/>
                      <a:pt x="17" y="126"/>
                      <a:pt x="13" y="114"/>
                    </a:cubicBezTo>
                    <a:cubicBezTo>
                      <a:pt x="13" y="146"/>
                      <a:pt x="18" y="174"/>
                      <a:pt x="22" y="201"/>
                    </a:cubicBezTo>
                    <a:cubicBezTo>
                      <a:pt x="23" y="213"/>
                      <a:pt x="31" y="215"/>
                      <a:pt x="41" y="213"/>
                    </a:cubicBezTo>
                    <a:close/>
                  </a:path>
                </a:pathLst>
              </a:custGeom>
              <a:solidFill>
                <a:srgbClr val="A37D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441"/>
              <p:cNvSpPr/>
              <p:nvPr/>
            </p:nvSpPr>
            <p:spPr bwMode="auto">
              <a:xfrm>
                <a:off x="1899" y="2092"/>
                <a:ext cx="62" cy="310"/>
              </a:xfrm>
              <a:custGeom>
                <a:avLst/>
                <a:gdLst>
                  <a:gd name="T0" fmla="*/ 52 w 55"/>
                  <a:gd name="T1" fmla="*/ 276 h 276"/>
                  <a:gd name="T2" fmla="*/ 7 w 55"/>
                  <a:gd name="T3" fmla="*/ 0 h 276"/>
                  <a:gd name="T4" fmla="*/ 14 w 55"/>
                  <a:gd name="T5" fmla="*/ 48 h 276"/>
                  <a:gd name="T6" fmla="*/ 27 w 55"/>
                  <a:gd name="T7" fmla="*/ 92 h 276"/>
                  <a:gd name="T8" fmla="*/ 30 w 55"/>
                  <a:gd name="T9" fmla="*/ 108 h 276"/>
                  <a:gd name="T10" fmla="*/ 51 w 55"/>
                  <a:gd name="T11" fmla="*/ 261 h 276"/>
                  <a:gd name="T12" fmla="*/ 52 w 55"/>
                  <a:gd name="T13" fmla="*/ 276 h 276"/>
                </a:gdLst>
                <a:ahLst/>
                <a:cxnLst>
                  <a:cxn ang="0">
                    <a:pos x="T0" y="T1"/>
                  </a:cxn>
                  <a:cxn ang="0">
                    <a:pos x="T2" y="T3"/>
                  </a:cxn>
                  <a:cxn ang="0">
                    <a:pos x="T4" y="T5"/>
                  </a:cxn>
                  <a:cxn ang="0">
                    <a:pos x="T6" y="T7"/>
                  </a:cxn>
                  <a:cxn ang="0">
                    <a:pos x="T8" y="T9"/>
                  </a:cxn>
                  <a:cxn ang="0">
                    <a:pos x="T10" y="T11"/>
                  </a:cxn>
                  <a:cxn ang="0">
                    <a:pos x="T12" y="T13"/>
                  </a:cxn>
                </a:cxnLst>
                <a:rect l="0" t="0" r="r" b="b"/>
                <a:pathLst>
                  <a:path w="55" h="276">
                    <a:moveTo>
                      <a:pt x="52" y="276"/>
                    </a:moveTo>
                    <a:cubicBezTo>
                      <a:pt x="41" y="257"/>
                      <a:pt x="0" y="26"/>
                      <a:pt x="7" y="0"/>
                    </a:cubicBezTo>
                    <a:cubicBezTo>
                      <a:pt x="10" y="16"/>
                      <a:pt x="12" y="32"/>
                      <a:pt x="14" y="48"/>
                    </a:cubicBezTo>
                    <a:cubicBezTo>
                      <a:pt x="17" y="63"/>
                      <a:pt x="15" y="79"/>
                      <a:pt x="27" y="92"/>
                    </a:cubicBezTo>
                    <a:cubicBezTo>
                      <a:pt x="30" y="96"/>
                      <a:pt x="30" y="103"/>
                      <a:pt x="30" y="108"/>
                    </a:cubicBezTo>
                    <a:cubicBezTo>
                      <a:pt x="28" y="160"/>
                      <a:pt x="41" y="210"/>
                      <a:pt x="51" y="261"/>
                    </a:cubicBezTo>
                    <a:cubicBezTo>
                      <a:pt x="52" y="266"/>
                      <a:pt x="55" y="271"/>
                      <a:pt x="52" y="276"/>
                    </a:cubicBezTo>
                    <a:close/>
                  </a:path>
                </a:pathLst>
              </a:custGeom>
              <a:solidFill>
                <a:srgbClr val="9B81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442"/>
              <p:cNvSpPr/>
              <p:nvPr/>
            </p:nvSpPr>
            <p:spPr bwMode="auto">
              <a:xfrm>
                <a:off x="1813" y="1533"/>
                <a:ext cx="22" cy="256"/>
              </a:xfrm>
              <a:custGeom>
                <a:avLst/>
                <a:gdLst>
                  <a:gd name="T0" fmla="*/ 7 w 20"/>
                  <a:gd name="T1" fmla="*/ 0 h 228"/>
                  <a:gd name="T2" fmla="*/ 14 w 20"/>
                  <a:gd name="T3" fmla="*/ 45 h 228"/>
                  <a:gd name="T4" fmla="*/ 15 w 20"/>
                  <a:gd name="T5" fmla="*/ 109 h 228"/>
                  <a:gd name="T6" fmla="*/ 11 w 20"/>
                  <a:gd name="T7" fmla="*/ 186 h 228"/>
                  <a:gd name="T8" fmla="*/ 13 w 20"/>
                  <a:gd name="T9" fmla="*/ 228 h 228"/>
                  <a:gd name="T10" fmla="*/ 4 w 20"/>
                  <a:gd name="T11" fmla="*/ 193 h 228"/>
                  <a:gd name="T12" fmla="*/ 6 w 20"/>
                  <a:gd name="T13" fmla="*/ 142 h 228"/>
                  <a:gd name="T14" fmla="*/ 6 w 20"/>
                  <a:gd name="T15" fmla="*/ 112 h 228"/>
                  <a:gd name="T16" fmla="*/ 4 w 20"/>
                  <a:gd name="T17" fmla="*/ 7 h 228"/>
                  <a:gd name="T18" fmla="*/ 7 w 20"/>
                  <a:gd name="T1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28">
                    <a:moveTo>
                      <a:pt x="7" y="0"/>
                    </a:moveTo>
                    <a:cubicBezTo>
                      <a:pt x="10" y="15"/>
                      <a:pt x="20" y="34"/>
                      <a:pt x="14" y="45"/>
                    </a:cubicBezTo>
                    <a:cubicBezTo>
                      <a:pt x="1" y="69"/>
                      <a:pt x="15" y="88"/>
                      <a:pt x="15" y="109"/>
                    </a:cubicBezTo>
                    <a:cubicBezTo>
                      <a:pt x="14" y="135"/>
                      <a:pt x="15" y="161"/>
                      <a:pt x="11" y="186"/>
                    </a:cubicBezTo>
                    <a:cubicBezTo>
                      <a:pt x="9" y="200"/>
                      <a:pt x="12" y="214"/>
                      <a:pt x="13" y="228"/>
                    </a:cubicBezTo>
                    <a:cubicBezTo>
                      <a:pt x="4" y="218"/>
                      <a:pt x="6" y="205"/>
                      <a:pt x="4" y="193"/>
                    </a:cubicBezTo>
                    <a:cubicBezTo>
                      <a:pt x="3" y="176"/>
                      <a:pt x="0" y="159"/>
                      <a:pt x="6" y="142"/>
                    </a:cubicBezTo>
                    <a:cubicBezTo>
                      <a:pt x="8" y="133"/>
                      <a:pt x="8" y="122"/>
                      <a:pt x="6" y="112"/>
                    </a:cubicBezTo>
                    <a:cubicBezTo>
                      <a:pt x="0" y="77"/>
                      <a:pt x="0" y="43"/>
                      <a:pt x="4" y="7"/>
                    </a:cubicBezTo>
                    <a:cubicBezTo>
                      <a:pt x="6" y="5"/>
                      <a:pt x="4" y="1"/>
                      <a:pt x="7" y="0"/>
                    </a:cubicBezTo>
                    <a:close/>
                  </a:path>
                </a:pathLst>
              </a:custGeom>
              <a:solidFill>
                <a:srgbClr val="A982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443"/>
              <p:cNvSpPr/>
              <p:nvPr/>
            </p:nvSpPr>
            <p:spPr bwMode="auto">
              <a:xfrm>
                <a:off x="1897" y="1884"/>
                <a:ext cx="42" cy="290"/>
              </a:xfrm>
              <a:custGeom>
                <a:avLst/>
                <a:gdLst>
                  <a:gd name="T0" fmla="*/ 36 w 37"/>
                  <a:gd name="T1" fmla="*/ 258 h 258"/>
                  <a:gd name="T2" fmla="*/ 0 w 37"/>
                  <a:gd name="T3" fmla="*/ 1 h 258"/>
                  <a:gd name="T4" fmla="*/ 6 w 37"/>
                  <a:gd name="T5" fmla="*/ 0 h 258"/>
                  <a:gd name="T6" fmla="*/ 23 w 37"/>
                  <a:gd name="T7" fmla="*/ 88 h 258"/>
                  <a:gd name="T8" fmla="*/ 19 w 37"/>
                  <a:gd name="T9" fmla="*/ 106 h 258"/>
                  <a:gd name="T10" fmla="*/ 35 w 37"/>
                  <a:gd name="T11" fmla="*/ 226 h 258"/>
                  <a:gd name="T12" fmla="*/ 36 w 37"/>
                  <a:gd name="T13" fmla="*/ 258 h 258"/>
                </a:gdLst>
                <a:ahLst/>
                <a:cxnLst>
                  <a:cxn ang="0">
                    <a:pos x="T0" y="T1"/>
                  </a:cxn>
                  <a:cxn ang="0">
                    <a:pos x="T2" y="T3"/>
                  </a:cxn>
                  <a:cxn ang="0">
                    <a:pos x="T4" y="T5"/>
                  </a:cxn>
                  <a:cxn ang="0">
                    <a:pos x="T6" y="T7"/>
                  </a:cxn>
                  <a:cxn ang="0">
                    <a:pos x="T8" y="T9"/>
                  </a:cxn>
                  <a:cxn ang="0">
                    <a:pos x="T10" y="T11"/>
                  </a:cxn>
                  <a:cxn ang="0">
                    <a:pos x="T12" y="T13"/>
                  </a:cxn>
                </a:cxnLst>
                <a:rect l="0" t="0" r="r" b="b"/>
                <a:pathLst>
                  <a:path w="37" h="258">
                    <a:moveTo>
                      <a:pt x="36" y="258"/>
                    </a:moveTo>
                    <a:cubicBezTo>
                      <a:pt x="6" y="175"/>
                      <a:pt x="19" y="86"/>
                      <a:pt x="0" y="1"/>
                    </a:cubicBezTo>
                    <a:cubicBezTo>
                      <a:pt x="2" y="0"/>
                      <a:pt x="4" y="0"/>
                      <a:pt x="6" y="0"/>
                    </a:cubicBezTo>
                    <a:cubicBezTo>
                      <a:pt x="12" y="29"/>
                      <a:pt x="18" y="58"/>
                      <a:pt x="23" y="88"/>
                    </a:cubicBezTo>
                    <a:cubicBezTo>
                      <a:pt x="24" y="93"/>
                      <a:pt x="19" y="99"/>
                      <a:pt x="19" y="106"/>
                    </a:cubicBezTo>
                    <a:cubicBezTo>
                      <a:pt x="16" y="147"/>
                      <a:pt x="30" y="186"/>
                      <a:pt x="35" y="226"/>
                    </a:cubicBezTo>
                    <a:cubicBezTo>
                      <a:pt x="36" y="237"/>
                      <a:pt x="37" y="249"/>
                      <a:pt x="36" y="258"/>
                    </a:cubicBezTo>
                    <a:close/>
                  </a:path>
                </a:pathLst>
              </a:custGeom>
              <a:solidFill>
                <a:srgbClr val="9C7F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444"/>
              <p:cNvSpPr/>
              <p:nvPr/>
            </p:nvSpPr>
            <p:spPr bwMode="auto">
              <a:xfrm>
                <a:off x="1922" y="1875"/>
                <a:ext cx="36" cy="298"/>
              </a:xfrm>
              <a:custGeom>
                <a:avLst/>
                <a:gdLst>
                  <a:gd name="T0" fmla="*/ 6 w 32"/>
                  <a:gd name="T1" fmla="*/ 0 h 265"/>
                  <a:gd name="T2" fmla="*/ 18 w 32"/>
                  <a:gd name="T3" fmla="*/ 63 h 265"/>
                  <a:gd name="T4" fmla="*/ 30 w 32"/>
                  <a:gd name="T5" fmla="*/ 235 h 265"/>
                  <a:gd name="T6" fmla="*/ 32 w 32"/>
                  <a:gd name="T7" fmla="*/ 265 h 265"/>
                  <a:gd name="T8" fmla="*/ 0 w 32"/>
                  <a:gd name="T9" fmla="*/ 1 h 265"/>
                  <a:gd name="T10" fmla="*/ 6 w 32"/>
                  <a:gd name="T11" fmla="*/ 0 h 265"/>
                </a:gdLst>
                <a:ahLst/>
                <a:cxnLst>
                  <a:cxn ang="0">
                    <a:pos x="T0" y="T1"/>
                  </a:cxn>
                  <a:cxn ang="0">
                    <a:pos x="T2" y="T3"/>
                  </a:cxn>
                  <a:cxn ang="0">
                    <a:pos x="T4" y="T5"/>
                  </a:cxn>
                  <a:cxn ang="0">
                    <a:pos x="T6" y="T7"/>
                  </a:cxn>
                  <a:cxn ang="0">
                    <a:pos x="T8" y="T9"/>
                  </a:cxn>
                  <a:cxn ang="0">
                    <a:pos x="T10" y="T11"/>
                  </a:cxn>
                </a:cxnLst>
                <a:rect l="0" t="0" r="r" b="b"/>
                <a:pathLst>
                  <a:path w="32" h="265">
                    <a:moveTo>
                      <a:pt x="6" y="0"/>
                    </a:moveTo>
                    <a:cubicBezTo>
                      <a:pt x="10" y="21"/>
                      <a:pt x="16" y="42"/>
                      <a:pt x="18" y="63"/>
                    </a:cubicBezTo>
                    <a:cubicBezTo>
                      <a:pt x="23" y="121"/>
                      <a:pt x="21" y="178"/>
                      <a:pt x="30" y="235"/>
                    </a:cubicBezTo>
                    <a:cubicBezTo>
                      <a:pt x="31" y="245"/>
                      <a:pt x="32" y="255"/>
                      <a:pt x="32" y="265"/>
                    </a:cubicBezTo>
                    <a:cubicBezTo>
                      <a:pt x="11" y="178"/>
                      <a:pt x="17" y="88"/>
                      <a:pt x="0" y="1"/>
                    </a:cubicBezTo>
                    <a:cubicBezTo>
                      <a:pt x="2" y="1"/>
                      <a:pt x="4" y="0"/>
                      <a:pt x="6" y="0"/>
                    </a:cubicBezTo>
                    <a:close/>
                  </a:path>
                </a:pathLst>
              </a:custGeom>
              <a:solidFill>
                <a:srgbClr val="8C6E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445"/>
              <p:cNvSpPr/>
              <p:nvPr/>
            </p:nvSpPr>
            <p:spPr bwMode="auto">
              <a:xfrm>
                <a:off x="1712" y="2179"/>
                <a:ext cx="35" cy="177"/>
              </a:xfrm>
              <a:custGeom>
                <a:avLst/>
                <a:gdLst>
                  <a:gd name="T0" fmla="*/ 31 w 31"/>
                  <a:gd name="T1" fmla="*/ 158 h 158"/>
                  <a:gd name="T2" fmla="*/ 17 w 31"/>
                  <a:gd name="T3" fmla="*/ 0 h 158"/>
                  <a:gd name="T4" fmla="*/ 31 w 31"/>
                  <a:gd name="T5" fmla="*/ 158 h 158"/>
                </a:gdLst>
                <a:ahLst/>
                <a:cxnLst>
                  <a:cxn ang="0">
                    <a:pos x="T0" y="T1"/>
                  </a:cxn>
                  <a:cxn ang="0">
                    <a:pos x="T2" y="T3"/>
                  </a:cxn>
                  <a:cxn ang="0">
                    <a:pos x="T4" y="T5"/>
                  </a:cxn>
                </a:cxnLst>
                <a:rect l="0" t="0" r="r" b="b"/>
                <a:pathLst>
                  <a:path w="31" h="158">
                    <a:moveTo>
                      <a:pt x="31" y="158"/>
                    </a:moveTo>
                    <a:cubicBezTo>
                      <a:pt x="14" y="110"/>
                      <a:pt x="0" y="58"/>
                      <a:pt x="17" y="0"/>
                    </a:cubicBezTo>
                    <a:cubicBezTo>
                      <a:pt x="23" y="52"/>
                      <a:pt x="23" y="105"/>
                      <a:pt x="31" y="158"/>
                    </a:cubicBezTo>
                    <a:close/>
                  </a:path>
                </a:pathLst>
              </a:custGeom>
              <a:solidFill>
                <a:srgbClr val="A9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446"/>
              <p:cNvSpPr/>
              <p:nvPr/>
            </p:nvSpPr>
            <p:spPr bwMode="auto">
              <a:xfrm>
                <a:off x="1745" y="2365"/>
                <a:ext cx="40" cy="245"/>
              </a:xfrm>
              <a:custGeom>
                <a:avLst/>
                <a:gdLst>
                  <a:gd name="T0" fmla="*/ 0 w 35"/>
                  <a:gd name="T1" fmla="*/ 0 h 218"/>
                  <a:gd name="T2" fmla="*/ 11 w 35"/>
                  <a:gd name="T3" fmla="*/ 22 h 218"/>
                  <a:gd name="T4" fmla="*/ 29 w 35"/>
                  <a:gd name="T5" fmla="*/ 186 h 218"/>
                  <a:gd name="T6" fmla="*/ 35 w 35"/>
                  <a:gd name="T7" fmla="*/ 218 h 218"/>
                  <a:gd name="T8" fmla="*/ 0 w 35"/>
                  <a:gd name="T9" fmla="*/ 0 h 218"/>
                </a:gdLst>
                <a:ahLst/>
                <a:cxnLst>
                  <a:cxn ang="0">
                    <a:pos x="T0" y="T1"/>
                  </a:cxn>
                  <a:cxn ang="0">
                    <a:pos x="T2" y="T3"/>
                  </a:cxn>
                  <a:cxn ang="0">
                    <a:pos x="T4" y="T5"/>
                  </a:cxn>
                  <a:cxn ang="0">
                    <a:pos x="T6" y="T7"/>
                  </a:cxn>
                  <a:cxn ang="0">
                    <a:pos x="T8" y="T9"/>
                  </a:cxn>
                </a:cxnLst>
                <a:rect l="0" t="0" r="r" b="b"/>
                <a:pathLst>
                  <a:path w="35" h="218">
                    <a:moveTo>
                      <a:pt x="0" y="0"/>
                    </a:moveTo>
                    <a:cubicBezTo>
                      <a:pt x="13" y="3"/>
                      <a:pt x="11" y="13"/>
                      <a:pt x="11" y="22"/>
                    </a:cubicBezTo>
                    <a:cubicBezTo>
                      <a:pt x="9" y="78"/>
                      <a:pt x="25" y="131"/>
                      <a:pt x="29" y="186"/>
                    </a:cubicBezTo>
                    <a:cubicBezTo>
                      <a:pt x="30" y="196"/>
                      <a:pt x="35" y="207"/>
                      <a:pt x="35" y="218"/>
                    </a:cubicBezTo>
                    <a:cubicBezTo>
                      <a:pt x="11" y="148"/>
                      <a:pt x="6" y="74"/>
                      <a:pt x="0" y="0"/>
                    </a:cubicBezTo>
                    <a:close/>
                  </a:path>
                </a:pathLst>
              </a:custGeom>
              <a:solidFill>
                <a:srgbClr val="A9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447"/>
              <p:cNvSpPr/>
              <p:nvPr/>
            </p:nvSpPr>
            <p:spPr bwMode="auto">
              <a:xfrm>
                <a:off x="1838" y="1977"/>
                <a:ext cx="42" cy="265"/>
              </a:xfrm>
              <a:custGeom>
                <a:avLst/>
                <a:gdLst>
                  <a:gd name="T0" fmla="*/ 29 w 38"/>
                  <a:gd name="T1" fmla="*/ 213 h 236"/>
                  <a:gd name="T2" fmla="*/ 7 w 38"/>
                  <a:gd name="T3" fmla="*/ 80 h 236"/>
                  <a:gd name="T4" fmla="*/ 3 w 38"/>
                  <a:gd name="T5" fmla="*/ 0 h 236"/>
                  <a:gd name="T6" fmla="*/ 20 w 38"/>
                  <a:gd name="T7" fmla="*/ 114 h 236"/>
                  <a:gd name="T8" fmla="*/ 38 w 38"/>
                  <a:gd name="T9" fmla="*/ 229 h 236"/>
                  <a:gd name="T10" fmla="*/ 31 w 38"/>
                  <a:gd name="T11" fmla="*/ 230 h 236"/>
                  <a:gd name="T12" fmla="*/ 29 w 38"/>
                  <a:gd name="T13" fmla="*/ 213 h 236"/>
                </a:gdLst>
                <a:ahLst/>
                <a:cxnLst>
                  <a:cxn ang="0">
                    <a:pos x="T0" y="T1"/>
                  </a:cxn>
                  <a:cxn ang="0">
                    <a:pos x="T2" y="T3"/>
                  </a:cxn>
                  <a:cxn ang="0">
                    <a:pos x="T4" y="T5"/>
                  </a:cxn>
                  <a:cxn ang="0">
                    <a:pos x="T6" y="T7"/>
                  </a:cxn>
                  <a:cxn ang="0">
                    <a:pos x="T8" y="T9"/>
                  </a:cxn>
                  <a:cxn ang="0">
                    <a:pos x="T10" y="T11"/>
                  </a:cxn>
                  <a:cxn ang="0">
                    <a:pos x="T12" y="T13"/>
                  </a:cxn>
                </a:cxnLst>
                <a:rect l="0" t="0" r="r" b="b"/>
                <a:pathLst>
                  <a:path w="38" h="236">
                    <a:moveTo>
                      <a:pt x="29" y="213"/>
                    </a:moveTo>
                    <a:cubicBezTo>
                      <a:pt x="22" y="168"/>
                      <a:pt x="14" y="124"/>
                      <a:pt x="7" y="80"/>
                    </a:cubicBezTo>
                    <a:cubicBezTo>
                      <a:pt x="3" y="53"/>
                      <a:pt x="0" y="27"/>
                      <a:pt x="3" y="0"/>
                    </a:cubicBezTo>
                    <a:cubicBezTo>
                      <a:pt x="11" y="38"/>
                      <a:pt x="11" y="76"/>
                      <a:pt x="20" y="114"/>
                    </a:cubicBezTo>
                    <a:cubicBezTo>
                      <a:pt x="29" y="151"/>
                      <a:pt x="36" y="190"/>
                      <a:pt x="38" y="229"/>
                    </a:cubicBezTo>
                    <a:cubicBezTo>
                      <a:pt x="37" y="236"/>
                      <a:pt x="34" y="233"/>
                      <a:pt x="31" y="230"/>
                    </a:cubicBezTo>
                    <a:cubicBezTo>
                      <a:pt x="27" y="225"/>
                      <a:pt x="31" y="218"/>
                      <a:pt x="29" y="213"/>
                    </a:cubicBezTo>
                    <a:close/>
                  </a:path>
                </a:pathLst>
              </a:custGeom>
              <a:solidFill>
                <a:srgbClr val="9A7A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448"/>
              <p:cNvSpPr/>
              <p:nvPr/>
            </p:nvSpPr>
            <p:spPr bwMode="auto">
              <a:xfrm>
                <a:off x="1750" y="2161"/>
                <a:ext cx="38" cy="193"/>
              </a:xfrm>
              <a:custGeom>
                <a:avLst/>
                <a:gdLst>
                  <a:gd name="T0" fmla="*/ 27 w 34"/>
                  <a:gd name="T1" fmla="*/ 81 h 172"/>
                  <a:gd name="T2" fmla="*/ 27 w 34"/>
                  <a:gd name="T3" fmla="*/ 172 h 172"/>
                  <a:gd name="T4" fmla="*/ 6 w 34"/>
                  <a:gd name="T5" fmla="*/ 0 h 172"/>
                  <a:gd name="T6" fmla="*/ 17 w 34"/>
                  <a:gd name="T7" fmla="*/ 77 h 172"/>
                  <a:gd name="T8" fmla="*/ 28 w 34"/>
                  <a:gd name="T9" fmla="*/ 68 h 172"/>
                  <a:gd name="T10" fmla="*/ 27 w 34"/>
                  <a:gd name="T11" fmla="*/ 81 h 172"/>
                </a:gdLst>
                <a:ahLst/>
                <a:cxnLst>
                  <a:cxn ang="0">
                    <a:pos x="T0" y="T1"/>
                  </a:cxn>
                  <a:cxn ang="0">
                    <a:pos x="T2" y="T3"/>
                  </a:cxn>
                  <a:cxn ang="0">
                    <a:pos x="T4" y="T5"/>
                  </a:cxn>
                  <a:cxn ang="0">
                    <a:pos x="T6" y="T7"/>
                  </a:cxn>
                  <a:cxn ang="0">
                    <a:pos x="T8" y="T9"/>
                  </a:cxn>
                  <a:cxn ang="0">
                    <a:pos x="T10" y="T11"/>
                  </a:cxn>
                </a:cxnLst>
                <a:rect l="0" t="0" r="r" b="b"/>
                <a:pathLst>
                  <a:path w="34" h="172">
                    <a:moveTo>
                      <a:pt x="27" y="81"/>
                    </a:moveTo>
                    <a:cubicBezTo>
                      <a:pt x="27" y="111"/>
                      <a:pt x="27" y="142"/>
                      <a:pt x="27" y="172"/>
                    </a:cubicBezTo>
                    <a:cubicBezTo>
                      <a:pt x="25" y="114"/>
                      <a:pt x="0" y="59"/>
                      <a:pt x="6" y="0"/>
                    </a:cubicBezTo>
                    <a:cubicBezTo>
                      <a:pt x="12" y="25"/>
                      <a:pt x="9" y="51"/>
                      <a:pt x="17" y="77"/>
                    </a:cubicBezTo>
                    <a:cubicBezTo>
                      <a:pt x="23" y="79"/>
                      <a:pt x="16" y="59"/>
                      <a:pt x="28" y="68"/>
                    </a:cubicBezTo>
                    <a:cubicBezTo>
                      <a:pt x="33" y="73"/>
                      <a:pt x="34" y="77"/>
                      <a:pt x="27" y="81"/>
                    </a:cubicBezTo>
                    <a:close/>
                  </a:path>
                </a:pathLst>
              </a:custGeom>
              <a:solidFill>
                <a:srgbClr val="9C7A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449"/>
              <p:cNvSpPr/>
              <p:nvPr/>
            </p:nvSpPr>
            <p:spPr bwMode="auto">
              <a:xfrm>
                <a:off x="1657" y="2090"/>
                <a:ext cx="42" cy="182"/>
              </a:xfrm>
              <a:custGeom>
                <a:avLst/>
                <a:gdLst>
                  <a:gd name="T0" fmla="*/ 25 w 38"/>
                  <a:gd name="T1" fmla="*/ 162 h 162"/>
                  <a:gd name="T2" fmla="*/ 15 w 38"/>
                  <a:gd name="T3" fmla="*/ 0 h 162"/>
                  <a:gd name="T4" fmla="*/ 22 w 38"/>
                  <a:gd name="T5" fmla="*/ 60 h 162"/>
                  <a:gd name="T6" fmla="*/ 32 w 38"/>
                  <a:gd name="T7" fmla="*/ 75 h 162"/>
                  <a:gd name="T8" fmla="*/ 34 w 38"/>
                  <a:gd name="T9" fmla="*/ 82 h 162"/>
                  <a:gd name="T10" fmla="*/ 34 w 38"/>
                  <a:gd name="T11" fmla="*/ 162 h 162"/>
                  <a:gd name="T12" fmla="*/ 25 w 38"/>
                  <a:gd name="T13" fmla="*/ 162 h 162"/>
                </a:gdLst>
                <a:ahLst/>
                <a:cxnLst>
                  <a:cxn ang="0">
                    <a:pos x="T0" y="T1"/>
                  </a:cxn>
                  <a:cxn ang="0">
                    <a:pos x="T2" y="T3"/>
                  </a:cxn>
                  <a:cxn ang="0">
                    <a:pos x="T4" y="T5"/>
                  </a:cxn>
                  <a:cxn ang="0">
                    <a:pos x="T6" y="T7"/>
                  </a:cxn>
                  <a:cxn ang="0">
                    <a:pos x="T8" y="T9"/>
                  </a:cxn>
                  <a:cxn ang="0">
                    <a:pos x="T10" y="T11"/>
                  </a:cxn>
                  <a:cxn ang="0">
                    <a:pos x="T12" y="T13"/>
                  </a:cxn>
                </a:cxnLst>
                <a:rect l="0" t="0" r="r" b="b"/>
                <a:pathLst>
                  <a:path w="38" h="162">
                    <a:moveTo>
                      <a:pt x="25" y="162"/>
                    </a:moveTo>
                    <a:cubicBezTo>
                      <a:pt x="38" y="107"/>
                      <a:pt x="0" y="55"/>
                      <a:pt x="15" y="0"/>
                    </a:cubicBezTo>
                    <a:cubicBezTo>
                      <a:pt x="20" y="20"/>
                      <a:pt x="17" y="40"/>
                      <a:pt x="22" y="60"/>
                    </a:cubicBezTo>
                    <a:cubicBezTo>
                      <a:pt x="24" y="66"/>
                      <a:pt x="16" y="79"/>
                      <a:pt x="32" y="75"/>
                    </a:cubicBezTo>
                    <a:cubicBezTo>
                      <a:pt x="33" y="77"/>
                      <a:pt x="34" y="80"/>
                      <a:pt x="34" y="82"/>
                    </a:cubicBezTo>
                    <a:cubicBezTo>
                      <a:pt x="34" y="109"/>
                      <a:pt x="34" y="135"/>
                      <a:pt x="34" y="162"/>
                    </a:cubicBezTo>
                    <a:cubicBezTo>
                      <a:pt x="31" y="162"/>
                      <a:pt x="28" y="162"/>
                      <a:pt x="25" y="162"/>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450"/>
              <p:cNvSpPr/>
              <p:nvPr/>
            </p:nvSpPr>
            <p:spPr bwMode="auto">
              <a:xfrm>
                <a:off x="1800" y="1937"/>
                <a:ext cx="45" cy="195"/>
              </a:xfrm>
              <a:custGeom>
                <a:avLst/>
                <a:gdLst>
                  <a:gd name="T0" fmla="*/ 9 w 40"/>
                  <a:gd name="T1" fmla="*/ 0 h 173"/>
                  <a:gd name="T2" fmla="*/ 19 w 40"/>
                  <a:gd name="T3" fmla="*/ 84 h 173"/>
                  <a:gd name="T4" fmla="*/ 27 w 40"/>
                  <a:gd name="T5" fmla="*/ 69 h 173"/>
                  <a:gd name="T6" fmla="*/ 40 w 40"/>
                  <a:gd name="T7" fmla="*/ 172 h 173"/>
                  <a:gd name="T8" fmla="*/ 36 w 40"/>
                  <a:gd name="T9" fmla="*/ 173 h 173"/>
                  <a:gd name="T10" fmla="*/ 32 w 40"/>
                  <a:gd name="T11" fmla="*/ 141 h 173"/>
                  <a:gd name="T12" fmla="*/ 11 w 40"/>
                  <a:gd name="T13" fmla="*/ 73 h 173"/>
                  <a:gd name="T14" fmla="*/ 3 w 40"/>
                  <a:gd name="T15" fmla="*/ 12 h 173"/>
                  <a:gd name="T16" fmla="*/ 9 w 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173">
                    <a:moveTo>
                      <a:pt x="9" y="0"/>
                    </a:moveTo>
                    <a:cubicBezTo>
                      <a:pt x="17" y="27"/>
                      <a:pt x="15" y="56"/>
                      <a:pt x="19" y="84"/>
                    </a:cubicBezTo>
                    <a:cubicBezTo>
                      <a:pt x="25" y="80"/>
                      <a:pt x="19" y="73"/>
                      <a:pt x="27" y="69"/>
                    </a:cubicBezTo>
                    <a:cubicBezTo>
                      <a:pt x="34" y="103"/>
                      <a:pt x="38" y="138"/>
                      <a:pt x="40" y="172"/>
                    </a:cubicBezTo>
                    <a:cubicBezTo>
                      <a:pt x="39" y="172"/>
                      <a:pt x="37" y="173"/>
                      <a:pt x="36" y="173"/>
                    </a:cubicBezTo>
                    <a:cubicBezTo>
                      <a:pt x="34" y="162"/>
                      <a:pt x="32" y="152"/>
                      <a:pt x="32" y="141"/>
                    </a:cubicBezTo>
                    <a:cubicBezTo>
                      <a:pt x="32" y="116"/>
                      <a:pt x="13" y="97"/>
                      <a:pt x="11" y="73"/>
                    </a:cubicBezTo>
                    <a:cubicBezTo>
                      <a:pt x="9" y="52"/>
                      <a:pt x="9" y="31"/>
                      <a:pt x="3" y="12"/>
                    </a:cubicBezTo>
                    <a:cubicBezTo>
                      <a:pt x="6" y="8"/>
                      <a:pt x="0" y="0"/>
                      <a:pt x="9" y="0"/>
                    </a:cubicBezTo>
                    <a:close/>
                  </a:path>
                </a:pathLst>
              </a:custGeom>
              <a:solidFill>
                <a:srgbClr val="A886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451"/>
              <p:cNvSpPr/>
              <p:nvPr/>
            </p:nvSpPr>
            <p:spPr bwMode="auto">
              <a:xfrm>
                <a:off x="1703" y="1755"/>
                <a:ext cx="30" cy="202"/>
              </a:xfrm>
              <a:custGeom>
                <a:avLst/>
                <a:gdLst>
                  <a:gd name="T0" fmla="*/ 1 w 27"/>
                  <a:gd name="T1" fmla="*/ 114 h 180"/>
                  <a:gd name="T2" fmla="*/ 6 w 27"/>
                  <a:gd name="T3" fmla="*/ 113 h 180"/>
                  <a:gd name="T4" fmla="*/ 10 w 27"/>
                  <a:gd name="T5" fmla="*/ 143 h 180"/>
                  <a:gd name="T6" fmla="*/ 17 w 27"/>
                  <a:gd name="T7" fmla="*/ 2 h 180"/>
                  <a:gd name="T8" fmla="*/ 21 w 27"/>
                  <a:gd name="T9" fmla="*/ 2 h 180"/>
                  <a:gd name="T10" fmla="*/ 27 w 27"/>
                  <a:gd name="T11" fmla="*/ 83 h 180"/>
                  <a:gd name="T12" fmla="*/ 17 w 27"/>
                  <a:gd name="T13" fmla="*/ 153 h 180"/>
                  <a:gd name="T14" fmla="*/ 8 w 27"/>
                  <a:gd name="T15" fmla="*/ 180 h 180"/>
                  <a:gd name="T16" fmla="*/ 1 w 27"/>
                  <a:gd name="T17" fmla="*/ 11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180">
                    <a:moveTo>
                      <a:pt x="1" y="114"/>
                    </a:moveTo>
                    <a:cubicBezTo>
                      <a:pt x="3" y="114"/>
                      <a:pt x="4" y="114"/>
                      <a:pt x="6" y="113"/>
                    </a:cubicBezTo>
                    <a:cubicBezTo>
                      <a:pt x="7" y="123"/>
                      <a:pt x="9" y="133"/>
                      <a:pt x="10" y="143"/>
                    </a:cubicBezTo>
                    <a:cubicBezTo>
                      <a:pt x="24" y="96"/>
                      <a:pt x="15" y="49"/>
                      <a:pt x="17" y="2"/>
                    </a:cubicBezTo>
                    <a:cubicBezTo>
                      <a:pt x="18" y="0"/>
                      <a:pt x="20" y="0"/>
                      <a:pt x="21" y="2"/>
                    </a:cubicBezTo>
                    <a:cubicBezTo>
                      <a:pt x="22" y="29"/>
                      <a:pt x="26" y="56"/>
                      <a:pt x="27" y="83"/>
                    </a:cubicBezTo>
                    <a:cubicBezTo>
                      <a:pt x="27" y="105"/>
                      <a:pt x="24" y="130"/>
                      <a:pt x="17" y="153"/>
                    </a:cubicBezTo>
                    <a:cubicBezTo>
                      <a:pt x="14" y="160"/>
                      <a:pt x="15" y="169"/>
                      <a:pt x="8" y="180"/>
                    </a:cubicBezTo>
                    <a:cubicBezTo>
                      <a:pt x="5" y="155"/>
                      <a:pt x="0" y="135"/>
                      <a:pt x="1" y="114"/>
                    </a:cubicBezTo>
                    <a:close/>
                  </a:path>
                </a:pathLst>
              </a:custGeom>
              <a:solidFill>
                <a:srgbClr val="906B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452"/>
              <p:cNvSpPr/>
              <p:nvPr/>
            </p:nvSpPr>
            <p:spPr bwMode="auto">
              <a:xfrm>
                <a:off x="1826" y="2224"/>
                <a:ext cx="28" cy="263"/>
              </a:xfrm>
              <a:custGeom>
                <a:avLst/>
                <a:gdLst>
                  <a:gd name="T0" fmla="*/ 11 w 25"/>
                  <a:gd name="T1" fmla="*/ 1 h 234"/>
                  <a:gd name="T2" fmla="*/ 9 w 25"/>
                  <a:gd name="T3" fmla="*/ 96 h 234"/>
                  <a:gd name="T4" fmla="*/ 25 w 25"/>
                  <a:gd name="T5" fmla="*/ 234 h 234"/>
                  <a:gd name="T6" fmla="*/ 12 w 25"/>
                  <a:gd name="T7" fmla="*/ 205 h 234"/>
                  <a:gd name="T8" fmla="*/ 2 w 25"/>
                  <a:gd name="T9" fmla="*/ 14 h 234"/>
                  <a:gd name="T10" fmla="*/ 11 w 25"/>
                  <a:gd name="T11" fmla="*/ 1 h 234"/>
                </a:gdLst>
                <a:ahLst/>
                <a:cxnLst>
                  <a:cxn ang="0">
                    <a:pos x="T0" y="T1"/>
                  </a:cxn>
                  <a:cxn ang="0">
                    <a:pos x="T2" y="T3"/>
                  </a:cxn>
                  <a:cxn ang="0">
                    <a:pos x="T4" y="T5"/>
                  </a:cxn>
                  <a:cxn ang="0">
                    <a:pos x="T6" y="T7"/>
                  </a:cxn>
                  <a:cxn ang="0">
                    <a:pos x="T8" y="T9"/>
                  </a:cxn>
                  <a:cxn ang="0">
                    <a:pos x="T10" y="T11"/>
                  </a:cxn>
                </a:cxnLst>
                <a:rect l="0" t="0" r="r" b="b"/>
                <a:pathLst>
                  <a:path w="25" h="234">
                    <a:moveTo>
                      <a:pt x="11" y="1"/>
                    </a:moveTo>
                    <a:cubicBezTo>
                      <a:pt x="4" y="33"/>
                      <a:pt x="9" y="65"/>
                      <a:pt x="9" y="96"/>
                    </a:cubicBezTo>
                    <a:cubicBezTo>
                      <a:pt x="8" y="142"/>
                      <a:pt x="17" y="186"/>
                      <a:pt x="25" y="234"/>
                    </a:cubicBezTo>
                    <a:cubicBezTo>
                      <a:pt x="14" y="225"/>
                      <a:pt x="14" y="214"/>
                      <a:pt x="12" y="205"/>
                    </a:cubicBezTo>
                    <a:cubicBezTo>
                      <a:pt x="1" y="142"/>
                      <a:pt x="2" y="78"/>
                      <a:pt x="2" y="14"/>
                    </a:cubicBezTo>
                    <a:cubicBezTo>
                      <a:pt x="2" y="8"/>
                      <a:pt x="0" y="0"/>
                      <a:pt x="11" y="1"/>
                    </a:cubicBezTo>
                    <a:close/>
                  </a:path>
                </a:pathLst>
              </a:custGeom>
              <a:solidFill>
                <a:srgbClr val="8E70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453"/>
              <p:cNvSpPr/>
              <p:nvPr/>
            </p:nvSpPr>
            <p:spPr bwMode="auto">
              <a:xfrm>
                <a:off x="1714" y="1276"/>
                <a:ext cx="26" cy="202"/>
              </a:xfrm>
              <a:custGeom>
                <a:avLst/>
                <a:gdLst>
                  <a:gd name="T0" fmla="*/ 9 w 23"/>
                  <a:gd name="T1" fmla="*/ 180 h 180"/>
                  <a:gd name="T2" fmla="*/ 0 w 23"/>
                  <a:gd name="T3" fmla="*/ 0 h 180"/>
                  <a:gd name="T4" fmla="*/ 23 w 23"/>
                  <a:gd name="T5" fmla="*/ 101 h 180"/>
                  <a:gd name="T6" fmla="*/ 12 w 23"/>
                  <a:gd name="T7" fmla="*/ 94 h 180"/>
                  <a:gd name="T8" fmla="*/ 9 w 23"/>
                  <a:gd name="T9" fmla="*/ 180 h 180"/>
                </a:gdLst>
                <a:ahLst/>
                <a:cxnLst>
                  <a:cxn ang="0">
                    <a:pos x="T0" y="T1"/>
                  </a:cxn>
                  <a:cxn ang="0">
                    <a:pos x="T2" y="T3"/>
                  </a:cxn>
                  <a:cxn ang="0">
                    <a:pos x="T4" y="T5"/>
                  </a:cxn>
                  <a:cxn ang="0">
                    <a:pos x="T6" y="T7"/>
                  </a:cxn>
                  <a:cxn ang="0">
                    <a:pos x="T8" y="T9"/>
                  </a:cxn>
                </a:cxnLst>
                <a:rect l="0" t="0" r="r" b="b"/>
                <a:pathLst>
                  <a:path w="23" h="180">
                    <a:moveTo>
                      <a:pt x="9" y="180"/>
                    </a:moveTo>
                    <a:cubicBezTo>
                      <a:pt x="5" y="120"/>
                      <a:pt x="14" y="60"/>
                      <a:pt x="0" y="0"/>
                    </a:cubicBezTo>
                    <a:cubicBezTo>
                      <a:pt x="13" y="33"/>
                      <a:pt x="12" y="68"/>
                      <a:pt x="23" y="101"/>
                    </a:cubicBezTo>
                    <a:cubicBezTo>
                      <a:pt x="16" y="102"/>
                      <a:pt x="18" y="94"/>
                      <a:pt x="12" y="94"/>
                    </a:cubicBezTo>
                    <a:cubicBezTo>
                      <a:pt x="18" y="123"/>
                      <a:pt x="14" y="151"/>
                      <a:pt x="9" y="180"/>
                    </a:cubicBezTo>
                    <a:close/>
                  </a:path>
                </a:pathLst>
              </a:custGeom>
              <a:solidFill>
                <a:srgbClr val="B491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454"/>
              <p:cNvSpPr/>
              <p:nvPr/>
            </p:nvSpPr>
            <p:spPr bwMode="auto">
              <a:xfrm>
                <a:off x="1849" y="2329"/>
                <a:ext cx="31" cy="199"/>
              </a:xfrm>
              <a:custGeom>
                <a:avLst/>
                <a:gdLst>
                  <a:gd name="T0" fmla="*/ 14 w 28"/>
                  <a:gd name="T1" fmla="*/ 177 h 177"/>
                  <a:gd name="T2" fmla="*/ 0 w 28"/>
                  <a:gd name="T3" fmla="*/ 1 h 177"/>
                  <a:gd name="T4" fmla="*/ 5 w 28"/>
                  <a:gd name="T5" fmla="*/ 0 h 177"/>
                  <a:gd name="T6" fmla="*/ 17 w 28"/>
                  <a:gd name="T7" fmla="*/ 71 h 177"/>
                  <a:gd name="T8" fmla="*/ 27 w 28"/>
                  <a:gd name="T9" fmla="*/ 63 h 177"/>
                  <a:gd name="T10" fmla="*/ 22 w 28"/>
                  <a:gd name="T11" fmla="*/ 177 h 177"/>
                  <a:gd name="T12" fmla="*/ 14 w 28"/>
                  <a:gd name="T13" fmla="*/ 177 h 177"/>
                </a:gdLst>
                <a:ahLst/>
                <a:cxnLst>
                  <a:cxn ang="0">
                    <a:pos x="T0" y="T1"/>
                  </a:cxn>
                  <a:cxn ang="0">
                    <a:pos x="T2" y="T3"/>
                  </a:cxn>
                  <a:cxn ang="0">
                    <a:pos x="T4" y="T5"/>
                  </a:cxn>
                  <a:cxn ang="0">
                    <a:pos x="T6" y="T7"/>
                  </a:cxn>
                  <a:cxn ang="0">
                    <a:pos x="T8" y="T9"/>
                  </a:cxn>
                  <a:cxn ang="0">
                    <a:pos x="T10" y="T11"/>
                  </a:cxn>
                  <a:cxn ang="0">
                    <a:pos x="T12" y="T13"/>
                  </a:cxn>
                </a:cxnLst>
                <a:rect l="0" t="0" r="r" b="b"/>
                <a:pathLst>
                  <a:path w="28" h="177">
                    <a:moveTo>
                      <a:pt x="14" y="177"/>
                    </a:moveTo>
                    <a:cubicBezTo>
                      <a:pt x="28" y="117"/>
                      <a:pt x="4" y="60"/>
                      <a:pt x="0" y="1"/>
                    </a:cubicBezTo>
                    <a:cubicBezTo>
                      <a:pt x="2" y="1"/>
                      <a:pt x="4" y="1"/>
                      <a:pt x="5" y="0"/>
                    </a:cubicBezTo>
                    <a:cubicBezTo>
                      <a:pt x="9" y="24"/>
                      <a:pt x="13" y="48"/>
                      <a:pt x="17" y="71"/>
                    </a:cubicBezTo>
                    <a:cubicBezTo>
                      <a:pt x="22" y="73"/>
                      <a:pt x="21" y="66"/>
                      <a:pt x="27" y="63"/>
                    </a:cubicBezTo>
                    <a:cubicBezTo>
                      <a:pt x="25" y="102"/>
                      <a:pt x="24" y="139"/>
                      <a:pt x="22" y="177"/>
                    </a:cubicBezTo>
                    <a:cubicBezTo>
                      <a:pt x="20" y="177"/>
                      <a:pt x="17" y="177"/>
                      <a:pt x="14" y="177"/>
                    </a:cubicBezTo>
                    <a:close/>
                  </a:path>
                </a:pathLst>
              </a:custGeom>
              <a:solidFill>
                <a:srgbClr val="8C6F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455"/>
              <p:cNvSpPr/>
              <p:nvPr/>
            </p:nvSpPr>
            <p:spPr bwMode="auto">
              <a:xfrm>
                <a:off x="1725" y="2390"/>
                <a:ext cx="40" cy="195"/>
              </a:xfrm>
              <a:custGeom>
                <a:avLst/>
                <a:gdLst>
                  <a:gd name="T0" fmla="*/ 28 w 35"/>
                  <a:gd name="T1" fmla="*/ 174 h 174"/>
                  <a:gd name="T2" fmla="*/ 17 w 35"/>
                  <a:gd name="T3" fmla="*/ 160 h 174"/>
                  <a:gd name="T4" fmla="*/ 0 w 35"/>
                  <a:gd name="T5" fmla="*/ 1 h 174"/>
                  <a:gd name="T6" fmla="*/ 5 w 35"/>
                  <a:gd name="T7" fmla="*/ 1 h 174"/>
                  <a:gd name="T8" fmla="*/ 20 w 35"/>
                  <a:gd name="T9" fmla="*/ 122 h 174"/>
                  <a:gd name="T10" fmla="*/ 28 w 35"/>
                  <a:gd name="T11" fmla="*/ 141 h 174"/>
                  <a:gd name="T12" fmla="*/ 28 w 35"/>
                  <a:gd name="T13" fmla="*/ 174 h 174"/>
                </a:gdLst>
                <a:ahLst/>
                <a:cxnLst>
                  <a:cxn ang="0">
                    <a:pos x="T0" y="T1"/>
                  </a:cxn>
                  <a:cxn ang="0">
                    <a:pos x="T2" y="T3"/>
                  </a:cxn>
                  <a:cxn ang="0">
                    <a:pos x="T4" y="T5"/>
                  </a:cxn>
                  <a:cxn ang="0">
                    <a:pos x="T6" y="T7"/>
                  </a:cxn>
                  <a:cxn ang="0">
                    <a:pos x="T8" y="T9"/>
                  </a:cxn>
                  <a:cxn ang="0">
                    <a:pos x="T10" y="T11"/>
                  </a:cxn>
                  <a:cxn ang="0">
                    <a:pos x="T12" y="T13"/>
                  </a:cxn>
                </a:cxnLst>
                <a:rect l="0" t="0" r="r" b="b"/>
                <a:pathLst>
                  <a:path w="35" h="174">
                    <a:moveTo>
                      <a:pt x="28" y="174"/>
                    </a:moveTo>
                    <a:cubicBezTo>
                      <a:pt x="20" y="173"/>
                      <a:pt x="18" y="167"/>
                      <a:pt x="17" y="160"/>
                    </a:cubicBezTo>
                    <a:cubicBezTo>
                      <a:pt x="12" y="107"/>
                      <a:pt x="6" y="54"/>
                      <a:pt x="0" y="1"/>
                    </a:cubicBezTo>
                    <a:cubicBezTo>
                      <a:pt x="2" y="0"/>
                      <a:pt x="3" y="0"/>
                      <a:pt x="5" y="1"/>
                    </a:cubicBezTo>
                    <a:cubicBezTo>
                      <a:pt x="10" y="41"/>
                      <a:pt x="15" y="82"/>
                      <a:pt x="20" y="122"/>
                    </a:cubicBezTo>
                    <a:cubicBezTo>
                      <a:pt x="21" y="130"/>
                      <a:pt x="23" y="136"/>
                      <a:pt x="28" y="141"/>
                    </a:cubicBezTo>
                    <a:cubicBezTo>
                      <a:pt x="29" y="152"/>
                      <a:pt x="35" y="163"/>
                      <a:pt x="28" y="174"/>
                    </a:cubicBezTo>
                    <a:close/>
                  </a:path>
                </a:pathLst>
              </a:custGeom>
              <a:solidFill>
                <a:srgbClr val="8A62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456"/>
              <p:cNvSpPr/>
              <p:nvPr/>
            </p:nvSpPr>
            <p:spPr bwMode="auto">
              <a:xfrm>
                <a:off x="1954" y="2327"/>
                <a:ext cx="56" cy="208"/>
              </a:xfrm>
              <a:custGeom>
                <a:avLst/>
                <a:gdLst>
                  <a:gd name="T0" fmla="*/ 49 w 49"/>
                  <a:gd name="T1" fmla="*/ 176 h 185"/>
                  <a:gd name="T2" fmla="*/ 37 w 49"/>
                  <a:gd name="T3" fmla="*/ 185 h 185"/>
                  <a:gd name="T4" fmla="*/ 3 w 49"/>
                  <a:gd name="T5" fmla="*/ 12 h 185"/>
                  <a:gd name="T6" fmla="*/ 7 w 49"/>
                  <a:gd name="T7" fmla="*/ 0 h 185"/>
                  <a:gd name="T8" fmla="*/ 33 w 49"/>
                  <a:gd name="T9" fmla="*/ 141 h 185"/>
                  <a:gd name="T10" fmla="*/ 33 w 49"/>
                  <a:gd name="T11" fmla="*/ 141 h 185"/>
                  <a:gd name="T12" fmla="*/ 49 w 49"/>
                  <a:gd name="T13" fmla="*/ 176 h 185"/>
                </a:gdLst>
                <a:ahLst/>
                <a:cxnLst>
                  <a:cxn ang="0">
                    <a:pos x="T0" y="T1"/>
                  </a:cxn>
                  <a:cxn ang="0">
                    <a:pos x="T2" y="T3"/>
                  </a:cxn>
                  <a:cxn ang="0">
                    <a:pos x="T4" y="T5"/>
                  </a:cxn>
                  <a:cxn ang="0">
                    <a:pos x="T6" y="T7"/>
                  </a:cxn>
                  <a:cxn ang="0">
                    <a:pos x="T8" y="T9"/>
                  </a:cxn>
                  <a:cxn ang="0">
                    <a:pos x="T10" y="T11"/>
                  </a:cxn>
                  <a:cxn ang="0">
                    <a:pos x="T12" y="T13"/>
                  </a:cxn>
                </a:cxnLst>
                <a:rect l="0" t="0" r="r" b="b"/>
                <a:pathLst>
                  <a:path w="49" h="185">
                    <a:moveTo>
                      <a:pt x="49" y="176"/>
                    </a:moveTo>
                    <a:cubicBezTo>
                      <a:pt x="47" y="182"/>
                      <a:pt x="42" y="183"/>
                      <a:pt x="37" y="185"/>
                    </a:cubicBezTo>
                    <a:cubicBezTo>
                      <a:pt x="17" y="129"/>
                      <a:pt x="15" y="70"/>
                      <a:pt x="3" y="12"/>
                    </a:cubicBezTo>
                    <a:cubicBezTo>
                      <a:pt x="2" y="9"/>
                      <a:pt x="0" y="5"/>
                      <a:pt x="7" y="0"/>
                    </a:cubicBezTo>
                    <a:cubicBezTo>
                      <a:pt x="16" y="48"/>
                      <a:pt x="24" y="94"/>
                      <a:pt x="33" y="141"/>
                    </a:cubicBezTo>
                    <a:cubicBezTo>
                      <a:pt x="33" y="141"/>
                      <a:pt x="33" y="141"/>
                      <a:pt x="33" y="141"/>
                    </a:cubicBezTo>
                    <a:cubicBezTo>
                      <a:pt x="36" y="154"/>
                      <a:pt x="33" y="169"/>
                      <a:pt x="49" y="176"/>
                    </a:cubicBezTo>
                    <a:close/>
                  </a:path>
                </a:pathLst>
              </a:custGeom>
              <a:solidFill>
                <a:srgbClr val="8A6D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457"/>
              <p:cNvSpPr/>
              <p:nvPr/>
            </p:nvSpPr>
            <p:spPr bwMode="auto">
              <a:xfrm>
                <a:off x="1889" y="2259"/>
                <a:ext cx="60" cy="182"/>
              </a:xfrm>
              <a:custGeom>
                <a:avLst/>
                <a:gdLst>
                  <a:gd name="T0" fmla="*/ 10 w 53"/>
                  <a:gd name="T1" fmla="*/ 2 h 162"/>
                  <a:gd name="T2" fmla="*/ 53 w 53"/>
                  <a:gd name="T3" fmla="*/ 162 h 162"/>
                  <a:gd name="T4" fmla="*/ 42 w 53"/>
                  <a:gd name="T5" fmla="*/ 152 h 162"/>
                  <a:gd name="T6" fmla="*/ 3 w 53"/>
                  <a:gd name="T7" fmla="*/ 20 h 162"/>
                  <a:gd name="T8" fmla="*/ 6 w 53"/>
                  <a:gd name="T9" fmla="*/ 1 h 162"/>
                  <a:gd name="T10" fmla="*/ 10 w 53"/>
                  <a:gd name="T11" fmla="*/ 2 h 162"/>
                </a:gdLst>
                <a:ahLst/>
                <a:cxnLst>
                  <a:cxn ang="0">
                    <a:pos x="T0" y="T1"/>
                  </a:cxn>
                  <a:cxn ang="0">
                    <a:pos x="T2" y="T3"/>
                  </a:cxn>
                  <a:cxn ang="0">
                    <a:pos x="T4" y="T5"/>
                  </a:cxn>
                  <a:cxn ang="0">
                    <a:pos x="T6" y="T7"/>
                  </a:cxn>
                  <a:cxn ang="0">
                    <a:pos x="T8" y="T9"/>
                  </a:cxn>
                  <a:cxn ang="0">
                    <a:pos x="T10" y="T11"/>
                  </a:cxn>
                </a:cxnLst>
                <a:rect l="0" t="0" r="r" b="b"/>
                <a:pathLst>
                  <a:path w="53" h="162">
                    <a:moveTo>
                      <a:pt x="10" y="2"/>
                    </a:moveTo>
                    <a:cubicBezTo>
                      <a:pt x="13" y="58"/>
                      <a:pt x="26" y="111"/>
                      <a:pt x="53" y="162"/>
                    </a:cubicBezTo>
                    <a:cubicBezTo>
                      <a:pt x="45" y="159"/>
                      <a:pt x="44" y="155"/>
                      <a:pt x="42" y="152"/>
                    </a:cubicBezTo>
                    <a:cubicBezTo>
                      <a:pt x="15" y="112"/>
                      <a:pt x="9" y="66"/>
                      <a:pt x="3" y="20"/>
                    </a:cubicBezTo>
                    <a:cubicBezTo>
                      <a:pt x="2" y="14"/>
                      <a:pt x="0" y="7"/>
                      <a:pt x="6" y="1"/>
                    </a:cubicBezTo>
                    <a:cubicBezTo>
                      <a:pt x="8" y="0"/>
                      <a:pt x="10" y="0"/>
                      <a:pt x="10" y="2"/>
                    </a:cubicBezTo>
                    <a:close/>
                  </a:path>
                </a:pathLst>
              </a:custGeom>
              <a:solidFill>
                <a:srgbClr val="815E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Freeform 458"/>
              <p:cNvSpPr/>
              <p:nvPr/>
            </p:nvSpPr>
            <p:spPr bwMode="auto">
              <a:xfrm>
                <a:off x="1712" y="1944"/>
                <a:ext cx="27" cy="189"/>
              </a:xfrm>
              <a:custGeom>
                <a:avLst/>
                <a:gdLst>
                  <a:gd name="T0" fmla="*/ 18 w 24"/>
                  <a:gd name="T1" fmla="*/ 0 h 168"/>
                  <a:gd name="T2" fmla="*/ 15 w 24"/>
                  <a:gd name="T3" fmla="*/ 168 h 168"/>
                  <a:gd name="T4" fmla="*/ 18 w 24"/>
                  <a:gd name="T5" fmla="*/ 0 h 168"/>
                </a:gdLst>
                <a:ahLst/>
                <a:cxnLst>
                  <a:cxn ang="0">
                    <a:pos x="T0" y="T1"/>
                  </a:cxn>
                  <a:cxn ang="0">
                    <a:pos x="T2" y="T3"/>
                  </a:cxn>
                  <a:cxn ang="0">
                    <a:pos x="T4" y="T5"/>
                  </a:cxn>
                </a:cxnLst>
                <a:rect l="0" t="0" r="r" b="b"/>
                <a:pathLst>
                  <a:path w="24" h="168">
                    <a:moveTo>
                      <a:pt x="18" y="0"/>
                    </a:moveTo>
                    <a:cubicBezTo>
                      <a:pt x="24" y="56"/>
                      <a:pt x="15" y="112"/>
                      <a:pt x="15" y="168"/>
                    </a:cubicBezTo>
                    <a:cubicBezTo>
                      <a:pt x="0" y="112"/>
                      <a:pt x="20" y="56"/>
                      <a:pt x="18" y="0"/>
                    </a:cubicBezTo>
                    <a:close/>
                  </a:path>
                </a:pathLst>
              </a:custGeom>
              <a:solidFill>
                <a:srgbClr val="A9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459"/>
              <p:cNvSpPr/>
              <p:nvPr/>
            </p:nvSpPr>
            <p:spPr bwMode="auto">
              <a:xfrm>
                <a:off x="1702" y="2459"/>
                <a:ext cx="39" cy="174"/>
              </a:xfrm>
              <a:custGeom>
                <a:avLst/>
                <a:gdLst>
                  <a:gd name="T0" fmla="*/ 10 w 35"/>
                  <a:gd name="T1" fmla="*/ 0 h 155"/>
                  <a:gd name="T2" fmla="*/ 25 w 35"/>
                  <a:gd name="T3" fmla="*/ 155 h 155"/>
                  <a:gd name="T4" fmla="*/ 5 w 35"/>
                  <a:gd name="T5" fmla="*/ 12 h 155"/>
                  <a:gd name="T6" fmla="*/ 10 w 35"/>
                  <a:gd name="T7" fmla="*/ 0 h 155"/>
                </a:gdLst>
                <a:ahLst/>
                <a:cxnLst>
                  <a:cxn ang="0">
                    <a:pos x="T0" y="T1"/>
                  </a:cxn>
                  <a:cxn ang="0">
                    <a:pos x="T2" y="T3"/>
                  </a:cxn>
                  <a:cxn ang="0">
                    <a:pos x="T4" y="T5"/>
                  </a:cxn>
                  <a:cxn ang="0">
                    <a:pos x="T6" y="T7"/>
                  </a:cxn>
                </a:cxnLst>
                <a:rect l="0" t="0" r="r" b="b"/>
                <a:pathLst>
                  <a:path w="35" h="155">
                    <a:moveTo>
                      <a:pt x="10" y="0"/>
                    </a:moveTo>
                    <a:cubicBezTo>
                      <a:pt x="15" y="52"/>
                      <a:pt x="35" y="102"/>
                      <a:pt x="25" y="155"/>
                    </a:cubicBezTo>
                    <a:cubicBezTo>
                      <a:pt x="26" y="107"/>
                      <a:pt x="8" y="61"/>
                      <a:pt x="5" y="12"/>
                    </a:cubicBezTo>
                    <a:cubicBezTo>
                      <a:pt x="5" y="8"/>
                      <a:pt x="0" y="1"/>
                      <a:pt x="10" y="0"/>
                    </a:cubicBezTo>
                    <a:close/>
                  </a:path>
                </a:pathLst>
              </a:custGeom>
              <a:solidFill>
                <a:srgbClr val="8865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460"/>
              <p:cNvSpPr/>
              <p:nvPr/>
            </p:nvSpPr>
            <p:spPr bwMode="auto">
              <a:xfrm>
                <a:off x="1870" y="1881"/>
                <a:ext cx="34" cy="200"/>
              </a:xfrm>
              <a:custGeom>
                <a:avLst/>
                <a:gdLst>
                  <a:gd name="T0" fmla="*/ 6 w 30"/>
                  <a:gd name="T1" fmla="*/ 0 h 178"/>
                  <a:gd name="T2" fmla="*/ 30 w 30"/>
                  <a:gd name="T3" fmla="*/ 178 h 178"/>
                  <a:gd name="T4" fmla="*/ 0 w 30"/>
                  <a:gd name="T5" fmla="*/ 1 h 178"/>
                  <a:gd name="T6" fmla="*/ 6 w 30"/>
                  <a:gd name="T7" fmla="*/ 0 h 178"/>
                </a:gdLst>
                <a:ahLst/>
                <a:cxnLst>
                  <a:cxn ang="0">
                    <a:pos x="T0" y="T1"/>
                  </a:cxn>
                  <a:cxn ang="0">
                    <a:pos x="T2" y="T3"/>
                  </a:cxn>
                  <a:cxn ang="0">
                    <a:pos x="T4" y="T5"/>
                  </a:cxn>
                  <a:cxn ang="0">
                    <a:pos x="T6" y="T7"/>
                  </a:cxn>
                </a:cxnLst>
                <a:rect l="0" t="0" r="r" b="b"/>
                <a:pathLst>
                  <a:path w="30" h="178">
                    <a:moveTo>
                      <a:pt x="6" y="0"/>
                    </a:moveTo>
                    <a:cubicBezTo>
                      <a:pt x="14" y="60"/>
                      <a:pt x="22" y="119"/>
                      <a:pt x="30" y="178"/>
                    </a:cubicBezTo>
                    <a:cubicBezTo>
                      <a:pt x="14" y="120"/>
                      <a:pt x="7" y="60"/>
                      <a:pt x="0" y="1"/>
                    </a:cubicBezTo>
                    <a:cubicBezTo>
                      <a:pt x="2" y="1"/>
                      <a:pt x="4" y="1"/>
                      <a:pt x="6" y="0"/>
                    </a:cubicBezTo>
                    <a:close/>
                  </a:path>
                </a:pathLst>
              </a:custGeom>
              <a:solidFill>
                <a:srgbClr val="8A6D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461"/>
              <p:cNvSpPr/>
              <p:nvPr/>
            </p:nvSpPr>
            <p:spPr bwMode="auto">
              <a:xfrm>
                <a:off x="1804" y="2408"/>
                <a:ext cx="23" cy="177"/>
              </a:xfrm>
              <a:custGeom>
                <a:avLst/>
                <a:gdLst>
                  <a:gd name="T0" fmla="*/ 0 w 21"/>
                  <a:gd name="T1" fmla="*/ 0 h 158"/>
                  <a:gd name="T2" fmla="*/ 17 w 21"/>
                  <a:gd name="T3" fmla="*/ 158 h 158"/>
                  <a:gd name="T4" fmla="*/ 0 w 21"/>
                  <a:gd name="T5" fmla="*/ 0 h 158"/>
                </a:gdLst>
                <a:ahLst/>
                <a:cxnLst>
                  <a:cxn ang="0">
                    <a:pos x="T0" y="T1"/>
                  </a:cxn>
                  <a:cxn ang="0">
                    <a:pos x="T2" y="T3"/>
                  </a:cxn>
                  <a:cxn ang="0">
                    <a:pos x="T4" y="T5"/>
                  </a:cxn>
                </a:cxnLst>
                <a:rect l="0" t="0" r="r" b="b"/>
                <a:pathLst>
                  <a:path w="21" h="158">
                    <a:moveTo>
                      <a:pt x="0" y="0"/>
                    </a:moveTo>
                    <a:cubicBezTo>
                      <a:pt x="21" y="51"/>
                      <a:pt x="17" y="105"/>
                      <a:pt x="17" y="158"/>
                    </a:cubicBezTo>
                    <a:cubicBezTo>
                      <a:pt x="7" y="106"/>
                      <a:pt x="13" y="52"/>
                      <a:pt x="0" y="0"/>
                    </a:cubicBezTo>
                    <a:close/>
                  </a:path>
                </a:pathLst>
              </a:custGeom>
              <a:solidFill>
                <a:srgbClr val="896F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462"/>
              <p:cNvSpPr/>
              <p:nvPr/>
            </p:nvSpPr>
            <p:spPr bwMode="auto">
              <a:xfrm>
                <a:off x="1879" y="2107"/>
                <a:ext cx="27" cy="154"/>
              </a:xfrm>
              <a:custGeom>
                <a:avLst/>
                <a:gdLst>
                  <a:gd name="T0" fmla="*/ 19 w 24"/>
                  <a:gd name="T1" fmla="*/ 137 h 137"/>
                  <a:gd name="T2" fmla="*/ 15 w 24"/>
                  <a:gd name="T3" fmla="*/ 136 h 137"/>
                  <a:gd name="T4" fmla="*/ 0 w 24"/>
                  <a:gd name="T5" fmla="*/ 1 h 137"/>
                  <a:gd name="T6" fmla="*/ 5 w 24"/>
                  <a:gd name="T7" fmla="*/ 0 h 137"/>
                  <a:gd name="T8" fmla="*/ 19 w 24"/>
                  <a:gd name="T9" fmla="*/ 137 h 137"/>
                </a:gdLst>
                <a:ahLst/>
                <a:cxnLst>
                  <a:cxn ang="0">
                    <a:pos x="T0" y="T1"/>
                  </a:cxn>
                  <a:cxn ang="0">
                    <a:pos x="T2" y="T3"/>
                  </a:cxn>
                  <a:cxn ang="0">
                    <a:pos x="T4" y="T5"/>
                  </a:cxn>
                  <a:cxn ang="0">
                    <a:pos x="T6" y="T7"/>
                  </a:cxn>
                  <a:cxn ang="0">
                    <a:pos x="T8" y="T9"/>
                  </a:cxn>
                </a:cxnLst>
                <a:rect l="0" t="0" r="r" b="b"/>
                <a:pathLst>
                  <a:path w="24" h="137">
                    <a:moveTo>
                      <a:pt x="19" y="137"/>
                    </a:moveTo>
                    <a:cubicBezTo>
                      <a:pt x="18" y="137"/>
                      <a:pt x="17" y="137"/>
                      <a:pt x="15" y="136"/>
                    </a:cubicBezTo>
                    <a:cubicBezTo>
                      <a:pt x="10" y="91"/>
                      <a:pt x="5" y="46"/>
                      <a:pt x="0" y="1"/>
                    </a:cubicBezTo>
                    <a:cubicBezTo>
                      <a:pt x="1" y="0"/>
                      <a:pt x="3" y="0"/>
                      <a:pt x="5" y="0"/>
                    </a:cubicBezTo>
                    <a:cubicBezTo>
                      <a:pt x="12" y="45"/>
                      <a:pt x="24" y="90"/>
                      <a:pt x="19" y="137"/>
                    </a:cubicBezTo>
                    <a:close/>
                  </a:path>
                </a:pathLst>
              </a:custGeom>
              <a:solidFill>
                <a:srgbClr val="AE8F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463"/>
              <p:cNvSpPr/>
              <p:nvPr/>
            </p:nvSpPr>
            <p:spPr bwMode="auto">
              <a:xfrm>
                <a:off x="1848" y="1276"/>
                <a:ext cx="35" cy="185"/>
              </a:xfrm>
              <a:custGeom>
                <a:avLst/>
                <a:gdLst>
                  <a:gd name="T0" fmla="*/ 31 w 31"/>
                  <a:gd name="T1" fmla="*/ 162 h 165"/>
                  <a:gd name="T2" fmla="*/ 25 w 31"/>
                  <a:gd name="T3" fmla="*/ 165 h 165"/>
                  <a:gd name="T4" fmla="*/ 2 w 31"/>
                  <a:gd name="T5" fmla="*/ 38 h 165"/>
                  <a:gd name="T6" fmla="*/ 1 w 31"/>
                  <a:gd name="T7" fmla="*/ 0 h 165"/>
                  <a:gd name="T8" fmla="*/ 31 w 31"/>
                  <a:gd name="T9" fmla="*/ 162 h 165"/>
                </a:gdLst>
                <a:ahLst/>
                <a:cxnLst>
                  <a:cxn ang="0">
                    <a:pos x="T0" y="T1"/>
                  </a:cxn>
                  <a:cxn ang="0">
                    <a:pos x="T2" y="T3"/>
                  </a:cxn>
                  <a:cxn ang="0">
                    <a:pos x="T4" y="T5"/>
                  </a:cxn>
                  <a:cxn ang="0">
                    <a:pos x="T6" y="T7"/>
                  </a:cxn>
                  <a:cxn ang="0">
                    <a:pos x="T8" y="T9"/>
                  </a:cxn>
                </a:cxnLst>
                <a:rect l="0" t="0" r="r" b="b"/>
                <a:pathLst>
                  <a:path w="31" h="165">
                    <a:moveTo>
                      <a:pt x="31" y="162"/>
                    </a:moveTo>
                    <a:cubicBezTo>
                      <a:pt x="29" y="163"/>
                      <a:pt x="27" y="164"/>
                      <a:pt x="25" y="165"/>
                    </a:cubicBezTo>
                    <a:cubicBezTo>
                      <a:pt x="17" y="123"/>
                      <a:pt x="6" y="81"/>
                      <a:pt x="2" y="38"/>
                    </a:cubicBezTo>
                    <a:cubicBezTo>
                      <a:pt x="1" y="26"/>
                      <a:pt x="0" y="13"/>
                      <a:pt x="1" y="0"/>
                    </a:cubicBezTo>
                    <a:cubicBezTo>
                      <a:pt x="14" y="54"/>
                      <a:pt x="15" y="109"/>
                      <a:pt x="31" y="162"/>
                    </a:cubicBezTo>
                    <a:close/>
                  </a:path>
                </a:pathLst>
              </a:custGeom>
              <a:solidFill>
                <a:srgbClr val="B28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464"/>
              <p:cNvSpPr/>
              <p:nvPr/>
            </p:nvSpPr>
            <p:spPr bwMode="auto">
              <a:xfrm>
                <a:off x="1768" y="1766"/>
                <a:ext cx="26" cy="187"/>
              </a:xfrm>
              <a:custGeom>
                <a:avLst/>
                <a:gdLst>
                  <a:gd name="T0" fmla="*/ 10 w 23"/>
                  <a:gd name="T1" fmla="*/ 0 h 166"/>
                  <a:gd name="T2" fmla="*/ 18 w 23"/>
                  <a:gd name="T3" fmla="*/ 68 h 166"/>
                  <a:gd name="T4" fmla="*/ 9 w 23"/>
                  <a:gd name="T5" fmla="*/ 166 h 166"/>
                  <a:gd name="T6" fmla="*/ 12 w 23"/>
                  <a:gd name="T7" fmla="*/ 104 h 166"/>
                  <a:gd name="T8" fmla="*/ 5 w 23"/>
                  <a:gd name="T9" fmla="*/ 26 h 166"/>
                  <a:gd name="T10" fmla="*/ 6 w 23"/>
                  <a:gd name="T11" fmla="*/ 17 h 166"/>
                  <a:gd name="T12" fmla="*/ 10 w 23"/>
                  <a:gd name="T13" fmla="*/ 0 h 166"/>
                </a:gdLst>
                <a:ahLst/>
                <a:cxnLst>
                  <a:cxn ang="0">
                    <a:pos x="T0" y="T1"/>
                  </a:cxn>
                  <a:cxn ang="0">
                    <a:pos x="T2" y="T3"/>
                  </a:cxn>
                  <a:cxn ang="0">
                    <a:pos x="T4" y="T5"/>
                  </a:cxn>
                  <a:cxn ang="0">
                    <a:pos x="T6" y="T7"/>
                  </a:cxn>
                  <a:cxn ang="0">
                    <a:pos x="T8" y="T9"/>
                  </a:cxn>
                  <a:cxn ang="0">
                    <a:pos x="T10" y="T11"/>
                  </a:cxn>
                  <a:cxn ang="0">
                    <a:pos x="T12" y="T13"/>
                  </a:cxn>
                </a:cxnLst>
                <a:rect l="0" t="0" r="r" b="b"/>
                <a:pathLst>
                  <a:path w="23" h="166">
                    <a:moveTo>
                      <a:pt x="10" y="0"/>
                    </a:moveTo>
                    <a:cubicBezTo>
                      <a:pt x="12" y="23"/>
                      <a:pt x="15" y="45"/>
                      <a:pt x="18" y="68"/>
                    </a:cubicBezTo>
                    <a:cubicBezTo>
                      <a:pt x="23" y="101"/>
                      <a:pt x="15" y="133"/>
                      <a:pt x="9" y="166"/>
                    </a:cubicBezTo>
                    <a:cubicBezTo>
                      <a:pt x="3" y="145"/>
                      <a:pt x="8" y="124"/>
                      <a:pt x="12" y="104"/>
                    </a:cubicBezTo>
                    <a:cubicBezTo>
                      <a:pt x="16" y="77"/>
                      <a:pt x="10" y="51"/>
                      <a:pt x="5" y="26"/>
                    </a:cubicBezTo>
                    <a:cubicBezTo>
                      <a:pt x="4" y="22"/>
                      <a:pt x="4" y="19"/>
                      <a:pt x="6" y="17"/>
                    </a:cubicBezTo>
                    <a:cubicBezTo>
                      <a:pt x="6" y="11"/>
                      <a:pt x="0" y="4"/>
                      <a:pt x="10" y="0"/>
                    </a:cubicBezTo>
                    <a:close/>
                  </a:path>
                </a:pathLst>
              </a:custGeom>
              <a:solidFill>
                <a:srgbClr val="8666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465"/>
              <p:cNvSpPr/>
              <p:nvPr/>
            </p:nvSpPr>
            <p:spPr bwMode="auto">
              <a:xfrm>
                <a:off x="1825" y="1260"/>
                <a:ext cx="50" cy="134"/>
              </a:xfrm>
              <a:custGeom>
                <a:avLst/>
                <a:gdLst>
                  <a:gd name="T0" fmla="*/ 16 w 44"/>
                  <a:gd name="T1" fmla="*/ 119 h 119"/>
                  <a:gd name="T2" fmla="*/ 12 w 44"/>
                  <a:gd name="T3" fmla="*/ 119 h 119"/>
                  <a:gd name="T4" fmla="*/ 9 w 44"/>
                  <a:gd name="T5" fmla="*/ 72 h 119"/>
                  <a:gd name="T6" fmla="*/ 0 w 44"/>
                  <a:gd name="T7" fmla="*/ 7 h 119"/>
                  <a:gd name="T8" fmla="*/ 44 w 44"/>
                  <a:gd name="T9" fmla="*/ 7 h 119"/>
                  <a:gd name="T10" fmla="*/ 12 w 44"/>
                  <a:gd name="T11" fmla="*/ 43 h 119"/>
                  <a:gd name="T12" fmla="*/ 16 w 44"/>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44" h="119">
                    <a:moveTo>
                      <a:pt x="16" y="119"/>
                    </a:moveTo>
                    <a:cubicBezTo>
                      <a:pt x="14" y="119"/>
                      <a:pt x="13" y="119"/>
                      <a:pt x="12" y="119"/>
                    </a:cubicBezTo>
                    <a:cubicBezTo>
                      <a:pt x="0" y="104"/>
                      <a:pt x="13" y="88"/>
                      <a:pt x="9" y="72"/>
                    </a:cubicBezTo>
                    <a:cubicBezTo>
                      <a:pt x="3" y="51"/>
                      <a:pt x="3" y="29"/>
                      <a:pt x="0" y="7"/>
                    </a:cubicBezTo>
                    <a:cubicBezTo>
                      <a:pt x="15" y="3"/>
                      <a:pt x="29" y="0"/>
                      <a:pt x="44" y="7"/>
                    </a:cubicBezTo>
                    <a:cubicBezTo>
                      <a:pt x="8" y="7"/>
                      <a:pt x="7" y="7"/>
                      <a:pt x="12" y="43"/>
                    </a:cubicBezTo>
                    <a:cubicBezTo>
                      <a:pt x="16" y="68"/>
                      <a:pt x="15" y="94"/>
                      <a:pt x="16" y="119"/>
                    </a:cubicBezTo>
                    <a:close/>
                  </a:path>
                </a:pathLst>
              </a:custGeom>
              <a:solidFill>
                <a:srgbClr val="AF93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Freeform 466"/>
              <p:cNvSpPr/>
              <p:nvPr/>
            </p:nvSpPr>
            <p:spPr bwMode="auto">
              <a:xfrm>
                <a:off x="1914" y="2438"/>
                <a:ext cx="22" cy="111"/>
              </a:xfrm>
              <a:custGeom>
                <a:avLst/>
                <a:gdLst>
                  <a:gd name="T0" fmla="*/ 10 w 20"/>
                  <a:gd name="T1" fmla="*/ 90 h 99"/>
                  <a:gd name="T2" fmla="*/ 0 w 20"/>
                  <a:gd name="T3" fmla="*/ 0 h 99"/>
                  <a:gd name="T4" fmla="*/ 16 w 20"/>
                  <a:gd name="T5" fmla="*/ 20 h 99"/>
                  <a:gd name="T6" fmla="*/ 18 w 20"/>
                  <a:gd name="T7" fmla="*/ 90 h 99"/>
                  <a:gd name="T8" fmla="*/ 16 w 20"/>
                  <a:gd name="T9" fmla="*/ 98 h 99"/>
                  <a:gd name="T10" fmla="*/ 10 w 20"/>
                  <a:gd name="T11" fmla="*/ 90 h 99"/>
                </a:gdLst>
                <a:ahLst/>
                <a:cxnLst>
                  <a:cxn ang="0">
                    <a:pos x="T0" y="T1"/>
                  </a:cxn>
                  <a:cxn ang="0">
                    <a:pos x="T2" y="T3"/>
                  </a:cxn>
                  <a:cxn ang="0">
                    <a:pos x="T4" y="T5"/>
                  </a:cxn>
                  <a:cxn ang="0">
                    <a:pos x="T6" y="T7"/>
                  </a:cxn>
                  <a:cxn ang="0">
                    <a:pos x="T8" y="T9"/>
                  </a:cxn>
                  <a:cxn ang="0">
                    <a:pos x="T10" y="T11"/>
                  </a:cxn>
                </a:cxnLst>
                <a:rect l="0" t="0" r="r" b="b"/>
                <a:pathLst>
                  <a:path w="20" h="99">
                    <a:moveTo>
                      <a:pt x="10" y="90"/>
                    </a:moveTo>
                    <a:cubicBezTo>
                      <a:pt x="7" y="60"/>
                      <a:pt x="4" y="30"/>
                      <a:pt x="0" y="0"/>
                    </a:cubicBezTo>
                    <a:cubicBezTo>
                      <a:pt x="14" y="1"/>
                      <a:pt x="17" y="10"/>
                      <a:pt x="16" y="20"/>
                    </a:cubicBezTo>
                    <a:cubicBezTo>
                      <a:pt x="13" y="43"/>
                      <a:pt x="17" y="66"/>
                      <a:pt x="18" y="90"/>
                    </a:cubicBezTo>
                    <a:cubicBezTo>
                      <a:pt x="19" y="93"/>
                      <a:pt x="20" y="97"/>
                      <a:pt x="16" y="98"/>
                    </a:cubicBezTo>
                    <a:cubicBezTo>
                      <a:pt x="10" y="99"/>
                      <a:pt x="12" y="93"/>
                      <a:pt x="10" y="90"/>
                    </a:cubicBezTo>
                    <a:close/>
                  </a:path>
                </a:pathLst>
              </a:custGeom>
              <a:solidFill>
                <a:srgbClr val="7B59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67"/>
              <p:cNvSpPr/>
              <p:nvPr/>
            </p:nvSpPr>
            <p:spPr bwMode="auto">
              <a:xfrm>
                <a:off x="1712" y="1614"/>
                <a:ext cx="14" cy="143"/>
              </a:xfrm>
              <a:custGeom>
                <a:avLst/>
                <a:gdLst>
                  <a:gd name="T0" fmla="*/ 13 w 13"/>
                  <a:gd name="T1" fmla="*/ 128 h 128"/>
                  <a:gd name="T2" fmla="*/ 9 w 13"/>
                  <a:gd name="T3" fmla="*/ 128 h 128"/>
                  <a:gd name="T4" fmla="*/ 0 w 13"/>
                  <a:gd name="T5" fmla="*/ 99 h 128"/>
                  <a:gd name="T6" fmla="*/ 2 w 13"/>
                  <a:gd name="T7" fmla="*/ 0 h 128"/>
                  <a:gd name="T8" fmla="*/ 9 w 13"/>
                  <a:gd name="T9" fmla="*/ 32 h 128"/>
                  <a:gd name="T10" fmla="*/ 13 w 13"/>
                  <a:gd name="T11" fmla="*/ 128 h 128"/>
                </a:gdLst>
                <a:ahLst/>
                <a:cxnLst>
                  <a:cxn ang="0">
                    <a:pos x="T0" y="T1"/>
                  </a:cxn>
                  <a:cxn ang="0">
                    <a:pos x="T2" y="T3"/>
                  </a:cxn>
                  <a:cxn ang="0">
                    <a:pos x="T4" y="T5"/>
                  </a:cxn>
                  <a:cxn ang="0">
                    <a:pos x="T6" y="T7"/>
                  </a:cxn>
                  <a:cxn ang="0">
                    <a:pos x="T8" y="T9"/>
                  </a:cxn>
                  <a:cxn ang="0">
                    <a:pos x="T10" y="T11"/>
                  </a:cxn>
                </a:cxnLst>
                <a:rect l="0" t="0" r="r" b="b"/>
                <a:pathLst>
                  <a:path w="13" h="128">
                    <a:moveTo>
                      <a:pt x="13" y="128"/>
                    </a:moveTo>
                    <a:cubicBezTo>
                      <a:pt x="11" y="128"/>
                      <a:pt x="10" y="128"/>
                      <a:pt x="9" y="128"/>
                    </a:cubicBezTo>
                    <a:cubicBezTo>
                      <a:pt x="1" y="120"/>
                      <a:pt x="0" y="110"/>
                      <a:pt x="0" y="99"/>
                    </a:cubicBezTo>
                    <a:cubicBezTo>
                      <a:pt x="2" y="66"/>
                      <a:pt x="2" y="33"/>
                      <a:pt x="2" y="0"/>
                    </a:cubicBezTo>
                    <a:cubicBezTo>
                      <a:pt x="11" y="9"/>
                      <a:pt x="6" y="21"/>
                      <a:pt x="9" y="32"/>
                    </a:cubicBezTo>
                    <a:cubicBezTo>
                      <a:pt x="11" y="64"/>
                      <a:pt x="5" y="96"/>
                      <a:pt x="13" y="128"/>
                    </a:cubicBezTo>
                    <a:close/>
                  </a:path>
                </a:pathLst>
              </a:custGeom>
              <a:solidFill>
                <a:srgbClr val="B08A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68"/>
              <p:cNvSpPr/>
              <p:nvPr/>
            </p:nvSpPr>
            <p:spPr bwMode="auto">
              <a:xfrm>
                <a:off x="1852" y="2220"/>
                <a:ext cx="20" cy="141"/>
              </a:xfrm>
              <a:custGeom>
                <a:avLst/>
                <a:gdLst>
                  <a:gd name="T0" fmla="*/ 13 w 18"/>
                  <a:gd name="T1" fmla="*/ 25 h 125"/>
                  <a:gd name="T2" fmla="*/ 16 w 18"/>
                  <a:gd name="T3" fmla="*/ 125 h 125"/>
                  <a:gd name="T4" fmla="*/ 9 w 18"/>
                  <a:gd name="T5" fmla="*/ 113 h 125"/>
                  <a:gd name="T6" fmla="*/ 5 w 18"/>
                  <a:gd name="T7" fmla="*/ 15 h 125"/>
                  <a:gd name="T8" fmla="*/ 12 w 18"/>
                  <a:gd name="T9" fmla="*/ 0 h 125"/>
                  <a:gd name="T10" fmla="*/ 13 w 18"/>
                  <a:gd name="T11" fmla="*/ 25 h 125"/>
                </a:gdLst>
                <a:ahLst/>
                <a:cxnLst>
                  <a:cxn ang="0">
                    <a:pos x="T0" y="T1"/>
                  </a:cxn>
                  <a:cxn ang="0">
                    <a:pos x="T2" y="T3"/>
                  </a:cxn>
                  <a:cxn ang="0">
                    <a:pos x="T4" y="T5"/>
                  </a:cxn>
                  <a:cxn ang="0">
                    <a:pos x="T6" y="T7"/>
                  </a:cxn>
                  <a:cxn ang="0">
                    <a:pos x="T8" y="T9"/>
                  </a:cxn>
                  <a:cxn ang="0">
                    <a:pos x="T10" y="T11"/>
                  </a:cxn>
                </a:cxnLst>
                <a:rect l="0" t="0" r="r" b="b"/>
                <a:pathLst>
                  <a:path w="18" h="125">
                    <a:moveTo>
                      <a:pt x="13" y="25"/>
                    </a:moveTo>
                    <a:cubicBezTo>
                      <a:pt x="11" y="58"/>
                      <a:pt x="14" y="91"/>
                      <a:pt x="16" y="125"/>
                    </a:cubicBezTo>
                    <a:cubicBezTo>
                      <a:pt x="9" y="123"/>
                      <a:pt x="9" y="117"/>
                      <a:pt x="9" y="113"/>
                    </a:cubicBezTo>
                    <a:cubicBezTo>
                      <a:pt x="7" y="80"/>
                      <a:pt x="6" y="48"/>
                      <a:pt x="5" y="15"/>
                    </a:cubicBezTo>
                    <a:cubicBezTo>
                      <a:pt x="5" y="10"/>
                      <a:pt x="0" y="0"/>
                      <a:pt x="12" y="0"/>
                    </a:cubicBezTo>
                    <a:cubicBezTo>
                      <a:pt x="17" y="8"/>
                      <a:pt x="18" y="16"/>
                      <a:pt x="13" y="25"/>
                    </a:cubicBezTo>
                    <a:close/>
                  </a:path>
                </a:pathLst>
              </a:custGeom>
              <a:solidFill>
                <a:srgbClr val="88685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Freeform 469"/>
              <p:cNvSpPr/>
              <p:nvPr/>
            </p:nvSpPr>
            <p:spPr bwMode="auto">
              <a:xfrm>
                <a:off x="1745" y="2007"/>
                <a:ext cx="18" cy="126"/>
              </a:xfrm>
              <a:custGeom>
                <a:avLst/>
                <a:gdLst>
                  <a:gd name="T0" fmla="*/ 6 w 16"/>
                  <a:gd name="T1" fmla="*/ 0 h 112"/>
                  <a:gd name="T2" fmla="*/ 16 w 16"/>
                  <a:gd name="T3" fmla="*/ 111 h 112"/>
                  <a:gd name="T4" fmla="*/ 10 w 16"/>
                  <a:gd name="T5" fmla="*/ 112 h 112"/>
                  <a:gd name="T6" fmla="*/ 0 w 16"/>
                  <a:gd name="T7" fmla="*/ 0 h 112"/>
                  <a:gd name="T8" fmla="*/ 6 w 16"/>
                  <a:gd name="T9" fmla="*/ 0 h 112"/>
                </a:gdLst>
                <a:ahLst/>
                <a:cxnLst>
                  <a:cxn ang="0">
                    <a:pos x="T0" y="T1"/>
                  </a:cxn>
                  <a:cxn ang="0">
                    <a:pos x="T2" y="T3"/>
                  </a:cxn>
                  <a:cxn ang="0">
                    <a:pos x="T4" y="T5"/>
                  </a:cxn>
                  <a:cxn ang="0">
                    <a:pos x="T6" y="T7"/>
                  </a:cxn>
                  <a:cxn ang="0">
                    <a:pos x="T8" y="T9"/>
                  </a:cxn>
                </a:cxnLst>
                <a:rect l="0" t="0" r="r" b="b"/>
                <a:pathLst>
                  <a:path w="16" h="112">
                    <a:moveTo>
                      <a:pt x="6" y="0"/>
                    </a:moveTo>
                    <a:cubicBezTo>
                      <a:pt x="9" y="37"/>
                      <a:pt x="12" y="74"/>
                      <a:pt x="16" y="111"/>
                    </a:cubicBezTo>
                    <a:cubicBezTo>
                      <a:pt x="14" y="111"/>
                      <a:pt x="12" y="111"/>
                      <a:pt x="10" y="112"/>
                    </a:cubicBezTo>
                    <a:cubicBezTo>
                      <a:pt x="1" y="75"/>
                      <a:pt x="4" y="37"/>
                      <a:pt x="0" y="0"/>
                    </a:cubicBezTo>
                    <a:cubicBezTo>
                      <a:pt x="2" y="0"/>
                      <a:pt x="4" y="0"/>
                      <a:pt x="6" y="0"/>
                    </a:cubicBezTo>
                    <a:close/>
                  </a:path>
                </a:pathLst>
              </a:custGeom>
              <a:solidFill>
                <a:srgbClr val="BE9C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70"/>
              <p:cNvSpPr/>
              <p:nvPr/>
            </p:nvSpPr>
            <p:spPr bwMode="auto">
              <a:xfrm>
                <a:off x="1776" y="2137"/>
                <a:ext cx="32" cy="126"/>
              </a:xfrm>
              <a:custGeom>
                <a:avLst/>
                <a:gdLst>
                  <a:gd name="T0" fmla="*/ 9 w 29"/>
                  <a:gd name="T1" fmla="*/ 86 h 112"/>
                  <a:gd name="T2" fmla="*/ 0 w 29"/>
                  <a:gd name="T3" fmla="*/ 0 h 112"/>
                  <a:gd name="T4" fmla="*/ 9 w 29"/>
                  <a:gd name="T5" fmla="*/ 27 h 112"/>
                  <a:gd name="T6" fmla="*/ 27 w 29"/>
                  <a:gd name="T7" fmla="*/ 95 h 112"/>
                  <a:gd name="T8" fmla="*/ 27 w 29"/>
                  <a:gd name="T9" fmla="*/ 106 h 112"/>
                  <a:gd name="T10" fmla="*/ 17 w 29"/>
                  <a:gd name="T11" fmla="*/ 111 h 112"/>
                  <a:gd name="T12" fmla="*/ 9 w 29"/>
                  <a:gd name="T13" fmla="*/ 86 h 112"/>
                </a:gdLst>
                <a:ahLst/>
                <a:cxnLst>
                  <a:cxn ang="0">
                    <a:pos x="T0" y="T1"/>
                  </a:cxn>
                  <a:cxn ang="0">
                    <a:pos x="T2" y="T3"/>
                  </a:cxn>
                  <a:cxn ang="0">
                    <a:pos x="T4" y="T5"/>
                  </a:cxn>
                  <a:cxn ang="0">
                    <a:pos x="T6" y="T7"/>
                  </a:cxn>
                  <a:cxn ang="0">
                    <a:pos x="T8" y="T9"/>
                  </a:cxn>
                  <a:cxn ang="0">
                    <a:pos x="T10" y="T11"/>
                  </a:cxn>
                  <a:cxn ang="0">
                    <a:pos x="T12" y="T13"/>
                  </a:cxn>
                </a:cxnLst>
                <a:rect l="0" t="0" r="r" b="b"/>
                <a:pathLst>
                  <a:path w="29" h="112">
                    <a:moveTo>
                      <a:pt x="9" y="86"/>
                    </a:moveTo>
                    <a:cubicBezTo>
                      <a:pt x="4" y="59"/>
                      <a:pt x="2" y="31"/>
                      <a:pt x="0" y="0"/>
                    </a:cubicBezTo>
                    <a:cubicBezTo>
                      <a:pt x="12" y="10"/>
                      <a:pt x="7" y="19"/>
                      <a:pt x="9" y="27"/>
                    </a:cubicBezTo>
                    <a:cubicBezTo>
                      <a:pt x="13" y="50"/>
                      <a:pt x="4" y="77"/>
                      <a:pt x="27" y="95"/>
                    </a:cubicBezTo>
                    <a:cubicBezTo>
                      <a:pt x="29" y="96"/>
                      <a:pt x="27" y="102"/>
                      <a:pt x="27" y="106"/>
                    </a:cubicBezTo>
                    <a:cubicBezTo>
                      <a:pt x="25" y="109"/>
                      <a:pt x="22" y="112"/>
                      <a:pt x="17" y="111"/>
                    </a:cubicBezTo>
                    <a:cubicBezTo>
                      <a:pt x="7" y="105"/>
                      <a:pt x="10" y="95"/>
                      <a:pt x="9" y="86"/>
                    </a:cubicBezTo>
                    <a:close/>
                  </a:path>
                </a:pathLst>
              </a:custGeom>
              <a:solidFill>
                <a:srgbClr val="9979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71"/>
              <p:cNvSpPr/>
              <p:nvPr/>
            </p:nvSpPr>
            <p:spPr bwMode="auto">
              <a:xfrm>
                <a:off x="1999" y="2335"/>
                <a:ext cx="32" cy="132"/>
              </a:xfrm>
              <a:custGeom>
                <a:avLst/>
                <a:gdLst>
                  <a:gd name="T0" fmla="*/ 2 w 28"/>
                  <a:gd name="T1" fmla="*/ 1 h 118"/>
                  <a:gd name="T2" fmla="*/ 12 w 28"/>
                  <a:gd name="T3" fmla="*/ 14 h 118"/>
                  <a:gd name="T4" fmla="*/ 28 w 28"/>
                  <a:gd name="T5" fmla="*/ 118 h 118"/>
                  <a:gd name="T6" fmla="*/ 9 w 28"/>
                  <a:gd name="T7" fmla="*/ 43 h 118"/>
                  <a:gd name="T8" fmla="*/ 0 w 28"/>
                  <a:gd name="T9" fmla="*/ 3 h 118"/>
                  <a:gd name="T10" fmla="*/ 2 w 28"/>
                  <a:gd name="T11" fmla="*/ 1 h 118"/>
                </a:gdLst>
                <a:ahLst/>
                <a:cxnLst>
                  <a:cxn ang="0">
                    <a:pos x="T0" y="T1"/>
                  </a:cxn>
                  <a:cxn ang="0">
                    <a:pos x="T2" y="T3"/>
                  </a:cxn>
                  <a:cxn ang="0">
                    <a:pos x="T4" y="T5"/>
                  </a:cxn>
                  <a:cxn ang="0">
                    <a:pos x="T6" y="T7"/>
                  </a:cxn>
                  <a:cxn ang="0">
                    <a:pos x="T8" y="T9"/>
                  </a:cxn>
                  <a:cxn ang="0">
                    <a:pos x="T10" y="T11"/>
                  </a:cxn>
                </a:cxnLst>
                <a:rect l="0" t="0" r="r" b="b"/>
                <a:pathLst>
                  <a:path w="28" h="118">
                    <a:moveTo>
                      <a:pt x="2" y="1"/>
                    </a:moveTo>
                    <a:cubicBezTo>
                      <a:pt x="10" y="1"/>
                      <a:pt x="11" y="8"/>
                      <a:pt x="12" y="14"/>
                    </a:cubicBezTo>
                    <a:cubicBezTo>
                      <a:pt x="18" y="48"/>
                      <a:pt x="23" y="83"/>
                      <a:pt x="28" y="118"/>
                    </a:cubicBezTo>
                    <a:cubicBezTo>
                      <a:pt x="16" y="94"/>
                      <a:pt x="13" y="68"/>
                      <a:pt x="9" y="43"/>
                    </a:cubicBezTo>
                    <a:cubicBezTo>
                      <a:pt x="8" y="29"/>
                      <a:pt x="6" y="16"/>
                      <a:pt x="0" y="3"/>
                    </a:cubicBezTo>
                    <a:cubicBezTo>
                      <a:pt x="0" y="1"/>
                      <a:pt x="0" y="0"/>
                      <a:pt x="2" y="1"/>
                    </a:cubicBezTo>
                    <a:close/>
                  </a:path>
                </a:pathLst>
              </a:custGeom>
              <a:solidFill>
                <a:srgbClr val="8265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472"/>
              <p:cNvSpPr/>
              <p:nvPr/>
            </p:nvSpPr>
            <p:spPr bwMode="auto">
              <a:xfrm>
                <a:off x="1796" y="2256"/>
                <a:ext cx="10" cy="117"/>
              </a:xfrm>
              <a:custGeom>
                <a:avLst/>
                <a:gdLst>
                  <a:gd name="T0" fmla="*/ 2 w 9"/>
                  <a:gd name="T1" fmla="*/ 4 h 104"/>
                  <a:gd name="T2" fmla="*/ 9 w 9"/>
                  <a:gd name="T3" fmla="*/ 0 h 104"/>
                  <a:gd name="T4" fmla="*/ 9 w 9"/>
                  <a:gd name="T5" fmla="*/ 104 h 104"/>
                  <a:gd name="T6" fmla="*/ 2 w 9"/>
                  <a:gd name="T7" fmla="*/ 8 h 104"/>
                  <a:gd name="T8" fmla="*/ 1 w 9"/>
                  <a:gd name="T9" fmla="*/ 5 h 104"/>
                  <a:gd name="T10" fmla="*/ 2 w 9"/>
                  <a:gd name="T11" fmla="*/ 4 h 104"/>
                </a:gdLst>
                <a:ahLst/>
                <a:cxnLst>
                  <a:cxn ang="0">
                    <a:pos x="T0" y="T1"/>
                  </a:cxn>
                  <a:cxn ang="0">
                    <a:pos x="T2" y="T3"/>
                  </a:cxn>
                  <a:cxn ang="0">
                    <a:pos x="T4" y="T5"/>
                  </a:cxn>
                  <a:cxn ang="0">
                    <a:pos x="T6" y="T7"/>
                  </a:cxn>
                  <a:cxn ang="0">
                    <a:pos x="T8" y="T9"/>
                  </a:cxn>
                  <a:cxn ang="0">
                    <a:pos x="T10" y="T11"/>
                  </a:cxn>
                </a:cxnLst>
                <a:rect l="0" t="0" r="r" b="b"/>
                <a:pathLst>
                  <a:path w="9" h="104">
                    <a:moveTo>
                      <a:pt x="2" y="4"/>
                    </a:moveTo>
                    <a:cubicBezTo>
                      <a:pt x="3" y="1"/>
                      <a:pt x="6" y="0"/>
                      <a:pt x="9" y="0"/>
                    </a:cubicBezTo>
                    <a:cubicBezTo>
                      <a:pt x="9" y="35"/>
                      <a:pt x="9" y="70"/>
                      <a:pt x="9" y="104"/>
                    </a:cubicBezTo>
                    <a:cubicBezTo>
                      <a:pt x="0" y="73"/>
                      <a:pt x="6" y="40"/>
                      <a:pt x="2" y="8"/>
                    </a:cubicBezTo>
                    <a:cubicBezTo>
                      <a:pt x="1" y="7"/>
                      <a:pt x="0" y="6"/>
                      <a:pt x="1" y="5"/>
                    </a:cubicBezTo>
                    <a:cubicBezTo>
                      <a:pt x="1" y="5"/>
                      <a:pt x="1" y="4"/>
                      <a:pt x="2" y="4"/>
                    </a:cubicBezTo>
                    <a:close/>
                  </a:path>
                </a:pathLst>
              </a:custGeom>
              <a:solidFill>
                <a:srgbClr val="7758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473"/>
              <p:cNvSpPr/>
              <p:nvPr/>
            </p:nvSpPr>
            <p:spPr bwMode="auto">
              <a:xfrm>
                <a:off x="1796" y="2011"/>
                <a:ext cx="15" cy="119"/>
              </a:xfrm>
              <a:custGeom>
                <a:avLst/>
                <a:gdLst>
                  <a:gd name="T0" fmla="*/ 10 w 13"/>
                  <a:gd name="T1" fmla="*/ 106 h 106"/>
                  <a:gd name="T2" fmla="*/ 2 w 13"/>
                  <a:gd name="T3" fmla="*/ 0 h 106"/>
                  <a:gd name="T4" fmla="*/ 8 w 13"/>
                  <a:gd name="T5" fmla="*/ 0 h 106"/>
                  <a:gd name="T6" fmla="*/ 13 w 13"/>
                  <a:gd name="T7" fmla="*/ 101 h 106"/>
                  <a:gd name="T8" fmla="*/ 10 w 13"/>
                  <a:gd name="T9" fmla="*/ 106 h 106"/>
                </a:gdLst>
                <a:ahLst/>
                <a:cxnLst>
                  <a:cxn ang="0">
                    <a:pos x="T0" y="T1"/>
                  </a:cxn>
                  <a:cxn ang="0">
                    <a:pos x="T2" y="T3"/>
                  </a:cxn>
                  <a:cxn ang="0">
                    <a:pos x="T4" y="T5"/>
                  </a:cxn>
                  <a:cxn ang="0">
                    <a:pos x="T6" y="T7"/>
                  </a:cxn>
                  <a:cxn ang="0">
                    <a:pos x="T8" y="T9"/>
                  </a:cxn>
                </a:cxnLst>
                <a:rect l="0" t="0" r="r" b="b"/>
                <a:pathLst>
                  <a:path w="13" h="106">
                    <a:moveTo>
                      <a:pt x="10" y="106"/>
                    </a:moveTo>
                    <a:cubicBezTo>
                      <a:pt x="6" y="71"/>
                      <a:pt x="0" y="36"/>
                      <a:pt x="2" y="0"/>
                    </a:cubicBezTo>
                    <a:cubicBezTo>
                      <a:pt x="5" y="0"/>
                      <a:pt x="8" y="0"/>
                      <a:pt x="8" y="0"/>
                    </a:cubicBezTo>
                    <a:cubicBezTo>
                      <a:pt x="10" y="34"/>
                      <a:pt x="11" y="67"/>
                      <a:pt x="13" y="101"/>
                    </a:cubicBezTo>
                    <a:cubicBezTo>
                      <a:pt x="13" y="103"/>
                      <a:pt x="11" y="104"/>
                      <a:pt x="10" y="106"/>
                    </a:cubicBezTo>
                    <a:close/>
                  </a:path>
                </a:pathLst>
              </a:custGeom>
              <a:solidFill>
                <a:srgbClr val="9A74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474"/>
              <p:cNvSpPr/>
              <p:nvPr/>
            </p:nvSpPr>
            <p:spPr bwMode="auto">
              <a:xfrm>
                <a:off x="1890" y="1562"/>
                <a:ext cx="20" cy="120"/>
              </a:xfrm>
              <a:custGeom>
                <a:avLst/>
                <a:gdLst>
                  <a:gd name="T0" fmla="*/ 16 w 17"/>
                  <a:gd name="T1" fmla="*/ 107 h 107"/>
                  <a:gd name="T2" fmla="*/ 1 w 17"/>
                  <a:gd name="T3" fmla="*/ 0 h 107"/>
                  <a:gd name="T4" fmla="*/ 16 w 17"/>
                  <a:gd name="T5" fmla="*/ 107 h 107"/>
                </a:gdLst>
                <a:ahLst/>
                <a:cxnLst>
                  <a:cxn ang="0">
                    <a:pos x="T0" y="T1"/>
                  </a:cxn>
                  <a:cxn ang="0">
                    <a:pos x="T2" y="T3"/>
                  </a:cxn>
                  <a:cxn ang="0">
                    <a:pos x="T4" y="T5"/>
                  </a:cxn>
                </a:cxnLst>
                <a:rect l="0" t="0" r="r" b="b"/>
                <a:pathLst>
                  <a:path w="17" h="107">
                    <a:moveTo>
                      <a:pt x="16" y="107"/>
                    </a:moveTo>
                    <a:cubicBezTo>
                      <a:pt x="10" y="71"/>
                      <a:pt x="0" y="36"/>
                      <a:pt x="1" y="0"/>
                    </a:cubicBezTo>
                    <a:cubicBezTo>
                      <a:pt x="10" y="35"/>
                      <a:pt x="17" y="70"/>
                      <a:pt x="16" y="107"/>
                    </a:cubicBezTo>
                    <a:close/>
                  </a:path>
                </a:pathLst>
              </a:custGeom>
              <a:solidFill>
                <a:srgbClr val="9E80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Freeform 475"/>
              <p:cNvSpPr/>
              <p:nvPr/>
            </p:nvSpPr>
            <p:spPr bwMode="auto">
              <a:xfrm>
                <a:off x="1705" y="2290"/>
                <a:ext cx="26" cy="101"/>
              </a:xfrm>
              <a:custGeom>
                <a:avLst/>
                <a:gdLst>
                  <a:gd name="T0" fmla="*/ 23 w 23"/>
                  <a:gd name="T1" fmla="*/ 90 h 90"/>
                  <a:gd name="T2" fmla="*/ 18 w 23"/>
                  <a:gd name="T3" fmla="*/ 90 h 90"/>
                  <a:gd name="T4" fmla="*/ 7 w 23"/>
                  <a:gd name="T5" fmla="*/ 0 h 90"/>
                  <a:gd name="T6" fmla="*/ 23 w 23"/>
                  <a:gd name="T7" fmla="*/ 90 h 90"/>
                </a:gdLst>
                <a:ahLst/>
                <a:cxnLst>
                  <a:cxn ang="0">
                    <a:pos x="T0" y="T1"/>
                  </a:cxn>
                  <a:cxn ang="0">
                    <a:pos x="T2" y="T3"/>
                  </a:cxn>
                  <a:cxn ang="0">
                    <a:pos x="T4" y="T5"/>
                  </a:cxn>
                  <a:cxn ang="0">
                    <a:pos x="T6" y="T7"/>
                  </a:cxn>
                </a:cxnLst>
                <a:rect l="0" t="0" r="r" b="b"/>
                <a:pathLst>
                  <a:path w="23" h="90">
                    <a:moveTo>
                      <a:pt x="23" y="90"/>
                    </a:moveTo>
                    <a:cubicBezTo>
                      <a:pt x="21" y="90"/>
                      <a:pt x="20" y="90"/>
                      <a:pt x="18" y="90"/>
                    </a:cubicBezTo>
                    <a:cubicBezTo>
                      <a:pt x="0" y="62"/>
                      <a:pt x="3" y="31"/>
                      <a:pt x="7" y="0"/>
                    </a:cubicBezTo>
                    <a:cubicBezTo>
                      <a:pt x="12" y="30"/>
                      <a:pt x="8" y="62"/>
                      <a:pt x="23" y="90"/>
                    </a:cubicBezTo>
                    <a:close/>
                  </a:path>
                </a:pathLst>
              </a:custGeom>
              <a:solidFill>
                <a:srgbClr val="BA947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2" name="Freeform 476"/>
              <p:cNvSpPr/>
              <p:nvPr/>
            </p:nvSpPr>
            <p:spPr bwMode="auto">
              <a:xfrm>
                <a:off x="1698" y="2090"/>
                <a:ext cx="13" cy="103"/>
              </a:xfrm>
              <a:custGeom>
                <a:avLst/>
                <a:gdLst>
                  <a:gd name="T0" fmla="*/ 8 w 11"/>
                  <a:gd name="T1" fmla="*/ 92 h 92"/>
                  <a:gd name="T2" fmla="*/ 10 w 11"/>
                  <a:gd name="T3" fmla="*/ 0 h 92"/>
                  <a:gd name="T4" fmla="*/ 8 w 11"/>
                  <a:gd name="T5" fmla="*/ 92 h 92"/>
                </a:gdLst>
                <a:ahLst/>
                <a:cxnLst>
                  <a:cxn ang="0">
                    <a:pos x="T0" y="T1"/>
                  </a:cxn>
                  <a:cxn ang="0">
                    <a:pos x="T2" y="T3"/>
                  </a:cxn>
                  <a:cxn ang="0">
                    <a:pos x="T4" y="T5"/>
                  </a:cxn>
                </a:cxnLst>
                <a:rect l="0" t="0" r="r" b="b"/>
                <a:pathLst>
                  <a:path w="11" h="92">
                    <a:moveTo>
                      <a:pt x="8" y="92"/>
                    </a:moveTo>
                    <a:cubicBezTo>
                      <a:pt x="0" y="61"/>
                      <a:pt x="0" y="30"/>
                      <a:pt x="10" y="0"/>
                    </a:cubicBezTo>
                    <a:cubicBezTo>
                      <a:pt x="11" y="31"/>
                      <a:pt x="8" y="61"/>
                      <a:pt x="8" y="92"/>
                    </a:cubicBezTo>
                    <a:close/>
                  </a:path>
                </a:pathLst>
              </a:custGeom>
              <a:solidFill>
                <a:srgbClr val="B188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477"/>
              <p:cNvSpPr/>
              <p:nvPr/>
            </p:nvSpPr>
            <p:spPr bwMode="auto">
              <a:xfrm>
                <a:off x="1845" y="2512"/>
                <a:ext cx="12" cy="95"/>
              </a:xfrm>
              <a:custGeom>
                <a:avLst/>
                <a:gdLst>
                  <a:gd name="T0" fmla="*/ 10 w 10"/>
                  <a:gd name="T1" fmla="*/ 84 h 84"/>
                  <a:gd name="T2" fmla="*/ 6 w 10"/>
                  <a:gd name="T3" fmla="*/ 84 h 84"/>
                  <a:gd name="T4" fmla="*/ 4 w 10"/>
                  <a:gd name="T5" fmla="*/ 0 h 84"/>
                  <a:gd name="T6" fmla="*/ 10 w 10"/>
                  <a:gd name="T7" fmla="*/ 0 h 84"/>
                  <a:gd name="T8" fmla="*/ 10 w 10"/>
                  <a:gd name="T9" fmla="*/ 84 h 84"/>
                </a:gdLst>
                <a:ahLst/>
                <a:cxnLst>
                  <a:cxn ang="0">
                    <a:pos x="T0" y="T1"/>
                  </a:cxn>
                  <a:cxn ang="0">
                    <a:pos x="T2" y="T3"/>
                  </a:cxn>
                  <a:cxn ang="0">
                    <a:pos x="T4" y="T5"/>
                  </a:cxn>
                  <a:cxn ang="0">
                    <a:pos x="T6" y="T7"/>
                  </a:cxn>
                  <a:cxn ang="0">
                    <a:pos x="T8" y="T9"/>
                  </a:cxn>
                </a:cxnLst>
                <a:rect l="0" t="0" r="r" b="b"/>
                <a:pathLst>
                  <a:path w="10" h="84">
                    <a:moveTo>
                      <a:pt x="10" y="84"/>
                    </a:moveTo>
                    <a:cubicBezTo>
                      <a:pt x="9" y="84"/>
                      <a:pt x="7" y="84"/>
                      <a:pt x="6" y="84"/>
                    </a:cubicBezTo>
                    <a:cubicBezTo>
                      <a:pt x="0" y="56"/>
                      <a:pt x="1" y="28"/>
                      <a:pt x="4" y="0"/>
                    </a:cubicBezTo>
                    <a:cubicBezTo>
                      <a:pt x="6" y="0"/>
                      <a:pt x="8" y="0"/>
                      <a:pt x="10" y="0"/>
                    </a:cubicBezTo>
                    <a:cubicBezTo>
                      <a:pt x="10" y="28"/>
                      <a:pt x="10" y="56"/>
                      <a:pt x="10" y="84"/>
                    </a:cubicBezTo>
                    <a:close/>
                  </a:path>
                </a:pathLst>
              </a:custGeom>
              <a:solidFill>
                <a:srgbClr val="977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478"/>
              <p:cNvSpPr/>
              <p:nvPr/>
            </p:nvSpPr>
            <p:spPr bwMode="auto">
              <a:xfrm>
                <a:off x="1797" y="2126"/>
                <a:ext cx="21" cy="118"/>
              </a:xfrm>
              <a:custGeom>
                <a:avLst/>
                <a:gdLst>
                  <a:gd name="T0" fmla="*/ 9 w 19"/>
                  <a:gd name="T1" fmla="*/ 4 h 105"/>
                  <a:gd name="T2" fmla="*/ 19 w 19"/>
                  <a:gd name="T3" fmla="*/ 105 h 105"/>
                  <a:gd name="T4" fmla="*/ 6 w 19"/>
                  <a:gd name="T5" fmla="*/ 47 h 105"/>
                  <a:gd name="T6" fmla="*/ 1 w 19"/>
                  <a:gd name="T7" fmla="*/ 11 h 105"/>
                  <a:gd name="T8" fmla="*/ 9 w 19"/>
                  <a:gd name="T9" fmla="*/ 4 h 105"/>
                </a:gdLst>
                <a:ahLst/>
                <a:cxnLst>
                  <a:cxn ang="0">
                    <a:pos x="T0" y="T1"/>
                  </a:cxn>
                  <a:cxn ang="0">
                    <a:pos x="T2" y="T3"/>
                  </a:cxn>
                  <a:cxn ang="0">
                    <a:pos x="T4" y="T5"/>
                  </a:cxn>
                  <a:cxn ang="0">
                    <a:pos x="T6" y="T7"/>
                  </a:cxn>
                  <a:cxn ang="0">
                    <a:pos x="T8" y="T9"/>
                  </a:cxn>
                </a:cxnLst>
                <a:rect l="0" t="0" r="r" b="b"/>
                <a:pathLst>
                  <a:path w="19" h="105">
                    <a:moveTo>
                      <a:pt x="9" y="4"/>
                    </a:moveTo>
                    <a:cubicBezTo>
                      <a:pt x="12" y="38"/>
                      <a:pt x="16" y="71"/>
                      <a:pt x="19" y="105"/>
                    </a:cubicBezTo>
                    <a:cubicBezTo>
                      <a:pt x="10" y="87"/>
                      <a:pt x="10" y="66"/>
                      <a:pt x="6" y="47"/>
                    </a:cubicBezTo>
                    <a:cubicBezTo>
                      <a:pt x="3" y="35"/>
                      <a:pt x="2" y="23"/>
                      <a:pt x="1" y="11"/>
                    </a:cubicBezTo>
                    <a:cubicBezTo>
                      <a:pt x="0" y="4"/>
                      <a:pt x="1" y="0"/>
                      <a:pt x="9" y="4"/>
                    </a:cubicBezTo>
                    <a:close/>
                  </a:path>
                </a:pathLst>
              </a:custGeom>
              <a:solidFill>
                <a:srgbClr val="A987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479"/>
              <p:cNvSpPr/>
              <p:nvPr/>
            </p:nvSpPr>
            <p:spPr bwMode="auto">
              <a:xfrm>
                <a:off x="1947" y="2450"/>
                <a:ext cx="22" cy="111"/>
              </a:xfrm>
              <a:custGeom>
                <a:avLst/>
                <a:gdLst>
                  <a:gd name="T0" fmla="*/ 20 w 20"/>
                  <a:gd name="T1" fmla="*/ 93 h 99"/>
                  <a:gd name="T2" fmla="*/ 11 w 20"/>
                  <a:gd name="T3" fmla="*/ 99 h 99"/>
                  <a:gd name="T4" fmla="*/ 0 w 20"/>
                  <a:gd name="T5" fmla="*/ 0 h 99"/>
                  <a:gd name="T6" fmla="*/ 7 w 20"/>
                  <a:gd name="T7" fmla="*/ 24 h 99"/>
                  <a:gd name="T8" fmla="*/ 20 w 20"/>
                  <a:gd name="T9" fmla="*/ 93 h 99"/>
                </a:gdLst>
                <a:ahLst/>
                <a:cxnLst>
                  <a:cxn ang="0">
                    <a:pos x="T0" y="T1"/>
                  </a:cxn>
                  <a:cxn ang="0">
                    <a:pos x="T2" y="T3"/>
                  </a:cxn>
                  <a:cxn ang="0">
                    <a:pos x="T4" y="T5"/>
                  </a:cxn>
                  <a:cxn ang="0">
                    <a:pos x="T6" y="T7"/>
                  </a:cxn>
                  <a:cxn ang="0">
                    <a:pos x="T8" y="T9"/>
                  </a:cxn>
                </a:cxnLst>
                <a:rect l="0" t="0" r="r" b="b"/>
                <a:pathLst>
                  <a:path w="20" h="99">
                    <a:moveTo>
                      <a:pt x="20" y="93"/>
                    </a:moveTo>
                    <a:cubicBezTo>
                      <a:pt x="18" y="96"/>
                      <a:pt x="15" y="99"/>
                      <a:pt x="11" y="99"/>
                    </a:cubicBezTo>
                    <a:cubicBezTo>
                      <a:pt x="3" y="67"/>
                      <a:pt x="0" y="35"/>
                      <a:pt x="0" y="0"/>
                    </a:cubicBezTo>
                    <a:cubicBezTo>
                      <a:pt x="10" y="7"/>
                      <a:pt x="7" y="17"/>
                      <a:pt x="7" y="24"/>
                    </a:cubicBezTo>
                    <a:cubicBezTo>
                      <a:pt x="10" y="47"/>
                      <a:pt x="6" y="72"/>
                      <a:pt x="20" y="93"/>
                    </a:cubicBezTo>
                    <a:close/>
                  </a:path>
                </a:pathLst>
              </a:custGeom>
              <a:solidFill>
                <a:srgbClr val="8466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Freeform 480"/>
              <p:cNvSpPr/>
              <p:nvPr/>
            </p:nvSpPr>
            <p:spPr bwMode="auto">
              <a:xfrm>
                <a:off x="1690" y="2472"/>
                <a:ext cx="21" cy="112"/>
              </a:xfrm>
              <a:custGeom>
                <a:avLst/>
                <a:gdLst>
                  <a:gd name="T0" fmla="*/ 0 w 18"/>
                  <a:gd name="T1" fmla="*/ 0 h 100"/>
                  <a:gd name="T2" fmla="*/ 9 w 18"/>
                  <a:gd name="T3" fmla="*/ 29 h 100"/>
                  <a:gd name="T4" fmla="*/ 15 w 18"/>
                  <a:gd name="T5" fmla="*/ 100 h 100"/>
                  <a:gd name="T6" fmla="*/ 0 w 18"/>
                  <a:gd name="T7" fmla="*/ 0 h 100"/>
                </a:gdLst>
                <a:ahLst/>
                <a:cxnLst>
                  <a:cxn ang="0">
                    <a:pos x="T0" y="T1"/>
                  </a:cxn>
                  <a:cxn ang="0">
                    <a:pos x="T2" y="T3"/>
                  </a:cxn>
                  <a:cxn ang="0">
                    <a:pos x="T4" y="T5"/>
                  </a:cxn>
                  <a:cxn ang="0">
                    <a:pos x="T6" y="T7"/>
                  </a:cxn>
                </a:cxnLst>
                <a:rect l="0" t="0" r="r" b="b"/>
                <a:pathLst>
                  <a:path w="18" h="100">
                    <a:moveTo>
                      <a:pt x="0" y="0"/>
                    </a:moveTo>
                    <a:cubicBezTo>
                      <a:pt x="11" y="7"/>
                      <a:pt x="8" y="19"/>
                      <a:pt x="9" y="29"/>
                    </a:cubicBezTo>
                    <a:cubicBezTo>
                      <a:pt x="13" y="52"/>
                      <a:pt x="18" y="76"/>
                      <a:pt x="15" y="100"/>
                    </a:cubicBezTo>
                    <a:cubicBezTo>
                      <a:pt x="6" y="67"/>
                      <a:pt x="3" y="34"/>
                      <a:pt x="0" y="0"/>
                    </a:cubicBezTo>
                    <a:close/>
                  </a:path>
                </a:pathLst>
              </a:custGeom>
              <a:solidFill>
                <a:srgbClr val="A582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7" name="Freeform 481"/>
              <p:cNvSpPr/>
              <p:nvPr/>
            </p:nvSpPr>
            <p:spPr bwMode="auto">
              <a:xfrm>
                <a:off x="1961" y="2261"/>
                <a:ext cx="29" cy="109"/>
              </a:xfrm>
              <a:custGeom>
                <a:avLst/>
                <a:gdLst>
                  <a:gd name="T0" fmla="*/ 3 w 26"/>
                  <a:gd name="T1" fmla="*/ 24 h 97"/>
                  <a:gd name="T2" fmla="*/ 10 w 26"/>
                  <a:gd name="T3" fmla="*/ 0 h 97"/>
                  <a:gd name="T4" fmla="*/ 26 w 26"/>
                  <a:gd name="T5" fmla="*/ 97 h 97"/>
                  <a:gd name="T6" fmla="*/ 0 w 26"/>
                  <a:gd name="T7" fmla="*/ 24 h 97"/>
                  <a:gd name="T8" fmla="*/ 3 w 26"/>
                  <a:gd name="T9" fmla="*/ 24 h 97"/>
                </a:gdLst>
                <a:ahLst/>
                <a:cxnLst>
                  <a:cxn ang="0">
                    <a:pos x="T0" y="T1"/>
                  </a:cxn>
                  <a:cxn ang="0">
                    <a:pos x="T2" y="T3"/>
                  </a:cxn>
                  <a:cxn ang="0">
                    <a:pos x="T4" y="T5"/>
                  </a:cxn>
                  <a:cxn ang="0">
                    <a:pos x="T6" y="T7"/>
                  </a:cxn>
                  <a:cxn ang="0">
                    <a:pos x="T8" y="T9"/>
                  </a:cxn>
                </a:cxnLst>
                <a:rect l="0" t="0" r="r" b="b"/>
                <a:pathLst>
                  <a:path w="26" h="97">
                    <a:moveTo>
                      <a:pt x="3" y="24"/>
                    </a:moveTo>
                    <a:cubicBezTo>
                      <a:pt x="10" y="18"/>
                      <a:pt x="3" y="8"/>
                      <a:pt x="10" y="0"/>
                    </a:cubicBezTo>
                    <a:cubicBezTo>
                      <a:pt x="15" y="33"/>
                      <a:pt x="19" y="65"/>
                      <a:pt x="26" y="97"/>
                    </a:cubicBezTo>
                    <a:cubicBezTo>
                      <a:pt x="11" y="75"/>
                      <a:pt x="16" y="45"/>
                      <a:pt x="0" y="24"/>
                    </a:cubicBezTo>
                    <a:cubicBezTo>
                      <a:pt x="1" y="22"/>
                      <a:pt x="2" y="22"/>
                      <a:pt x="3" y="24"/>
                    </a:cubicBezTo>
                    <a:close/>
                  </a:path>
                </a:pathLst>
              </a:custGeom>
              <a:solidFill>
                <a:srgbClr val="8F76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8" name="Freeform 482"/>
              <p:cNvSpPr/>
              <p:nvPr/>
            </p:nvSpPr>
            <p:spPr bwMode="auto">
              <a:xfrm>
                <a:off x="1977" y="2208"/>
                <a:ext cx="25" cy="130"/>
              </a:xfrm>
              <a:custGeom>
                <a:avLst/>
                <a:gdLst>
                  <a:gd name="T0" fmla="*/ 0 w 22"/>
                  <a:gd name="T1" fmla="*/ 12 h 116"/>
                  <a:gd name="T2" fmla="*/ 4 w 22"/>
                  <a:gd name="T3" fmla="*/ 0 h 116"/>
                  <a:gd name="T4" fmla="*/ 22 w 22"/>
                  <a:gd name="T5" fmla="*/ 114 h 116"/>
                  <a:gd name="T6" fmla="*/ 20 w 22"/>
                  <a:gd name="T7" fmla="*/ 116 h 116"/>
                  <a:gd name="T8" fmla="*/ 0 w 22"/>
                  <a:gd name="T9" fmla="*/ 12 h 116"/>
                </a:gdLst>
                <a:ahLst/>
                <a:cxnLst>
                  <a:cxn ang="0">
                    <a:pos x="T0" y="T1"/>
                  </a:cxn>
                  <a:cxn ang="0">
                    <a:pos x="T2" y="T3"/>
                  </a:cxn>
                  <a:cxn ang="0">
                    <a:pos x="T4" y="T5"/>
                  </a:cxn>
                  <a:cxn ang="0">
                    <a:pos x="T6" y="T7"/>
                  </a:cxn>
                  <a:cxn ang="0">
                    <a:pos x="T8" y="T9"/>
                  </a:cxn>
                </a:cxnLst>
                <a:rect l="0" t="0" r="r" b="b"/>
                <a:pathLst>
                  <a:path w="22" h="116">
                    <a:moveTo>
                      <a:pt x="0" y="12"/>
                    </a:moveTo>
                    <a:cubicBezTo>
                      <a:pt x="2" y="8"/>
                      <a:pt x="3" y="4"/>
                      <a:pt x="4" y="0"/>
                    </a:cubicBezTo>
                    <a:cubicBezTo>
                      <a:pt x="10" y="38"/>
                      <a:pt x="16" y="76"/>
                      <a:pt x="22" y="114"/>
                    </a:cubicBezTo>
                    <a:cubicBezTo>
                      <a:pt x="21" y="115"/>
                      <a:pt x="21" y="115"/>
                      <a:pt x="20" y="116"/>
                    </a:cubicBezTo>
                    <a:cubicBezTo>
                      <a:pt x="6" y="83"/>
                      <a:pt x="3" y="47"/>
                      <a:pt x="0" y="12"/>
                    </a:cubicBezTo>
                    <a:close/>
                  </a:path>
                </a:pathLst>
              </a:custGeom>
              <a:solidFill>
                <a:srgbClr val="82664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483"/>
              <p:cNvSpPr/>
              <p:nvPr/>
            </p:nvSpPr>
            <p:spPr bwMode="auto">
              <a:xfrm>
                <a:off x="1788" y="1411"/>
                <a:ext cx="35" cy="130"/>
              </a:xfrm>
              <a:custGeom>
                <a:avLst/>
                <a:gdLst>
                  <a:gd name="T0" fmla="*/ 29 w 31"/>
                  <a:gd name="T1" fmla="*/ 108 h 115"/>
                  <a:gd name="T2" fmla="*/ 26 w 31"/>
                  <a:gd name="T3" fmla="*/ 115 h 115"/>
                  <a:gd name="T4" fmla="*/ 10 w 31"/>
                  <a:gd name="T5" fmla="*/ 53 h 115"/>
                  <a:gd name="T6" fmla="*/ 0 w 31"/>
                  <a:gd name="T7" fmla="*/ 9 h 115"/>
                  <a:gd name="T8" fmla="*/ 4 w 31"/>
                  <a:gd name="T9" fmla="*/ 0 h 115"/>
                  <a:gd name="T10" fmla="*/ 23 w 31"/>
                  <a:gd name="T11" fmla="*/ 67 h 115"/>
                  <a:gd name="T12" fmla="*/ 29 w 31"/>
                  <a:gd name="T13" fmla="*/ 108 h 115"/>
                </a:gdLst>
                <a:ahLst/>
                <a:cxnLst>
                  <a:cxn ang="0">
                    <a:pos x="T0" y="T1"/>
                  </a:cxn>
                  <a:cxn ang="0">
                    <a:pos x="T2" y="T3"/>
                  </a:cxn>
                  <a:cxn ang="0">
                    <a:pos x="T4" y="T5"/>
                  </a:cxn>
                  <a:cxn ang="0">
                    <a:pos x="T6" y="T7"/>
                  </a:cxn>
                  <a:cxn ang="0">
                    <a:pos x="T8" y="T9"/>
                  </a:cxn>
                  <a:cxn ang="0">
                    <a:pos x="T10" y="T11"/>
                  </a:cxn>
                  <a:cxn ang="0">
                    <a:pos x="T12" y="T13"/>
                  </a:cxn>
                </a:cxnLst>
                <a:rect l="0" t="0" r="r" b="b"/>
                <a:pathLst>
                  <a:path w="31" h="115">
                    <a:moveTo>
                      <a:pt x="29" y="108"/>
                    </a:moveTo>
                    <a:cubicBezTo>
                      <a:pt x="28" y="110"/>
                      <a:pt x="27" y="113"/>
                      <a:pt x="26" y="115"/>
                    </a:cubicBezTo>
                    <a:cubicBezTo>
                      <a:pt x="27" y="93"/>
                      <a:pt x="18" y="73"/>
                      <a:pt x="10" y="53"/>
                    </a:cubicBezTo>
                    <a:cubicBezTo>
                      <a:pt x="4" y="39"/>
                      <a:pt x="1" y="24"/>
                      <a:pt x="0" y="9"/>
                    </a:cubicBezTo>
                    <a:cubicBezTo>
                      <a:pt x="2" y="6"/>
                      <a:pt x="3" y="3"/>
                      <a:pt x="4" y="0"/>
                    </a:cubicBezTo>
                    <a:cubicBezTo>
                      <a:pt x="8" y="23"/>
                      <a:pt x="11" y="46"/>
                      <a:pt x="23" y="67"/>
                    </a:cubicBezTo>
                    <a:cubicBezTo>
                      <a:pt x="31" y="79"/>
                      <a:pt x="30" y="94"/>
                      <a:pt x="29" y="108"/>
                    </a:cubicBezTo>
                    <a:close/>
                  </a:path>
                </a:pathLst>
              </a:custGeom>
              <a:solidFill>
                <a:srgbClr val="855F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484"/>
              <p:cNvSpPr/>
              <p:nvPr/>
            </p:nvSpPr>
            <p:spPr bwMode="auto">
              <a:xfrm>
                <a:off x="1676" y="2387"/>
                <a:ext cx="14" cy="100"/>
              </a:xfrm>
              <a:custGeom>
                <a:avLst/>
                <a:gdLst>
                  <a:gd name="T0" fmla="*/ 13 w 13"/>
                  <a:gd name="T1" fmla="*/ 76 h 89"/>
                  <a:gd name="T2" fmla="*/ 6 w 13"/>
                  <a:gd name="T3" fmla="*/ 89 h 89"/>
                  <a:gd name="T4" fmla="*/ 4 w 13"/>
                  <a:gd name="T5" fmla="*/ 0 h 89"/>
                  <a:gd name="T6" fmla="*/ 13 w 13"/>
                  <a:gd name="T7" fmla="*/ 76 h 89"/>
                  <a:gd name="T8" fmla="*/ 13 w 13"/>
                  <a:gd name="T9" fmla="*/ 76 h 89"/>
                </a:gdLst>
                <a:ahLst/>
                <a:cxnLst>
                  <a:cxn ang="0">
                    <a:pos x="T0" y="T1"/>
                  </a:cxn>
                  <a:cxn ang="0">
                    <a:pos x="T2" y="T3"/>
                  </a:cxn>
                  <a:cxn ang="0">
                    <a:pos x="T4" y="T5"/>
                  </a:cxn>
                  <a:cxn ang="0">
                    <a:pos x="T6" y="T7"/>
                  </a:cxn>
                  <a:cxn ang="0">
                    <a:pos x="T8" y="T9"/>
                  </a:cxn>
                </a:cxnLst>
                <a:rect l="0" t="0" r="r" b="b"/>
                <a:pathLst>
                  <a:path w="13" h="89">
                    <a:moveTo>
                      <a:pt x="13" y="76"/>
                    </a:moveTo>
                    <a:cubicBezTo>
                      <a:pt x="11" y="80"/>
                      <a:pt x="9" y="84"/>
                      <a:pt x="6" y="89"/>
                    </a:cubicBezTo>
                    <a:cubicBezTo>
                      <a:pt x="3" y="58"/>
                      <a:pt x="0" y="29"/>
                      <a:pt x="4" y="0"/>
                    </a:cubicBezTo>
                    <a:cubicBezTo>
                      <a:pt x="13" y="24"/>
                      <a:pt x="5" y="51"/>
                      <a:pt x="13" y="76"/>
                    </a:cubicBezTo>
                    <a:cubicBezTo>
                      <a:pt x="13" y="76"/>
                      <a:pt x="13" y="76"/>
                      <a:pt x="13" y="76"/>
                    </a:cubicBezTo>
                    <a:close/>
                  </a:path>
                </a:pathLst>
              </a:custGeom>
              <a:solidFill>
                <a:srgbClr val="A582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485"/>
              <p:cNvSpPr/>
              <p:nvPr/>
            </p:nvSpPr>
            <p:spPr bwMode="auto">
              <a:xfrm>
                <a:off x="1945" y="2174"/>
                <a:ext cx="20" cy="114"/>
              </a:xfrm>
              <a:custGeom>
                <a:avLst/>
                <a:gdLst>
                  <a:gd name="T0" fmla="*/ 17 w 17"/>
                  <a:gd name="T1" fmla="*/ 101 h 101"/>
                  <a:gd name="T2" fmla="*/ 14 w 17"/>
                  <a:gd name="T3" fmla="*/ 101 h 101"/>
                  <a:gd name="T4" fmla="*/ 4 w 17"/>
                  <a:gd name="T5" fmla="*/ 0 h 101"/>
                  <a:gd name="T6" fmla="*/ 17 w 17"/>
                  <a:gd name="T7" fmla="*/ 101 h 101"/>
                </a:gdLst>
                <a:ahLst/>
                <a:cxnLst>
                  <a:cxn ang="0">
                    <a:pos x="T0" y="T1"/>
                  </a:cxn>
                  <a:cxn ang="0">
                    <a:pos x="T2" y="T3"/>
                  </a:cxn>
                  <a:cxn ang="0">
                    <a:pos x="T4" y="T5"/>
                  </a:cxn>
                  <a:cxn ang="0">
                    <a:pos x="T6" y="T7"/>
                  </a:cxn>
                </a:cxnLst>
                <a:rect l="0" t="0" r="r" b="b"/>
                <a:pathLst>
                  <a:path w="17" h="101">
                    <a:moveTo>
                      <a:pt x="17" y="101"/>
                    </a:moveTo>
                    <a:cubicBezTo>
                      <a:pt x="16" y="101"/>
                      <a:pt x="15" y="101"/>
                      <a:pt x="14" y="101"/>
                    </a:cubicBezTo>
                    <a:cubicBezTo>
                      <a:pt x="4" y="68"/>
                      <a:pt x="0" y="35"/>
                      <a:pt x="4" y="0"/>
                    </a:cubicBezTo>
                    <a:cubicBezTo>
                      <a:pt x="8" y="34"/>
                      <a:pt x="13" y="67"/>
                      <a:pt x="17" y="101"/>
                    </a:cubicBezTo>
                    <a:close/>
                  </a:path>
                </a:pathLst>
              </a:custGeom>
              <a:solidFill>
                <a:srgbClr val="8A6F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486"/>
              <p:cNvSpPr/>
              <p:nvPr/>
            </p:nvSpPr>
            <p:spPr bwMode="auto">
              <a:xfrm>
                <a:off x="1821" y="2114"/>
                <a:ext cx="18" cy="111"/>
              </a:xfrm>
              <a:custGeom>
                <a:avLst/>
                <a:gdLst>
                  <a:gd name="T0" fmla="*/ 16 w 16"/>
                  <a:gd name="T1" fmla="*/ 99 h 99"/>
                  <a:gd name="T2" fmla="*/ 0 w 16"/>
                  <a:gd name="T3" fmla="*/ 1 h 99"/>
                  <a:gd name="T4" fmla="*/ 7 w 16"/>
                  <a:gd name="T5" fmla="*/ 0 h 99"/>
                  <a:gd name="T6" fmla="*/ 16 w 16"/>
                  <a:gd name="T7" fmla="*/ 99 h 99"/>
                  <a:gd name="T8" fmla="*/ 16 w 16"/>
                  <a:gd name="T9" fmla="*/ 99 h 99"/>
                </a:gdLst>
                <a:ahLst/>
                <a:cxnLst>
                  <a:cxn ang="0">
                    <a:pos x="T0" y="T1"/>
                  </a:cxn>
                  <a:cxn ang="0">
                    <a:pos x="T2" y="T3"/>
                  </a:cxn>
                  <a:cxn ang="0">
                    <a:pos x="T4" y="T5"/>
                  </a:cxn>
                  <a:cxn ang="0">
                    <a:pos x="T6" y="T7"/>
                  </a:cxn>
                  <a:cxn ang="0">
                    <a:pos x="T8" y="T9"/>
                  </a:cxn>
                </a:cxnLst>
                <a:rect l="0" t="0" r="r" b="b"/>
                <a:pathLst>
                  <a:path w="16" h="99">
                    <a:moveTo>
                      <a:pt x="16" y="99"/>
                    </a:moveTo>
                    <a:cubicBezTo>
                      <a:pt x="3" y="67"/>
                      <a:pt x="4" y="34"/>
                      <a:pt x="0" y="1"/>
                    </a:cubicBezTo>
                    <a:cubicBezTo>
                      <a:pt x="2" y="0"/>
                      <a:pt x="5" y="0"/>
                      <a:pt x="7" y="0"/>
                    </a:cubicBezTo>
                    <a:cubicBezTo>
                      <a:pt x="10" y="33"/>
                      <a:pt x="13" y="66"/>
                      <a:pt x="16" y="99"/>
                    </a:cubicBezTo>
                    <a:cubicBezTo>
                      <a:pt x="16" y="99"/>
                      <a:pt x="16" y="99"/>
                      <a:pt x="16" y="99"/>
                    </a:cubicBezTo>
                    <a:close/>
                  </a:path>
                </a:pathLst>
              </a:custGeom>
              <a:solidFill>
                <a:srgbClr val="8E705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487"/>
              <p:cNvSpPr/>
              <p:nvPr/>
            </p:nvSpPr>
            <p:spPr bwMode="auto">
              <a:xfrm>
                <a:off x="1907" y="1697"/>
                <a:ext cx="18" cy="96"/>
              </a:xfrm>
              <a:custGeom>
                <a:avLst/>
                <a:gdLst>
                  <a:gd name="T0" fmla="*/ 16 w 16"/>
                  <a:gd name="T1" fmla="*/ 86 h 86"/>
                  <a:gd name="T2" fmla="*/ 0 w 16"/>
                  <a:gd name="T3" fmla="*/ 0 h 86"/>
                  <a:gd name="T4" fmla="*/ 5 w 16"/>
                  <a:gd name="T5" fmla="*/ 0 h 86"/>
                  <a:gd name="T6" fmla="*/ 16 w 16"/>
                  <a:gd name="T7" fmla="*/ 86 h 86"/>
                </a:gdLst>
                <a:ahLst/>
                <a:cxnLst>
                  <a:cxn ang="0">
                    <a:pos x="T0" y="T1"/>
                  </a:cxn>
                  <a:cxn ang="0">
                    <a:pos x="T2" y="T3"/>
                  </a:cxn>
                  <a:cxn ang="0">
                    <a:pos x="T4" y="T5"/>
                  </a:cxn>
                  <a:cxn ang="0">
                    <a:pos x="T6" y="T7"/>
                  </a:cxn>
                </a:cxnLst>
                <a:rect l="0" t="0" r="r" b="b"/>
                <a:pathLst>
                  <a:path w="16" h="86">
                    <a:moveTo>
                      <a:pt x="16" y="86"/>
                    </a:moveTo>
                    <a:cubicBezTo>
                      <a:pt x="1" y="59"/>
                      <a:pt x="4" y="29"/>
                      <a:pt x="0" y="0"/>
                    </a:cubicBezTo>
                    <a:cubicBezTo>
                      <a:pt x="2" y="0"/>
                      <a:pt x="3" y="0"/>
                      <a:pt x="5" y="0"/>
                    </a:cubicBezTo>
                    <a:cubicBezTo>
                      <a:pt x="9" y="28"/>
                      <a:pt x="13" y="57"/>
                      <a:pt x="16" y="86"/>
                    </a:cubicBezTo>
                    <a:close/>
                  </a:path>
                </a:pathLst>
              </a:custGeom>
              <a:solidFill>
                <a:srgbClr val="9471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488"/>
              <p:cNvSpPr/>
              <p:nvPr/>
            </p:nvSpPr>
            <p:spPr bwMode="auto">
              <a:xfrm>
                <a:off x="1858" y="1684"/>
                <a:ext cx="13" cy="102"/>
              </a:xfrm>
              <a:custGeom>
                <a:avLst/>
                <a:gdLst>
                  <a:gd name="T0" fmla="*/ 4 w 12"/>
                  <a:gd name="T1" fmla="*/ 90 h 90"/>
                  <a:gd name="T2" fmla="*/ 9 w 12"/>
                  <a:gd name="T3" fmla="*/ 0 h 90"/>
                  <a:gd name="T4" fmla="*/ 4 w 12"/>
                  <a:gd name="T5" fmla="*/ 90 h 90"/>
                </a:gdLst>
                <a:ahLst/>
                <a:cxnLst>
                  <a:cxn ang="0">
                    <a:pos x="T0" y="T1"/>
                  </a:cxn>
                  <a:cxn ang="0">
                    <a:pos x="T2" y="T3"/>
                  </a:cxn>
                  <a:cxn ang="0">
                    <a:pos x="T4" y="T5"/>
                  </a:cxn>
                </a:cxnLst>
                <a:rect l="0" t="0" r="r" b="b"/>
                <a:pathLst>
                  <a:path w="12" h="90">
                    <a:moveTo>
                      <a:pt x="4" y="90"/>
                    </a:moveTo>
                    <a:cubicBezTo>
                      <a:pt x="4" y="60"/>
                      <a:pt x="0" y="30"/>
                      <a:pt x="9" y="0"/>
                    </a:cubicBezTo>
                    <a:cubicBezTo>
                      <a:pt x="12" y="30"/>
                      <a:pt x="10" y="60"/>
                      <a:pt x="4" y="90"/>
                    </a:cubicBezTo>
                    <a:close/>
                  </a:path>
                </a:pathLst>
              </a:custGeom>
              <a:solidFill>
                <a:srgbClr val="A17C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489"/>
              <p:cNvSpPr/>
              <p:nvPr/>
            </p:nvSpPr>
            <p:spPr bwMode="auto">
              <a:xfrm>
                <a:off x="1678" y="2278"/>
                <a:ext cx="19" cy="100"/>
              </a:xfrm>
              <a:custGeom>
                <a:avLst/>
                <a:gdLst>
                  <a:gd name="T0" fmla="*/ 16 w 17"/>
                  <a:gd name="T1" fmla="*/ 0 h 89"/>
                  <a:gd name="T2" fmla="*/ 17 w 17"/>
                  <a:gd name="T3" fmla="*/ 89 h 89"/>
                  <a:gd name="T4" fmla="*/ 16 w 17"/>
                  <a:gd name="T5" fmla="*/ 0 h 89"/>
                </a:gdLst>
                <a:ahLst/>
                <a:cxnLst>
                  <a:cxn ang="0">
                    <a:pos x="T0" y="T1"/>
                  </a:cxn>
                  <a:cxn ang="0">
                    <a:pos x="T2" y="T3"/>
                  </a:cxn>
                  <a:cxn ang="0">
                    <a:pos x="T4" y="T5"/>
                  </a:cxn>
                </a:cxnLst>
                <a:rect l="0" t="0" r="r" b="b"/>
                <a:pathLst>
                  <a:path w="17" h="89">
                    <a:moveTo>
                      <a:pt x="16" y="0"/>
                    </a:moveTo>
                    <a:cubicBezTo>
                      <a:pt x="8" y="31"/>
                      <a:pt x="13" y="58"/>
                      <a:pt x="17" y="89"/>
                    </a:cubicBezTo>
                    <a:cubicBezTo>
                      <a:pt x="2" y="63"/>
                      <a:pt x="0" y="14"/>
                      <a:pt x="16" y="0"/>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490"/>
              <p:cNvSpPr/>
              <p:nvPr/>
            </p:nvSpPr>
            <p:spPr bwMode="auto">
              <a:xfrm>
                <a:off x="1866" y="2216"/>
                <a:ext cx="26" cy="65"/>
              </a:xfrm>
              <a:custGeom>
                <a:avLst/>
                <a:gdLst>
                  <a:gd name="T0" fmla="*/ 1 w 23"/>
                  <a:gd name="T1" fmla="*/ 29 h 58"/>
                  <a:gd name="T2" fmla="*/ 0 w 23"/>
                  <a:gd name="T3" fmla="*/ 4 h 58"/>
                  <a:gd name="T4" fmla="*/ 4 w 23"/>
                  <a:gd name="T5" fmla="*/ 0 h 58"/>
                  <a:gd name="T6" fmla="*/ 13 w 23"/>
                  <a:gd name="T7" fmla="*/ 16 h 58"/>
                  <a:gd name="T8" fmla="*/ 11 w 23"/>
                  <a:gd name="T9" fmla="*/ 58 h 58"/>
                  <a:gd name="T10" fmla="*/ 1 w 23"/>
                  <a:gd name="T11" fmla="*/ 29 h 58"/>
                </a:gdLst>
                <a:ahLst/>
                <a:cxnLst>
                  <a:cxn ang="0">
                    <a:pos x="T0" y="T1"/>
                  </a:cxn>
                  <a:cxn ang="0">
                    <a:pos x="T2" y="T3"/>
                  </a:cxn>
                  <a:cxn ang="0">
                    <a:pos x="T4" y="T5"/>
                  </a:cxn>
                  <a:cxn ang="0">
                    <a:pos x="T6" y="T7"/>
                  </a:cxn>
                  <a:cxn ang="0">
                    <a:pos x="T8" y="T9"/>
                  </a:cxn>
                  <a:cxn ang="0">
                    <a:pos x="T10" y="T11"/>
                  </a:cxn>
                </a:cxnLst>
                <a:rect l="0" t="0" r="r" b="b"/>
                <a:pathLst>
                  <a:path w="23" h="58">
                    <a:moveTo>
                      <a:pt x="1" y="29"/>
                    </a:moveTo>
                    <a:cubicBezTo>
                      <a:pt x="1" y="20"/>
                      <a:pt x="1" y="12"/>
                      <a:pt x="0" y="4"/>
                    </a:cubicBezTo>
                    <a:cubicBezTo>
                      <a:pt x="2" y="2"/>
                      <a:pt x="3" y="1"/>
                      <a:pt x="4" y="0"/>
                    </a:cubicBezTo>
                    <a:cubicBezTo>
                      <a:pt x="12" y="3"/>
                      <a:pt x="4" y="14"/>
                      <a:pt x="13" y="16"/>
                    </a:cubicBezTo>
                    <a:cubicBezTo>
                      <a:pt x="23" y="30"/>
                      <a:pt x="4" y="44"/>
                      <a:pt x="11" y="58"/>
                    </a:cubicBezTo>
                    <a:cubicBezTo>
                      <a:pt x="8" y="48"/>
                      <a:pt x="4" y="39"/>
                      <a:pt x="1" y="29"/>
                    </a:cubicBezTo>
                    <a:close/>
                  </a:path>
                </a:pathLst>
              </a:custGeom>
              <a:solidFill>
                <a:srgbClr val="C6A88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491"/>
              <p:cNvSpPr/>
              <p:nvPr/>
            </p:nvSpPr>
            <p:spPr bwMode="auto">
              <a:xfrm>
                <a:off x="1702" y="1544"/>
                <a:ext cx="24" cy="106"/>
              </a:xfrm>
              <a:custGeom>
                <a:avLst/>
                <a:gdLst>
                  <a:gd name="T0" fmla="*/ 18 w 22"/>
                  <a:gd name="T1" fmla="*/ 94 h 94"/>
                  <a:gd name="T2" fmla="*/ 11 w 22"/>
                  <a:gd name="T3" fmla="*/ 62 h 94"/>
                  <a:gd name="T4" fmla="*/ 9 w 22"/>
                  <a:gd name="T5" fmla="*/ 1 h 94"/>
                  <a:gd name="T6" fmla="*/ 13 w 22"/>
                  <a:gd name="T7" fmla="*/ 2 h 94"/>
                  <a:gd name="T8" fmla="*/ 22 w 22"/>
                  <a:gd name="T9" fmla="*/ 88 h 94"/>
                  <a:gd name="T10" fmla="*/ 18 w 22"/>
                  <a:gd name="T11" fmla="*/ 94 h 94"/>
                </a:gdLst>
                <a:ahLst/>
                <a:cxnLst>
                  <a:cxn ang="0">
                    <a:pos x="T0" y="T1"/>
                  </a:cxn>
                  <a:cxn ang="0">
                    <a:pos x="T2" y="T3"/>
                  </a:cxn>
                  <a:cxn ang="0">
                    <a:pos x="T4" y="T5"/>
                  </a:cxn>
                  <a:cxn ang="0">
                    <a:pos x="T6" y="T7"/>
                  </a:cxn>
                  <a:cxn ang="0">
                    <a:pos x="T8" y="T9"/>
                  </a:cxn>
                  <a:cxn ang="0">
                    <a:pos x="T10" y="T11"/>
                  </a:cxn>
                </a:cxnLst>
                <a:rect l="0" t="0" r="r" b="b"/>
                <a:pathLst>
                  <a:path w="22" h="94">
                    <a:moveTo>
                      <a:pt x="18" y="94"/>
                    </a:moveTo>
                    <a:cubicBezTo>
                      <a:pt x="10" y="84"/>
                      <a:pt x="18" y="71"/>
                      <a:pt x="11" y="62"/>
                    </a:cubicBezTo>
                    <a:cubicBezTo>
                      <a:pt x="14" y="42"/>
                      <a:pt x="0" y="22"/>
                      <a:pt x="9" y="1"/>
                    </a:cubicBezTo>
                    <a:cubicBezTo>
                      <a:pt x="11" y="0"/>
                      <a:pt x="12" y="0"/>
                      <a:pt x="13" y="2"/>
                    </a:cubicBezTo>
                    <a:cubicBezTo>
                      <a:pt x="16" y="31"/>
                      <a:pt x="14" y="60"/>
                      <a:pt x="22" y="88"/>
                    </a:cubicBezTo>
                    <a:cubicBezTo>
                      <a:pt x="22" y="91"/>
                      <a:pt x="21" y="93"/>
                      <a:pt x="18" y="94"/>
                    </a:cubicBezTo>
                    <a:close/>
                  </a:path>
                </a:pathLst>
              </a:custGeom>
              <a:solidFill>
                <a:srgbClr val="7B54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492"/>
              <p:cNvSpPr/>
              <p:nvPr/>
            </p:nvSpPr>
            <p:spPr bwMode="auto">
              <a:xfrm>
                <a:off x="1707" y="1460"/>
                <a:ext cx="14" cy="86"/>
              </a:xfrm>
              <a:custGeom>
                <a:avLst/>
                <a:gdLst>
                  <a:gd name="T0" fmla="*/ 8 w 12"/>
                  <a:gd name="T1" fmla="*/ 77 h 77"/>
                  <a:gd name="T2" fmla="*/ 4 w 12"/>
                  <a:gd name="T3" fmla="*/ 76 h 77"/>
                  <a:gd name="T4" fmla="*/ 0 w 12"/>
                  <a:gd name="T5" fmla="*/ 1 h 77"/>
                  <a:gd name="T6" fmla="*/ 7 w 12"/>
                  <a:gd name="T7" fmla="*/ 0 h 77"/>
                  <a:gd name="T8" fmla="*/ 8 w 12"/>
                  <a:gd name="T9" fmla="*/ 77 h 77"/>
                </a:gdLst>
                <a:ahLst/>
                <a:cxnLst>
                  <a:cxn ang="0">
                    <a:pos x="T0" y="T1"/>
                  </a:cxn>
                  <a:cxn ang="0">
                    <a:pos x="T2" y="T3"/>
                  </a:cxn>
                  <a:cxn ang="0">
                    <a:pos x="T4" y="T5"/>
                  </a:cxn>
                  <a:cxn ang="0">
                    <a:pos x="T6" y="T7"/>
                  </a:cxn>
                  <a:cxn ang="0">
                    <a:pos x="T8" y="T9"/>
                  </a:cxn>
                </a:cxnLst>
                <a:rect l="0" t="0" r="r" b="b"/>
                <a:pathLst>
                  <a:path w="12" h="77">
                    <a:moveTo>
                      <a:pt x="8" y="77"/>
                    </a:moveTo>
                    <a:cubicBezTo>
                      <a:pt x="7" y="77"/>
                      <a:pt x="6" y="77"/>
                      <a:pt x="4" y="76"/>
                    </a:cubicBezTo>
                    <a:cubicBezTo>
                      <a:pt x="3" y="51"/>
                      <a:pt x="2" y="26"/>
                      <a:pt x="0" y="1"/>
                    </a:cubicBezTo>
                    <a:cubicBezTo>
                      <a:pt x="2" y="0"/>
                      <a:pt x="4" y="0"/>
                      <a:pt x="7" y="0"/>
                    </a:cubicBezTo>
                    <a:cubicBezTo>
                      <a:pt x="12" y="26"/>
                      <a:pt x="9" y="52"/>
                      <a:pt x="8" y="77"/>
                    </a:cubicBezTo>
                    <a:close/>
                  </a:path>
                </a:pathLst>
              </a:custGeom>
              <a:solidFill>
                <a:srgbClr val="AC86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493"/>
              <p:cNvSpPr/>
              <p:nvPr/>
            </p:nvSpPr>
            <p:spPr bwMode="auto">
              <a:xfrm>
                <a:off x="1981" y="2394"/>
                <a:ext cx="17" cy="91"/>
              </a:xfrm>
              <a:custGeom>
                <a:avLst/>
                <a:gdLst>
                  <a:gd name="T0" fmla="*/ 9 w 15"/>
                  <a:gd name="T1" fmla="*/ 81 h 81"/>
                  <a:gd name="T2" fmla="*/ 12 w 15"/>
                  <a:gd name="T3" fmla="*/ 0 h 81"/>
                  <a:gd name="T4" fmla="*/ 15 w 15"/>
                  <a:gd name="T5" fmla="*/ 77 h 81"/>
                  <a:gd name="T6" fmla="*/ 9 w 15"/>
                  <a:gd name="T7" fmla="*/ 81 h 81"/>
                </a:gdLst>
                <a:ahLst/>
                <a:cxnLst>
                  <a:cxn ang="0">
                    <a:pos x="T0" y="T1"/>
                  </a:cxn>
                  <a:cxn ang="0">
                    <a:pos x="T2" y="T3"/>
                  </a:cxn>
                  <a:cxn ang="0">
                    <a:pos x="T4" y="T5"/>
                  </a:cxn>
                  <a:cxn ang="0">
                    <a:pos x="T6" y="T7"/>
                  </a:cxn>
                </a:cxnLst>
                <a:rect l="0" t="0" r="r" b="b"/>
                <a:pathLst>
                  <a:path w="15" h="81">
                    <a:moveTo>
                      <a:pt x="9" y="81"/>
                    </a:moveTo>
                    <a:cubicBezTo>
                      <a:pt x="13" y="54"/>
                      <a:pt x="0" y="27"/>
                      <a:pt x="12" y="0"/>
                    </a:cubicBezTo>
                    <a:cubicBezTo>
                      <a:pt x="13" y="25"/>
                      <a:pt x="14" y="51"/>
                      <a:pt x="15" y="77"/>
                    </a:cubicBezTo>
                    <a:cubicBezTo>
                      <a:pt x="15" y="80"/>
                      <a:pt x="11" y="80"/>
                      <a:pt x="9" y="81"/>
                    </a:cubicBezTo>
                    <a:close/>
                  </a:path>
                </a:pathLst>
              </a:custGeom>
              <a:solidFill>
                <a:srgbClr val="8A6D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494"/>
              <p:cNvSpPr/>
              <p:nvPr/>
            </p:nvSpPr>
            <p:spPr bwMode="auto">
              <a:xfrm>
                <a:off x="1869" y="1759"/>
                <a:ext cx="14" cy="113"/>
              </a:xfrm>
              <a:custGeom>
                <a:avLst/>
                <a:gdLst>
                  <a:gd name="T0" fmla="*/ 7 w 12"/>
                  <a:gd name="T1" fmla="*/ 0 h 101"/>
                  <a:gd name="T2" fmla="*/ 11 w 12"/>
                  <a:gd name="T3" fmla="*/ 101 h 101"/>
                  <a:gd name="T4" fmla="*/ 7 w 12"/>
                  <a:gd name="T5" fmla="*/ 0 h 101"/>
                </a:gdLst>
                <a:ahLst/>
                <a:cxnLst>
                  <a:cxn ang="0">
                    <a:pos x="T0" y="T1"/>
                  </a:cxn>
                  <a:cxn ang="0">
                    <a:pos x="T2" y="T3"/>
                  </a:cxn>
                  <a:cxn ang="0">
                    <a:pos x="T4" y="T5"/>
                  </a:cxn>
                </a:cxnLst>
                <a:rect l="0" t="0" r="r" b="b"/>
                <a:pathLst>
                  <a:path w="12" h="101">
                    <a:moveTo>
                      <a:pt x="7" y="0"/>
                    </a:moveTo>
                    <a:cubicBezTo>
                      <a:pt x="12" y="33"/>
                      <a:pt x="6" y="67"/>
                      <a:pt x="11" y="101"/>
                    </a:cubicBezTo>
                    <a:cubicBezTo>
                      <a:pt x="0" y="67"/>
                      <a:pt x="6" y="33"/>
                      <a:pt x="7" y="0"/>
                    </a:cubicBezTo>
                    <a:close/>
                  </a:path>
                </a:pathLst>
              </a:custGeom>
              <a:solidFill>
                <a:srgbClr val="8B694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495"/>
              <p:cNvSpPr/>
              <p:nvPr/>
            </p:nvSpPr>
            <p:spPr bwMode="auto">
              <a:xfrm>
                <a:off x="1700" y="2393"/>
                <a:ext cx="14" cy="79"/>
              </a:xfrm>
              <a:custGeom>
                <a:avLst/>
                <a:gdLst>
                  <a:gd name="T0" fmla="*/ 11 w 12"/>
                  <a:gd name="T1" fmla="*/ 58 h 70"/>
                  <a:gd name="T2" fmla="*/ 6 w 12"/>
                  <a:gd name="T3" fmla="*/ 70 h 70"/>
                  <a:gd name="T4" fmla="*/ 3 w 12"/>
                  <a:gd name="T5" fmla="*/ 0 h 70"/>
                  <a:gd name="T6" fmla="*/ 11 w 12"/>
                  <a:gd name="T7" fmla="*/ 58 h 70"/>
                </a:gdLst>
                <a:ahLst/>
                <a:cxnLst>
                  <a:cxn ang="0">
                    <a:pos x="T0" y="T1"/>
                  </a:cxn>
                  <a:cxn ang="0">
                    <a:pos x="T2" y="T3"/>
                  </a:cxn>
                  <a:cxn ang="0">
                    <a:pos x="T4" y="T5"/>
                  </a:cxn>
                  <a:cxn ang="0">
                    <a:pos x="T6" y="T7"/>
                  </a:cxn>
                </a:cxnLst>
                <a:rect l="0" t="0" r="r" b="b"/>
                <a:pathLst>
                  <a:path w="12" h="70">
                    <a:moveTo>
                      <a:pt x="11" y="58"/>
                    </a:moveTo>
                    <a:cubicBezTo>
                      <a:pt x="6" y="61"/>
                      <a:pt x="8" y="66"/>
                      <a:pt x="6" y="70"/>
                    </a:cubicBezTo>
                    <a:cubicBezTo>
                      <a:pt x="0" y="47"/>
                      <a:pt x="2" y="24"/>
                      <a:pt x="3" y="0"/>
                    </a:cubicBezTo>
                    <a:cubicBezTo>
                      <a:pt x="7" y="19"/>
                      <a:pt x="12" y="38"/>
                      <a:pt x="11" y="58"/>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496"/>
              <p:cNvSpPr/>
              <p:nvPr/>
            </p:nvSpPr>
            <p:spPr bwMode="auto">
              <a:xfrm>
                <a:off x="1804" y="1856"/>
                <a:ext cx="7" cy="95"/>
              </a:xfrm>
              <a:custGeom>
                <a:avLst/>
                <a:gdLst>
                  <a:gd name="T0" fmla="*/ 6 w 6"/>
                  <a:gd name="T1" fmla="*/ 72 h 84"/>
                  <a:gd name="T2" fmla="*/ 0 w 6"/>
                  <a:gd name="T3" fmla="*/ 84 h 84"/>
                  <a:gd name="T4" fmla="*/ 0 w 6"/>
                  <a:gd name="T5" fmla="*/ 0 h 84"/>
                  <a:gd name="T6" fmla="*/ 6 w 6"/>
                  <a:gd name="T7" fmla="*/ 0 h 84"/>
                  <a:gd name="T8" fmla="*/ 6 w 6"/>
                  <a:gd name="T9" fmla="*/ 72 h 84"/>
                </a:gdLst>
                <a:ahLst/>
                <a:cxnLst>
                  <a:cxn ang="0">
                    <a:pos x="T0" y="T1"/>
                  </a:cxn>
                  <a:cxn ang="0">
                    <a:pos x="T2" y="T3"/>
                  </a:cxn>
                  <a:cxn ang="0">
                    <a:pos x="T4" y="T5"/>
                  </a:cxn>
                  <a:cxn ang="0">
                    <a:pos x="T6" y="T7"/>
                  </a:cxn>
                  <a:cxn ang="0">
                    <a:pos x="T8" y="T9"/>
                  </a:cxn>
                </a:cxnLst>
                <a:rect l="0" t="0" r="r" b="b"/>
                <a:pathLst>
                  <a:path w="6" h="84">
                    <a:moveTo>
                      <a:pt x="6" y="72"/>
                    </a:moveTo>
                    <a:cubicBezTo>
                      <a:pt x="4" y="76"/>
                      <a:pt x="2" y="80"/>
                      <a:pt x="0" y="84"/>
                    </a:cubicBezTo>
                    <a:cubicBezTo>
                      <a:pt x="0" y="56"/>
                      <a:pt x="0" y="28"/>
                      <a:pt x="0" y="0"/>
                    </a:cubicBezTo>
                    <a:cubicBezTo>
                      <a:pt x="2" y="0"/>
                      <a:pt x="4" y="0"/>
                      <a:pt x="6" y="0"/>
                    </a:cubicBezTo>
                    <a:cubicBezTo>
                      <a:pt x="6" y="24"/>
                      <a:pt x="6" y="48"/>
                      <a:pt x="6" y="72"/>
                    </a:cubicBezTo>
                    <a:close/>
                  </a:path>
                </a:pathLst>
              </a:custGeom>
              <a:solidFill>
                <a:srgbClr val="8667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497"/>
              <p:cNvSpPr/>
              <p:nvPr/>
            </p:nvSpPr>
            <p:spPr bwMode="auto">
              <a:xfrm>
                <a:off x="1749" y="2548"/>
                <a:ext cx="19" cy="81"/>
              </a:xfrm>
              <a:custGeom>
                <a:avLst/>
                <a:gdLst>
                  <a:gd name="T0" fmla="*/ 7 w 17"/>
                  <a:gd name="T1" fmla="*/ 33 h 72"/>
                  <a:gd name="T2" fmla="*/ 7 w 17"/>
                  <a:gd name="T3" fmla="*/ 0 h 72"/>
                  <a:gd name="T4" fmla="*/ 14 w 17"/>
                  <a:gd name="T5" fmla="*/ 72 h 72"/>
                  <a:gd name="T6" fmla="*/ 7 w 17"/>
                  <a:gd name="T7" fmla="*/ 33 h 72"/>
                </a:gdLst>
                <a:ahLst/>
                <a:cxnLst>
                  <a:cxn ang="0">
                    <a:pos x="T0" y="T1"/>
                  </a:cxn>
                  <a:cxn ang="0">
                    <a:pos x="T2" y="T3"/>
                  </a:cxn>
                  <a:cxn ang="0">
                    <a:pos x="T4" y="T5"/>
                  </a:cxn>
                  <a:cxn ang="0">
                    <a:pos x="T6" y="T7"/>
                  </a:cxn>
                </a:cxnLst>
                <a:rect l="0" t="0" r="r" b="b"/>
                <a:pathLst>
                  <a:path w="17" h="72">
                    <a:moveTo>
                      <a:pt x="7" y="33"/>
                    </a:moveTo>
                    <a:cubicBezTo>
                      <a:pt x="13" y="22"/>
                      <a:pt x="0" y="11"/>
                      <a:pt x="7" y="0"/>
                    </a:cubicBezTo>
                    <a:cubicBezTo>
                      <a:pt x="17" y="24"/>
                      <a:pt x="14" y="48"/>
                      <a:pt x="14" y="72"/>
                    </a:cubicBezTo>
                    <a:cubicBezTo>
                      <a:pt x="7" y="60"/>
                      <a:pt x="8" y="46"/>
                      <a:pt x="7" y="33"/>
                    </a:cubicBezTo>
                    <a:close/>
                  </a:path>
                </a:pathLst>
              </a:custGeom>
              <a:solidFill>
                <a:srgbClr val="6B51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498"/>
              <p:cNvSpPr/>
              <p:nvPr/>
            </p:nvSpPr>
            <p:spPr bwMode="auto">
              <a:xfrm>
                <a:off x="1751" y="2268"/>
                <a:ext cx="14" cy="74"/>
              </a:xfrm>
              <a:custGeom>
                <a:avLst/>
                <a:gdLst>
                  <a:gd name="T0" fmla="*/ 6 w 12"/>
                  <a:gd name="T1" fmla="*/ 0 h 66"/>
                  <a:gd name="T2" fmla="*/ 9 w 12"/>
                  <a:gd name="T3" fmla="*/ 66 h 66"/>
                  <a:gd name="T4" fmla="*/ 6 w 12"/>
                  <a:gd name="T5" fmla="*/ 0 h 66"/>
                </a:gdLst>
                <a:ahLst/>
                <a:cxnLst>
                  <a:cxn ang="0">
                    <a:pos x="T0" y="T1"/>
                  </a:cxn>
                  <a:cxn ang="0">
                    <a:pos x="T2" y="T3"/>
                  </a:cxn>
                  <a:cxn ang="0">
                    <a:pos x="T4" y="T5"/>
                  </a:cxn>
                </a:cxnLst>
                <a:rect l="0" t="0" r="r" b="b"/>
                <a:pathLst>
                  <a:path w="12" h="66">
                    <a:moveTo>
                      <a:pt x="6" y="0"/>
                    </a:moveTo>
                    <a:cubicBezTo>
                      <a:pt x="12" y="22"/>
                      <a:pt x="10" y="44"/>
                      <a:pt x="9" y="66"/>
                    </a:cubicBezTo>
                    <a:cubicBezTo>
                      <a:pt x="5" y="44"/>
                      <a:pt x="0" y="22"/>
                      <a:pt x="6" y="0"/>
                    </a:cubicBezTo>
                    <a:close/>
                  </a:path>
                </a:pathLst>
              </a:custGeom>
              <a:solidFill>
                <a:srgbClr val="AD896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499"/>
              <p:cNvSpPr/>
              <p:nvPr/>
            </p:nvSpPr>
            <p:spPr bwMode="auto">
              <a:xfrm>
                <a:off x="1702" y="1791"/>
                <a:ext cx="11" cy="79"/>
              </a:xfrm>
              <a:custGeom>
                <a:avLst/>
                <a:gdLst>
                  <a:gd name="T0" fmla="*/ 10 w 10"/>
                  <a:gd name="T1" fmla="*/ 70 h 70"/>
                  <a:gd name="T2" fmla="*/ 3 w 10"/>
                  <a:gd name="T3" fmla="*/ 70 h 70"/>
                  <a:gd name="T4" fmla="*/ 6 w 10"/>
                  <a:gd name="T5" fmla="*/ 0 h 70"/>
                  <a:gd name="T6" fmla="*/ 10 w 10"/>
                  <a:gd name="T7" fmla="*/ 70 h 70"/>
                </a:gdLst>
                <a:ahLst/>
                <a:cxnLst>
                  <a:cxn ang="0">
                    <a:pos x="T0" y="T1"/>
                  </a:cxn>
                  <a:cxn ang="0">
                    <a:pos x="T2" y="T3"/>
                  </a:cxn>
                  <a:cxn ang="0">
                    <a:pos x="T4" y="T5"/>
                  </a:cxn>
                  <a:cxn ang="0">
                    <a:pos x="T6" y="T7"/>
                  </a:cxn>
                </a:cxnLst>
                <a:rect l="0" t="0" r="r" b="b"/>
                <a:pathLst>
                  <a:path w="10" h="70">
                    <a:moveTo>
                      <a:pt x="10" y="70"/>
                    </a:moveTo>
                    <a:cubicBezTo>
                      <a:pt x="8" y="70"/>
                      <a:pt x="5" y="70"/>
                      <a:pt x="3" y="70"/>
                    </a:cubicBezTo>
                    <a:cubicBezTo>
                      <a:pt x="2" y="46"/>
                      <a:pt x="0" y="23"/>
                      <a:pt x="6" y="0"/>
                    </a:cubicBezTo>
                    <a:cubicBezTo>
                      <a:pt x="8" y="23"/>
                      <a:pt x="5" y="47"/>
                      <a:pt x="10" y="70"/>
                    </a:cubicBezTo>
                    <a:close/>
                  </a:path>
                </a:pathLst>
              </a:custGeom>
              <a:solidFill>
                <a:srgbClr val="906B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500"/>
              <p:cNvSpPr/>
              <p:nvPr/>
            </p:nvSpPr>
            <p:spPr bwMode="auto">
              <a:xfrm>
                <a:off x="1675" y="2009"/>
                <a:ext cx="21" cy="73"/>
              </a:xfrm>
              <a:custGeom>
                <a:avLst/>
                <a:gdLst>
                  <a:gd name="T0" fmla="*/ 11 w 19"/>
                  <a:gd name="T1" fmla="*/ 0 h 65"/>
                  <a:gd name="T2" fmla="*/ 17 w 19"/>
                  <a:gd name="T3" fmla="*/ 0 h 65"/>
                  <a:gd name="T4" fmla="*/ 17 w 19"/>
                  <a:gd name="T5" fmla="*/ 4 h 65"/>
                  <a:gd name="T6" fmla="*/ 16 w 19"/>
                  <a:gd name="T7" fmla="*/ 51 h 65"/>
                  <a:gd name="T8" fmla="*/ 10 w 19"/>
                  <a:gd name="T9" fmla="*/ 65 h 65"/>
                  <a:gd name="T10" fmla="*/ 11 w 19"/>
                  <a:gd name="T11" fmla="*/ 0 h 65"/>
                </a:gdLst>
                <a:ahLst/>
                <a:cxnLst>
                  <a:cxn ang="0">
                    <a:pos x="T0" y="T1"/>
                  </a:cxn>
                  <a:cxn ang="0">
                    <a:pos x="T2" y="T3"/>
                  </a:cxn>
                  <a:cxn ang="0">
                    <a:pos x="T4" y="T5"/>
                  </a:cxn>
                  <a:cxn ang="0">
                    <a:pos x="T6" y="T7"/>
                  </a:cxn>
                  <a:cxn ang="0">
                    <a:pos x="T8" y="T9"/>
                  </a:cxn>
                  <a:cxn ang="0">
                    <a:pos x="T10" y="T11"/>
                  </a:cxn>
                </a:cxnLst>
                <a:rect l="0" t="0" r="r" b="b"/>
                <a:pathLst>
                  <a:path w="19" h="65">
                    <a:moveTo>
                      <a:pt x="11" y="0"/>
                    </a:moveTo>
                    <a:cubicBezTo>
                      <a:pt x="13" y="0"/>
                      <a:pt x="15" y="0"/>
                      <a:pt x="17" y="0"/>
                    </a:cubicBezTo>
                    <a:cubicBezTo>
                      <a:pt x="18" y="2"/>
                      <a:pt x="18" y="3"/>
                      <a:pt x="17" y="4"/>
                    </a:cubicBezTo>
                    <a:cubicBezTo>
                      <a:pt x="14" y="19"/>
                      <a:pt x="17" y="35"/>
                      <a:pt x="16" y="51"/>
                    </a:cubicBezTo>
                    <a:cubicBezTo>
                      <a:pt x="15" y="56"/>
                      <a:pt x="19" y="64"/>
                      <a:pt x="10" y="65"/>
                    </a:cubicBezTo>
                    <a:cubicBezTo>
                      <a:pt x="0" y="43"/>
                      <a:pt x="14" y="22"/>
                      <a:pt x="11" y="0"/>
                    </a:cubicBezTo>
                    <a:close/>
                  </a:path>
                </a:pathLst>
              </a:custGeom>
              <a:solidFill>
                <a:srgbClr val="8456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501"/>
              <p:cNvSpPr/>
              <p:nvPr/>
            </p:nvSpPr>
            <p:spPr bwMode="auto">
              <a:xfrm>
                <a:off x="1686" y="2014"/>
                <a:ext cx="9" cy="88"/>
              </a:xfrm>
              <a:custGeom>
                <a:avLst/>
                <a:gdLst>
                  <a:gd name="T0" fmla="*/ 0 w 8"/>
                  <a:gd name="T1" fmla="*/ 61 h 79"/>
                  <a:gd name="T2" fmla="*/ 4 w 8"/>
                  <a:gd name="T3" fmla="*/ 23 h 79"/>
                  <a:gd name="T4" fmla="*/ 7 w 8"/>
                  <a:gd name="T5" fmla="*/ 0 h 79"/>
                  <a:gd name="T6" fmla="*/ 7 w 8"/>
                  <a:gd name="T7" fmla="*/ 79 h 79"/>
                  <a:gd name="T8" fmla="*/ 0 w 8"/>
                  <a:gd name="T9" fmla="*/ 61 h 79"/>
                </a:gdLst>
                <a:ahLst/>
                <a:cxnLst>
                  <a:cxn ang="0">
                    <a:pos x="T0" y="T1"/>
                  </a:cxn>
                  <a:cxn ang="0">
                    <a:pos x="T2" y="T3"/>
                  </a:cxn>
                  <a:cxn ang="0">
                    <a:pos x="T4" y="T5"/>
                  </a:cxn>
                  <a:cxn ang="0">
                    <a:pos x="T6" y="T7"/>
                  </a:cxn>
                  <a:cxn ang="0">
                    <a:pos x="T8" y="T9"/>
                  </a:cxn>
                </a:cxnLst>
                <a:rect l="0" t="0" r="r" b="b"/>
                <a:pathLst>
                  <a:path w="8" h="79">
                    <a:moveTo>
                      <a:pt x="0" y="61"/>
                    </a:moveTo>
                    <a:cubicBezTo>
                      <a:pt x="8" y="49"/>
                      <a:pt x="2" y="35"/>
                      <a:pt x="4" y="23"/>
                    </a:cubicBezTo>
                    <a:cubicBezTo>
                      <a:pt x="5" y="15"/>
                      <a:pt x="1" y="7"/>
                      <a:pt x="7" y="0"/>
                    </a:cubicBezTo>
                    <a:cubicBezTo>
                      <a:pt x="7" y="25"/>
                      <a:pt x="7" y="50"/>
                      <a:pt x="7" y="79"/>
                    </a:cubicBezTo>
                    <a:cubicBezTo>
                      <a:pt x="4" y="71"/>
                      <a:pt x="2" y="66"/>
                      <a:pt x="0" y="61"/>
                    </a:cubicBezTo>
                    <a:close/>
                  </a:path>
                </a:pathLst>
              </a:custGeom>
              <a:solidFill>
                <a:srgbClr val="BB937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502"/>
              <p:cNvSpPr/>
              <p:nvPr/>
            </p:nvSpPr>
            <p:spPr bwMode="auto">
              <a:xfrm>
                <a:off x="1885" y="1316"/>
                <a:ext cx="12" cy="73"/>
              </a:xfrm>
              <a:custGeom>
                <a:avLst/>
                <a:gdLst>
                  <a:gd name="T0" fmla="*/ 7 w 11"/>
                  <a:gd name="T1" fmla="*/ 65 h 65"/>
                  <a:gd name="T2" fmla="*/ 2 w 11"/>
                  <a:gd name="T3" fmla="*/ 0 h 65"/>
                  <a:gd name="T4" fmla="*/ 7 w 11"/>
                  <a:gd name="T5" fmla="*/ 65 h 65"/>
                </a:gdLst>
                <a:ahLst/>
                <a:cxnLst>
                  <a:cxn ang="0">
                    <a:pos x="T0" y="T1"/>
                  </a:cxn>
                  <a:cxn ang="0">
                    <a:pos x="T2" y="T3"/>
                  </a:cxn>
                  <a:cxn ang="0">
                    <a:pos x="T4" y="T5"/>
                  </a:cxn>
                </a:cxnLst>
                <a:rect l="0" t="0" r="r" b="b"/>
                <a:pathLst>
                  <a:path w="11" h="65">
                    <a:moveTo>
                      <a:pt x="7" y="65"/>
                    </a:moveTo>
                    <a:cubicBezTo>
                      <a:pt x="0" y="44"/>
                      <a:pt x="6" y="21"/>
                      <a:pt x="2" y="0"/>
                    </a:cubicBezTo>
                    <a:cubicBezTo>
                      <a:pt x="11" y="21"/>
                      <a:pt x="5" y="44"/>
                      <a:pt x="7" y="65"/>
                    </a:cubicBezTo>
                    <a:close/>
                  </a:path>
                </a:pathLst>
              </a:custGeom>
              <a:solidFill>
                <a:srgbClr val="AF8A6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9" name="Freeform 503"/>
              <p:cNvSpPr/>
              <p:nvPr/>
            </p:nvSpPr>
            <p:spPr bwMode="auto">
              <a:xfrm>
                <a:off x="1767" y="1728"/>
                <a:ext cx="14" cy="58"/>
              </a:xfrm>
              <a:custGeom>
                <a:avLst/>
                <a:gdLst>
                  <a:gd name="T0" fmla="*/ 11 w 13"/>
                  <a:gd name="T1" fmla="*/ 34 h 51"/>
                  <a:gd name="T2" fmla="*/ 7 w 13"/>
                  <a:gd name="T3" fmla="*/ 51 h 51"/>
                  <a:gd name="T4" fmla="*/ 0 w 13"/>
                  <a:gd name="T5" fmla="*/ 0 h 51"/>
                  <a:gd name="T6" fmla="*/ 11 w 13"/>
                  <a:gd name="T7" fmla="*/ 34 h 51"/>
                </a:gdLst>
                <a:ahLst/>
                <a:cxnLst>
                  <a:cxn ang="0">
                    <a:pos x="T0" y="T1"/>
                  </a:cxn>
                  <a:cxn ang="0">
                    <a:pos x="T2" y="T3"/>
                  </a:cxn>
                  <a:cxn ang="0">
                    <a:pos x="T4" y="T5"/>
                  </a:cxn>
                  <a:cxn ang="0">
                    <a:pos x="T6" y="T7"/>
                  </a:cxn>
                </a:cxnLst>
                <a:rect l="0" t="0" r="r" b="b"/>
                <a:pathLst>
                  <a:path w="13" h="51">
                    <a:moveTo>
                      <a:pt x="11" y="34"/>
                    </a:moveTo>
                    <a:cubicBezTo>
                      <a:pt x="6" y="39"/>
                      <a:pt x="9" y="45"/>
                      <a:pt x="7" y="51"/>
                    </a:cubicBezTo>
                    <a:cubicBezTo>
                      <a:pt x="1" y="36"/>
                      <a:pt x="7" y="20"/>
                      <a:pt x="0" y="0"/>
                    </a:cubicBezTo>
                    <a:cubicBezTo>
                      <a:pt x="12" y="13"/>
                      <a:pt x="13" y="23"/>
                      <a:pt x="11" y="34"/>
                    </a:cubicBezTo>
                    <a:close/>
                  </a:path>
                </a:pathLst>
              </a:custGeom>
              <a:solidFill>
                <a:srgbClr val="A982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504"/>
              <p:cNvSpPr/>
              <p:nvPr/>
            </p:nvSpPr>
            <p:spPr bwMode="auto">
              <a:xfrm>
                <a:off x="1780" y="2234"/>
                <a:ext cx="18" cy="48"/>
              </a:xfrm>
              <a:custGeom>
                <a:avLst/>
                <a:gdLst>
                  <a:gd name="T0" fmla="*/ 16 w 16"/>
                  <a:gd name="T1" fmla="*/ 24 h 43"/>
                  <a:gd name="T2" fmla="*/ 16 w 16"/>
                  <a:gd name="T3" fmla="*/ 28 h 43"/>
                  <a:gd name="T4" fmla="*/ 4 w 16"/>
                  <a:gd name="T5" fmla="*/ 26 h 43"/>
                  <a:gd name="T6" fmla="*/ 0 w 16"/>
                  <a:gd name="T7" fmla="*/ 16 h 43"/>
                  <a:gd name="T8" fmla="*/ 1 w 16"/>
                  <a:gd name="T9" fmla="*/ 3 h 43"/>
                  <a:gd name="T10" fmla="*/ 5 w 16"/>
                  <a:gd name="T11" fmla="*/ 0 h 43"/>
                  <a:gd name="T12" fmla="*/ 16 w 16"/>
                  <a:gd name="T13" fmla="*/ 24 h 43"/>
                </a:gdLst>
                <a:ahLst/>
                <a:cxnLst>
                  <a:cxn ang="0">
                    <a:pos x="T0" y="T1"/>
                  </a:cxn>
                  <a:cxn ang="0">
                    <a:pos x="T2" y="T3"/>
                  </a:cxn>
                  <a:cxn ang="0">
                    <a:pos x="T4" y="T5"/>
                  </a:cxn>
                  <a:cxn ang="0">
                    <a:pos x="T6" y="T7"/>
                  </a:cxn>
                  <a:cxn ang="0">
                    <a:pos x="T8" y="T9"/>
                  </a:cxn>
                  <a:cxn ang="0">
                    <a:pos x="T10" y="T11"/>
                  </a:cxn>
                  <a:cxn ang="0">
                    <a:pos x="T12" y="T13"/>
                  </a:cxn>
                </a:cxnLst>
                <a:rect l="0" t="0" r="r" b="b"/>
                <a:pathLst>
                  <a:path w="16" h="43">
                    <a:moveTo>
                      <a:pt x="16" y="24"/>
                    </a:moveTo>
                    <a:cubicBezTo>
                      <a:pt x="16" y="25"/>
                      <a:pt x="16" y="27"/>
                      <a:pt x="16" y="28"/>
                    </a:cubicBezTo>
                    <a:cubicBezTo>
                      <a:pt x="11" y="30"/>
                      <a:pt x="5" y="43"/>
                      <a:pt x="4" y="26"/>
                    </a:cubicBezTo>
                    <a:cubicBezTo>
                      <a:pt x="4" y="22"/>
                      <a:pt x="4" y="18"/>
                      <a:pt x="0" y="16"/>
                    </a:cubicBezTo>
                    <a:cubicBezTo>
                      <a:pt x="2" y="12"/>
                      <a:pt x="2" y="8"/>
                      <a:pt x="1" y="3"/>
                    </a:cubicBezTo>
                    <a:cubicBezTo>
                      <a:pt x="2" y="2"/>
                      <a:pt x="4" y="1"/>
                      <a:pt x="5" y="0"/>
                    </a:cubicBezTo>
                    <a:cubicBezTo>
                      <a:pt x="10" y="7"/>
                      <a:pt x="8" y="18"/>
                      <a:pt x="16" y="24"/>
                    </a:cubicBezTo>
                    <a:close/>
                  </a:path>
                </a:pathLst>
              </a:custGeom>
              <a:solidFill>
                <a:srgbClr val="CCA6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505"/>
              <p:cNvSpPr/>
              <p:nvPr/>
            </p:nvSpPr>
            <p:spPr bwMode="auto">
              <a:xfrm>
                <a:off x="1925" y="2539"/>
                <a:ext cx="17" cy="25"/>
              </a:xfrm>
              <a:custGeom>
                <a:avLst/>
                <a:gdLst>
                  <a:gd name="T0" fmla="*/ 0 w 15"/>
                  <a:gd name="T1" fmla="*/ 0 h 22"/>
                  <a:gd name="T2" fmla="*/ 8 w 15"/>
                  <a:gd name="T3" fmla="*/ 0 h 22"/>
                  <a:gd name="T4" fmla="*/ 0 w 15"/>
                  <a:gd name="T5" fmla="*/ 22 h 22"/>
                  <a:gd name="T6" fmla="*/ 0 w 15"/>
                  <a:gd name="T7" fmla="*/ 0 h 22"/>
                </a:gdLst>
                <a:ahLst/>
                <a:cxnLst>
                  <a:cxn ang="0">
                    <a:pos x="T0" y="T1"/>
                  </a:cxn>
                  <a:cxn ang="0">
                    <a:pos x="T2" y="T3"/>
                  </a:cxn>
                  <a:cxn ang="0">
                    <a:pos x="T4" y="T5"/>
                  </a:cxn>
                  <a:cxn ang="0">
                    <a:pos x="T6" y="T7"/>
                  </a:cxn>
                </a:cxnLst>
                <a:rect l="0" t="0" r="r" b="b"/>
                <a:pathLst>
                  <a:path w="15" h="22">
                    <a:moveTo>
                      <a:pt x="0" y="0"/>
                    </a:moveTo>
                    <a:cubicBezTo>
                      <a:pt x="3" y="1"/>
                      <a:pt x="5" y="10"/>
                      <a:pt x="8" y="0"/>
                    </a:cubicBezTo>
                    <a:cubicBezTo>
                      <a:pt x="14" y="9"/>
                      <a:pt x="15" y="17"/>
                      <a:pt x="0" y="22"/>
                    </a:cubicBezTo>
                    <a:cubicBezTo>
                      <a:pt x="0" y="14"/>
                      <a:pt x="0" y="7"/>
                      <a:pt x="0" y="0"/>
                    </a:cubicBezTo>
                    <a:close/>
                  </a:path>
                </a:pathLst>
              </a:custGeom>
              <a:solidFill>
                <a:srgbClr val="B58F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506"/>
              <p:cNvSpPr/>
              <p:nvPr/>
            </p:nvSpPr>
            <p:spPr bwMode="auto">
              <a:xfrm>
                <a:off x="1633" y="1838"/>
                <a:ext cx="11" cy="51"/>
              </a:xfrm>
              <a:custGeom>
                <a:avLst/>
                <a:gdLst>
                  <a:gd name="T0" fmla="*/ 4 w 10"/>
                  <a:gd name="T1" fmla="*/ 0 h 45"/>
                  <a:gd name="T2" fmla="*/ 6 w 10"/>
                  <a:gd name="T3" fmla="*/ 45 h 45"/>
                  <a:gd name="T4" fmla="*/ 4 w 10"/>
                  <a:gd name="T5" fmla="*/ 0 h 45"/>
                </a:gdLst>
                <a:ahLst/>
                <a:cxnLst>
                  <a:cxn ang="0">
                    <a:pos x="T0" y="T1"/>
                  </a:cxn>
                  <a:cxn ang="0">
                    <a:pos x="T2" y="T3"/>
                  </a:cxn>
                  <a:cxn ang="0">
                    <a:pos x="T4" y="T5"/>
                  </a:cxn>
                </a:cxnLst>
                <a:rect l="0" t="0" r="r" b="b"/>
                <a:pathLst>
                  <a:path w="10" h="45">
                    <a:moveTo>
                      <a:pt x="4" y="0"/>
                    </a:moveTo>
                    <a:cubicBezTo>
                      <a:pt x="10" y="14"/>
                      <a:pt x="6" y="30"/>
                      <a:pt x="6" y="45"/>
                    </a:cubicBezTo>
                    <a:cubicBezTo>
                      <a:pt x="0" y="30"/>
                      <a:pt x="3" y="15"/>
                      <a:pt x="4" y="0"/>
                    </a:cubicBezTo>
                    <a:close/>
                  </a:path>
                </a:pathLst>
              </a:custGeom>
              <a:solidFill>
                <a:srgbClr val="B187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507"/>
              <p:cNvSpPr/>
              <p:nvPr/>
            </p:nvSpPr>
            <p:spPr bwMode="auto">
              <a:xfrm>
                <a:off x="1432" y="961"/>
                <a:ext cx="108" cy="69"/>
              </a:xfrm>
              <a:custGeom>
                <a:avLst/>
                <a:gdLst>
                  <a:gd name="T0" fmla="*/ 86 w 96"/>
                  <a:gd name="T1" fmla="*/ 58 h 61"/>
                  <a:gd name="T2" fmla="*/ 70 w 96"/>
                  <a:gd name="T3" fmla="*/ 58 h 61"/>
                  <a:gd name="T4" fmla="*/ 58 w 96"/>
                  <a:gd name="T5" fmla="*/ 57 h 61"/>
                  <a:gd name="T6" fmla="*/ 6 w 96"/>
                  <a:gd name="T7" fmla="*/ 48 h 61"/>
                  <a:gd name="T8" fmla="*/ 16 w 96"/>
                  <a:gd name="T9" fmla="*/ 25 h 61"/>
                  <a:gd name="T10" fmla="*/ 16 w 96"/>
                  <a:gd name="T11" fmla="*/ 20 h 61"/>
                  <a:gd name="T12" fmla="*/ 26 w 96"/>
                  <a:gd name="T13" fmla="*/ 5 h 61"/>
                  <a:gd name="T14" fmla="*/ 26 w 96"/>
                  <a:gd name="T15" fmla="*/ 9 h 61"/>
                  <a:gd name="T16" fmla="*/ 46 w 96"/>
                  <a:gd name="T17" fmla="*/ 22 h 61"/>
                  <a:gd name="T18" fmla="*/ 47 w 96"/>
                  <a:gd name="T19" fmla="*/ 31 h 61"/>
                  <a:gd name="T20" fmla="*/ 54 w 96"/>
                  <a:gd name="T21" fmla="*/ 3 h 61"/>
                  <a:gd name="T22" fmla="*/ 68 w 96"/>
                  <a:gd name="T23" fmla="*/ 25 h 61"/>
                  <a:gd name="T24" fmla="*/ 72 w 96"/>
                  <a:gd name="T25" fmla="*/ 30 h 61"/>
                  <a:gd name="T26" fmla="*/ 73 w 96"/>
                  <a:gd name="T27" fmla="*/ 8 h 61"/>
                  <a:gd name="T28" fmla="*/ 81 w 96"/>
                  <a:gd name="T29" fmla="*/ 13 h 61"/>
                  <a:gd name="T30" fmla="*/ 95 w 96"/>
                  <a:gd name="T31" fmla="*/ 51 h 61"/>
                  <a:gd name="T32" fmla="*/ 86 w 96"/>
                  <a:gd name="T33" fmla="*/ 58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61">
                    <a:moveTo>
                      <a:pt x="86" y="58"/>
                    </a:moveTo>
                    <a:cubicBezTo>
                      <a:pt x="81" y="58"/>
                      <a:pt x="75" y="58"/>
                      <a:pt x="70" y="58"/>
                    </a:cubicBezTo>
                    <a:cubicBezTo>
                      <a:pt x="66" y="61"/>
                      <a:pt x="62" y="61"/>
                      <a:pt x="58" y="57"/>
                    </a:cubicBezTo>
                    <a:cubicBezTo>
                      <a:pt x="40" y="57"/>
                      <a:pt x="23" y="55"/>
                      <a:pt x="6" y="48"/>
                    </a:cubicBezTo>
                    <a:cubicBezTo>
                      <a:pt x="0" y="32"/>
                      <a:pt x="0" y="32"/>
                      <a:pt x="16" y="25"/>
                    </a:cubicBezTo>
                    <a:cubicBezTo>
                      <a:pt x="17" y="24"/>
                      <a:pt x="16" y="21"/>
                      <a:pt x="16" y="20"/>
                    </a:cubicBezTo>
                    <a:cubicBezTo>
                      <a:pt x="17" y="14"/>
                      <a:pt x="16" y="6"/>
                      <a:pt x="26" y="5"/>
                    </a:cubicBezTo>
                    <a:cubicBezTo>
                      <a:pt x="26" y="6"/>
                      <a:pt x="26" y="8"/>
                      <a:pt x="26" y="9"/>
                    </a:cubicBezTo>
                    <a:cubicBezTo>
                      <a:pt x="42" y="1"/>
                      <a:pt x="42" y="0"/>
                      <a:pt x="46" y="22"/>
                    </a:cubicBezTo>
                    <a:cubicBezTo>
                      <a:pt x="47" y="24"/>
                      <a:pt x="47" y="27"/>
                      <a:pt x="47" y="31"/>
                    </a:cubicBezTo>
                    <a:cubicBezTo>
                      <a:pt x="53" y="20"/>
                      <a:pt x="43" y="5"/>
                      <a:pt x="54" y="3"/>
                    </a:cubicBezTo>
                    <a:cubicBezTo>
                      <a:pt x="68" y="1"/>
                      <a:pt x="63" y="18"/>
                      <a:pt x="68" y="25"/>
                    </a:cubicBezTo>
                    <a:cubicBezTo>
                      <a:pt x="69" y="27"/>
                      <a:pt x="70" y="28"/>
                      <a:pt x="72" y="30"/>
                    </a:cubicBezTo>
                    <a:cubicBezTo>
                      <a:pt x="77" y="23"/>
                      <a:pt x="63" y="14"/>
                      <a:pt x="73" y="8"/>
                    </a:cubicBezTo>
                    <a:cubicBezTo>
                      <a:pt x="74" y="7"/>
                      <a:pt x="78" y="11"/>
                      <a:pt x="81" y="13"/>
                    </a:cubicBezTo>
                    <a:cubicBezTo>
                      <a:pt x="91" y="23"/>
                      <a:pt x="92" y="37"/>
                      <a:pt x="95" y="51"/>
                    </a:cubicBezTo>
                    <a:cubicBezTo>
                      <a:pt x="96" y="57"/>
                      <a:pt x="93" y="60"/>
                      <a:pt x="86" y="58"/>
                    </a:cubicBezTo>
                    <a:close/>
                  </a:path>
                </a:pathLst>
              </a:custGeom>
              <a:solidFill>
                <a:srgbClr val="DFC7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508"/>
              <p:cNvSpPr/>
              <p:nvPr/>
            </p:nvSpPr>
            <p:spPr bwMode="auto">
              <a:xfrm>
                <a:off x="1225" y="894"/>
                <a:ext cx="85" cy="107"/>
              </a:xfrm>
              <a:custGeom>
                <a:avLst/>
                <a:gdLst>
                  <a:gd name="T0" fmla="*/ 41 w 76"/>
                  <a:gd name="T1" fmla="*/ 96 h 96"/>
                  <a:gd name="T2" fmla="*/ 18 w 76"/>
                  <a:gd name="T3" fmla="*/ 96 h 96"/>
                  <a:gd name="T4" fmla="*/ 8 w 76"/>
                  <a:gd name="T5" fmla="*/ 79 h 96"/>
                  <a:gd name="T6" fmla="*/ 26 w 76"/>
                  <a:gd name="T7" fmla="*/ 14 h 96"/>
                  <a:gd name="T8" fmla="*/ 31 w 76"/>
                  <a:gd name="T9" fmla="*/ 2 h 96"/>
                  <a:gd name="T10" fmla="*/ 50 w 76"/>
                  <a:gd name="T11" fmla="*/ 9 h 96"/>
                  <a:gd name="T12" fmla="*/ 42 w 76"/>
                  <a:gd name="T13" fmla="*/ 63 h 96"/>
                  <a:gd name="T14" fmla="*/ 55 w 76"/>
                  <a:gd name="T15" fmla="*/ 14 h 96"/>
                  <a:gd name="T16" fmla="*/ 70 w 76"/>
                  <a:gd name="T17" fmla="*/ 17 h 96"/>
                  <a:gd name="T18" fmla="*/ 67 w 76"/>
                  <a:gd name="T19" fmla="*/ 57 h 96"/>
                  <a:gd name="T20" fmla="*/ 41 w 76"/>
                  <a:gd name="T2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96">
                    <a:moveTo>
                      <a:pt x="41" y="96"/>
                    </a:moveTo>
                    <a:cubicBezTo>
                      <a:pt x="34" y="96"/>
                      <a:pt x="26" y="96"/>
                      <a:pt x="18" y="96"/>
                    </a:cubicBezTo>
                    <a:cubicBezTo>
                      <a:pt x="7" y="95"/>
                      <a:pt x="0" y="93"/>
                      <a:pt x="8" y="79"/>
                    </a:cubicBezTo>
                    <a:cubicBezTo>
                      <a:pt x="20" y="59"/>
                      <a:pt x="22" y="36"/>
                      <a:pt x="26" y="14"/>
                    </a:cubicBezTo>
                    <a:cubicBezTo>
                      <a:pt x="27" y="10"/>
                      <a:pt x="26" y="5"/>
                      <a:pt x="31" y="2"/>
                    </a:cubicBezTo>
                    <a:cubicBezTo>
                      <a:pt x="39" y="0"/>
                      <a:pt x="45" y="3"/>
                      <a:pt x="50" y="9"/>
                    </a:cubicBezTo>
                    <a:cubicBezTo>
                      <a:pt x="55" y="29"/>
                      <a:pt x="46" y="46"/>
                      <a:pt x="42" y="63"/>
                    </a:cubicBezTo>
                    <a:cubicBezTo>
                      <a:pt x="49" y="48"/>
                      <a:pt x="48" y="30"/>
                      <a:pt x="55" y="14"/>
                    </a:cubicBezTo>
                    <a:cubicBezTo>
                      <a:pt x="61" y="12"/>
                      <a:pt x="67" y="6"/>
                      <a:pt x="70" y="17"/>
                    </a:cubicBezTo>
                    <a:cubicBezTo>
                      <a:pt x="76" y="31"/>
                      <a:pt x="73" y="45"/>
                      <a:pt x="67" y="57"/>
                    </a:cubicBezTo>
                    <a:cubicBezTo>
                      <a:pt x="60" y="71"/>
                      <a:pt x="53" y="85"/>
                      <a:pt x="41" y="96"/>
                    </a:cubicBezTo>
                    <a:close/>
                  </a:path>
                </a:pathLst>
              </a:custGeom>
              <a:solidFill>
                <a:srgbClr val="EFD6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509"/>
              <p:cNvSpPr/>
              <p:nvPr/>
            </p:nvSpPr>
            <p:spPr bwMode="auto">
              <a:xfrm>
                <a:off x="1797" y="650"/>
                <a:ext cx="96" cy="267"/>
              </a:xfrm>
              <a:custGeom>
                <a:avLst/>
                <a:gdLst>
                  <a:gd name="T0" fmla="*/ 41 w 85"/>
                  <a:gd name="T1" fmla="*/ 170 h 238"/>
                  <a:gd name="T2" fmla="*/ 4 w 85"/>
                  <a:gd name="T3" fmla="*/ 238 h 238"/>
                  <a:gd name="T4" fmla="*/ 0 w 85"/>
                  <a:gd name="T5" fmla="*/ 237 h 238"/>
                  <a:gd name="T6" fmla="*/ 11 w 85"/>
                  <a:gd name="T7" fmla="*/ 197 h 238"/>
                  <a:gd name="T8" fmla="*/ 19 w 85"/>
                  <a:gd name="T9" fmla="*/ 191 h 238"/>
                  <a:gd name="T10" fmla="*/ 25 w 85"/>
                  <a:gd name="T11" fmla="*/ 183 h 238"/>
                  <a:gd name="T12" fmla="*/ 49 w 85"/>
                  <a:gd name="T13" fmla="*/ 101 h 238"/>
                  <a:gd name="T14" fmla="*/ 85 w 85"/>
                  <a:gd name="T15" fmla="*/ 0 h 238"/>
                  <a:gd name="T16" fmla="*/ 41 w 85"/>
                  <a:gd name="T17" fmla="*/ 171 h 238"/>
                  <a:gd name="T18" fmla="*/ 41 w 85"/>
                  <a:gd name="T19" fmla="*/ 17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238">
                    <a:moveTo>
                      <a:pt x="41" y="170"/>
                    </a:moveTo>
                    <a:cubicBezTo>
                      <a:pt x="23" y="189"/>
                      <a:pt x="13" y="213"/>
                      <a:pt x="4" y="238"/>
                    </a:cubicBezTo>
                    <a:cubicBezTo>
                      <a:pt x="3" y="238"/>
                      <a:pt x="1" y="238"/>
                      <a:pt x="0" y="237"/>
                    </a:cubicBezTo>
                    <a:cubicBezTo>
                      <a:pt x="3" y="224"/>
                      <a:pt x="7" y="210"/>
                      <a:pt x="11" y="197"/>
                    </a:cubicBezTo>
                    <a:cubicBezTo>
                      <a:pt x="12" y="193"/>
                      <a:pt x="12" y="193"/>
                      <a:pt x="19" y="191"/>
                    </a:cubicBezTo>
                    <a:cubicBezTo>
                      <a:pt x="22" y="190"/>
                      <a:pt x="23" y="186"/>
                      <a:pt x="25" y="183"/>
                    </a:cubicBezTo>
                    <a:cubicBezTo>
                      <a:pt x="38" y="157"/>
                      <a:pt x="44" y="129"/>
                      <a:pt x="49" y="101"/>
                    </a:cubicBezTo>
                    <a:cubicBezTo>
                      <a:pt x="55" y="66"/>
                      <a:pt x="65" y="31"/>
                      <a:pt x="85" y="0"/>
                    </a:cubicBezTo>
                    <a:cubicBezTo>
                      <a:pt x="62" y="55"/>
                      <a:pt x="55" y="114"/>
                      <a:pt x="41" y="171"/>
                    </a:cubicBezTo>
                    <a:lnTo>
                      <a:pt x="41" y="170"/>
                    </a:lnTo>
                    <a:close/>
                  </a:path>
                </a:pathLst>
              </a:custGeom>
              <a:solidFill>
                <a:srgbClr val="7257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Freeform 510"/>
              <p:cNvSpPr/>
              <p:nvPr/>
            </p:nvSpPr>
            <p:spPr bwMode="auto">
              <a:xfrm>
                <a:off x="1743" y="778"/>
                <a:ext cx="43" cy="90"/>
              </a:xfrm>
              <a:custGeom>
                <a:avLst/>
                <a:gdLst>
                  <a:gd name="T0" fmla="*/ 0 w 38"/>
                  <a:gd name="T1" fmla="*/ 60 h 80"/>
                  <a:gd name="T2" fmla="*/ 17 w 38"/>
                  <a:gd name="T3" fmla="*/ 12 h 80"/>
                  <a:gd name="T4" fmla="*/ 27 w 38"/>
                  <a:gd name="T5" fmla="*/ 7 h 80"/>
                  <a:gd name="T6" fmla="*/ 33 w 38"/>
                  <a:gd name="T7" fmla="*/ 0 h 80"/>
                  <a:gd name="T8" fmla="*/ 32 w 38"/>
                  <a:gd name="T9" fmla="*/ 16 h 80"/>
                  <a:gd name="T10" fmla="*/ 29 w 38"/>
                  <a:gd name="T11" fmla="*/ 32 h 80"/>
                  <a:gd name="T12" fmla="*/ 29 w 38"/>
                  <a:gd name="T13" fmla="*/ 32 h 80"/>
                  <a:gd name="T14" fmla="*/ 17 w 38"/>
                  <a:gd name="T15" fmla="*/ 80 h 80"/>
                  <a:gd name="T16" fmla="*/ 0 w 38"/>
                  <a:gd name="T17" fmla="*/ 6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80">
                    <a:moveTo>
                      <a:pt x="0" y="60"/>
                    </a:moveTo>
                    <a:cubicBezTo>
                      <a:pt x="7" y="44"/>
                      <a:pt x="13" y="29"/>
                      <a:pt x="17" y="12"/>
                    </a:cubicBezTo>
                    <a:cubicBezTo>
                      <a:pt x="20" y="5"/>
                      <a:pt x="20" y="5"/>
                      <a:pt x="27" y="7"/>
                    </a:cubicBezTo>
                    <a:cubicBezTo>
                      <a:pt x="28" y="7"/>
                      <a:pt x="31" y="2"/>
                      <a:pt x="33" y="0"/>
                    </a:cubicBezTo>
                    <a:cubicBezTo>
                      <a:pt x="38" y="6"/>
                      <a:pt x="34" y="11"/>
                      <a:pt x="32" y="16"/>
                    </a:cubicBezTo>
                    <a:cubicBezTo>
                      <a:pt x="30" y="21"/>
                      <a:pt x="23" y="25"/>
                      <a:pt x="29" y="32"/>
                    </a:cubicBezTo>
                    <a:cubicBezTo>
                      <a:pt x="29" y="32"/>
                      <a:pt x="29" y="32"/>
                      <a:pt x="29" y="32"/>
                    </a:cubicBezTo>
                    <a:cubicBezTo>
                      <a:pt x="34" y="50"/>
                      <a:pt x="27" y="66"/>
                      <a:pt x="17" y="80"/>
                    </a:cubicBezTo>
                    <a:cubicBezTo>
                      <a:pt x="8" y="76"/>
                      <a:pt x="3" y="69"/>
                      <a:pt x="0" y="60"/>
                    </a:cubicBezTo>
                    <a:close/>
                  </a:path>
                </a:pathLst>
              </a:custGeom>
              <a:solidFill>
                <a:srgbClr val="EFD7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Freeform 511"/>
              <p:cNvSpPr/>
              <p:nvPr/>
            </p:nvSpPr>
            <p:spPr bwMode="auto">
              <a:xfrm>
                <a:off x="1307" y="918"/>
                <a:ext cx="45" cy="95"/>
              </a:xfrm>
              <a:custGeom>
                <a:avLst/>
                <a:gdLst>
                  <a:gd name="T0" fmla="*/ 25 w 40"/>
                  <a:gd name="T1" fmla="*/ 79 h 84"/>
                  <a:gd name="T2" fmla="*/ 5 w 40"/>
                  <a:gd name="T3" fmla="*/ 78 h 84"/>
                  <a:gd name="T4" fmla="*/ 6 w 40"/>
                  <a:gd name="T5" fmla="*/ 61 h 84"/>
                  <a:gd name="T6" fmla="*/ 17 w 40"/>
                  <a:gd name="T7" fmla="*/ 16 h 84"/>
                  <a:gd name="T8" fmla="*/ 26 w 40"/>
                  <a:gd name="T9" fmla="*/ 0 h 84"/>
                  <a:gd name="T10" fmla="*/ 37 w 40"/>
                  <a:gd name="T11" fmla="*/ 3 h 84"/>
                  <a:gd name="T12" fmla="*/ 25 w 40"/>
                  <a:gd name="T13" fmla="*/ 79 h 84"/>
                </a:gdLst>
                <a:ahLst/>
                <a:cxnLst>
                  <a:cxn ang="0">
                    <a:pos x="T0" y="T1"/>
                  </a:cxn>
                  <a:cxn ang="0">
                    <a:pos x="T2" y="T3"/>
                  </a:cxn>
                  <a:cxn ang="0">
                    <a:pos x="T4" y="T5"/>
                  </a:cxn>
                  <a:cxn ang="0">
                    <a:pos x="T6" y="T7"/>
                  </a:cxn>
                  <a:cxn ang="0">
                    <a:pos x="T8" y="T9"/>
                  </a:cxn>
                  <a:cxn ang="0">
                    <a:pos x="T10" y="T11"/>
                  </a:cxn>
                  <a:cxn ang="0">
                    <a:pos x="T12" y="T13"/>
                  </a:cxn>
                </a:cxnLst>
                <a:rect l="0" t="0" r="r" b="b"/>
                <a:pathLst>
                  <a:path w="40" h="84">
                    <a:moveTo>
                      <a:pt x="25" y="79"/>
                    </a:moveTo>
                    <a:cubicBezTo>
                      <a:pt x="18" y="84"/>
                      <a:pt x="12" y="78"/>
                      <a:pt x="5" y="78"/>
                    </a:cubicBezTo>
                    <a:cubicBezTo>
                      <a:pt x="0" y="72"/>
                      <a:pt x="4" y="66"/>
                      <a:pt x="6" y="61"/>
                    </a:cubicBezTo>
                    <a:cubicBezTo>
                      <a:pt x="10" y="46"/>
                      <a:pt x="15" y="32"/>
                      <a:pt x="17" y="16"/>
                    </a:cubicBezTo>
                    <a:cubicBezTo>
                      <a:pt x="17" y="10"/>
                      <a:pt x="20" y="3"/>
                      <a:pt x="26" y="0"/>
                    </a:cubicBezTo>
                    <a:cubicBezTo>
                      <a:pt x="30" y="1"/>
                      <a:pt x="34" y="2"/>
                      <a:pt x="37" y="3"/>
                    </a:cubicBezTo>
                    <a:cubicBezTo>
                      <a:pt x="40" y="30"/>
                      <a:pt x="34" y="55"/>
                      <a:pt x="25" y="79"/>
                    </a:cubicBezTo>
                    <a:close/>
                  </a:path>
                </a:pathLst>
              </a:custGeom>
              <a:solidFill>
                <a:srgbClr val="F2D6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Freeform 512"/>
              <p:cNvSpPr/>
              <p:nvPr/>
            </p:nvSpPr>
            <p:spPr bwMode="auto">
              <a:xfrm>
                <a:off x="1371" y="923"/>
                <a:ext cx="55" cy="94"/>
              </a:xfrm>
              <a:custGeom>
                <a:avLst/>
                <a:gdLst>
                  <a:gd name="T0" fmla="*/ 28 w 49"/>
                  <a:gd name="T1" fmla="*/ 82 h 84"/>
                  <a:gd name="T2" fmla="*/ 4 w 49"/>
                  <a:gd name="T3" fmla="*/ 79 h 84"/>
                  <a:gd name="T4" fmla="*/ 20 w 49"/>
                  <a:gd name="T5" fmla="*/ 11 h 84"/>
                  <a:gd name="T6" fmla="*/ 36 w 49"/>
                  <a:gd name="T7" fmla="*/ 16 h 84"/>
                  <a:gd name="T8" fmla="*/ 21 w 49"/>
                  <a:gd name="T9" fmla="*/ 65 h 84"/>
                  <a:gd name="T10" fmla="*/ 40 w 49"/>
                  <a:gd name="T11" fmla="*/ 23 h 84"/>
                  <a:gd name="T12" fmla="*/ 47 w 49"/>
                  <a:gd name="T13" fmla="*/ 23 h 84"/>
                  <a:gd name="T14" fmla="*/ 28 w 49"/>
                  <a:gd name="T15" fmla="*/ 82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84">
                    <a:moveTo>
                      <a:pt x="28" y="82"/>
                    </a:moveTo>
                    <a:cubicBezTo>
                      <a:pt x="20" y="83"/>
                      <a:pt x="12" y="84"/>
                      <a:pt x="4" y="79"/>
                    </a:cubicBezTo>
                    <a:cubicBezTo>
                      <a:pt x="0" y="54"/>
                      <a:pt x="10" y="32"/>
                      <a:pt x="20" y="11"/>
                    </a:cubicBezTo>
                    <a:cubicBezTo>
                      <a:pt x="25" y="13"/>
                      <a:pt x="34" y="0"/>
                      <a:pt x="36" y="16"/>
                    </a:cubicBezTo>
                    <a:cubicBezTo>
                      <a:pt x="27" y="31"/>
                      <a:pt x="25" y="49"/>
                      <a:pt x="21" y="65"/>
                    </a:cubicBezTo>
                    <a:cubicBezTo>
                      <a:pt x="28" y="52"/>
                      <a:pt x="26" y="33"/>
                      <a:pt x="40" y="23"/>
                    </a:cubicBezTo>
                    <a:cubicBezTo>
                      <a:pt x="42" y="23"/>
                      <a:pt x="45" y="23"/>
                      <a:pt x="47" y="23"/>
                    </a:cubicBezTo>
                    <a:cubicBezTo>
                      <a:pt x="49" y="45"/>
                      <a:pt x="41" y="64"/>
                      <a:pt x="28" y="82"/>
                    </a:cubicBezTo>
                    <a:close/>
                  </a:path>
                </a:pathLst>
              </a:custGeom>
              <a:solidFill>
                <a:srgbClr val="9572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513"/>
              <p:cNvSpPr/>
              <p:nvPr/>
            </p:nvSpPr>
            <p:spPr bwMode="auto">
              <a:xfrm>
                <a:off x="1843" y="832"/>
                <a:ext cx="68" cy="166"/>
              </a:xfrm>
              <a:custGeom>
                <a:avLst/>
                <a:gdLst>
                  <a:gd name="T0" fmla="*/ 49 w 60"/>
                  <a:gd name="T1" fmla="*/ 16 h 148"/>
                  <a:gd name="T2" fmla="*/ 60 w 60"/>
                  <a:gd name="T3" fmla="*/ 0 h 148"/>
                  <a:gd name="T4" fmla="*/ 3 w 60"/>
                  <a:gd name="T5" fmla="*/ 148 h 148"/>
                  <a:gd name="T6" fmla="*/ 1 w 60"/>
                  <a:gd name="T7" fmla="*/ 141 h 148"/>
                  <a:gd name="T8" fmla="*/ 40 w 60"/>
                  <a:gd name="T9" fmla="*/ 49 h 148"/>
                  <a:gd name="T10" fmla="*/ 49 w 60"/>
                  <a:gd name="T11" fmla="*/ 16 h 148"/>
                </a:gdLst>
                <a:ahLst/>
                <a:cxnLst>
                  <a:cxn ang="0">
                    <a:pos x="T0" y="T1"/>
                  </a:cxn>
                  <a:cxn ang="0">
                    <a:pos x="T2" y="T3"/>
                  </a:cxn>
                  <a:cxn ang="0">
                    <a:pos x="T4" y="T5"/>
                  </a:cxn>
                  <a:cxn ang="0">
                    <a:pos x="T6" y="T7"/>
                  </a:cxn>
                  <a:cxn ang="0">
                    <a:pos x="T8" y="T9"/>
                  </a:cxn>
                  <a:cxn ang="0">
                    <a:pos x="T10" y="T11"/>
                  </a:cxn>
                </a:cxnLst>
                <a:rect l="0" t="0" r="r" b="b"/>
                <a:pathLst>
                  <a:path w="60" h="148">
                    <a:moveTo>
                      <a:pt x="49" y="16"/>
                    </a:moveTo>
                    <a:cubicBezTo>
                      <a:pt x="53" y="11"/>
                      <a:pt x="57" y="5"/>
                      <a:pt x="60" y="0"/>
                    </a:cubicBezTo>
                    <a:cubicBezTo>
                      <a:pt x="50" y="52"/>
                      <a:pt x="36" y="104"/>
                      <a:pt x="3" y="148"/>
                    </a:cubicBezTo>
                    <a:cubicBezTo>
                      <a:pt x="1" y="146"/>
                      <a:pt x="0" y="144"/>
                      <a:pt x="1" y="141"/>
                    </a:cubicBezTo>
                    <a:cubicBezTo>
                      <a:pt x="19" y="112"/>
                      <a:pt x="35" y="83"/>
                      <a:pt x="40" y="49"/>
                    </a:cubicBezTo>
                    <a:cubicBezTo>
                      <a:pt x="42" y="37"/>
                      <a:pt x="46" y="27"/>
                      <a:pt x="49" y="16"/>
                    </a:cubicBezTo>
                    <a:close/>
                  </a:path>
                </a:pathLst>
              </a:custGeom>
              <a:solidFill>
                <a:srgbClr val="6E4D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Freeform 514"/>
              <p:cNvSpPr/>
              <p:nvPr/>
            </p:nvSpPr>
            <p:spPr bwMode="auto">
              <a:xfrm>
                <a:off x="1271" y="913"/>
                <a:ext cx="47" cy="97"/>
              </a:xfrm>
              <a:custGeom>
                <a:avLst/>
                <a:gdLst>
                  <a:gd name="T0" fmla="*/ 0 w 42"/>
                  <a:gd name="T1" fmla="*/ 79 h 87"/>
                  <a:gd name="T2" fmla="*/ 19 w 42"/>
                  <a:gd name="T3" fmla="*/ 44 h 87"/>
                  <a:gd name="T4" fmla="*/ 29 w 42"/>
                  <a:gd name="T5" fmla="*/ 0 h 87"/>
                  <a:gd name="T6" fmla="*/ 37 w 42"/>
                  <a:gd name="T7" fmla="*/ 0 h 87"/>
                  <a:gd name="T8" fmla="*/ 29 w 42"/>
                  <a:gd name="T9" fmla="*/ 84 h 87"/>
                  <a:gd name="T10" fmla="*/ 6 w 42"/>
                  <a:gd name="T11" fmla="*/ 79 h 87"/>
                  <a:gd name="T12" fmla="*/ 18 w 42"/>
                  <a:gd name="T13" fmla="*/ 67 h 87"/>
                  <a:gd name="T14" fmla="*/ 6 w 42"/>
                  <a:gd name="T15" fmla="*/ 79 h 87"/>
                  <a:gd name="T16" fmla="*/ 0 w 42"/>
                  <a:gd name="T17" fmla="*/ 7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 h="87">
                    <a:moveTo>
                      <a:pt x="0" y="79"/>
                    </a:moveTo>
                    <a:cubicBezTo>
                      <a:pt x="6" y="67"/>
                      <a:pt x="8" y="55"/>
                      <a:pt x="19" y="44"/>
                    </a:cubicBezTo>
                    <a:cubicBezTo>
                      <a:pt x="29" y="34"/>
                      <a:pt x="25" y="15"/>
                      <a:pt x="29" y="0"/>
                    </a:cubicBezTo>
                    <a:cubicBezTo>
                      <a:pt x="32" y="0"/>
                      <a:pt x="34" y="0"/>
                      <a:pt x="37" y="0"/>
                    </a:cubicBezTo>
                    <a:cubicBezTo>
                      <a:pt x="38" y="28"/>
                      <a:pt x="42" y="57"/>
                      <a:pt x="29" y="84"/>
                    </a:cubicBezTo>
                    <a:cubicBezTo>
                      <a:pt x="21" y="82"/>
                      <a:pt x="12" y="87"/>
                      <a:pt x="6" y="79"/>
                    </a:cubicBezTo>
                    <a:cubicBezTo>
                      <a:pt x="11" y="77"/>
                      <a:pt x="16" y="74"/>
                      <a:pt x="18" y="67"/>
                    </a:cubicBezTo>
                    <a:cubicBezTo>
                      <a:pt x="13" y="71"/>
                      <a:pt x="12" y="78"/>
                      <a:pt x="6" y="79"/>
                    </a:cubicBezTo>
                    <a:cubicBezTo>
                      <a:pt x="4" y="79"/>
                      <a:pt x="2" y="79"/>
                      <a:pt x="0" y="79"/>
                    </a:cubicBezTo>
                    <a:close/>
                  </a:path>
                </a:pathLst>
              </a:custGeom>
              <a:solidFill>
                <a:srgbClr val="9E7E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515"/>
              <p:cNvSpPr/>
              <p:nvPr/>
            </p:nvSpPr>
            <p:spPr bwMode="auto">
              <a:xfrm>
                <a:off x="1303" y="912"/>
                <a:ext cx="28" cy="95"/>
              </a:xfrm>
              <a:custGeom>
                <a:avLst/>
                <a:gdLst>
                  <a:gd name="T0" fmla="*/ 1 w 25"/>
                  <a:gd name="T1" fmla="*/ 85 h 85"/>
                  <a:gd name="T2" fmla="*/ 0 w 25"/>
                  <a:gd name="T3" fmla="*/ 83 h 85"/>
                  <a:gd name="T4" fmla="*/ 9 w 25"/>
                  <a:gd name="T5" fmla="*/ 1 h 85"/>
                  <a:gd name="T6" fmla="*/ 24 w 25"/>
                  <a:gd name="T7" fmla="*/ 5 h 85"/>
                  <a:gd name="T8" fmla="*/ 13 w 25"/>
                  <a:gd name="T9" fmla="*/ 71 h 85"/>
                  <a:gd name="T10" fmla="*/ 9 w 25"/>
                  <a:gd name="T11" fmla="*/ 84 h 85"/>
                  <a:gd name="T12" fmla="*/ 1 w 25"/>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25" h="85">
                    <a:moveTo>
                      <a:pt x="1" y="85"/>
                    </a:moveTo>
                    <a:cubicBezTo>
                      <a:pt x="1" y="84"/>
                      <a:pt x="0" y="83"/>
                      <a:pt x="0" y="83"/>
                    </a:cubicBezTo>
                    <a:cubicBezTo>
                      <a:pt x="8" y="56"/>
                      <a:pt x="1" y="28"/>
                      <a:pt x="9" y="1"/>
                    </a:cubicBezTo>
                    <a:cubicBezTo>
                      <a:pt x="14" y="0"/>
                      <a:pt x="20" y="1"/>
                      <a:pt x="24" y="5"/>
                    </a:cubicBezTo>
                    <a:cubicBezTo>
                      <a:pt x="25" y="28"/>
                      <a:pt x="15" y="49"/>
                      <a:pt x="13" y="71"/>
                    </a:cubicBezTo>
                    <a:cubicBezTo>
                      <a:pt x="12" y="76"/>
                      <a:pt x="10" y="80"/>
                      <a:pt x="9" y="84"/>
                    </a:cubicBezTo>
                    <a:cubicBezTo>
                      <a:pt x="6" y="84"/>
                      <a:pt x="4" y="84"/>
                      <a:pt x="1" y="85"/>
                    </a:cubicBezTo>
                    <a:close/>
                  </a:path>
                </a:pathLst>
              </a:custGeom>
              <a:solidFill>
                <a:srgbClr val="EBCE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Freeform 516"/>
              <p:cNvSpPr/>
              <p:nvPr/>
            </p:nvSpPr>
            <p:spPr bwMode="auto">
              <a:xfrm>
                <a:off x="1359" y="932"/>
                <a:ext cx="35" cy="80"/>
              </a:xfrm>
              <a:custGeom>
                <a:avLst/>
                <a:gdLst>
                  <a:gd name="T0" fmla="*/ 31 w 31"/>
                  <a:gd name="T1" fmla="*/ 3 h 71"/>
                  <a:gd name="T2" fmla="*/ 15 w 31"/>
                  <a:gd name="T3" fmla="*/ 71 h 71"/>
                  <a:gd name="T4" fmla="*/ 3 w 31"/>
                  <a:gd name="T5" fmla="*/ 70 h 71"/>
                  <a:gd name="T6" fmla="*/ 20 w 31"/>
                  <a:gd name="T7" fmla="*/ 0 h 71"/>
                  <a:gd name="T8" fmla="*/ 31 w 31"/>
                  <a:gd name="T9" fmla="*/ 3 h 71"/>
                </a:gdLst>
                <a:ahLst/>
                <a:cxnLst>
                  <a:cxn ang="0">
                    <a:pos x="T0" y="T1"/>
                  </a:cxn>
                  <a:cxn ang="0">
                    <a:pos x="T2" y="T3"/>
                  </a:cxn>
                  <a:cxn ang="0">
                    <a:pos x="T4" y="T5"/>
                  </a:cxn>
                  <a:cxn ang="0">
                    <a:pos x="T6" y="T7"/>
                  </a:cxn>
                  <a:cxn ang="0">
                    <a:pos x="T8" y="T9"/>
                  </a:cxn>
                </a:cxnLst>
                <a:rect l="0" t="0" r="r" b="b"/>
                <a:pathLst>
                  <a:path w="31" h="71">
                    <a:moveTo>
                      <a:pt x="31" y="3"/>
                    </a:moveTo>
                    <a:cubicBezTo>
                      <a:pt x="30" y="27"/>
                      <a:pt x="18" y="48"/>
                      <a:pt x="15" y="71"/>
                    </a:cubicBezTo>
                    <a:cubicBezTo>
                      <a:pt x="11" y="71"/>
                      <a:pt x="7" y="71"/>
                      <a:pt x="3" y="70"/>
                    </a:cubicBezTo>
                    <a:cubicBezTo>
                      <a:pt x="0" y="45"/>
                      <a:pt x="3" y="20"/>
                      <a:pt x="20" y="0"/>
                    </a:cubicBezTo>
                    <a:cubicBezTo>
                      <a:pt x="24" y="1"/>
                      <a:pt x="27" y="2"/>
                      <a:pt x="31" y="3"/>
                    </a:cubicBezTo>
                    <a:close/>
                  </a:path>
                </a:pathLst>
              </a:custGeom>
              <a:solidFill>
                <a:srgbClr val="F3D8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Freeform 517"/>
              <p:cNvSpPr/>
              <p:nvPr/>
            </p:nvSpPr>
            <p:spPr bwMode="auto">
              <a:xfrm>
                <a:off x="1545" y="979"/>
                <a:ext cx="62" cy="56"/>
              </a:xfrm>
              <a:custGeom>
                <a:avLst/>
                <a:gdLst>
                  <a:gd name="T0" fmla="*/ 48 w 55"/>
                  <a:gd name="T1" fmla="*/ 48 h 50"/>
                  <a:gd name="T2" fmla="*/ 22 w 55"/>
                  <a:gd name="T3" fmla="*/ 44 h 50"/>
                  <a:gd name="T4" fmla="*/ 12 w 55"/>
                  <a:gd name="T5" fmla="*/ 0 h 50"/>
                  <a:gd name="T6" fmla="*/ 33 w 55"/>
                  <a:gd name="T7" fmla="*/ 17 h 50"/>
                  <a:gd name="T8" fmla="*/ 48 w 55"/>
                  <a:gd name="T9" fmla="*/ 48 h 50"/>
                </a:gdLst>
                <a:ahLst/>
                <a:cxnLst>
                  <a:cxn ang="0">
                    <a:pos x="T0" y="T1"/>
                  </a:cxn>
                  <a:cxn ang="0">
                    <a:pos x="T2" y="T3"/>
                  </a:cxn>
                  <a:cxn ang="0">
                    <a:pos x="T4" y="T5"/>
                  </a:cxn>
                  <a:cxn ang="0">
                    <a:pos x="T6" y="T7"/>
                  </a:cxn>
                  <a:cxn ang="0">
                    <a:pos x="T8" y="T9"/>
                  </a:cxn>
                </a:cxnLst>
                <a:rect l="0" t="0" r="r" b="b"/>
                <a:pathLst>
                  <a:path w="55" h="50">
                    <a:moveTo>
                      <a:pt x="48" y="48"/>
                    </a:moveTo>
                    <a:cubicBezTo>
                      <a:pt x="39" y="50"/>
                      <a:pt x="31" y="44"/>
                      <a:pt x="22" y="44"/>
                    </a:cubicBezTo>
                    <a:cubicBezTo>
                      <a:pt x="12" y="31"/>
                      <a:pt x="0" y="18"/>
                      <a:pt x="12" y="0"/>
                    </a:cubicBezTo>
                    <a:cubicBezTo>
                      <a:pt x="22" y="2"/>
                      <a:pt x="31" y="5"/>
                      <a:pt x="33" y="17"/>
                    </a:cubicBezTo>
                    <a:cubicBezTo>
                      <a:pt x="38" y="27"/>
                      <a:pt x="55" y="31"/>
                      <a:pt x="48" y="48"/>
                    </a:cubicBezTo>
                    <a:close/>
                  </a:path>
                </a:pathLst>
              </a:custGeom>
              <a:solidFill>
                <a:srgbClr val="EFD4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518"/>
              <p:cNvSpPr/>
              <p:nvPr/>
            </p:nvSpPr>
            <p:spPr bwMode="auto">
              <a:xfrm>
                <a:off x="1339" y="925"/>
                <a:ext cx="32" cy="88"/>
              </a:xfrm>
              <a:custGeom>
                <a:avLst/>
                <a:gdLst>
                  <a:gd name="T0" fmla="*/ 12 w 29"/>
                  <a:gd name="T1" fmla="*/ 76 h 78"/>
                  <a:gd name="T2" fmla="*/ 0 w 29"/>
                  <a:gd name="T3" fmla="*/ 73 h 78"/>
                  <a:gd name="T4" fmla="*/ 7 w 29"/>
                  <a:gd name="T5" fmla="*/ 29 h 78"/>
                  <a:gd name="T6" fmla="*/ 21 w 29"/>
                  <a:gd name="T7" fmla="*/ 0 h 78"/>
                  <a:gd name="T8" fmla="*/ 29 w 29"/>
                  <a:gd name="T9" fmla="*/ 5 h 78"/>
                  <a:gd name="T10" fmla="*/ 12 w 29"/>
                  <a:gd name="T11" fmla="*/ 76 h 78"/>
                </a:gdLst>
                <a:ahLst/>
                <a:cxnLst>
                  <a:cxn ang="0">
                    <a:pos x="T0" y="T1"/>
                  </a:cxn>
                  <a:cxn ang="0">
                    <a:pos x="T2" y="T3"/>
                  </a:cxn>
                  <a:cxn ang="0">
                    <a:pos x="T4" y="T5"/>
                  </a:cxn>
                  <a:cxn ang="0">
                    <a:pos x="T6" y="T7"/>
                  </a:cxn>
                  <a:cxn ang="0">
                    <a:pos x="T8" y="T9"/>
                  </a:cxn>
                  <a:cxn ang="0">
                    <a:pos x="T10" y="T11"/>
                  </a:cxn>
                </a:cxnLst>
                <a:rect l="0" t="0" r="r" b="b"/>
                <a:pathLst>
                  <a:path w="29" h="78">
                    <a:moveTo>
                      <a:pt x="12" y="76"/>
                    </a:moveTo>
                    <a:cubicBezTo>
                      <a:pt x="8" y="76"/>
                      <a:pt x="4" y="78"/>
                      <a:pt x="0" y="73"/>
                    </a:cubicBezTo>
                    <a:cubicBezTo>
                      <a:pt x="4" y="59"/>
                      <a:pt x="4" y="43"/>
                      <a:pt x="7" y="29"/>
                    </a:cubicBezTo>
                    <a:cubicBezTo>
                      <a:pt x="9" y="18"/>
                      <a:pt x="8" y="6"/>
                      <a:pt x="21" y="0"/>
                    </a:cubicBezTo>
                    <a:cubicBezTo>
                      <a:pt x="23" y="2"/>
                      <a:pt x="26" y="3"/>
                      <a:pt x="29" y="5"/>
                    </a:cubicBezTo>
                    <a:cubicBezTo>
                      <a:pt x="29" y="30"/>
                      <a:pt x="25" y="54"/>
                      <a:pt x="12" y="76"/>
                    </a:cubicBezTo>
                    <a:close/>
                  </a:path>
                </a:pathLst>
              </a:custGeom>
              <a:solidFill>
                <a:srgbClr val="F1D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Freeform 519"/>
              <p:cNvSpPr/>
              <p:nvPr/>
            </p:nvSpPr>
            <p:spPr bwMode="auto">
              <a:xfrm>
                <a:off x="1403" y="944"/>
                <a:ext cx="45" cy="74"/>
              </a:xfrm>
              <a:custGeom>
                <a:avLst/>
                <a:gdLst>
                  <a:gd name="T0" fmla="*/ 0 w 40"/>
                  <a:gd name="T1" fmla="*/ 63 h 66"/>
                  <a:gd name="T2" fmla="*/ 19 w 40"/>
                  <a:gd name="T3" fmla="*/ 4 h 66"/>
                  <a:gd name="T4" fmla="*/ 32 w 40"/>
                  <a:gd name="T5" fmla="*/ 24 h 66"/>
                  <a:gd name="T6" fmla="*/ 32 w 40"/>
                  <a:gd name="T7" fmla="*/ 27 h 66"/>
                  <a:gd name="T8" fmla="*/ 16 w 40"/>
                  <a:gd name="T9" fmla="*/ 61 h 66"/>
                  <a:gd name="T10" fmla="*/ 0 w 40"/>
                  <a:gd name="T11" fmla="*/ 63 h 66"/>
                </a:gdLst>
                <a:ahLst/>
                <a:cxnLst>
                  <a:cxn ang="0">
                    <a:pos x="T0" y="T1"/>
                  </a:cxn>
                  <a:cxn ang="0">
                    <a:pos x="T2" y="T3"/>
                  </a:cxn>
                  <a:cxn ang="0">
                    <a:pos x="T4" y="T5"/>
                  </a:cxn>
                  <a:cxn ang="0">
                    <a:pos x="T6" y="T7"/>
                  </a:cxn>
                  <a:cxn ang="0">
                    <a:pos x="T8" y="T9"/>
                  </a:cxn>
                  <a:cxn ang="0">
                    <a:pos x="T10" y="T11"/>
                  </a:cxn>
                </a:cxnLst>
                <a:rect l="0" t="0" r="r" b="b"/>
                <a:pathLst>
                  <a:path w="40" h="66">
                    <a:moveTo>
                      <a:pt x="0" y="63"/>
                    </a:moveTo>
                    <a:cubicBezTo>
                      <a:pt x="7" y="43"/>
                      <a:pt x="13" y="24"/>
                      <a:pt x="19" y="4"/>
                    </a:cubicBezTo>
                    <a:cubicBezTo>
                      <a:pt x="40" y="0"/>
                      <a:pt x="29" y="17"/>
                      <a:pt x="32" y="24"/>
                    </a:cubicBezTo>
                    <a:cubicBezTo>
                      <a:pt x="32" y="25"/>
                      <a:pt x="32" y="26"/>
                      <a:pt x="32" y="27"/>
                    </a:cubicBezTo>
                    <a:cubicBezTo>
                      <a:pt x="27" y="38"/>
                      <a:pt x="25" y="51"/>
                      <a:pt x="16" y="61"/>
                    </a:cubicBezTo>
                    <a:cubicBezTo>
                      <a:pt x="12" y="66"/>
                      <a:pt x="6" y="63"/>
                      <a:pt x="0" y="63"/>
                    </a:cubicBezTo>
                    <a:close/>
                  </a:path>
                </a:pathLst>
              </a:custGeom>
              <a:solidFill>
                <a:srgbClr val="F3D8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520"/>
              <p:cNvSpPr/>
              <p:nvPr/>
            </p:nvSpPr>
            <p:spPr bwMode="auto">
              <a:xfrm>
                <a:off x="1381" y="940"/>
                <a:ext cx="35" cy="73"/>
              </a:xfrm>
              <a:custGeom>
                <a:avLst/>
                <a:gdLst>
                  <a:gd name="T0" fmla="*/ 31 w 31"/>
                  <a:gd name="T1" fmla="*/ 8 h 65"/>
                  <a:gd name="T2" fmla="*/ 16 w 31"/>
                  <a:gd name="T3" fmla="*/ 55 h 65"/>
                  <a:gd name="T4" fmla="*/ 8 w 31"/>
                  <a:gd name="T5" fmla="*/ 64 h 65"/>
                  <a:gd name="T6" fmla="*/ 6 w 31"/>
                  <a:gd name="T7" fmla="*/ 53 h 65"/>
                  <a:gd name="T8" fmla="*/ 15 w 31"/>
                  <a:gd name="T9" fmla="*/ 14 h 65"/>
                  <a:gd name="T10" fmla="*/ 27 w 31"/>
                  <a:gd name="T11" fmla="*/ 1 h 65"/>
                  <a:gd name="T12" fmla="*/ 31 w 31"/>
                  <a:gd name="T13" fmla="*/ 8 h 65"/>
                </a:gdLst>
                <a:ahLst/>
                <a:cxnLst>
                  <a:cxn ang="0">
                    <a:pos x="T0" y="T1"/>
                  </a:cxn>
                  <a:cxn ang="0">
                    <a:pos x="T2" y="T3"/>
                  </a:cxn>
                  <a:cxn ang="0">
                    <a:pos x="T4" y="T5"/>
                  </a:cxn>
                  <a:cxn ang="0">
                    <a:pos x="T6" y="T7"/>
                  </a:cxn>
                  <a:cxn ang="0">
                    <a:pos x="T8" y="T9"/>
                  </a:cxn>
                  <a:cxn ang="0">
                    <a:pos x="T10" y="T11"/>
                  </a:cxn>
                  <a:cxn ang="0">
                    <a:pos x="T12" y="T13"/>
                  </a:cxn>
                </a:cxnLst>
                <a:rect l="0" t="0" r="r" b="b"/>
                <a:pathLst>
                  <a:path w="31" h="65">
                    <a:moveTo>
                      <a:pt x="31" y="8"/>
                    </a:moveTo>
                    <a:cubicBezTo>
                      <a:pt x="26" y="23"/>
                      <a:pt x="21" y="39"/>
                      <a:pt x="16" y="55"/>
                    </a:cubicBezTo>
                    <a:cubicBezTo>
                      <a:pt x="15" y="59"/>
                      <a:pt x="14" y="65"/>
                      <a:pt x="8" y="64"/>
                    </a:cubicBezTo>
                    <a:cubicBezTo>
                      <a:pt x="0" y="62"/>
                      <a:pt x="5" y="57"/>
                      <a:pt x="6" y="53"/>
                    </a:cubicBezTo>
                    <a:cubicBezTo>
                      <a:pt x="9" y="40"/>
                      <a:pt x="11" y="27"/>
                      <a:pt x="15" y="14"/>
                    </a:cubicBezTo>
                    <a:cubicBezTo>
                      <a:pt x="17" y="9"/>
                      <a:pt x="17" y="0"/>
                      <a:pt x="27" y="1"/>
                    </a:cubicBezTo>
                    <a:cubicBezTo>
                      <a:pt x="28" y="3"/>
                      <a:pt x="30" y="5"/>
                      <a:pt x="31" y="8"/>
                    </a:cubicBezTo>
                    <a:close/>
                  </a:path>
                </a:pathLst>
              </a:custGeom>
              <a:solidFill>
                <a:srgbClr val="F3D8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521"/>
              <p:cNvSpPr/>
              <p:nvPr/>
            </p:nvSpPr>
            <p:spPr bwMode="auto">
              <a:xfrm>
                <a:off x="1223" y="890"/>
                <a:ext cx="37" cy="114"/>
              </a:xfrm>
              <a:custGeom>
                <a:avLst/>
                <a:gdLst>
                  <a:gd name="T0" fmla="*/ 33 w 33"/>
                  <a:gd name="T1" fmla="*/ 5 h 101"/>
                  <a:gd name="T2" fmla="*/ 12 w 33"/>
                  <a:gd name="T3" fmla="*/ 84 h 101"/>
                  <a:gd name="T4" fmla="*/ 20 w 33"/>
                  <a:gd name="T5" fmla="*/ 99 h 101"/>
                  <a:gd name="T6" fmla="*/ 0 w 33"/>
                  <a:gd name="T7" fmla="*/ 96 h 101"/>
                  <a:gd name="T8" fmla="*/ 23 w 33"/>
                  <a:gd name="T9" fmla="*/ 27 h 101"/>
                  <a:gd name="T10" fmla="*/ 21 w 33"/>
                  <a:gd name="T11" fmla="*/ 0 h 101"/>
                  <a:gd name="T12" fmla="*/ 33 w 33"/>
                  <a:gd name="T13" fmla="*/ 5 h 101"/>
                </a:gdLst>
                <a:ahLst/>
                <a:cxnLst>
                  <a:cxn ang="0">
                    <a:pos x="T0" y="T1"/>
                  </a:cxn>
                  <a:cxn ang="0">
                    <a:pos x="T2" y="T3"/>
                  </a:cxn>
                  <a:cxn ang="0">
                    <a:pos x="T4" y="T5"/>
                  </a:cxn>
                  <a:cxn ang="0">
                    <a:pos x="T6" y="T7"/>
                  </a:cxn>
                  <a:cxn ang="0">
                    <a:pos x="T8" y="T9"/>
                  </a:cxn>
                  <a:cxn ang="0">
                    <a:pos x="T10" y="T11"/>
                  </a:cxn>
                  <a:cxn ang="0">
                    <a:pos x="T12" y="T13"/>
                  </a:cxn>
                </a:cxnLst>
                <a:rect l="0" t="0" r="r" b="b"/>
                <a:pathLst>
                  <a:path w="33" h="101">
                    <a:moveTo>
                      <a:pt x="33" y="5"/>
                    </a:moveTo>
                    <a:cubicBezTo>
                      <a:pt x="29" y="32"/>
                      <a:pt x="26" y="60"/>
                      <a:pt x="12" y="84"/>
                    </a:cubicBezTo>
                    <a:cubicBezTo>
                      <a:pt x="4" y="98"/>
                      <a:pt x="15" y="96"/>
                      <a:pt x="20" y="99"/>
                    </a:cubicBezTo>
                    <a:cubicBezTo>
                      <a:pt x="13" y="101"/>
                      <a:pt x="6" y="99"/>
                      <a:pt x="0" y="96"/>
                    </a:cubicBezTo>
                    <a:cubicBezTo>
                      <a:pt x="13" y="75"/>
                      <a:pt x="18" y="51"/>
                      <a:pt x="23" y="27"/>
                    </a:cubicBezTo>
                    <a:cubicBezTo>
                      <a:pt x="25" y="18"/>
                      <a:pt x="23" y="9"/>
                      <a:pt x="21" y="0"/>
                    </a:cubicBezTo>
                    <a:cubicBezTo>
                      <a:pt x="25" y="0"/>
                      <a:pt x="30" y="0"/>
                      <a:pt x="33" y="5"/>
                    </a:cubicBezTo>
                    <a:close/>
                  </a:path>
                </a:pathLst>
              </a:custGeom>
              <a:solidFill>
                <a:srgbClr val="8E70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522"/>
              <p:cNvSpPr/>
              <p:nvPr/>
            </p:nvSpPr>
            <p:spPr bwMode="auto">
              <a:xfrm>
                <a:off x="1425" y="954"/>
                <a:ext cx="37" cy="65"/>
              </a:xfrm>
              <a:custGeom>
                <a:avLst/>
                <a:gdLst>
                  <a:gd name="T0" fmla="*/ 32 w 33"/>
                  <a:gd name="T1" fmla="*/ 11 h 58"/>
                  <a:gd name="T2" fmla="*/ 26 w 33"/>
                  <a:gd name="T3" fmla="*/ 25 h 58"/>
                  <a:gd name="T4" fmla="*/ 17 w 33"/>
                  <a:gd name="T5" fmla="*/ 31 h 58"/>
                  <a:gd name="T6" fmla="*/ 12 w 33"/>
                  <a:gd name="T7" fmla="*/ 54 h 58"/>
                  <a:gd name="T8" fmla="*/ 0 w 33"/>
                  <a:gd name="T9" fmla="*/ 51 h 58"/>
                  <a:gd name="T10" fmla="*/ 12 w 33"/>
                  <a:gd name="T11" fmla="*/ 15 h 58"/>
                  <a:gd name="T12" fmla="*/ 12 w 33"/>
                  <a:gd name="T13" fmla="*/ 15 h 58"/>
                  <a:gd name="T14" fmla="*/ 24 w 33"/>
                  <a:gd name="T15" fmla="*/ 0 h 58"/>
                  <a:gd name="T16" fmla="*/ 32 w 33"/>
                  <a:gd name="T17" fmla="*/ 1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8">
                    <a:moveTo>
                      <a:pt x="32" y="11"/>
                    </a:moveTo>
                    <a:cubicBezTo>
                      <a:pt x="27" y="15"/>
                      <a:pt x="29" y="21"/>
                      <a:pt x="26" y="25"/>
                    </a:cubicBezTo>
                    <a:cubicBezTo>
                      <a:pt x="25" y="28"/>
                      <a:pt x="28" y="37"/>
                      <a:pt x="17" y="31"/>
                    </a:cubicBezTo>
                    <a:cubicBezTo>
                      <a:pt x="12" y="29"/>
                      <a:pt x="14" y="46"/>
                      <a:pt x="12" y="54"/>
                    </a:cubicBezTo>
                    <a:cubicBezTo>
                      <a:pt x="7" y="57"/>
                      <a:pt x="2" y="58"/>
                      <a:pt x="0" y="51"/>
                    </a:cubicBezTo>
                    <a:cubicBezTo>
                      <a:pt x="2" y="38"/>
                      <a:pt x="7" y="27"/>
                      <a:pt x="12" y="15"/>
                    </a:cubicBezTo>
                    <a:cubicBezTo>
                      <a:pt x="12" y="15"/>
                      <a:pt x="12" y="15"/>
                      <a:pt x="12" y="15"/>
                    </a:cubicBezTo>
                    <a:cubicBezTo>
                      <a:pt x="19" y="12"/>
                      <a:pt x="14" y="0"/>
                      <a:pt x="24" y="0"/>
                    </a:cubicBezTo>
                    <a:cubicBezTo>
                      <a:pt x="30" y="0"/>
                      <a:pt x="33" y="5"/>
                      <a:pt x="32" y="11"/>
                    </a:cubicBezTo>
                    <a:close/>
                  </a:path>
                </a:pathLst>
              </a:custGeom>
              <a:solidFill>
                <a:srgbClr val="EFD2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523"/>
              <p:cNvSpPr/>
              <p:nvPr/>
            </p:nvSpPr>
            <p:spPr bwMode="auto">
              <a:xfrm>
                <a:off x="1335" y="921"/>
                <a:ext cx="27" cy="87"/>
              </a:xfrm>
              <a:custGeom>
                <a:avLst/>
                <a:gdLst>
                  <a:gd name="T0" fmla="*/ 24 w 24"/>
                  <a:gd name="T1" fmla="*/ 4 h 78"/>
                  <a:gd name="T2" fmla="*/ 12 w 24"/>
                  <a:gd name="T3" fmla="*/ 50 h 78"/>
                  <a:gd name="T4" fmla="*/ 3 w 24"/>
                  <a:gd name="T5" fmla="*/ 77 h 78"/>
                  <a:gd name="T6" fmla="*/ 2 w 24"/>
                  <a:gd name="T7" fmla="*/ 78 h 78"/>
                  <a:gd name="T8" fmla="*/ 0 w 24"/>
                  <a:gd name="T9" fmla="*/ 77 h 78"/>
                  <a:gd name="T10" fmla="*/ 12 w 24"/>
                  <a:gd name="T11" fmla="*/ 1 h 78"/>
                  <a:gd name="T12" fmla="*/ 24 w 24"/>
                  <a:gd name="T13" fmla="*/ 4 h 78"/>
                </a:gdLst>
                <a:ahLst/>
                <a:cxnLst>
                  <a:cxn ang="0">
                    <a:pos x="T0" y="T1"/>
                  </a:cxn>
                  <a:cxn ang="0">
                    <a:pos x="T2" y="T3"/>
                  </a:cxn>
                  <a:cxn ang="0">
                    <a:pos x="T4" y="T5"/>
                  </a:cxn>
                  <a:cxn ang="0">
                    <a:pos x="T6" y="T7"/>
                  </a:cxn>
                  <a:cxn ang="0">
                    <a:pos x="T8" y="T9"/>
                  </a:cxn>
                  <a:cxn ang="0">
                    <a:pos x="T10" y="T11"/>
                  </a:cxn>
                  <a:cxn ang="0">
                    <a:pos x="T12" y="T13"/>
                  </a:cxn>
                </a:cxnLst>
                <a:rect l="0" t="0" r="r" b="b"/>
                <a:pathLst>
                  <a:path w="24" h="78">
                    <a:moveTo>
                      <a:pt x="24" y="4"/>
                    </a:moveTo>
                    <a:cubicBezTo>
                      <a:pt x="11" y="17"/>
                      <a:pt x="15" y="35"/>
                      <a:pt x="12" y="50"/>
                    </a:cubicBezTo>
                    <a:cubicBezTo>
                      <a:pt x="11" y="60"/>
                      <a:pt x="8" y="69"/>
                      <a:pt x="3" y="77"/>
                    </a:cubicBezTo>
                    <a:cubicBezTo>
                      <a:pt x="2" y="78"/>
                      <a:pt x="2" y="78"/>
                      <a:pt x="2" y="78"/>
                    </a:cubicBezTo>
                    <a:cubicBezTo>
                      <a:pt x="0" y="77"/>
                      <a:pt x="0" y="77"/>
                      <a:pt x="0" y="77"/>
                    </a:cubicBezTo>
                    <a:cubicBezTo>
                      <a:pt x="0" y="51"/>
                      <a:pt x="7" y="26"/>
                      <a:pt x="12" y="1"/>
                    </a:cubicBezTo>
                    <a:cubicBezTo>
                      <a:pt x="16" y="1"/>
                      <a:pt x="21" y="0"/>
                      <a:pt x="24" y="4"/>
                    </a:cubicBezTo>
                    <a:close/>
                  </a:path>
                </a:pathLst>
              </a:custGeom>
              <a:solidFill>
                <a:srgbClr val="9D7A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524"/>
              <p:cNvSpPr/>
              <p:nvPr/>
            </p:nvSpPr>
            <p:spPr bwMode="auto">
              <a:xfrm>
                <a:off x="1587" y="988"/>
                <a:ext cx="36" cy="47"/>
              </a:xfrm>
              <a:custGeom>
                <a:avLst/>
                <a:gdLst>
                  <a:gd name="T0" fmla="*/ 32 w 32"/>
                  <a:gd name="T1" fmla="*/ 40 h 42"/>
                  <a:gd name="T2" fmla="*/ 21 w 32"/>
                  <a:gd name="T3" fmla="*/ 40 h 42"/>
                  <a:gd name="T4" fmla="*/ 11 w 32"/>
                  <a:gd name="T5" fmla="*/ 22 h 42"/>
                  <a:gd name="T6" fmla="*/ 10 w 32"/>
                  <a:gd name="T7" fmla="*/ 17 h 42"/>
                  <a:gd name="T8" fmla="*/ 1 w 32"/>
                  <a:gd name="T9" fmla="*/ 9 h 42"/>
                  <a:gd name="T10" fmla="*/ 8 w 32"/>
                  <a:gd name="T11" fmla="*/ 2 h 42"/>
                  <a:gd name="T12" fmla="*/ 24 w 32"/>
                  <a:gd name="T13" fmla="*/ 14 h 42"/>
                  <a:gd name="T14" fmla="*/ 32 w 32"/>
                  <a:gd name="T15" fmla="*/ 40 h 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42">
                    <a:moveTo>
                      <a:pt x="32" y="40"/>
                    </a:moveTo>
                    <a:cubicBezTo>
                      <a:pt x="28" y="42"/>
                      <a:pt x="24" y="41"/>
                      <a:pt x="21" y="40"/>
                    </a:cubicBezTo>
                    <a:cubicBezTo>
                      <a:pt x="14" y="36"/>
                      <a:pt x="13" y="28"/>
                      <a:pt x="11" y="22"/>
                    </a:cubicBezTo>
                    <a:cubicBezTo>
                      <a:pt x="10" y="20"/>
                      <a:pt x="10" y="17"/>
                      <a:pt x="10" y="17"/>
                    </a:cubicBezTo>
                    <a:cubicBezTo>
                      <a:pt x="4" y="20"/>
                      <a:pt x="4" y="21"/>
                      <a:pt x="1" y="9"/>
                    </a:cubicBezTo>
                    <a:cubicBezTo>
                      <a:pt x="0" y="2"/>
                      <a:pt x="3" y="0"/>
                      <a:pt x="8" y="2"/>
                    </a:cubicBezTo>
                    <a:cubicBezTo>
                      <a:pt x="15" y="4"/>
                      <a:pt x="23" y="4"/>
                      <a:pt x="24" y="14"/>
                    </a:cubicBezTo>
                    <a:cubicBezTo>
                      <a:pt x="26" y="22"/>
                      <a:pt x="30" y="31"/>
                      <a:pt x="32" y="40"/>
                    </a:cubicBezTo>
                    <a:close/>
                  </a:path>
                </a:pathLst>
              </a:custGeom>
              <a:solidFill>
                <a:srgbClr val="EDD0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525"/>
              <p:cNvSpPr/>
              <p:nvPr/>
            </p:nvSpPr>
            <p:spPr bwMode="auto">
              <a:xfrm>
                <a:off x="1205" y="881"/>
                <a:ext cx="28" cy="96"/>
              </a:xfrm>
              <a:custGeom>
                <a:avLst/>
                <a:gdLst>
                  <a:gd name="T0" fmla="*/ 25 w 25"/>
                  <a:gd name="T1" fmla="*/ 1 h 85"/>
                  <a:gd name="T2" fmla="*/ 0 w 25"/>
                  <a:gd name="T3" fmla="*/ 85 h 85"/>
                  <a:gd name="T4" fmla="*/ 19 w 25"/>
                  <a:gd name="T5" fmla="*/ 0 h 85"/>
                  <a:gd name="T6" fmla="*/ 25 w 25"/>
                  <a:gd name="T7" fmla="*/ 1 h 85"/>
                </a:gdLst>
                <a:ahLst/>
                <a:cxnLst>
                  <a:cxn ang="0">
                    <a:pos x="T0" y="T1"/>
                  </a:cxn>
                  <a:cxn ang="0">
                    <a:pos x="T2" y="T3"/>
                  </a:cxn>
                  <a:cxn ang="0">
                    <a:pos x="T4" y="T5"/>
                  </a:cxn>
                  <a:cxn ang="0">
                    <a:pos x="T6" y="T7"/>
                  </a:cxn>
                </a:cxnLst>
                <a:rect l="0" t="0" r="r" b="b"/>
                <a:pathLst>
                  <a:path w="25" h="85">
                    <a:moveTo>
                      <a:pt x="25" y="1"/>
                    </a:moveTo>
                    <a:cubicBezTo>
                      <a:pt x="17" y="29"/>
                      <a:pt x="15" y="58"/>
                      <a:pt x="0" y="85"/>
                    </a:cubicBezTo>
                    <a:cubicBezTo>
                      <a:pt x="6" y="56"/>
                      <a:pt x="12" y="28"/>
                      <a:pt x="19" y="0"/>
                    </a:cubicBezTo>
                    <a:cubicBezTo>
                      <a:pt x="21" y="0"/>
                      <a:pt x="23" y="1"/>
                      <a:pt x="25" y="1"/>
                    </a:cubicBezTo>
                    <a:close/>
                  </a:path>
                </a:pathLst>
              </a:custGeom>
              <a:solidFill>
                <a:srgbClr val="9270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526"/>
              <p:cNvSpPr/>
              <p:nvPr/>
            </p:nvSpPr>
            <p:spPr bwMode="auto">
              <a:xfrm>
                <a:off x="1530" y="969"/>
                <a:ext cx="32" cy="59"/>
              </a:xfrm>
              <a:custGeom>
                <a:avLst/>
                <a:gdLst>
                  <a:gd name="T0" fmla="*/ 23 w 29"/>
                  <a:gd name="T1" fmla="*/ 53 h 53"/>
                  <a:gd name="T2" fmla="*/ 21 w 29"/>
                  <a:gd name="T3" fmla="*/ 53 h 53"/>
                  <a:gd name="T4" fmla="*/ 19 w 29"/>
                  <a:gd name="T5" fmla="*/ 53 h 53"/>
                  <a:gd name="T6" fmla="*/ 0 w 29"/>
                  <a:gd name="T7" fmla="*/ 6 h 53"/>
                  <a:gd name="T8" fmla="*/ 12 w 29"/>
                  <a:gd name="T9" fmla="*/ 6 h 53"/>
                  <a:gd name="T10" fmla="*/ 23 w 29"/>
                  <a:gd name="T11" fmla="*/ 53 h 53"/>
                </a:gdLst>
                <a:ahLst/>
                <a:cxnLst>
                  <a:cxn ang="0">
                    <a:pos x="T0" y="T1"/>
                  </a:cxn>
                  <a:cxn ang="0">
                    <a:pos x="T2" y="T3"/>
                  </a:cxn>
                  <a:cxn ang="0">
                    <a:pos x="T4" y="T5"/>
                  </a:cxn>
                  <a:cxn ang="0">
                    <a:pos x="T6" y="T7"/>
                  </a:cxn>
                  <a:cxn ang="0">
                    <a:pos x="T8" y="T9"/>
                  </a:cxn>
                  <a:cxn ang="0">
                    <a:pos x="T10" y="T11"/>
                  </a:cxn>
                </a:cxnLst>
                <a:rect l="0" t="0" r="r" b="b"/>
                <a:pathLst>
                  <a:path w="29" h="53">
                    <a:moveTo>
                      <a:pt x="23" y="53"/>
                    </a:moveTo>
                    <a:cubicBezTo>
                      <a:pt x="21" y="53"/>
                      <a:pt x="21" y="53"/>
                      <a:pt x="21" y="53"/>
                    </a:cubicBezTo>
                    <a:cubicBezTo>
                      <a:pt x="19" y="53"/>
                      <a:pt x="19" y="53"/>
                      <a:pt x="19" y="53"/>
                    </a:cubicBezTo>
                    <a:cubicBezTo>
                      <a:pt x="3" y="41"/>
                      <a:pt x="1" y="24"/>
                      <a:pt x="0" y="6"/>
                    </a:cubicBezTo>
                    <a:cubicBezTo>
                      <a:pt x="4" y="0"/>
                      <a:pt x="8" y="6"/>
                      <a:pt x="12" y="6"/>
                    </a:cubicBezTo>
                    <a:cubicBezTo>
                      <a:pt x="25" y="21"/>
                      <a:pt x="29" y="41"/>
                      <a:pt x="23" y="53"/>
                    </a:cubicBezTo>
                    <a:close/>
                  </a:path>
                </a:pathLst>
              </a:custGeom>
              <a:solidFill>
                <a:srgbClr val="F1D5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527"/>
              <p:cNvSpPr/>
              <p:nvPr/>
            </p:nvSpPr>
            <p:spPr bwMode="auto">
              <a:xfrm>
                <a:off x="1675" y="1013"/>
                <a:ext cx="41" cy="32"/>
              </a:xfrm>
              <a:custGeom>
                <a:avLst/>
                <a:gdLst>
                  <a:gd name="T0" fmla="*/ 35 w 37"/>
                  <a:gd name="T1" fmla="*/ 26 h 29"/>
                  <a:gd name="T2" fmla="*/ 11 w 37"/>
                  <a:gd name="T3" fmla="*/ 23 h 29"/>
                  <a:gd name="T4" fmla="*/ 7 w 37"/>
                  <a:gd name="T5" fmla="*/ 0 h 29"/>
                  <a:gd name="T6" fmla="*/ 35 w 37"/>
                  <a:gd name="T7" fmla="*/ 26 h 29"/>
                </a:gdLst>
                <a:ahLst/>
                <a:cxnLst>
                  <a:cxn ang="0">
                    <a:pos x="T0" y="T1"/>
                  </a:cxn>
                  <a:cxn ang="0">
                    <a:pos x="T2" y="T3"/>
                  </a:cxn>
                  <a:cxn ang="0">
                    <a:pos x="T4" y="T5"/>
                  </a:cxn>
                  <a:cxn ang="0">
                    <a:pos x="T6" y="T7"/>
                  </a:cxn>
                </a:cxnLst>
                <a:rect l="0" t="0" r="r" b="b"/>
                <a:pathLst>
                  <a:path w="37" h="29">
                    <a:moveTo>
                      <a:pt x="35" y="26"/>
                    </a:moveTo>
                    <a:cubicBezTo>
                      <a:pt x="26" y="29"/>
                      <a:pt x="20" y="17"/>
                      <a:pt x="11" y="23"/>
                    </a:cubicBezTo>
                    <a:cubicBezTo>
                      <a:pt x="5" y="16"/>
                      <a:pt x="0" y="9"/>
                      <a:pt x="7" y="0"/>
                    </a:cubicBezTo>
                    <a:cubicBezTo>
                      <a:pt x="24" y="0"/>
                      <a:pt x="37" y="5"/>
                      <a:pt x="35" y="26"/>
                    </a:cubicBezTo>
                    <a:close/>
                  </a:path>
                </a:pathLst>
              </a:custGeom>
              <a:solidFill>
                <a:srgbClr val="E5C9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Freeform 528"/>
              <p:cNvSpPr/>
              <p:nvPr/>
            </p:nvSpPr>
            <p:spPr bwMode="auto">
              <a:xfrm>
                <a:off x="1352" y="931"/>
                <a:ext cx="29" cy="79"/>
              </a:xfrm>
              <a:custGeom>
                <a:avLst/>
                <a:gdLst>
                  <a:gd name="T0" fmla="*/ 0 w 26"/>
                  <a:gd name="T1" fmla="*/ 71 h 71"/>
                  <a:gd name="T2" fmla="*/ 17 w 26"/>
                  <a:gd name="T3" fmla="*/ 0 h 71"/>
                  <a:gd name="T4" fmla="*/ 26 w 26"/>
                  <a:gd name="T5" fmla="*/ 1 h 71"/>
                  <a:gd name="T6" fmla="*/ 9 w 26"/>
                  <a:gd name="T7" fmla="*/ 71 h 71"/>
                  <a:gd name="T8" fmla="*/ 0 w 26"/>
                  <a:gd name="T9" fmla="*/ 71 h 71"/>
                </a:gdLst>
                <a:ahLst/>
                <a:cxnLst>
                  <a:cxn ang="0">
                    <a:pos x="T0" y="T1"/>
                  </a:cxn>
                  <a:cxn ang="0">
                    <a:pos x="T2" y="T3"/>
                  </a:cxn>
                  <a:cxn ang="0">
                    <a:pos x="T4" y="T5"/>
                  </a:cxn>
                  <a:cxn ang="0">
                    <a:pos x="T6" y="T7"/>
                  </a:cxn>
                  <a:cxn ang="0">
                    <a:pos x="T8" y="T9"/>
                  </a:cxn>
                </a:cxnLst>
                <a:rect l="0" t="0" r="r" b="b"/>
                <a:pathLst>
                  <a:path w="26" h="71">
                    <a:moveTo>
                      <a:pt x="0" y="71"/>
                    </a:moveTo>
                    <a:cubicBezTo>
                      <a:pt x="6" y="47"/>
                      <a:pt x="12" y="24"/>
                      <a:pt x="17" y="0"/>
                    </a:cubicBezTo>
                    <a:cubicBezTo>
                      <a:pt x="20" y="0"/>
                      <a:pt x="23" y="0"/>
                      <a:pt x="26" y="1"/>
                    </a:cubicBezTo>
                    <a:cubicBezTo>
                      <a:pt x="17" y="23"/>
                      <a:pt x="14" y="48"/>
                      <a:pt x="9" y="71"/>
                    </a:cubicBezTo>
                    <a:cubicBezTo>
                      <a:pt x="6" y="71"/>
                      <a:pt x="3" y="71"/>
                      <a:pt x="0" y="71"/>
                    </a:cubicBezTo>
                    <a:close/>
                  </a:path>
                </a:pathLst>
              </a:custGeom>
              <a:solidFill>
                <a:srgbClr val="95725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529"/>
              <p:cNvSpPr/>
              <p:nvPr/>
            </p:nvSpPr>
            <p:spPr bwMode="auto">
              <a:xfrm>
                <a:off x="1543" y="974"/>
                <a:ext cx="27" cy="54"/>
              </a:xfrm>
              <a:custGeom>
                <a:avLst/>
                <a:gdLst>
                  <a:gd name="T0" fmla="*/ 11 w 24"/>
                  <a:gd name="T1" fmla="*/ 48 h 48"/>
                  <a:gd name="T2" fmla="*/ 0 w 24"/>
                  <a:gd name="T3" fmla="*/ 1 h 48"/>
                  <a:gd name="T4" fmla="*/ 14 w 24"/>
                  <a:gd name="T5" fmla="*/ 4 h 48"/>
                  <a:gd name="T6" fmla="*/ 24 w 24"/>
                  <a:gd name="T7" fmla="*/ 48 h 48"/>
                  <a:gd name="T8" fmla="*/ 11 w 24"/>
                  <a:gd name="T9" fmla="*/ 48 h 48"/>
                </a:gdLst>
                <a:ahLst/>
                <a:cxnLst>
                  <a:cxn ang="0">
                    <a:pos x="T0" y="T1"/>
                  </a:cxn>
                  <a:cxn ang="0">
                    <a:pos x="T2" y="T3"/>
                  </a:cxn>
                  <a:cxn ang="0">
                    <a:pos x="T4" y="T5"/>
                  </a:cxn>
                  <a:cxn ang="0">
                    <a:pos x="T6" y="T7"/>
                  </a:cxn>
                  <a:cxn ang="0">
                    <a:pos x="T8" y="T9"/>
                  </a:cxn>
                </a:cxnLst>
                <a:rect l="0" t="0" r="r" b="b"/>
                <a:pathLst>
                  <a:path w="24" h="48">
                    <a:moveTo>
                      <a:pt x="11" y="48"/>
                    </a:moveTo>
                    <a:cubicBezTo>
                      <a:pt x="14" y="31"/>
                      <a:pt x="4" y="17"/>
                      <a:pt x="0" y="1"/>
                    </a:cubicBezTo>
                    <a:cubicBezTo>
                      <a:pt x="5" y="2"/>
                      <a:pt x="10" y="0"/>
                      <a:pt x="14" y="4"/>
                    </a:cubicBezTo>
                    <a:cubicBezTo>
                      <a:pt x="9" y="20"/>
                      <a:pt x="22" y="33"/>
                      <a:pt x="24" y="48"/>
                    </a:cubicBezTo>
                    <a:cubicBezTo>
                      <a:pt x="19" y="48"/>
                      <a:pt x="15" y="48"/>
                      <a:pt x="11" y="48"/>
                    </a:cubicBezTo>
                    <a:close/>
                  </a:path>
                </a:pathLst>
              </a:custGeom>
              <a:solidFill>
                <a:srgbClr val="9A75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530"/>
              <p:cNvSpPr/>
              <p:nvPr/>
            </p:nvSpPr>
            <p:spPr bwMode="auto">
              <a:xfrm>
                <a:off x="1523" y="976"/>
                <a:ext cx="28" cy="56"/>
              </a:xfrm>
              <a:custGeom>
                <a:avLst/>
                <a:gdLst>
                  <a:gd name="T0" fmla="*/ 6 w 25"/>
                  <a:gd name="T1" fmla="*/ 0 h 50"/>
                  <a:gd name="T2" fmla="*/ 25 w 25"/>
                  <a:gd name="T3" fmla="*/ 47 h 50"/>
                  <a:gd name="T4" fmla="*/ 5 w 25"/>
                  <a:gd name="T5" fmla="*/ 45 h 50"/>
                  <a:gd name="T6" fmla="*/ 10 w 25"/>
                  <a:gd name="T7" fmla="*/ 38 h 50"/>
                  <a:gd name="T8" fmla="*/ 0 w 25"/>
                  <a:gd name="T9" fmla="*/ 0 h 50"/>
                  <a:gd name="T10" fmla="*/ 6 w 25"/>
                  <a:gd name="T11" fmla="*/ 0 h 50"/>
                </a:gdLst>
                <a:ahLst/>
                <a:cxnLst>
                  <a:cxn ang="0">
                    <a:pos x="T0" y="T1"/>
                  </a:cxn>
                  <a:cxn ang="0">
                    <a:pos x="T2" y="T3"/>
                  </a:cxn>
                  <a:cxn ang="0">
                    <a:pos x="T4" y="T5"/>
                  </a:cxn>
                  <a:cxn ang="0">
                    <a:pos x="T6" y="T7"/>
                  </a:cxn>
                  <a:cxn ang="0">
                    <a:pos x="T8" y="T9"/>
                  </a:cxn>
                  <a:cxn ang="0">
                    <a:pos x="T10" y="T11"/>
                  </a:cxn>
                </a:cxnLst>
                <a:rect l="0" t="0" r="r" b="b"/>
                <a:pathLst>
                  <a:path w="25" h="50">
                    <a:moveTo>
                      <a:pt x="6" y="0"/>
                    </a:moveTo>
                    <a:cubicBezTo>
                      <a:pt x="13" y="15"/>
                      <a:pt x="14" y="33"/>
                      <a:pt x="25" y="47"/>
                    </a:cubicBezTo>
                    <a:cubicBezTo>
                      <a:pt x="18" y="47"/>
                      <a:pt x="11" y="50"/>
                      <a:pt x="5" y="45"/>
                    </a:cubicBezTo>
                    <a:cubicBezTo>
                      <a:pt x="9" y="44"/>
                      <a:pt x="12" y="44"/>
                      <a:pt x="10" y="38"/>
                    </a:cubicBezTo>
                    <a:cubicBezTo>
                      <a:pt x="6" y="25"/>
                      <a:pt x="3" y="13"/>
                      <a:pt x="0" y="0"/>
                    </a:cubicBezTo>
                    <a:cubicBezTo>
                      <a:pt x="2" y="0"/>
                      <a:pt x="4" y="0"/>
                      <a:pt x="6" y="0"/>
                    </a:cubicBezTo>
                    <a:close/>
                  </a:path>
                </a:pathLst>
              </a:custGeom>
              <a:solidFill>
                <a:srgbClr val="9A756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531"/>
              <p:cNvSpPr/>
              <p:nvPr/>
            </p:nvSpPr>
            <p:spPr bwMode="auto">
              <a:xfrm>
                <a:off x="1314" y="917"/>
                <a:ext cx="22" cy="74"/>
              </a:xfrm>
              <a:custGeom>
                <a:avLst/>
                <a:gdLst>
                  <a:gd name="T0" fmla="*/ 3 w 20"/>
                  <a:gd name="T1" fmla="*/ 66 h 66"/>
                  <a:gd name="T2" fmla="*/ 14 w 20"/>
                  <a:gd name="T3" fmla="*/ 0 h 66"/>
                  <a:gd name="T4" fmla="*/ 20 w 20"/>
                  <a:gd name="T5" fmla="*/ 1 h 66"/>
                  <a:gd name="T6" fmla="*/ 3 w 20"/>
                  <a:gd name="T7" fmla="*/ 66 h 66"/>
                </a:gdLst>
                <a:ahLst/>
                <a:cxnLst>
                  <a:cxn ang="0">
                    <a:pos x="T0" y="T1"/>
                  </a:cxn>
                  <a:cxn ang="0">
                    <a:pos x="T2" y="T3"/>
                  </a:cxn>
                  <a:cxn ang="0">
                    <a:pos x="T4" y="T5"/>
                  </a:cxn>
                  <a:cxn ang="0">
                    <a:pos x="T6" y="T7"/>
                  </a:cxn>
                </a:cxnLst>
                <a:rect l="0" t="0" r="r" b="b"/>
                <a:pathLst>
                  <a:path w="20" h="66">
                    <a:moveTo>
                      <a:pt x="3" y="66"/>
                    </a:moveTo>
                    <a:cubicBezTo>
                      <a:pt x="0" y="43"/>
                      <a:pt x="9" y="22"/>
                      <a:pt x="14" y="0"/>
                    </a:cubicBezTo>
                    <a:cubicBezTo>
                      <a:pt x="16" y="0"/>
                      <a:pt x="18" y="1"/>
                      <a:pt x="20" y="1"/>
                    </a:cubicBezTo>
                    <a:cubicBezTo>
                      <a:pt x="14" y="22"/>
                      <a:pt x="14" y="46"/>
                      <a:pt x="3" y="66"/>
                    </a:cubicBezTo>
                    <a:close/>
                  </a:path>
                </a:pathLst>
              </a:custGeom>
              <a:solidFill>
                <a:srgbClr val="8D6E5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532"/>
              <p:cNvSpPr/>
              <p:nvPr/>
            </p:nvSpPr>
            <p:spPr bwMode="auto">
              <a:xfrm>
                <a:off x="1269" y="904"/>
                <a:ext cx="18" cy="69"/>
              </a:xfrm>
              <a:custGeom>
                <a:avLst/>
                <a:gdLst>
                  <a:gd name="T0" fmla="*/ 16 w 16"/>
                  <a:gd name="T1" fmla="*/ 5 h 62"/>
                  <a:gd name="T2" fmla="*/ 0 w 16"/>
                  <a:gd name="T3" fmla="*/ 62 h 62"/>
                  <a:gd name="T4" fmla="*/ 11 w 16"/>
                  <a:gd name="T5" fmla="*/ 0 h 62"/>
                  <a:gd name="T6" fmla="*/ 16 w 16"/>
                  <a:gd name="T7" fmla="*/ 5 h 62"/>
                </a:gdLst>
                <a:ahLst/>
                <a:cxnLst>
                  <a:cxn ang="0">
                    <a:pos x="T0" y="T1"/>
                  </a:cxn>
                  <a:cxn ang="0">
                    <a:pos x="T2" y="T3"/>
                  </a:cxn>
                  <a:cxn ang="0">
                    <a:pos x="T4" y="T5"/>
                  </a:cxn>
                  <a:cxn ang="0">
                    <a:pos x="T6" y="T7"/>
                  </a:cxn>
                </a:cxnLst>
                <a:rect l="0" t="0" r="r" b="b"/>
                <a:pathLst>
                  <a:path w="16" h="62">
                    <a:moveTo>
                      <a:pt x="16" y="5"/>
                    </a:moveTo>
                    <a:cubicBezTo>
                      <a:pt x="15" y="25"/>
                      <a:pt x="11" y="45"/>
                      <a:pt x="0" y="62"/>
                    </a:cubicBezTo>
                    <a:cubicBezTo>
                      <a:pt x="3" y="42"/>
                      <a:pt x="7" y="21"/>
                      <a:pt x="11" y="0"/>
                    </a:cubicBezTo>
                    <a:cubicBezTo>
                      <a:pt x="13" y="2"/>
                      <a:pt x="14" y="3"/>
                      <a:pt x="16" y="5"/>
                    </a:cubicBezTo>
                    <a:close/>
                  </a:path>
                </a:pathLst>
              </a:custGeom>
              <a:solidFill>
                <a:srgbClr val="8367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Freeform 533"/>
              <p:cNvSpPr/>
              <p:nvPr/>
            </p:nvSpPr>
            <p:spPr bwMode="auto">
              <a:xfrm>
                <a:off x="1622" y="997"/>
                <a:ext cx="27" cy="47"/>
              </a:xfrm>
              <a:custGeom>
                <a:avLst/>
                <a:gdLst>
                  <a:gd name="T0" fmla="*/ 17 w 24"/>
                  <a:gd name="T1" fmla="*/ 33 h 42"/>
                  <a:gd name="T2" fmla="*/ 5 w 24"/>
                  <a:gd name="T3" fmla="*/ 32 h 42"/>
                  <a:gd name="T4" fmla="*/ 1 w 24"/>
                  <a:gd name="T5" fmla="*/ 9 h 42"/>
                  <a:gd name="T6" fmla="*/ 10 w 24"/>
                  <a:gd name="T7" fmla="*/ 5 h 42"/>
                  <a:gd name="T8" fmla="*/ 17 w 24"/>
                  <a:gd name="T9" fmla="*/ 33 h 42"/>
                </a:gdLst>
                <a:ahLst/>
                <a:cxnLst>
                  <a:cxn ang="0">
                    <a:pos x="T0" y="T1"/>
                  </a:cxn>
                  <a:cxn ang="0">
                    <a:pos x="T2" y="T3"/>
                  </a:cxn>
                  <a:cxn ang="0">
                    <a:pos x="T4" y="T5"/>
                  </a:cxn>
                  <a:cxn ang="0">
                    <a:pos x="T6" y="T7"/>
                  </a:cxn>
                  <a:cxn ang="0">
                    <a:pos x="T8" y="T9"/>
                  </a:cxn>
                </a:cxnLst>
                <a:rect l="0" t="0" r="r" b="b"/>
                <a:pathLst>
                  <a:path w="24" h="42">
                    <a:moveTo>
                      <a:pt x="17" y="33"/>
                    </a:moveTo>
                    <a:cubicBezTo>
                      <a:pt x="13" y="34"/>
                      <a:pt x="8" y="42"/>
                      <a:pt x="5" y="32"/>
                    </a:cubicBezTo>
                    <a:cubicBezTo>
                      <a:pt x="3" y="25"/>
                      <a:pt x="2" y="17"/>
                      <a:pt x="1" y="9"/>
                    </a:cubicBezTo>
                    <a:cubicBezTo>
                      <a:pt x="0" y="0"/>
                      <a:pt x="6" y="3"/>
                      <a:pt x="10" y="5"/>
                    </a:cubicBezTo>
                    <a:cubicBezTo>
                      <a:pt x="18" y="13"/>
                      <a:pt x="24" y="21"/>
                      <a:pt x="17" y="33"/>
                    </a:cubicBezTo>
                    <a:close/>
                  </a:path>
                </a:pathLst>
              </a:custGeom>
              <a:solidFill>
                <a:srgbClr val="EACC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Freeform 534"/>
              <p:cNvSpPr/>
              <p:nvPr/>
            </p:nvSpPr>
            <p:spPr bwMode="auto">
              <a:xfrm>
                <a:off x="1714" y="1022"/>
                <a:ext cx="34" cy="25"/>
              </a:xfrm>
              <a:custGeom>
                <a:avLst/>
                <a:gdLst>
                  <a:gd name="T0" fmla="*/ 28 w 30"/>
                  <a:gd name="T1" fmla="*/ 18 h 23"/>
                  <a:gd name="T2" fmla="*/ 6 w 30"/>
                  <a:gd name="T3" fmla="*/ 14 h 23"/>
                  <a:gd name="T4" fmla="*/ 9 w 30"/>
                  <a:gd name="T5" fmla="*/ 1 h 23"/>
                  <a:gd name="T6" fmla="*/ 28 w 30"/>
                  <a:gd name="T7" fmla="*/ 18 h 23"/>
                </a:gdLst>
                <a:ahLst/>
                <a:cxnLst>
                  <a:cxn ang="0">
                    <a:pos x="T0" y="T1"/>
                  </a:cxn>
                  <a:cxn ang="0">
                    <a:pos x="T2" y="T3"/>
                  </a:cxn>
                  <a:cxn ang="0">
                    <a:pos x="T4" y="T5"/>
                  </a:cxn>
                  <a:cxn ang="0">
                    <a:pos x="T6" y="T7"/>
                  </a:cxn>
                </a:cxnLst>
                <a:rect l="0" t="0" r="r" b="b"/>
                <a:pathLst>
                  <a:path w="30" h="23">
                    <a:moveTo>
                      <a:pt x="28" y="18"/>
                    </a:moveTo>
                    <a:cubicBezTo>
                      <a:pt x="20" y="19"/>
                      <a:pt x="12" y="23"/>
                      <a:pt x="6" y="14"/>
                    </a:cubicBezTo>
                    <a:cubicBezTo>
                      <a:pt x="9" y="10"/>
                      <a:pt x="0" y="1"/>
                      <a:pt x="9" y="1"/>
                    </a:cubicBezTo>
                    <a:cubicBezTo>
                      <a:pt x="20" y="0"/>
                      <a:pt x="30" y="4"/>
                      <a:pt x="28" y="18"/>
                    </a:cubicBezTo>
                    <a:close/>
                  </a:path>
                </a:pathLst>
              </a:custGeom>
              <a:solidFill>
                <a:srgbClr val="EDD7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Freeform 535"/>
              <p:cNvSpPr/>
              <p:nvPr/>
            </p:nvSpPr>
            <p:spPr bwMode="auto">
              <a:xfrm>
                <a:off x="1762" y="814"/>
                <a:ext cx="24" cy="58"/>
              </a:xfrm>
              <a:custGeom>
                <a:avLst/>
                <a:gdLst>
                  <a:gd name="T0" fmla="*/ 0 w 21"/>
                  <a:gd name="T1" fmla="*/ 48 h 52"/>
                  <a:gd name="T2" fmla="*/ 12 w 21"/>
                  <a:gd name="T3" fmla="*/ 0 h 52"/>
                  <a:gd name="T4" fmla="*/ 19 w 21"/>
                  <a:gd name="T5" fmla="*/ 6 h 52"/>
                  <a:gd name="T6" fmla="*/ 3 w 21"/>
                  <a:gd name="T7" fmla="*/ 52 h 52"/>
                  <a:gd name="T8" fmla="*/ 0 w 21"/>
                  <a:gd name="T9" fmla="*/ 48 h 52"/>
                </a:gdLst>
                <a:ahLst/>
                <a:cxnLst>
                  <a:cxn ang="0">
                    <a:pos x="T0" y="T1"/>
                  </a:cxn>
                  <a:cxn ang="0">
                    <a:pos x="T2" y="T3"/>
                  </a:cxn>
                  <a:cxn ang="0">
                    <a:pos x="T4" y="T5"/>
                  </a:cxn>
                  <a:cxn ang="0">
                    <a:pos x="T6" y="T7"/>
                  </a:cxn>
                  <a:cxn ang="0">
                    <a:pos x="T8" y="T9"/>
                  </a:cxn>
                </a:cxnLst>
                <a:rect l="0" t="0" r="r" b="b"/>
                <a:pathLst>
                  <a:path w="21" h="52">
                    <a:moveTo>
                      <a:pt x="0" y="48"/>
                    </a:moveTo>
                    <a:cubicBezTo>
                      <a:pt x="6" y="33"/>
                      <a:pt x="12" y="17"/>
                      <a:pt x="12" y="0"/>
                    </a:cubicBezTo>
                    <a:cubicBezTo>
                      <a:pt x="16" y="0"/>
                      <a:pt x="21" y="1"/>
                      <a:pt x="19" y="6"/>
                    </a:cubicBezTo>
                    <a:cubicBezTo>
                      <a:pt x="14" y="22"/>
                      <a:pt x="14" y="39"/>
                      <a:pt x="3" y="52"/>
                    </a:cubicBezTo>
                    <a:cubicBezTo>
                      <a:pt x="2" y="51"/>
                      <a:pt x="1" y="49"/>
                      <a:pt x="0" y="48"/>
                    </a:cubicBezTo>
                    <a:close/>
                  </a:path>
                </a:pathLst>
              </a:custGeom>
              <a:solidFill>
                <a:srgbClr val="8E70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536"/>
              <p:cNvSpPr/>
              <p:nvPr/>
            </p:nvSpPr>
            <p:spPr bwMode="auto">
              <a:xfrm>
                <a:off x="1579" y="994"/>
                <a:ext cx="32" cy="39"/>
              </a:xfrm>
              <a:custGeom>
                <a:avLst/>
                <a:gdLst>
                  <a:gd name="T0" fmla="*/ 8 w 28"/>
                  <a:gd name="T1" fmla="*/ 4 h 35"/>
                  <a:gd name="T2" fmla="*/ 16 w 28"/>
                  <a:gd name="T3" fmla="*/ 7 h 35"/>
                  <a:gd name="T4" fmla="*/ 20 w 28"/>
                  <a:gd name="T5" fmla="*/ 11 h 35"/>
                  <a:gd name="T6" fmla="*/ 28 w 28"/>
                  <a:gd name="T7" fmla="*/ 35 h 35"/>
                  <a:gd name="T8" fmla="*/ 18 w 28"/>
                  <a:gd name="T9" fmla="*/ 35 h 35"/>
                  <a:gd name="T10" fmla="*/ 3 w 28"/>
                  <a:gd name="T11" fmla="*/ 4 h 35"/>
                  <a:gd name="T12" fmla="*/ 8 w 28"/>
                  <a:gd name="T13" fmla="*/ 4 h 35"/>
                </a:gdLst>
                <a:ahLst/>
                <a:cxnLst>
                  <a:cxn ang="0">
                    <a:pos x="T0" y="T1"/>
                  </a:cxn>
                  <a:cxn ang="0">
                    <a:pos x="T2" y="T3"/>
                  </a:cxn>
                  <a:cxn ang="0">
                    <a:pos x="T4" y="T5"/>
                  </a:cxn>
                  <a:cxn ang="0">
                    <a:pos x="T6" y="T7"/>
                  </a:cxn>
                  <a:cxn ang="0">
                    <a:pos x="T8" y="T9"/>
                  </a:cxn>
                  <a:cxn ang="0">
                    <a:pos x="T10" y="T11"/>
                  </a:cxn>
                  <a:cxn ang="0">
                    <a:pos x="T12" y="T13"/>
                  </a:cxn>
                </a:cxnLst>
                <a:rect l="0" t="0" r="r" b="b"/>
                <a:pathLst>
                  <a:path w="28" h="35">
                    <a:moveTo>
                      <a:pt x="8" y="4"/>
                    </a:moveTo>
                    <a:cubicBezTo>
                      <a:pt x="12" y="0"/>
                      <a:pt x="7" y="22"/>
                      <a:pt x="16" y="7"/>
                    </a:cubicBezTo>
                    <a:cubicBezTo>
                      <a:pt x="18" y="4"/>
                      <a:pt x="19" y="9"/>
                      <a:pt x="20" y="11"/>
                    </a:cubicBezTo>
                    <a:cubicBezTo>
                      <a:pt x="23" y="19"/>
                      <a:pt x="25" y="27"/>
                      <a:pt x="28" y="35"/>
                    </a:cubicBezTo>
                    <a:cubicBezTo>
                      <a:pt x="24" y="35"/>
                      <a:pt x="21" y="35"/>
                      <a:pt x="18" y="35"/>
                    </a:cubicBezTo>
                    <a:cubicBezTo>
                      <a:pt x="19" y="22"/>
                      <a:pt x="0" y="18"/>
                      <a:pt x="3" y="4"/>
                    </a:cubicBezTo>
                    <a:cubicBezTo>
                      <a:pt x="5" y="4"/>
                      <a:pt x="6" y="4"/>
                      <a:pt x="8" y="4"/>
                    </a:cubicBezTo>
                    <a:close/>
                  </a:path>
                </a:pathLst>
              </a:custGeom>
              <a:solidFill>
                <a:srgbClr val="9D7D6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Freeform 537"/>
              <p:cNvSpPr/>
              <p:nvPr/>
            </p:nvSpPr>
            <p:spPr bwMode="auto">
              <a:xfrm>
                <a:off x="1635" y="1004"/>
                <a:ext cx="33" cy="35"/>
              </a:xfrm>
              <a:custGeom>
                <a:avLst/>
                <a:gdLst>
                  <a:gd name="T0" fmla="*/ 21 w 29"/>
                  <a:gd name="T1" fmla="*/ 30 h 31"/>
                  <a:gd name="T2" fmla="*/ 12 w 29"/>
                  <a:gd name="T3" fmla="*/ 28 h 31"/>
                  <a:gd name="T4" fmla="*/ 6 w 29"/>
                  <a:gd name="T5" fmla="*/ 0 h 31"/>
                  <a:gd name="T6" fmla="*/ 17 w 29"/>
                  <a:gd name="T7" fmla="*/ 3 h 31"/>
                  <a:gd name="T8" fmla="*/ 21 w 29"/>
                  <a:gd name="T9" fmla="*/ 30 h 31"/>
                </a:gdLst>
                <a:ahLst/>
                <a:cxnLst>
                  <a:cxn ang="0">
                    <a:pos x="T0" y="T1"/>
                  </a:cxn>
                  <a:cxn ang="0">
                    <a:pos x="T2" y="T3"/>
                  </a:cxn>
                  <a:cxn ang="0">
                    <a:pos x="T4" y="T5"/>
                  </a:cxn>
                  <a:cxn ang="0">
                    <a:pos x="T6" y="T7"/>
                  </a:cxn>
                  <a:cxn ang="0">
                    <a:pos x="T8" y="T9"/>
                  </a:cxn>
                </a:cxnLst>
                <a:rect l="0" t="0" r="r" b="b"/>
                <a:pathLst>
                  <a:path w="29" h="31">
                    <a:moveTo>
                      <a:pt x="21" y="30"/>
                    </a:moveTo>
                    <a:cubicBezTo>
                      <a:pt x="18" y="31"/>
                      <a:pt x="15" y="30"/>
                      <a:pt x="12" y="28"/>
                    </a:cubicBezTo>
                    <a:cubicBezTo>
                      <a:pt x="9" y="19"/>
                      <a:pt x="0" y="11"/>
                      <a:pt x="6" y="0"/>
                    </a:cubicBezTo>
                    <a:cubicBezTo>
                      <a:pt x="10" y="1"/>
                      <a:pt x="14" y="2"/>
                      <a:pt x="17" y="3"/>
                    </a:cubicBezTo>
                    <a:cubicBezTo>
                      <a:pt x="24" y="11"/>
                      <a:pt x="29" y="20"/>
                      <a:pt x="21" y="30"/>
                    </a:cubicBezTo>
                    <a:close/>
                  </a:path>
                </a:pathLst>
              </a:custGeom>
              <a:solidFill>
                <a:srgbClr val="EFD2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538"/>
              <p:cNvSpPr/>
              <p:nvPr/>
            </p:nvSpPr>
            <p:spPr bwMode="auto">
              <a:xfrm>
                <a:off x="1658" y="1008"/>
                <a:ext cx="24" cy="31"/>
              </a:xfrm>
              <a:custGeom>
                <a:avLst/>
                <a:gdLst>
                  <a:gd name="T0" fmla="*/ 20 w 22"/>
                  <a:gd name="T1" fmla="*/ 27 h 27"/>
                  <a:gd name="T2" fmla="*/ 9 w 22"/>
                  <a:gd name="T3" fmla="*/ 26 h 27"/>
                  <a:gd name="T4" fmla="*/ 2 w 22"/>
                  <a:gd name="T5" fmla="*/ 0 h 27"/>
                  <a:gd name="T6" fmla="*/ 8 w 22"/>
                  <a:gd name="T7" fmla="*/ 0 h 27"/>
                  <a:gd name="T8" fmla="*/ 20 w 22"/>
                  <a:gd name="T9" fmla="*/ 27 h 27"/>
                </a:gdLst>
                <a:ahLst/>
                <a:cxnLst>
                  <a:cxn ang="0">
                    <a:pos x="T0" y="T1"/>
                  </a:cxn>
                  <a:cxn ang="0">
                    <a:pos x="T2" y="T3"/>
                  </a:cxn>
                  <a:cxn ang="0">
                    <a:pos x="T4" y="T5"/>
                  </a:cxn>
                  <a:cxn ang="0">
                    <a:pos x="T6" y="T7"/>
                  </a:cxn>
                  <a:cxn ang="0">
                    <a:pos x="T8" y="T9"/>
                  </a:cxn>
                </a:cxnLst>
                <a:rect l="0" t="0" r="r" b="b"/>
                <a:pathLst>
                  <a:path w="22" h="27">
                    <a:moveTo>
                      <a:pt x="20" y="27"/>
                    </a:moveTo>
                    <a:cubicBezTo>
                      <a:pt x="17" y="26"/>
                      <a:pt x="13" y="26"/>
                      <a:pt x="9" y="26"/>
                    </a:cubicBezTo>
                    <a:cubicBezTo>
                      <a:pt x="4" y="18"/>
                      <a:pt x="0" y="10"/>
                      <a:pt x="2" y="0"/>
                    </a:cubicBezTo>
                    <a:cubicBezTo>
                      <a:pt x="4" y="0"/>
                      <a:pt x="6" y="0"/>
                      <a:pt x="8" y="0"/>
                    </a:cubicBezTo>
                    <a:cubicBezTo>
                      <a:pt x="19" y="5"/>
                      <a:pt x="22" y="15"/>
                      <a:pt x="20" y="27"/>
                    </a:cubicBezTo>
                    <a:close/>
                  </a:path>
                </a:pathLst>
              </a:custGeom>
              <a:solidFill>
                <a:srgbClr val="F1D7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Freeform 539"/>
              <p:cNvSpPr/>
              <p:nvPr/>
            </p:nvSpPr>
            <p:spPr bwMode="auto">
              <a:xfrm>
                <a:off x="1750" y="1027"/>
                <a:ext cx="22" cy="24"/>
              </a:xfrm>
              <a:custGeom>
                <a:avLst/>
                <a:gdLst>
                  <a:gd name="T0" fmla="*/ 20 w 20"/>
                  <a:gd name="T1" fmla="*/ 10 h 21"/>
                  <a:gd name="T2" fmla="*/ 2 w 20"/>
                  <a:gd name="T3" fmla="*/ 13 h 21"/>
                  <a:gd name="T4" fmla="*/ 5 w 20"/>
                  <a:gd name="T5" fmla="*/ 1 h 21"/>
                  <a:gd name="T6" fmla="*/ 20 w 20"/>
                  <a:gd name="T7" fmla="*/ 10 h 21"/>
                </a:gdLst>
                <a:ahLst/>
                <a:cxnLst>
                  <a:cxn ang="0">
                    <a:pos x="T0" y="T1"/>
                  </a:cxn>
                  <a:cxn ang="0">
                    <a:pos x="T2" y="T3"/>
                  </a:cxn>
                  <a:cxn ang="0">
                    <a:pos x="T4" y="T5"/>
                  </a:cxn>
                  <a:cxn ang="0">
                    <a:pos x="T6" y="T7"/>
                  </a:cxn>
                </a:cxnLst>
                <a:rect l="0" t="0" r="r" b="b"/>
                <a:pathLst>
                  <a:path w="20" h="21">
                    <a:moveTo>
                      <a:pt x="20" y="10"/>
                    </a:moveTo>
                    <a:cubicBezTo>
                      <a:pt x="15" y="21"/>
                      <a:pt x="9" y="17"/>
                      <a:pt x="2" y="13"/>
                    </a:cubicBezTo>
                    <a:cubicBezTo>
                      <a:pt x="3" y="9"/>
                      <a:pt x="0" y="2"/>
                      <a:pt x="5" y="1"/>
                    </a:cubicBezTo>
                    <a:cubicBezTo>
                      <a:pt x="11" y="0"/>
                      <a:pt x="17" y="4"/>
                      <a:pt x="20" y="10"/>
                    </a:cubicBezTo>
                    <a:close/>
                  </a:path>
                </a:pathLst>
              </a:custGeom>
              <a:solidFill>
                <a:srgbClr val="D9C7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Freeform 540"/>
              <p:cNvSpPr/>
              <p:nvPr/>
            </p:nvSpPr>
            <p:spPr bwMode="auto">
              <a:xfrm>
                <a:off x="1775" y="1030"/>
                <a:ext cx="24" cy="22"/>
              </a:xfrm>
              <a:custGeom>
                <a:avLst/>
                <a:gdLst>
                  <a:gd name="T0" fmla="*/ 22 w 22"/>
                  <a:gd name="T1" fmla="*/ 12 h 20"/>
                  <a:gd name="T2" fmla="*/ 0 w 22"/>
                  <a:gd name="T3" fmla="*/ 8 h 20"/>
                  <a:gd name="T4" fmla="*/ 22 w 22"/>
                  <a:gd name="T5" fmla="*/ 12 h 20"/>
                </a:gdLst>
                <a:ahLst/>
                <a:cxnLst>
                  <a:cxn ang="0">
                    <a:pos x="T0" y="T1"/>
                  </a:cxn>
                  <a:cxn ang="0">
                    <a:pos x="T2" y="T3"/>
                  </a:cxn>
                  <a:cxn ang="0">
                    <a:pos x="T4" y="T5"/>
                  </a:cxn>
                </a:cxnLst>
                <a:rect l="0" t="0" r="r" b="b"/>
                <a:pathLst>
                  <a:path w="22" h="20">
                    <a:moveTo>
                      <a:pt x="22" y="12"/>
                    </a:moveTo>
                    <a:cubicBezTo>
                      <a:pt x="14" y="18"/>
                      <a:pt x="6" y="20"/>
                      <a:pt x="0" y="8"/>
                    </a:cubicBezTo>
                    <a:cubicBezTo>
                      <a:pt x="9" y="0"/>
                      <a:pt x="16" y="4"/>
                      <a:pt x="22" y="12"/>
                    </a:cubicBezTo>
                    <a:close/>
                  </a:path>
                </a:pathLst>
              </a:custGeom>
              <a:solidFill>
                <a:srgbClr val="DDCA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541"/>
              <p:cNvSpPr/>
              <p:nvPr/>
            </p:nvSpPr>
            <p:spPr bwMode="auto">
              <a:xfrm>
                <a:off x="1667" y="1007"/>
                <a:ext cx="20" cy="32"/>
              </a:xfrm>
              <a:custGeom>
                <a:avLst/>
                <a:gdLst>
                  <a:gd name="T0" fmla="*/ 12 w 18"/>
                  <a:gd name="T1" fmla="*/ 28 h 28"/>
                  <a:gd name="T2" fmla="*/ 0 w 18"/>
                  <a:gd name="T3" fmla="*/ 1 h 28"/>
                  <a:gd name="T4" fmla="*/ 14 w 18"/>
                  <a:gd name="T5" fmla="*/ 5 h 28"/>
                  <a:gd name="T6" fmla="*/ 18 w 18"/>
                  <a:gd name="T7" fmla="*/ 28 h 28"/>
                  <a:gd name="T8" fmla="*/ 12 w 18"/>
                  <a:gd name="T9" fmla="*/ 28 h 28"/>
                </a:gdLst>
                <a:ahLst/>
                <a:cxnLst>
                  <a:cxn ang="0">
                    <a:pos x="T0" y="T1"/>
                  </a:cxn>
                  <a:cxn ang="0">
                    <a:pos x="T2" y="T3"/>
                  </a:cxn>
                  <a:cxn ang="0">
                    <a:pos x="T4" y="T5"/>
                  </a:cxn>
                  <a:cxn ang="0">
                    <a:pos x="T6" y="T7"/>
                  </a:cxn>
                  <a:cxn ang="0">
                    <a:pos x="T8" y="T9"/>
                  </a:cxn>
                </a:cxnLst>
                <a:rect l="0" t="0" r="r" b="b"/>
                <a:pathLst>
                  <a:path w="18" h="28">
                    <a:moveTo>
                      <a:pt x="12" y="28"/>
                    </a:moveTo>
                    <a:cubicBezTo>
                      <a:pt x="8" y="19"/>
                      <a:pt x="8" y="8"/>
                      <a:pt x="0" y="1"/>
                    </a:cubicBezTo>
                    <a:cubicBezTo>
                      <a:pt x="5" y="0"/>
                      <a:pt x="10" y="3"/>
                      <a:pt x="14" y="5"/>
                    </a:cubicBezTo>
                    <a:cubicBezTo>
                      <a:pt x="15" y="12"/>
                      <a:pt x="16" y="20"/>
                      <a:pt x="18" y="28"/>
                    </a:cubicBezTo>
                    <a:cubicBezTo>
                      <a:pt x="16" y="28"/>
                      <a:pt x="14" y="28"/>
                      <a:pt x="12" y="28"/>
                    </a:cubicBezTo>
                    <a:close/>
                  </a:path>
                </a:pathLst>
              </a:custGeom>
              <a:solidFill>
                <a:srgbClr val="9B7B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Freeform 542"/>
              <p:cNvSpPr/>
              <p:nvPr/>
            </p:nvSpPr>
            <p:spPr bwMode="auto">
              <a:xfrm>
                <a:off x="1633" y="1003"/>
                <a:ext cx="16" cy="32"/>
              </a:xfrm>
              <a:custGeom>
                <a:avLst/>
                <a:gdLst>
                  <a:gd name="T0" fmla="*/ 8 w 14"/>
                  <a:gd name="T1" fmla="*/ 1 h 29"/>
                  <a:gd name="T2" fmla="*/ 14 w 14"/>
                  <a:gd name="T3" fmla="*/ 29 h 29"/>
                  <a:gd name="T4" fmla="*/ 7 w 14"/>
                  <a:gd name="T5" fmla="*/ 28 h 29"/>
                  <a:gd name="T6" fmla="*/ 0 w 14"/>
                  <a:gd name="T7" fmla="*/ 0 h 29"/>
                  <a:gd name="T8" fmla="*/ 8 w 14"/>
                  <a:gd name="T9" fmla="*/ 1 h 29"/>
                </a:gdLst>
                <a:ahLst/>
                <a:cxnLst>
                  <a:cxn ang="0">
                    <a:pos x="T0" y="T1"/>
                  </a:cxn>
                  <a:cxn ang="0">
                    <a:pos x="T2" y="T3"/>
                  </a:cxn>
                  <a:cxn ang="0">
                    <a:pos x="T4" y="T5"/>
                  </a:cxn>
                  <a:cxn ang="0">
                    <a:pos x="T6" y="T7"/>
                  </a:cxn>
                  <a:cxn ang="0">
                    <a:pos x="T8" y="T9"/>
                  </a:cxn>
                </a:cxnLst>
                <a:rect l="0" t="0" r="r" b="b"/>
                <a:pathLst>
                  <a:path w="14" h="29">
                    <a:moveTo>
                      <a:pt x="8" y="1"/>
                    </a:moveTo>
                    <a:cubicBezTo>
                      <a:pt x="10" y="10"/>
                      <a:pt x="12" y="19"/>
                      <a:pt x="14" y="29"/>
                    </a:cubicBezTo>
                    <a:cubicBezTo>
                      <a:pt x="12" y="28"/>
                      <a:pt x="9" y="28"/>
                      <a:pt x="7" y="28"/>
                    </a:cubicBezTo>
                    <a:cubicBezTo>
                      <a:pt x="5" y="18"/>
                      <a:pt x="2" y="9"/>
                      <a:pt x="0" y="0"/>
                    </a:cubicBezTo>
                    <a:cubicBezTo>
                      <a:pt x="3" y="0"/>
                      <a:pt x="6" y="1"/>
                      <a:pt x="8" y="1"/>
                    </a:cubicBezTo>
                    <a:close/>
                  </a:path>
                </a:pathLst>
              </a:custGeom>
              <a:solidFill>
                <a:srgbClr val="9B7B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543"/>
              <p:cNvSpPr/>
              <p:nvPr/>
            </p:nvSpPr>
            <p:spPr bwMode="auto">
              <a:xfrm>
                <a:off x="1654" y="1007"/>
                <a:ext cx="14" cy="30"/>
              </a:xfrm>
              <a:custGeom>
                <a:avLst/>
                <a:gdLst>
                  <a:gd name="T0" fmla="*/ 5 w 12"/>
                  <a:gd name="T1" fmla="*/ 1 h 27"/>
                  <a:gd name="T2" fmla="*/ 12 w 12"/>
                  <a:gd name="T3" fmla="*/ 27 h 27"/>
                  <a:gd name="T4" fmla="*/ 4 w 12"/>
                  <a:gd name="T5" fmla="*/ 27 h 27"/>
                  <a:gd name="T6" fmla="*/ 0 w 12"/>
                  <a:gd name="T7" fmla="*/ 0 h 27"/>
                  <a:gd name="T8" fmla="*/ 5 w 12"/>
                  <a:gd name="T9" fmla="*/ 1 h 27"/>
                </a:gdLst>
                <a:ahLst/>
                <a:cxnLst>
                  <a:cxn ang="0">
                    <a:pos x="T0" y="T1"/>
                  </a:cxn>
                  <a:cxn ang="0">
                    <a:pos x="T2" y="T3"/>
                  </a:cxn>
                  <a:cxn ang="0">
                    <a:pos x="T4" y="T5"/>
                  </a:cxn>
                  <a:cxn ang="0">
                    <a:pos x="T6" y="T7"/>
                  </a:cxn>
                  <a:cxn ang="0">
                    <a:pos x="T8" y="T9"/>
                  </a:cxn>
                </a:cxnLst>
                <a:rect l="0" t="0" r="r" b="b"/>
                <a:pathLst>
                  <a:path w="12" h="27">
                    <a:moveTo>
                      <a:pt x="5" y="1"/>
                    </a:moveTo>
                    <a:cubicBezTo>
                      <a:pt x="7" y="10"/>
                      <a:pt x="10" y="18"/>
                      <a:pt x="12" y="27"/>
                    </a:cubicBezTo>
                    <a:cubicBezTo>
                      <a:pt x="10" y="27"/>
                      <a:pt x="7" y="27"/>
                      <a:pt x="4" y="27"/>
                    </a:cubicBezTo>
                    <a:cubicBezTo>
                      <a:pt x="3" y="18"/>
                      <a:pt x="2" y="9"/>
                      <a:pt x="0" y="0"/>
                    </a:cubicBezTo>
                    <a:cubicBezTo>
                      <a:pt x="2" y="0"/>
                      <a:pt x="3" y="0"/>
                      <a:pt x="5" y="1"/>
                    </a:cubicBezTo>
                    <a:close/>
                  </a:path>
                </a:pathLst>
              </a:custGeom>
              <a:solidFill>
                <a:srgbClr val="9B7B5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544"/>
              <p:cNvSpPr/>
              <p:nvPr/>
            </p:nvSpPr>
            <p:spPr bwMode="auto">
              <a:xfrm>
                <a:off x="1470" y="2455"/>
                <a:ext cx="43" cy="251"/>
              </a:xfrm>
              <a:custGeom>
                <a:avLst/>
                <a:gdLst>
                  <a:gd name="T0" fmla="*/ 0 w 38"/>
                  <a:gd name="T1" fmla="*/ 223 h 223"/>
                  <a:gd name="T2" fmla="*/ 13 w 38"/>
                  <a:gd name="T3" fmla="*/ 135 h 223"/>
                  <a:gd name="T4" fmla="*/ 28 w 38"/>
                  <a:gd name="T5" fmla="*/ 35 h 223"/>
                  <a:gd name="T6" fmla="*/ 34 w 38"/>
                  <a:gd name="T7" fmla="*/ 0 h 223"/>
                  <a:gd name="T8" fmla="*/ 24 w 38"/>
                  <a:gd name="T9" fmla="*/ 205 h 223"/>
                  <a:gd name="T10" fmla="*/ 8 w 38"/>
                  <a:gd name="T11" fmla="*/ 222 h 223"/>
                  <a:gd name="T12" fmla="*/ 0 w 38"/>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38" h="223">
                    <a:moveTo>
                      <a:pt x="0" y="223"/>
                    </a:moveTo>
                    <a:cubicBezTo>
                      <a:pt x="4" y="193"/>
                      <a:pt x="4" y="163"/>
                      <a:pt x="13" y="135"/>
                    </a:cubicBezTo>
                    <a:cubicBezTo>
                      <a:pt x="23" y="102"/>
                      <a:pt x="15" y="67"/>
                      <a:pt x="28" y="35"/>
                    </a:cubicBezTo>
                    <a:cubicBezTo>
                      <a:pt x="29" y="23"/>
                      <a:pt x="35" y="12"/>
                      <a:pt x="34" y="0"/>
                    </a:cubicBezTo>
                    <a:cubicBezTo>
                      <a:pt x="38" y="69"/>
                      <a:pt x="34" y="137"/>
                      <a:pt x="24" y="205"/>
                    </a:cubicBezTo>
                    <a:cubicBezTo>
                      <a:pt x="22" y="215"/>
                      <a:pt x="17" y="220"/>
                      <a:pt x="8" y="222"/>
                    </a:cubicBezTo>
                    <a:cubicBezTo>
                      <a:pt x="5" y="222"/>
                      <a:pt x="3" y="223"/>
                      <a:pt x="0" y="223"/>
                    </a:cubicBezTo>
                    <a:close/>
                  </a:path>
                </a:pathLst>
              </a:custGeom>
              <a:solidFill>
                <a:srgbClr val="F4D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545"/>
              <p:cNvSpPr/>
              <p:nvPr/>
            </p:nvSpPr>
            <p:spPr bwMode="auto">
              <a:xfrm>
                <a:off x="1001" y="2774"/>
                <a:ext cx="159" cy="66"/>
              </a:xfrm>
              <a:custGeom>
                <a:avLst/>
                <a:gdLst>
                  <a:gd name="T0" fmla="*/ 9 w 141"/>
                  <a:gd name="T1" fmla="*/ 3 h 59"/>
                  <a:gd name="T2" fmla="*/ 32 w 141"/>
                  <a:gd name="T3" fmla="*/ 8 h 59"/>
                  <a:gd name="T4" fmla="*/ 53 w 141"/>
                  <a:gd name="T5" fmla="*/ 15 h 59"/>
                  <a:gd name="T6" fmla="*/ 57 w 141"/>
                  <a:gd name="T7" fmla="*/ 15 h 59"/>
                  <a:gd name="T8" fmla="*/ 141 w 141"/>
                  <a:gd name="T9" fmla="*/ 43 h 59"/>
                  <a:gd name="T10" fmla="*/ 31 w 141"/>
                  <a:gd name="T11" fmla="*/ 42 h 59"/>
                  <a:gd name="T12" fmla="*/ 6 w 141"/>
                  <a:gd name="T13" fmla="*/ 59 h 59"/>
                  <a:gd name="T14" fmla="*/ 2 w 141"/>
                  <a:gd name="T15" fmla="*/ 4 h 59"/>
                  <a:gd name="T16" fmla="*/ 9 w 141"/>
                  <a:gd name="T17" fmla="*/ 3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59">
                    <a:moveTo>
                      <a:pt x="9" y="3"/>
                    </a:moveTo>
                    <a:cubicBezTo>
                      <a:pt x="16" y="9"/>
                      <a:pt x="25" y="6"/>
                      <a:pt x="32" y="8"/>
                    </a:cubicBezTo>
                    <a:cubicBezTo>
                      <a:pt x="40" y="9"/>
                      <a:pt x="48" y="7"/>
                      <a:pt x="53" y="15"/>
                    </a:cubicBezTo>
                    <a:cubicBezTo>
                      <a:pt x="54" y="15"/>
                      <a:pt x="55" y="15"/>
                      <a:pt x="57" y="15"/>
                    </a:cubicBezTo>
                    <a:cubicBezTo>
                      <a:pt x="84" y="28"/>
                      <a:pt x="113" y="32"/>
                      <a:pt x="141" y="43"/>
                    </a:cubicBezTo>
                    <a:cubicBezTo>
                      <a:pt x="104" y="53"/>
                      <a:pt x="67" y="42"/>
                      <a:pt x="31" y="42"/>
                    </a:cubicBezTo>
                    <a:cubicBezTo>
                      <a:pt x="16" y="42"/>
                      <a:pt x="9" y="45"/>
                      <a:pt x="6" y="59"/>
                    </a:cubicBezTo>
                    <a:cubicBezTo>
                      <a:pt x="1" y="41"/>
                      <a:pt x="0" y="23"/>
                      <a:pt x="2" y="4"/>
                    </a:cubicBezTo>
                    <a:cubicBezTo>
                      <a:pt x="3" y="0"/>
                      <a:pt x="6" y="1"/>
                      <a:pt x="9" y="3"/>
                    </a:cubicBezTo>
                    <a:close/>
                  </a:path>
                </a:pathLst>
              </a:custGeom>
              <a:solidFill>
                <a:srgbClr val="8ABC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546"/>
              <p:cNvSpPr/>
              <p:nvPr/>
            </p:nvSpPr>
            <p:spPr bwMode="auto">
              <a:xfrm>
                <a:off x="1366" y="3686"/>
                <a:ext cx="796" cy="48"/>
              </a:xfrm>
              <a:custGeom>
                <a:avLst/>
                <a:gdLst>
                  <a:gd name="T0" fmla="*/ 697 w 709"/>
                  <a:gd name="T1" fmla="*/ 22 h 42"/>
                  <a:gd name="T2" fmla="*/ 709 w 709"/>
                  <a:gd name="T3" fmla="*/ 23 h 42"/>
                  <a:gd name="T4" fmla="*/ 615 w 709"/>
                  <a:gd name="T5" fmla="*/ 30 h 42"/>
                  <a:gd name="T6" fmla="*/ 578 w 709"/>
                  <a:gd name="T7" fmla="*/ 31 h 42"/>
                  <a:gd name="T8" fmla="*/ 524 w 709"/>
                  <a:gd name="T9" fmla="*/ 32 h 42"/>
                  <a:gd name="T10" fmla="*/ 441 w 709"/>
                  <a:gd name="T11" fmla="*/ 37 h 42"/>
                  <a:gd name="T12" fmla="*/ 376 w 709"/>
                  <a:gd name="T13" fmla="*/ 34 h 42"/>
                  <a:gd name="T14" fmla="*/ 304 w 709"/>
                  <a:gd name="T15" fmla="*/ 38 h 42"/>
                  <a:gd name="T16" fmla="*/ 279 w 709"/>
                  <a:gd name="T17" fmla="*/ 37 h 42"/>
                  <a:gd name="T18" fmla="*/ 250 w 709"/>
                  <a:gd name="T19" fmla="*/ 35 h 42"/>
                  <a:gd name="T20" fmla="*/ 138 w 709"/>
                  <a:gd name="T21" fmla="*/ 32 h 42"/>
                  <a:gd name="T22" fmla="*/ 85 w 709"/>
                  <a:gd name="T23" fmla="*/ 31 h 42"/>
                  <a:gd name="T24" fmla="*/ 17 w 709"/>
                  <a:gd name="T25" fmla="*/ 29 h 42"/>
                  <a:gd name="T26" fmla="*/ 1 w 709"/>
                  <a:gd name="T27" fmla="*/ 19 h 42"/>
                  <a:gd name="T28" fmla="*/ 16 w 709"/>
                  <a:gd name="T29" fmla="*/ 5 h 42"/>
                  <a:gd name="T30" fmla="*/ 53 w 709"/>
                  <a:gd name="T31" fmla="*/ 3 h 42"/>
                  <a:gd name="T32" fmla="*/ 165 w 709"/>
                  <a:gd name="T33" fmla="*/ 4 h 42"/>
                  <a:gd name="T34" fmla="*/ 254 w 709"/>
                  <a:gd name="T35" fmla="*/ 2 h 42"/>
                  <a:gd name="T36" fmla="*/ 340 w 709"/>
                  <a:gd name="T37" fmla="*/ 3 h 42"/>
                  <a:gd name="T38" fmla="*/ 431 w 709"/>
                  <a:gd name="T39" fmla="*/ 6 h 42"/>
                  <a:gd name="T40" fmla="*/ 433 w 709"/>
                  <a:gd name="T41" fmla="*/ 11 h 42"/>
                  <a:gd name="T42" fmla="*/ 404 w 709"/>
                  <a:gd name="T43" fmla="*/ 18 h 42"/>
                  <a:gd name="T44" fmla="*/ 302 w 709"/>
                  <a:gd name="T45" fmla="*/ 13 h 42"/>
                  <a:gd name="T46" fmla="*/ 405 w 709"/>
                  <a:gd name="T47" fmla="*/ 19 h 42"/>
                  <a:gd name="T48" fmla="*/ 538 w 709"/>
                  <a:gd name="T49" fmla="*/ 23 h 42"/>
                  <a:gd name="T50" fmla="*/ 562 w 709"/>
                  <a:gd name="T51" fmla="*/ 21 h 42"/>
                  <a:gd name="T52" fmla="*/ 648 w 709"/>
                  <a:gd name="T53" fmla="*/ 16 h 42"/>
                  <a:gd name="T54" fmla="*/ 697 w 709"/>
                  <a:gd name="T55"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9" h="42">
                    <a:moveTo>
                      <a:pt x="697" y="22"/>
                    </a:moveTo>
                    <a:cubicBezTo>
                      <a:pt x="701" y="23"/>
                      <a:pt x="705" y="23"/>
                      <a:pt x="709" y="23"/>
                    </a:cubicBezTo>
                    <a:cubicBezTo>
                      <a:pt x="678" y="30"/>
                      <a:pt x="647" y="34"/>
                      <a:pt x="615" y="30"/>
                    </a:cubicBezTo>
                    <a:cubicBezTo>
                      <a:pt x="602" y="28"/>
                      <a:pt x="591" y="29"/>
                      <a:pt x="578" y="31"/>
                    </a:cubicBezTo>
                    <a:cubicBezTo>
                      <a:pt x="560" y="35"/>
                      <a:pt x="542" y="35"/>
                      <a:pt x="524" y="32"/>
                    </a:cubicBezTo>
                    <a:cubicBezTo>
                      <a:pt x="496" y="27"/>
                      <a:pt x="469" y="37"/>
                      <a:pt x="441" y="37"/>
                    </a:cubicBezTo>
                    <a:cubicBezTo>
                      <a:pt x="419" y="36"/>
                      <a:pt x="397" y="35"/>
                      <a:pt x="376" y="34"/>
                    </a:cubicBezTo>
                    <a:cubicBezTo>
                      <a:pt x="352" y="34"/>
                      <a:pt x="328" y="33"/>
                      <a:pt x="304" y="38"/>
                    </a:cubicBezTo>
                    <a:cubicBezTo>
                      <a:pt x="295" y="39"/>
                      <a:pt x="286" y="42"/>
                      <a:pt x="279" y="37"/>
                    </a:cubicBezTo>
                    <a:cubicBezTo>
                      <a:pt x="269" y="32"/>
                      <a:pt x="260" y="33"/>
                      <a:pt x="250" y="35"/>
                    </a:cubicBezTo>
                    <a:cubicBezTo>
                      <a:pt x="213" y="41"/>
                      <a:pt x="175" y="40"/>
                      <a:pt x="138" y="32"/>
                    </a:cubicBezTo>
                    <a:cubicBezTo>
                      <a:pt x="121" y="27"/>
                      <a:pt x="103" y="36"/>
                      <a:pt x="85" y="31"/>
                    </a:cubicBezTo>
                    <a:cubicBezTo>
                      <a:pt x="62" y="34"/>
                      <a:pt x="40" y="26"/>
                      <a:pt x="17" y="29"/>
                    </a:cubicBezTo>
                    <a:cubicBezTo>
                      <a:pt x="10" y="30"/>
                      <a:pt x="1" y="29"/>
                      <a:pt x="1" y="19"/>
                    </a:cubicBezTo>
                    <a:cubicBezTo>
                      <a:pt x="0" y="10"/>
                      <a:pt x="7" y="6"/>
                      <a:pt x="16" y="5"/>
                    </a:cubicBezTo>
                    <a:cubicBezTo>
                      <a:pt x="28" y="4"/>
                      <a:pt x="41" y="11"/>
                      <a:pt x="53" y="3"/>
                    </a:cubicBezTo>
                    <a:cubicBezTo>
                      <a:pt x="90" y="3"/>
                      <a:pt x="128" y="0"/>
                      <a:pt x="165" y="4"/>
                    </a:cubicBezTo>
                    <a:cubicBezTo>
                      <a:pt x="195" y="8"/>
                      <a:pt x="224" y="0"/>
                      <a:pt x="254" y="2"/>
                    </a:cubicBezTo>
                    <a:cubicBezTo>
                      <a:pt x="283" y="3"/>
                      <a:pt x="312" y="3"/>
                      <a:pt x="340" y="3"/>
                    </a:cubicBezTo>
                    <a:cubicBezTo>
                      <a:pt x="370" y="4"/>
                      <a:pt x="401" y="4"/>
                      <a:pt x="431" y="6"/>
                    </a:cubicBezTo>
                    <a:cubicBezTo>
                      <a:pt x="432" y="6"/>
                      <a:pt x="432" y="9"/>
                      <a:pt x="433" y="11"/>
                    </a:cubicBezTo>
                    <a:cubicBezTo>
                      <a:pt x="425" y="19"/>
                      <a:pt x="414" y="15"/>
                      <a:pt x="404" y="18"/>
                    </a:cubicBezTo>
                    <a:cubicBezTo>
                      <a:pt x="371" y="15"/>
                      <a:pt x="336" y="22"/>
                      <a:pt x="302" y="13"/>
                    </a:cubicBezTo>
                    <a:cubicBezTo>
                      <a:pt x="336" y="30"/>
                      <a:pt x="371" y="12"/>
                      <a:pt x="405" y="19"/>
                    </a:cubicBezTo>
                    <a:cubicBezTo>
                      <a:pt x="449" y="25"/>
                      <a:pt x="494" y="17"/>
                      <a:pt x="538" y="23"/>
                    </a:cubicBezTo>
                    <a:cubicBezTo>
                      <a:pt x="546" y="24"/>
                      <a:pt x="554" y="23"/>
                      <a:pt x="562" y="21"/>
                    </a:cubicBezTo>
                    <a:cubicBezTo>
                      <a:pt x="590" y="15"/>
                      <a:pt x="619" y="19"/>
                      <a:pt x="648" y="16"/>
                    </a:cubicBezTo>
                    <a:cubicBezTo>
                      <a:pt x="665" y="14"/>
                      <a:pt x="681" y="12"/>
                      <a:pt x="697" y="22"/>
                    </a:cubicBezTo>
                    <a:close/>
                  </a:path>
                </a:pathLst>
              </a:custGeom>
              <a:solidFill>
                <a:srgbClr val="62A9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547"/>
              <p:cNvSpPr/>
              <p:nvPr/>
            </p:nvSpPr>
            <p:spPr bwMode="auto">
              <a:xfrm>
                <a:off x="333" y="3756"/>
                <a:ext cx="419" cy="61"/>
              </a:xfrm>
              <a:custGeom>
                <a:avLst/>
                <a:gdLst>
                  <a:gd name="T0" fmla="*/ 12 w 373"/>
                  <a:gd name="T1" fmla="*/ 30 h 54"/>
                  <a:gd name="T2" fmla="*/ 11 w 373"/>
                  <a:gd name="T3" fmla="*/ 16 h 54"/>
                  <a:gd name="T4" fmla="*/ 17 w 373"/>
                  <a:gd name="T5" fmla="*/ 24 h 54"/>
                  <a:gd name="T6" fmla="*/ 58 w 373"/>
                  <a:gd name="T7" fmla="*/ 22 h 54"/>
                  <a:gd name="T8" fmla="*/ 31 w 373"/>
                  <a:gd name="T9" fmla="*/ 9 h 54"/>
                  <a:gd name="T10" fmla="*/ 72 w 373"/>
                  <a:gd name="T11" fmla="*/ 9 h 54"/>
                  <a:gd name="T12" fmla="*/ 133 w 373"/>
                  <a:gd name="T13" fmla="*/ 8 h 54"/>
                  <a:gd name="T14" fmla="*/ 240 w 373"/>
                  <a:gd name="T15" fmla="*/ 9 h 54"/>
                  <a:gd name="T16" fmla="*/ 284 w 373"/>
                  <a:gd name="T17" fmla="*/ 9 h 54"/>
                  <a:gd name="T18" fmla="*/ 316 w 373"/>
                  <a:gd name="T19" fmla="*/ 13 h 54"/>
                  <a:gd name="T20" fmla="*/ 365 w 373"/>
                  <a:gd name="T21" fmla="*/ 13 h 54"/>
                  <a:gd name="T22" fmla="*/ 364 w 373"/>
                  <a:gd name="T23" fmla="*/ 36 h 54"/>
                  <a:gd name="T24" fmla="*/ 357 w 373"/>
                  <a:gd name="T25" fmla="*/ 42 h 54"/>
                  <a:gd name="T26" fmla="*/ 344 w 373"/>
                  <a:gd name="T27" fmla="*/ 45 h 54"/>
                  <a:gd name="T28" fmla="*/ 346 w 373"/>
                  <a:gd name="T29" fmla="*/ 32 h 54"/>
                  <a:gd name="T30" fmla="*/ 293 w 373"/>
                  <a:gd name="T31" fmla="*/ 39 h 54"/>
                  <a:gd name="T32" fmla="*/ 272 w 373"/>
                  <a:gd name="T33" fmla="*/ 39 h 54"/>
                  <a:gd name="T34" fmla="*/ 241 w 373"/>
                  <a:gd name="T35" fmla="*/ 37 h 54"/>
                  <a:gd name="T36" fmla="*/ 212 w 373"/>
                  <a:gd name="T37" fmla="*/ 38 h 54"/>
                  <a:gd name="T38" fmla="*/ 96 w 373"/>
                  <a:gd name="T39" fmla="*/ 42 h 54"/>
                  <a:gd name="T40" fmla="*/ 59 w 373"/>
                  <a:gd name="T41" fmla="*/ 34 h 54"/>
                  <a:gd name="T42" fmla="*/ 30 w 373"/>
                  <a:gd name="T43" fmla="*/ 38 h 54"/>
                  <a:gd name="T44" fmla="*/ 12 w 373"/>
                  <a:gd name="T45" fmla="*/ 3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3" h="54">
                    <a:moveTo>
                      <a:pt x="12" y="30"/>
                    </a:moveTo>
                    <a:cubicBezTo>
                      <a:pt x="13" y="25"/>
                      <a:pt x="0" y="21"/>
                      <a:pt x="11" y="16"/>
                    </a:cubicBezTo>
                    <a:cubicBezTo>
                      <a:pt x="23" y="10"/>
                      <a:pt x="15" y="21"/>
                      <a:pt x="17" y="24"/>
                    </a:cubicBezTo>
                    <a:cubicBezTo>
                      <a:pt x="27" y="36"/>
                      <a:pt x="43" y="35"/>
                      <a:pt x="58" y="22"/>
                    </a:cubicBezTo>
                    <a:cubicBezTo>
                      <a:pt x="49" y="18"/>
                      <a:pt x="42" y="10"/>
                      <a:pt x="31" y="9"/>
                    </a:cubicBezTo>
                    <a:cubicBezTo>
                      <a:pt x="45" y="0"/>
                      <a:pt x="59" y="7"/>
                      <a:pt x="72" y="9"/>
                    </a:cubicBezTo>
                    <a:cubicBezTo>
                      <a:pt x="93" y="13"/>
                      <a:pt x="113" y="10"/>
                      <a:pt x="133" y="8"/>
                    </a:cubicBezTo>
                    <a:cubicBezTo>
                      <a:pt x="169" y="4"/>
                      <a:pt x="204" y="9"/>
                      <a:pt x="240" y="9"/>
                    </a:cubicBezTo>
                    <a:cubicBezTo>
                      <a:pt x="255" y="12"/>
                      <a:pt x="269" y="12"/>
                      <a:pt x="284" y="9"/>
                    </a:cubicBezTo>
                    <a:cubicBezTo>
                      <a:pt x="294" y="16"/>
                      <a:pt x="306" y="7"/>
                      <a:pt x="316" y="13"/>
                    </a:cubicBezTo>
                    <a:cubicBezTo>
                      <a:pt x="332" y="8"/>
                      <a:pt x="348" y="7"/>
                      <a:pt x="365" y="13"/>
                    </a:cubicBezTo>
                    <a:cubicBezTo>
                      <a:pt x="373" y="21"/>
                      <a:pt x="372" y="28"/>
                      <a:pt x="364" y="36"/>
                    </a:cubicBezTo>
                    <a:cubicBezTo>
                      <a:pt x="362" y="38"/>
                      <a:pt x="359" y="40"/>
                      <a:pt x="357" y="42"/>
                    </a:cubicBezTo>
                    <a:cubicBezTo>
                      <a:pt x="353" y="45"/>
                      <a:pt x="349" y="49"/>
                      <a:pt x="344" y="45"/>
                    </a:cubicBezTo>
                    <a:cubicBezTo>
                      <a:pt x="339" y="41"/>
                      <a:pt x="343" y="36"/>
                      <a:pt x="346" y="32"/>
                    </a:cubicBezTo>
                    <a:cubicBezTo>
                      <a:pt x="326" y="50"/>
                      <a:pt x="318" y="51"/>
                      <a:pt x="293" y="39"/>
                    </a:cubicBezTo>
                    <a:cubicBezTo>
                      <a:pt x="286" y="36"/>
                      <a:pt x="276" y="36"/>
                      <a:pt x="272" y="39"/>
                    </a:cubicBezTo>
                    <a:cubicBezTo>
                      <a:pt x="260" y="50"/>
                      <a:pt x="249" y="42"/>
                      <a:pt x="241" y="37"/>
                    </a:cubicBezTo>
                    <a:cubicBezTo>
                      <a:pt x="230" y="29"/>
                      <a:pt x="222" y="32"/>
                      <a:pt x="212" y="38"/>
                    </a:cubicBezTo>
                    <a:cubicBezTo>
                      <a:pt x="174" y="40"/>
                      <a:pt x="135" y="40"/>
                      <a:pt x="96" y="42"/>
                    </a:cubicBezTo>
                    <a:cubicBezTo>
                      <a:pt x="87" y="42"/>
                      <a:pt x="67" y="54"/>
                      <a:pt x="59" y="34"/>
                    </a:cubicBezTo>
                    <a:cubicBezTo>
                      <a:pt x="50" y="41"/>
                      <a:pt x="40" y="37"/>
                      <a:pt x="30" y="38"/>
                    </a:cubicBezTo>
                    <a:cubicBezTo>
                      <a:pt x="21" y="39"/>
                      <a:pt x="17" y="34"/>
                      <a:pt x="12" y="30"/>
                    </a:cubicBezTo>
                    <a:close/>
                  </a:path>
                </a:pathLst>
              </a:custGeom>
              <a:solidFill>
                <a:srgbClr val="78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548"/>
              <p:cNvSpPr/>
              <p:nvPr/>
            </p:nvSpPr>
            <p:spPr bwMode="auto">
              <a:xfrm>
                <a:off x="660" y="3680"/>
                <a:ext cx="437" cy="47"/>
              </a:xfrm>
              <a:custGeom>
                <a:avLst/>
                <a:gdLst>
                  <a:gd name="T0" fmla="*/ 358 w 389"/>
                  <a:gd name="T1" fmla="*/ 21 h 42"/>
                  <a:gd name="T2" fmla="*/ 360 w 389"/>
                  <a:gd name="T3" fmla="*/ 21 h 42"/>
                  <a:gd name="T4" fmla="*/ 368 w 389"/>
                  <a:gd name="T5" fmla="*/ 18 h 42"/>
                  <a:gd name="T6" fmla="*/ 389 w 389"/>
                  <a:gd name="T7" fmla="*/ 37 h 42"/>
                  <a:gd name="T8" fmla="*/ 369 w 389"/>
                  <a:gd name="T9" fmla="*/ 40 h 42"/>
                  <a:gd name="T10" fmla="*/ 341 w 389"/>
                  <a:gd name="T11" fmla="*/ 34 h 42"/>
                  <a:gd name="T12" fmla="*/ 105 w 389"/>
                  <a:gd name="T13" fmla="*/ 33 h 42"/>
                  <a:gd name="T14" fmla="*/ 56 w 389"/>
                  <a:gd name="T15" fmla="*/ 26 h 42"/>
                  <a:gd name="T16" fmla="*/ 19 w 389"/>
                  <a:gd name="T17" fmla="*/ 17 h 42"/>
                  <a:gd name="T18" fmla="*/ 5 w 389"/>
                  <a:gd name="T19" fmla="*/ 5 h 42"/>
                  <a:gd name="T20" fmla="*/ 134 w 389"/>
                  <a:gd name="T21" fmla="*/ 4 h 42"/>
                  <a:gd name="T22" fmla="*/ 217 w 389"/>
                  <a:gd name="T23" fmla="*/ 3 h 42"/>
                  <a:gd name="T24" fmla="*/ 282 w 389"/>
                  <a:gd name="T25" fmla="*/ 8 h 42"/>
                  <a:gd name="T26" fmla="*/ 305 w 389"/>
                  <a:gd name="T27" fmla="*/ 8 h 42"/>
                  <a:gd name="T28" fmla="*/ 358 w 389"/>
                  <a:gd name="T2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9" h="42">
                    <a:moveTo>
                      <a:pt x="358" y="21"/>
                    </a:moveTo>
                    <a:cubicBezTo>
                      <a:pt x="359" y="20"/>
                      <a:pt x="360" y="20"/>
                      <a:pt x="360" y="21"/>
                    </a:cubicBezTo>
                    <a:cubicBezTo>
                      <a:pt x="363" y="19"/>
                      <a:pt x="365" y="19"/>
                      <a:pt x="368" y="18"/>
                    </a:cubicBezTo>
                    <a:cubicBezTo>
                      <a:pt x="388" y="14"/>
                      <a:pt x="388" y="14"/>
                      <a:pt x="389" y="37"/>
                    </a:cubicBezTo>
                    <a:cubicBezTo>
                      <a:pt x="383" y="42"/>
                      <a:pt x="376" y="42"/>
                      <a:pt x="369" y="40"/>
                    </a:cubicBezTo>
                    <a:cubicBezTo>
                      <a:pt x="361" y="32"/>
                      <a:pt x="351" y="32"/>
                      <a:pt x="341" y="34"/>
                    </a:cubicBezTo>
                    <a:cubicBezTo>
                      <a:pt x="262" y="33"/>
                      <a:pt x="184" y="33"/>
                      <a:pt x="105" y="33"/>
                    </a:cubicBezTo>
                    <a:cubicBezTo>
                      <a:pt x="88" y="33"/>
                      <a:pt x="71" y="39"/>
                      <a:pt x="56" y="26"/>
                    </a:cubicBezTo>
                    <a:cubicBezTo>
                      <a:pt x="47" y="7"/>
                      <a:pt x="32" y="16"/>
                      <a:pt x="19" y="17"/>
                    </a:cubicBezTo>
                    <a:cubicBezTo>
                      <a:pt x="8" y="19"/>
                      <a:pt x="0" y="21"/>
                      <a:pt x="5" y="5"/>
                    </a:cubicBezTo>
                    <a:cubicBezTo>
                      <a:pt x="48" y="0"/>
                      <a:pt x="91" y="11"/>
                      <a:pt x="134" y="4"/>
                    </a:cubicBezTo>
                    <a:cubicBezTo>
                      <a:pt x="162" y="0"/>
                      <a:pt x="190" y="2"/>
                      <a:pt x="217" y="3"/>
                    </a:cubicBezTo>
                    <a:cubicBezTo>
                      <a:pt x="238" y="3"/>
                      <a:pt x="261" y="1"/>
                      <a:pt x="282" y="8"/>
                    </a:cubicBezTo>
                    <a:cubicBezTo>
                      <a:pt x="289" y="11"/>
                      <a:pt x="297" y="12"/>
                      <a:pt x="305" y="8"/>
                    </a:cubicBezTo>
                    <a:cubicBezTo>
                      <a:pt x="323" y="12"/>
                      <a:pt x="341" y="13"/>
                      <a:pt x="358" y="21"/>
                    </a:cubicBezTo>
                    <a:close/>
                  </a:path>
                </a:pathLst>
              </a:custGeom>
              <a:solidFill>
                <a:srgbClr val="69AD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549"/>
              <p:cNvSpPr/>
              <p:nvPr/>
            </p:nvSpPr>
            <p:spPr bwMode="auto">
              <a:xfrm>
                <a:off x="1064" y="3688"/>
                <a:ext cx="397" cy="40"/>
              </a:xfrm>
              <a:custGeom>
                <a:avLst/>
                <a:gdLst>
                  <a:gd name="T0" fmla="*/ 29 w 353"/>
                  <a:gd name="T1" fmla="*/ 30 h 36"/>
                  <a:gd name="T2" fmla="*/ 25 w 353"/>
                  <a:gd name="T3" fmla="*/ 25 h 36"/>
                  <a:gd name="T4" fmla="*/ 10 w 353"/>
                  <a:gd name="T5" fmla="*/ 16 h 36"/>
                  <a:gd name="T6" fmla="*/ 0 w 353"/>
                  <a:gd name="T7" fmla="*/ 14 h 36"/>
                  <a:gd name="T8" fmla="*/ 42 w 353"/>
                  <a:gd name="T9" fmla="*/ 5 h 36"/>
                  <a:gd name="T10" fmla="*/ 154 w 353"/>
                  <a:gd name="T11" fmla="*/ 2 h 36"/>
                  <a:gd name="T12" fmla="*/ 204 w 353"/>
                  <a:gd name="T13" fmla="*/ 5 h 36"/>
                  <a:gd name="T14" fmla="*/ 321 w 353"/>
                  <a:gd name="T15" fmla="*/ 2 h 36"/>
                  <a:gd name="T16" fmla="*/ 308 w 353"/>
                  <a:gd name="T17" fmla="*/ 10 h 36"/>
                  <a:gd name="T18" fmla="*/ 295 w 353"/>
                  <a:gd name="T19" fmla="*/ 7 h 36"/>
                  <a:gd name="T20" fmla="*/ 273 w 353"/>
                  <a:gd name="T21" fmla="*/ 14 h 36"/>
                  <a:gd name="T22" fmla="*/ 273 w 353"/>
                  <a:gd name="T23" fmla="*/ 22 h 36"/>
                  <a:gd name="T24" fmla="*/ 296 w 353"/>
                  <a:gd name="T25" fmla="*/ 20 h 36"/>
                  <a:gd name="T26" fmla="*/ 300 w 353"/>
                  <a:gd name="T27" fmla="*/ 20 h 36"/>
                  <a:gd name="T28" fmla="*/ 353 w 353"/>
                  <a:gd name="T29" fmla="*/ 30 h 36"/>
                  <a:gd name="T30" fmla="*/ 294 w 353"/>
                  <a:gd name="T31" fmla="*/ 31 h 36"/>
                  <a:gd name="T32" fmla="*/ 246 w 353"/>
                  <a:gd name="T33" fmla="*/ 33 h 36"/>
                  <a:gd name="T34" fmla="*/ 156 w 353"/>
                  <a:gd name="T35" fmla="*/ 29 h 36"/>
                  <a:gd name="T36" fmla="*/ 41 w 353"/>
                  <a:gd name="T37" fmla="*/ 30 h 36"/>
                  <a:gd name="T38" fmla="*/ 29 w 353"/>
                  <a:gd name="T39" fmla="*/ 3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3" h="36">
                    <a:moveTo>
                      <a:pt x="29" y="30"/>
                    </a:moveTo>
                    <a:cubicBezTo>
                      <a:pt x="27" y="28"/>
                      <a:pt x="25" y="27"/>
                      <a:pt x="25" y="25"/>
                    </a:cubicBezTo>
                    <a:cubicBezTo>
                      <a:pt x="25" y="14"/>
                      <a:pt x="22" y="8"/>
                      <a:pt x="10" y="16"/>
                    </a:cubicBezTo>
                    <a:cubicBezTo>
                      <a:pt x="8" y="17"/>
                      <a:pt x="4" y="14"/>
                      <a:pt x="0" y="14"/>
                    </a:cubicBezTo>
                    <a:cubicBezTo>
                      <a:pt x="12" y="0"/>
                      <a:pt x="28" y="6"/>
                      <a:pt x="42" y="5"/>
                    </a:cubicBezTo>
                    <a:cubicBezTo>
                      <a:pt x="79" y="3"/>
                      <a:pt x="117" y="5"/>
                      <a:pt x="154" y="2"/>
                    </a:cubicBezTo>
                    <a:cubicBezTo>
                      <a:pt x="171" y="0"/>
                      <a:pt x="187" y="7"/>
                      <a:pt x="204" y="5"/>
                    </a:cubicBezTo>
                    <a:cubicBezTo>
                      <a:pt x="243" y="0"/>
                      <a:pt x="282" y="1"/>
                      <a:pt x="321" y="2"/>
                    </a:cubicBezTo>
                    <a:cubicBezTo>
                      <a:pt x="318" y="7"/>
                      <a:pt x="317" y="15"/>
                      <a:pt x="308" y="10"/>
                    </a:cubicBezTo>
                    <a:cubicBezTo>
                      <a:pt x="304" y="7"/>
                      <a:pt x="300" y="5"/>
                      <a:pt x="295" y="7"/>
                    </a:cubicBezTo>
                    <a:cubicBezTo>
                      <a:pt x="288" y="9"/>
                      <a:pt x="277" y="2"/>
                      <a:pt x="273" y="14"/>
                    </a:cubicBezTo>
                    <a:cubicBezTo>
                      <a:pt x="272" y="17"/>
                      <a:pt x="271" y="19"/>
                      <a:pt x="273" y="22"/>
                    </a:cubicBezTo>
                    <a:cubicBezTo>
                      <a:pt x="281" y="28"/>
                      <a:pt x="289" y="26"/>
                      <a:pt x="296" y="20"/>
                    </a:cubicBezTo>
                    <a:cubicBezTo>
                      <a:pt x="297" y="20"/>
                      <a:pt x="299" y="20"/>
                      <a:pt x="300" y="20"/>
                    </a:cubicBezTo>
                    <a:cubicBezTo>
                      <a:pt x="317" y="31"/>
                      <a:pt x="336" y="23"/>
                      <a:pt x="353" y="30"/>
                    </a:cubicBezTo>
                    <a:cubicBezTo>
                      <a:pt x="333" y="35"/>
                      <a:pt x="314" y="36"/>
                      <a:pt x="294" y="31"/>
                    </a:cubicBezTo>
                    <a:cubicBezTo>
                      <a:pt x="278" y="27"/>
                      <a:pt x="263" y="36"/>
                      <a:pt x="246" y="33"/>
                    </a:cubicBezTo>
                    <a:cubicBezTo>
                      <a:pt x="217" y="28"/>
                      <a:pt x="186" y="28"/>
                      <a:pt x="156" y="29"/>
                    </a:cubicBezTo>
                    <a:cubicBezTo>
                      <a:pt x="118" y="30"/>
                      <a:pt x="79" y="27"/>
                      <a:pt x="41" y="30"/>
                    </a:cubicBezTo>
                    <a:cubicBezTo>
                      <a:pt x="37" y="30"/>
                      <a:pt x="33" y="30"/>
                      <a:pt x="29" y="30"/>
                    </a:cubicBezTo>
                    <a:close/>
                  </a:path>
                </a:pathLst>
              </a:custGeom>
              <a:solidFill>
                <a:srgbClr val="73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550"/>
              <p:cNvSpPr/>
              <p:nvPr/>
            </p:nvSpPr>
            <p:spPr bwMode="auto">
              <a:xfrm>
                <a:off x="737" y="3766"/>
                <a:ext cx="312" cy="48"/>
              </a:xfrm>
              <a:custGeom>
                <a:avLst/>
                <a:gdLst>
                  <a:gd name="T0" fmla="*/ 0 w 277"/>
                  <a:gd name="T1" fmla="*/ 24 h 43"/>
                  <a:gd name="T2" fmla="*/ 4 w 277"/>
                  <a:gd name="T3" fmla="*/ 4 h 43"/>
                  <a:gd name="T4" fmla="*/ 13 w 277"/>
                  <a:gd name="T5" fmla="*/ 3 h 43"/>
                  <a:gd name="T6" fmla="*/ 61 w 277"/>
                  <a:gd name="T7" fmla="*/ 8 h 43"/>
                  <a:gd name="T8" fmla="*/ 96 w 277"/>
                  <a:gd name="T9" fmla="*/ 4 h 43"/>
                  <a:gd name="T10" fmla="*/ 96 w 277"/>
                  <a:gd name="T11" fmla="*/ 4 h 43"/>
                  <a:gd name="T12" fmla="*/ 136 w 277"/>
                  <a:gd name="T13" fmla="*/ 6 h 43"/>
                  <a:gd name="T14" fmla="*/ 164 w 277"/>
                  <a:gd name="T15" fmla="*/ 0 h 43"/>
                  <a:gd name="T16" fmla="*/ 172 w 277"/>
                  <a:gd name="T17" fmla="*/ 1 h 43"/>
                  <a:gd name="T18" fmla="*/ 204 w 277"/>
                  <a:gd name="T19" fmla="*/ 11 h 43"/>
                  <a:gd name="T20" fmla="*/ 221 w 277"/>
                  <a:gd name="T21" fmla="*/ 15 h 43"/>
                  <a:gd name="T22" fmla="*/ 224 w 277"/>
                  <a:gd name="T23" fmla="*/ 16 h 43"/>
                  <a:gd name="T24" fmla="*/ 253 w 277"/>
                  <a:gd name="T25" fmla="*/ 23 h 43"/>
                  <a:gd name="T26" fmla="*/ 272 w 277"/>
                  <a:gd name="T27" fmla="*/ 36 h 43"/>
                  <a:gd name="T28" fmla="*/ 248 w 277"/>
                  <a:gd name="T29" fmla="*/ 41 h 43"/>
                  <a:gd name="T30" fmla="*/ 204 w 277"/>
                  <a:gd name="T31" fmla="*/ 37 h 43"/>
                  <a:gd name="T32" fmla="*/ 196 w 277"/>
                  <a:gd name="T33" fmla="*/ 36 h 43"/>
                  <a:gd name="T34" fmla="*/ 156 w 277"/>
                  <a:gd name="T35" fmla="*/ 36 h 43"/>
                  <a:gd name="T36" fmla="*/ 87 w 277"/>
                  <a:gd name="T37" fmla="*/ 36 h 43"/>
                  <a:gd name="T38" fmla="*/ 79 w 277"/>
                  <a:gd name="T39" fmla="*/ 36 h 43"/>
                  <a:gd name="T40" fmla="*/ 16 w 277"/>
                  <a:gd name="T41" fmla="*/ 36 h 43"/>
                  <a:gd name="T42" fmla="*/ 0 w 277"/>
                  <a:gd name="T43" fmla="*/ 2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7" h="43">
                    <a:moveTo>
                      <a:pt x="0" y="24"/>
                    </a:moveTo>
                    <a:cubicBezTo>
                      <a:pt x="11" y="20"/>
                      <a:pt x="5" y="11"/>
                      <a:pt x="4" y="4"/>
                    </a:cubicBezTo>
                    <a:cubicBezTo>
                      <a:pt x="7" y="1"/>
                      <a:pt x="12" y="1"/>
                      <a:pt x="13" y="3"/>
                    </a:cubicBezTo>
                    <a:cubicBezTo>
                      <a:pt x="27" y="20"/>
                      <a:pt x="45" y="8"/>
                      <a:pt x="61" y="8"/>
                    </a:cubicBezTo>
                    <a:cubicBezTo>
                      <a:pt x="73" y="8"/>
                      <a:pt x="85" y="6"/>
                      <a:pt x="96" y="4"/>
                    </a:cubicBezTo>
                    <a:cubicBezTo>
                      <a:pt x="96" y="4"/>
                      <a:pt x="96" y="4"/>
                      <a:pt x="96" y="4"/>
                    </a:cubicBezTo>
                    <a:cubicBezTo>
                      <a:pt x="110" y="3"/>
                      <a:pt x="123" y="6"/>
                      <a:pt x="136" y="6"/>
                    </a:cubicBezTo>
                    <a:cubicBezTo>
                      <a:pt x="146" y="6"/>
                      <a:pt x="155" y="5"/>
                      <a:pt x="164" y="0"/>
                    </a:cubicBezTo>
                    <a:cubicBezTo>
                      <a:pt x="167" y="0"/>
                      <a:pt x="169" y="0"/>
                      <a:pt x="172" y="1"/>
                    </a:cubicBezTo>
                    <a:cubicBezTo>
                      <a:pt x="181" y="9"/>
                      <a:pt x="191" y="16"/>
                      <a:pt x="204" y="11"/>
                    </a:cubicBezTo>
                    <a:cubicBezTo>
                      <a:pt x="211" y="9"/>
                      <a:pt x="216" y="12"/>
                      <a:pt x="221" y="15"/>
                    </a:cubicBezTo>
                    <a:cubicBezTo>
                      <a:pt x="222" y="16"/>
                      <a:pt x="223" y="16"/>
                      <a:pt x="224" y="16"/>
                    </a:cubicBezTo>
                    <a:cubicBezTo>
                      <a:pt x="235" y="14"/>
                      <a:pt x="244" y="17"/>
                      <a:pt x="253" y="23"/>
                    </a:cubicBezTo>
                    <a:cubicBezTo>
                      <a:pt x="259" y="28"/>
                      <a:pt x="277" y="15"/>
                      <a:pt x="272" y="36"/>
                    </a:cubicBezTo>
                    <a:cubicBezTo>
                      <a:pt x="264" y="38"/>
                      <a:pt x="256" y="39"/>
                      <a:pt x="248" y="41"/>
                    </a:cubicBezTo>
                    <a:cubicBezTo>
                      <a:pt x="233" y="42"/>
                      <a:pt x="219" y="36"/>
                      <a:pt x="204" y="37"/>
                    </a:cubicBezTo>
                    <a:cubicBezTo>
                      <a:pt x="201" y="36"/>
                      <a:pt x="199" y="36"/>
                      <a:pt x="196" y="36"/>
                    </a:cubicBezTo>
                    <a:cubicBezTo>
                      <a:pt x="183" y="32"/>
                      <a:pt x="169" y="40"/>
                      <a:pt x="156" y="36"/>
                    </a:cubicBezTo>
                    <a:cubicBezTo>
                      <a:pt x="133" y="38"/>
                      <a:pt x="110" y="43"/>
                      <a:pt x="87" y="36"/>
                    </a:cubicBezTo>
                    <a:cubicBezTo>
                      <a:pt x="84" y="35"/>
                      <a:pt x="81" y="35"/>
                      <a:pt x="79" y="36"/>
                    </a:cubicBezTo>
                    <a:cubicBezTo>
                      <a:pt x="58" y="43"/>
                      <a:pt x="37" y="41"/>
                      <a:pt x="16" y="36"/>
                    </a:cubicBezTo>
                    <a:cubicBezTo>
                      <a:pt x="6" y="39"/>
                      <a:pt x="0" y="35"/>
                      <a:pt x="0" y="24"/>
                    </a:cubicBezTo>
                    <a:close/>
                  </a:path>
                </a:pathLst>
              </a:custGeom>
              <a:solidFill>
                <a:srgbClr val="6BACC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Freeform 551"/>
              <p:cNvSpPr/>
              <p:nvPr/>
            </p:nvSpPr>
            <p:spPr bwMode="auto">
              <a:xfrm>
                <a:off x="1015" y="3775"/>
                <a:ext cx="255" cy="53"/>
              </a:xfrm>
              <a:custGeom>
                <a:avLst/>
                <a:gdLst>
                  <a:gd name="T0" fmla="*/ 25 w 227"/>
                  <a:gd name="T1" fmla="*/ 28 h 47"/>
                  <a:gd name="T2" fmla="*/ 13 w 227"/>
                  <a:gd name="T3" fmla="*/ 21 h 47"/>
                  <a:gd name="T4" fmla="*/ 5 w 227"/>
                  <a:gd name="T5" fmla="*/ 20 h 47"/>
                  <a:gd name="T6" fmla="*/ 13 w 227"/>
                  <a:gd name="T7" fmla="*/ 6 h 47"/>
                  <a:gd name="T8" fmla="*/ 33 w 227"/>
                  <a:gd name="T9" fmla="*/ 0 h 47"/>
                  <a:gd name="T10" fmla="*/ 37 w 227"/>
                  <a:gd name="T11" fmla="*/ 0 h 47"/>
                  <a:gd name="T12" fmla="*/ 91 w 227"/>
                  <a:gd name="T13" fmla="*/ 14 h 47"/>
                  <a:gd name="T14" fmla="*/ 114 w 227"/>
                  <a:gd name="T15" fmla="*/ 15 h 47"/>
                  <a:gd name="T16" fmla="*/ 121 w 227"/>
                  <a:gd name="T17" fmla="*/ 13 h 47"/>
                  <a:gd name="T18" fmla="*/ 185 w 227"/>
                  <a:gd name="T19" fmla="*/ 5 h 47"/>
                  <a:gd name="T20" fmla="*/ 197 w 227"/>
                  <a:gd name="T21" fmla="*/ 4 h 47"/>
                  <a:gd name="T22" fmla="*/ 225 w 227"/>
                  <a:gd name="T23" fmla="*/ 39 h 47"/>
                  <a:gd name="T24" fmla="*/ 114 w 227"/>
                  <a:gd name="T25" fmla="*/ 30 h 47"/>
                  <a:gd name="T26" fmla="*/ 97 w 227"/>
                  <a:gd name="T27" fmla="*/ 38 h 47"/>
                  <a:gd name="T28" fmla="*/ 25 w 227"/>
                  <a:gd name="T29"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7" h="47">
                    <a:moveTo>
                      <a:pt x="25" y="28"/>
                    </a:moveTo>
                    <a:cubicBezTo>
                      <a:pt x="24" y="21"/>
                      <a:pt x="22" y="14"/>
                      <a:pt x="13" y="21"/>
                    </a:cubicBezTo>
                    <a:cubicBezTo>
                      <a:pt x="10" y="24"/>
                      <a:pt x="7" y="23"/>
                      <a:pt x="5" y="20"/>
                    </a:cubicBezTo>
                    <a:cubicBezTo>
                      <a:pt x="0" y="11"/>
                      <a:pt x="7" y="8"/>
                      <a:pt x="13" y="6"/>
                    </a:cubicBezTo>
                    <a:cubicBezTo>
                      <a:pt x="19" y="4"/>
                      <a:pt x="27" y="4"/>
                      <a:pt x="33" y="0"/>
                    </a:cubicBezTo>
                    <a:cubicBezTo>
                      <a:pt x="34" y="0"/>
                      <a:pt x="36" y="0"/>
                      <a:pt x="37" y="0"/>
                    </a:cubicBezTo>
                    <a:cubicBezTo>
                      <a:pt x="54" y="7"/>
                      <a:pt x="73" y="10"/>
                      <a:pt x="91" y="14"/>
                    </a:cubicBezTo>
                    <a:cubicBezTo>
                      <a:pt x="99" y="15"/>
                      <a:pt x="106" y="19"/>
                      <a:pt x="114" y="15"/>
                    </a:cubicBezTo>
                    <a:cubicBezTo>
                      <a:pt x="116" y="13"/>
                      <a:pt x="119" y="12"/>
                      <a:pt x="121" y="13"/>
                    </a:cubicBezTo>
                    <a:cubicBezTo>
                      <a:pt x="144" y="18"/>
                      <a:pt x="164" y="8"/>
                      <a:pt x="185" y="5"/>
                    </a:cubicBezTo>
                    <a:cubicBezTo>
                      <a:pt x="189" y="4"/>
                      <a:pt x="193" y="4"/>
                      <a:pt x="197" y="4"/>
                    </a:cubicBezTo>
                    <a:cubicBezTo>
                      <a:pt x="217" y="13"/>
                      <a:pt x="227" y="26"/>
                      <a:pt x="225" y="39"/>
                    </a:cubicBezTo>
                    <a:cubicBezTo>
                      <a:pt x="188" y="37"/>
                      <a:pt x="150" y="47"/>
                      <a:pt x="114" y="30"/>
                    </a:cubicBezTo>
                    <a:cubicBezTo>
                      <a:pt x="107" y="27"/>
                      <a:pt x="105" y="39"/>
                      <a:pt x="97" y="38"/>
                    </a:cubicBezTo>
                    <a:cubicBezTo>
                      <a:pt x="73" y="33"/>
                      <a:pt x="49" y="35"/>
                      <a:pt x="25" y="28"/>
                    </a:cubicBezTo>
                    <a:close/>
                  </a:path>
                </a:pathLst>
              </a:custGeom>
              <a:solidFill>
                <a:srgbClr val="7EB6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552"/>
              <p:cNvSpPr/>
              <p:nvPr/>
            </p:nvSpPr>
            <p:spPr bwMode="auto">
              <a:xfrm>
                <a:off x="1236" y="3777"/>
                <a:ext cx="252" cy="50"/>
              </a:xfrm>
              <a:custGeom>
                <a:avLst/>
                <a:gdLst>
                  <a:gd name="T0" fmla="*/ 28 w 224"/>
                  <a:gd name="T1" fmla="*/ 37 h 44"/>
                  <a:gd name="T2" fmla="*/ 0 w 224"/>
                  <a:gd name="T3" fmla="*/ 2 h 44"/>
                  <a:gd name="T4" fmla="*/ 14 w 224"/>
                  <a:gd name="T5" fmla="*/ 2 h 44"/>
                  <a:gd name="T6" fmla="*/ 72 w 224"/>
                  <a:gd name="T7" fmla="*/ 8 h 44"/>
                  <a:gd name="T8" fmla="*/ 121 w 224"/>
                  <a:gd name="T9" fmla="*/ 8 h 44"/>
                  <a:gd name="T10" fmla="*/ 224 w 224"/>
                  <a:gd name="T11" fmla="*/ 11 h 44"/>
                  <a:gd name="T12" fmla="*/ 188 w 224"/>
                  <a:gd name="T13" fmla="*/ 28 h 44"/>
                  <a:gd name="T14" fmla="*/ 145 w 224"/>
                  <a:gd name="T15" fmla="*/ 35 h 44"/>
                  <a:gd name="T16" fmla="*/ 149 w 224"/>
                  <a:gd name="T17" fmla="*/ 39 h 44"/>
                  <a:gd name="T18" fmla="*/ 120 w 224"/>
                  <a:gd name="T19" fmla="*/ 40 h 44"/>
                  <a:gd name="T20" fmla="*/ 76 w 224"/>
                  <a:gd name="T21" fmla="*/ 38 h 44"/>
                  <a:gd name="T22" fmla="*/ 59 w 224"/>
                  <a:gd name="T23" fmla="*/ 20 h 44"/>
                  <a:gd name="T24" fmla="*/ 76 w 224"/>
                  <a:gd name="T25" fmla="*/ 38 h 44"/>
                  <a:gd name="T26" fmla="*/ 28 w 224"/>
                  <a:gd name="T27" fmla="*/ 3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44">
                    <a:moveTo>
                      <a:pt x="28" y="37"/>
                    </a:moveTo>
                    <a:cubicBezTo>
                      <a:pt x="24" y="21"/>
                      <a:pt x="8" y="15"/>
                      <a:pt x="0" y="2"/>
                    </a:cubicBezTo>
                    <a:cubicBezTo>
                      <a:pt x="5" y="2"/>
                      <a:pt x="10" y="0"/>
                      <a:pt x="14" y="2"/>
                    </a:cubicBezTo>
                    <a:cubicBezTo>
                      <a:pt x="32" y="14"/>
                      <a:pt x="53" y="12"/>
                      <a:pt x="72" y="8"/>
                    </a:cubicBezTo>
                    <a:cubicBezTo>
                      <a:pt x="89" y="5"/>
                      <a:pt x="105" y="7"/>
                      <a:pt x="121" y="8"/>
                    </a:cubicBezTo>
                    <a:cubicBezTo>
                      <a:pt x="155" y="8"/>
                      <a:pt x="190" y="3"/>
                      <a:pt x="224" y="11"/>
                    </a:cubicBezTo>
                    <a:cubicBezTo>
                      <a:pt x="216" y="24"/>
                      <a:pt x="208" y="34"/>
                      <a:pt x="188" y="28"/>
                    </a:cubicBezTo>
                    <a:cubicBezTo>
                      <a:pt x="175" y="24"/>
                      <a:pt x="159" y="31"/>
                      <a:pt x="145" y="35"/>
                    </a:cubicBezTo>
                    <a:cubicBezTo>
                      <a:pt x="144" y="35"/>
                      <a:pt x="149" y="36"/>
                      <a:pt x="149" y="39"/>
                    </a:cubicBezTo>
                    <a:cubicBezTo>
                      <a:pt x="139" y="44"/>
                      <a:pt x="129" y="43"/>
                      <a:pt x="120" y="40"/>
                    </a:cubicBezTo>
                    <a:cubicBezTo>
                      <a:pt x="105" y="35"/>
                      <a:pt x="91" y="42"/>
                      <a:pt x="76" y="38"/>
                    </a:cubicBezTo>
                    <a:cubicBezTo>
                      <a:pt x="89" y="15"/>
                      <a:pt x="68" y="26"/>
                      <a:pt x="59" y="20"/>
                    </a:cubicBezTo>
                    <a:cubicBezTo>
                      <a:pt x="64" y="30"/>
                      <a:pt x="81" y="22"/>
                      <a:pt x="76" y="38"/>
                    </a:cubicBezTo>
                    <a:cubicBezTo>
                      <a:pt x="60" y="38"/>
                      <a:pt x="44" y="38"/>
                      <a:pt x="28" y="37"/>
                    </a:cubicBezTo>
                    <a:close/>
                  </a:path>
                </a:pathLst>
              </a:custGeom>
              <a:solidFill>
                <a:srgbClr val="9BC6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553"/>
              <p:cNvSpPr/>
              <p:nvPr/>
            </p:nvSpPr>
            <p:spPr bwMode="auto">
              <a:xfrm>
                <a:off x="464" y="3673"/>
                <a:ext cx="192" cy="49"/>
              </a:xfrm>
              <a:custGeom>
                <a:avLst/>
                <a:gdLst>
                  <a:gd name="T0" fmla="*/ 2 w 171"/>
                  <a:gd name="T1" fmla="*/ 6 h 44"/>
                  <a:gd name="T2" fmla="*/ 95 w 171"/>
                  <a:gd name="T3" fmla="*/ 4 h 44"/>
                  <a:gd name="T4" fmla="*/ 164 w 171"/>
                  <a:gd name="T5" fmla="*/ 7 h 44"/>
                  <a:gd name="T6" fmla="*/ 171 w 171"/>
                  <a:gd name="T7" fmla="*/ 11 h 44"/>
                  <a:gd name="T8" fmla="*/ 138 w 171"/>
                  <a:gd name="T9" fmla="*/ 20 h 44"/>
                  <a:gd name="T10" fmla="*/ 159 w 171"/>
                  <a:gd name="T11" fmla="*/ 31 h 44"/>
                  <a:gd name="T12" fmla="*/ 139 w 171"/>
                  <a:gd name="T13" fmla="*/ 35 h 44"/>
                  <a:gd name="T14" fmla="*/ 15 w 171"/>
                  <a:gd name="T15" fmla="*/ 40 h 44"/>
                  <a:gd name="T16" fmla="*/ 14 w 171"/>
                  <a:gd name="T17" fmla="*/ 37 h 44"/>
                  <a:gd name="T18" fmla="*/ 37 w 171"/>
                  <a:gd name="T19" fmla="*/ 29 h 44"/>
                  <a:gd name="T20" fmla="*/ 85 w 171"/>
                  <a:gd name="T21" fmla="*/ 19 h 44"/>
                  <a:gd name="T22" fmla="*/ 102 w 171"/>
                  <a:gd name="T23" fmla="*/ 19 h 44"/>
                  <a:gd name="T24" fmla="*/ 86 w 171"/>
                  <a:gd name="T25" fmla="*/ 19 h 44"/>
                  <a:gd name="T26" fmla="*/ 53 w 171"/>
                  <a:gd name="T27" fmla="*/ 22 h 44"/>
                  <a:gd name="T28" fmla="*/ 14 w 171"/>
                  <a:gd name="T29" fmla="*/ 21 h 44"/>
                  <a:gd name="T30" fmla="*/ 2 w 171"/>
                  <a:gd name="T31" fmla="*/ 9 h 44"/>
                  <a:gd name="T32" fmla="*/ 2 w 171"/>
                  <a:gd name="T33"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44">
                    <a:moveTo>
                      <a:pt x="2" y="6"/>
                    </a:moveTo>
                    <a:cubicBezTo>
                      <a:pt x="33" y="0"/>
                      <a:pt x="65" y="2"/>
                      <a:pt x="95" y="4"/>
                    </a:cubicBezTo>
                    <a:cubicBezTo>
                      <a:pt x="118" y="5"/>
                      <a:pt x="141" y="8"/>
                      <a:pt x="164" y="7"/>
                    </a:cubicBezTo>
                    <a:cubicBezTo>
                      <a:pt x="167" y="7"/>
                      <a:pt x="169" y="10"/>
                      <a:pt x="171" y="11"/>
                    </a:cubicBezTo>
                    <a:cubicBezTo>
                      <a:pt x="163" y="21"/>
                      <a:pt x="151" y="19"/>
                      <a:pt x="138" y="20"/>
                    </a:cubicBezTo>
                    <a:cubicBezTo>
                      <a:pt x="144" y="29"/>
                      <a:pt x="155" y="24"/>
                      <a:pt x="159" y="31"/>
                    </a:cubicBezTo>
                    <a:cubicBezTo>
                      <a:pt x="154" y="38"/>
                      <a:pt x="145" y="36"/>
                      <a:pt x="139" y="35"/>
                    </a:cubicBezTo>
                    <a:cubicBezTo>
                      <a:pt x="97" y="33"/>
                      <a:pt x="57" y="44"/>
                      <a:pt x="15" y="40"/>
                    </a:cubicBezTo>
                    <a:cubicBezTo>
                      <a:pt x="15" y="39"/>
                      <a:pt x="15" y="38"/>
                      <a:pt x="14" y="37"/>
                    </a:cubicBezTo>
                    <a:cubicBezTo>
                      <a:pt x="20" y="28"/>
                      <a:pt x="29" y="29"/>
                      <a:pt x="37" y="29"/>
                    </a:cubicBezTo>
                    <a:cubicBezTo>
                      <a:pt x="54" y="29"/>
                      <a:pt x="70" y="29"/>
                      <a:pt x="85" y="19"/>
                    </a:cubicBezTo>
                    <a:cubicBezTo>
                      <a:pt x="90" y="16"/>
                      <a:pt x="96" y="18"/>
                      <a:pt x="102" y="19"/>
                    </a:cubicBezTo>
                    <a:cubicBezTo>
                      <a:pt x="96" y="16"/>
                      <a:pt x="91" y="16"/>
                      <a:pt x="86" y="19"/>
                    </a:cubicBezTo>
                    <a:cubicBezTo>
                      <a:pt x="76" y="24"/>
                      <a:pt x="65" y="24"/>
                      <a:pt x="53" y="22"/>
                    </a:cubicBezTo>
                    <a:cubicBezTo>
                      <a:pt x="40" y="20"/>
                      <a:pt x="27" y="17"/>
                      <a:pt x="14" y="21"/>
                    </a:cubicBezTo>
                    <a:cubicBezTo>
                      <a:pt x="5" y="24"/>
                      <a:pt x="0" y="19"/>
                      <a:pt x="2" y="9"/>
                    </a:cubicBezTo>
                    <a:cubicBezTo>
                      <a:pt x="2" y="8"/>
                      <a:pt x="2" y="7"/>
                      <a:pt x="2" y="6"/>
                    </a:cubicBezTo>
                    <a:close/>
                  </a:path>
                </a:pathLst>
              </a:custGeom>
              <a:solidFill>
                <a:srgbClr val="80BA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554"/>
              <p:cNvSpPr/>
              <p:nvPr/>
            </p:nvSpPr>
            <p:spPr bwMode="auto">
              <a:xfrm>
                <a:off x="270" y="3661"/>
                <a:ext cx="198" cy="46"/>
              </a:xfrm>
              <a:custGeom>
                <a:avLst/>
                <a:gdLst>
                  <a:gd name="T0" fmla="*/ 38 w 176"/>
                  <a:gd name="T1" fmla="*/ 34 h 41"/>
                  <a:gd name="T2" fmla="*/ 0 w 176"/>
                  <a:gd name="T3" fmla="*/ 10 h 41"/>
                  <a:gd name="T4" fmla="*/ 24 w 176"/>
                  <a:gd name="T5" fmla="*/ 5 h 41"/>
                  <a:gd name="T6" fmla="*/ 32 w 176"/>
                  <a:gd name="T7" fmla="*/ 2 h 41"/>
                  <a:gd name="T8" fmla="*/ 96 w 176"/>
                  <a:gd name="T9" fmla="*/ 11 h 41"/>
                  <a:gd name="T10" fmla="*/ 151 w 176"/>
                  <a:gd name="T11" fmla="*/ 10 h 41"/>
                  <a:gd name="T12" fmla="*/ 175 w 176"/>
                  <a:gd name="T13" fmla="*/ 17 h 41"/>
                  <a:gd name="T14" fmla="*/ 176 w 176"/>
                  <a:gd name="T15" fmla="*/ 19 h 41"/>
                  <a:gd name="T16" fmla="*/ 160 w 176"/>
                  <a:gd name="T17" fmla="*/ 32 h 41"/>
                  <a:gd name="T18" fmla="*/ 113 w 176"/>
                  <a:gd name="T19" fmla="*/ 27 h 41"/>
                  <a:gd name="T20" fmla="*/ 73 w 176"/>
                  <a:gd name="T21" fmla="*/ 26 h 41"/>
                  <a:gd name="T22" fmla="*/ 58 w 176"/>
                  <a:gd name="T23" fmla="*/ 20 h 41"/>
                  <a:gd name="T24" fmla="*/ 48 w 176"/>
                  <a:gd name="T25" fmla="*/ 38 h 41"/>
                  <a:gd name="T26" fmla="*/ 38 w 176"/>
                  <a:gd name="T27" fmla="*/ 34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6" h="41">
                    <a:moveTo>
                      <a:pt x="38" y="34"/>
                    </a:moveTo>
                    <a:cubicBezTo>
                      <a:pt x="25" y="26"/>
                      <a:pt x="10" y="22"/>
                      <a:pt x="0" y="10"/>
                    </a:cubicBezTo>
                    <a:cubicBezTo>
                      <a:pt x="8" y="10"/>
                      <a:pt x="17" y="11"/>
                      <a:pt x="24" y="5"/>
                    </a:cubicBezTo>
                    <a:cubicBezTo>
                      <a:pt x="26" y="3"/>
                      <a:pt x="29" y="2"/>
                      <a:pt x="32" y="2"/>
                    </a:cubicBezTo>
                    <a:cubicBezTo>
                      <a:pt x="54" y="4"/>
                      <a:pt x="76" y="0"/>
                      <a:pt x="96" y="11"/>
                    </a:cubicBezTo>
                    <a:cubicBezTo>
                      <a:pt x="115" y="11"/>
                      <a:pt x="133" y="11"/>
                      <a:pt x="151" y="10"/>
                    </a:cubicBezTo>
                    <a:cubicBezTo>
                      <a:pt x="161" y="10"/>
                      <a:pt x="168" y="12"/>
                      <a:pt x="175" y="17"/>
                    </a:cubicBezTo>
                    <a:cubicBezTo>
                      <a:pt x="175" y="17"/>
                      <a:pt x="176" y="19"/>
                      <a:pt x="176" y="19"/>
                    </a:cubicBezTo>
                    <a:cubicBezTo>
                      <a:pt x="176" y="29"/>
                      <a:pt x="171" y="31"/>
                      <a:pt x="160" y="32"/>
                    </a:cubicBezTo>
                    <a:cubicBezTo>
                      <a:pt x="144" y="33"/>
                      <a:pt x="129" y="26"/>
                      <a:pt x="113" y="27"/>
                    </a:cubicBezTo>
                    <a:cubicBezTo>
                      <a:pt x="99" y="41"/>
                      <a:pt x="86" y="29"/>
                      <a:pt x="73" y="26"/>
                    </a:cubicBezTo>
                    <a:cubicBezTo>
                      <a:pt x="68" y="24"/>
                      <a:pt x="63" y="22"/>
                      <a:pt x="58" y="20"/>
                    </a:cubicBezTo>
                    <a:cubicBezTo>
                      <a:pt x="57" y="28"/>
                      <a:pt x="62" y="38"/>
                      <a:pt x="48" y="38"/>
                    </a:cubicBezTo>
                    <a:cubicBezTo>
                      <a:pt x="46" y="34"/>
                      <a:pt x="41" y="35"/>
                      <a:pt x="38" y="34"/>
                    </a:cubicBezTo>
                    <a:close/>
                  </a:path>
                </a:pathLst>
              </a:custGeom>
              <a:solidFill>
                <a:srgbClr val="80BA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555"/>
              <p:cNvSpPr/>
              <p:nvPr/>
            </p:nvSpPr>
            <p:spPr bwMode="auto">
              <a:xfrm>
                <a:off x="1386" y="3789"/>
                <a:ext cx="147" cy="38"/>
              </a:xfrm>
              <a:custGeom>
                <a:avLst/>
                <a:gdLst>
                  <a:gd name="T0" fmla="*/ 16 w 131"/>
                  <a:gd name="T1" fmla="*/ 29 h 34"/>
                  <a:gd name="T2" fmla="*/ 0 w 131"/>
                  <a:gd name="T3" fmla="*/ 26 h 34"/>
                  <a:gd name="T4" fmla="*/ 68 w 131"/>
                  <a:gd name="T5" fmla="*/ 16 h 34"/>
                  <a:gd name="T6" fmla="*/ 77 w 131"/>
                  <a:gd name="T7" fmla="*/ 13 h 34"/>
                  <a:gd name="T8" fmla="*/ 91 w 131"/>
                  <a:gd name="T9" fmla="*/ 1 h 34"/>
                  <a:gd name="T10" fmla="*/ 95 w 131"/>
                  <a:gd name="T11" fmla="*/ 0 h 34"/>
                  <a:gd name="T12" fmla="*/ 121 w 131"/>
                  <a:gd name="T13" fmla="*/ 8 h 34"/>
                  <a:gd name="T14" fmla="*/ 123 w 131"/>
                  <a:gd name="T15" fmla="*/ 32 h 34"/>
                  <a:gd name="T16" fmla="*/ 78 w 131"/>
                  <a:gd name="T17" fmla="*/ 28 h 34"/>
                  <a:gd name="T18" fmla="*/ 16 w 131"/>
                  <a:gd name="T19"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34">
                    <a:moveTo>
                      <a:pt x="16" y="29"/>
                    </a:moveTo>
                    <a:cubicBezTo>
                      <a:pt x="12" y="28"/>
                      <a:pt x="9" y="28"/>
                      <a:pt x="0" y="26"/>
                    </a:cubicBezTo>
                    <a:cubicBezTo>
                      <a:pt x="26" y="18"/>
                      <a:pt x="45" y="6"/>
                      <a:pt x="68" y="16"/>
                    </a:cubicBezTo>
                    <a:cubicBezTo>
                      <a:pt x="73" y="18"/>
                      <a:pt x="78" y="17"/>
                      <a:pt x="77" y="13"/>
                    </a:cubicBezTo>
                    <a:cubicBezTo>
                      <a:pt x="75" y="1"/>
                      <a:pt x="88" y="6"/>
                      <a:pt x="91" y="1"/>
                    </a:cubicBezTo>
                    <a:cubicBezTo>
                      <a:pt x="92" y="0"/>
                      <a:pt x="94" y="0"/>
                      <a:pt x="95" y="0"/>
                    </a:cubicBezTo>
                    <a:cubicBezTo>
                      <a:pt x="104" y="1"/>
                      <a:pt x="112" y="7"/>
                      <a:pt x="121" y="8"/>
                    </a:cubicBezTo>
                    <a:cubicBezTo>
                      <a:pt x="131" y="10"/>
                      <a:pt x="125" y="23"/>
                      <a:pt x="123" y="32"/>
                    </a:cubicBezTo>
                    <a:cubicBezTo>
                      <a:pt x="107" y="34"/>
                      <a:pt x="93" y="30"/>
                      <a:pt x="78" y="28"/>
                    </a:cubicBezTo>
                    <a:cubicBezTo>
                      <a:pt x="57" y="24"/>
                      <a:pt x="36" y="33"/>
                      <a:pt x="16" y="29"/>
                    </a:cubicBezTo>
                    <a:close/>
                  </a:path>
                </a:pathLst>
              </a:custGeom>
              <a:solidFill>
                <a:srgbClr val="77AE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556"/>
              <p:cNvSpPr/>
              <p:nvPr/>
            </p:nvSpPr>
            <p:spPr bwMode="auto">
              <a:xfrm>
                <a:off x="1056" y="3762"/>
                <a:ext cx="167" cy="46"/>
              </a:xfrm>
              <a:custGeom>
                <a:avLst/>
                <a:gdLst>
                  <a:gd name="T0" fmla="*/ 148 w 148"/>
                  <a:gd name="T1" fmla="*/ 17 h 41"/>
                  <a:gd name="T2" fmla="*/ 90 w 148"/>
                  <a:gd name="T3" fmla="*/ 29 h 41"/>
                  <a:gd name="T4" fmla="*/ 60 w 148"/>
                  <a:gd name="T5" fmla="*/ 41 h 41"/>
                  <a:gd name="T6" fmla="*/ 34 w 148"/>
                  <a:gd name="T7" fmla="*/ 30 h 41"/>
                  <a:gd name="T8" fmla="*/ 14 w 148"/>
                  <a:gd name="T9" fmla="*/ 23 h 41"/>
                  <a:gd name="T10" fmla="*/ 0 w 148"/>
                  <a:gd name="T11" fmla="*/ 12 h 41"/>
                  <a:gd name="T12" fmla="*/ 9 w 148"/>
                  <a:gd name="T13" fmla="*/ 9 h 41"/>
                  <a:gd name="T14" fmla="*/ 98 w 148"/>
                  <a:gd name="T15" fmla="*/ 20 h 41"/>
                  <a:gd name="T16" fmla="*/ 148 w 148"/>
                  <a:gd name="T1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41">
                    <a:moveTo>
                      <a:pt x="148" y="17"/>
                    </a:moveTo>
                    <a:cubicBezTo>
                      <a:pt x="130" y="24"/>
                      <a:pt x="113" y="36"/>
                      <a:pt x="90" y="29"/>
                    </a:cubicBezTo>
                    <a:cubicBezTo>
                      <a:pt x="80" y="25"/>
                      <a:pt x="70" y="36"/>
                      <a:pt x="60" y="41"/>
                    </a:cubicBezTo>
                    <a:cubicBezTo>
                      <a:pt x="55" y="29"/>
                      <a:pt x="51" y="17"/>
                      <a:pt x="34" y="30"/>
                    </a:cubicBezTo>
                    <a:cubicBezTo>
                      <a:pt x="26" y="36"/>
                      <a:pt x="18" y="30"/>
                      <a:pt x="14" y="23"/>
                    </a:cubicBezTo>
                    <a:cubicBezTo>
                      <a:pt x="11" y="16"/>
                      <a:pt x="8" y="11"/>
                      <a:pt x="0" y="12"/>
                    </a:cubicBezTo>
                    <a:cubicBezTo>
                      <a:pt x="2" y="9"/>
                      <a:pt x="6" y="7"/>
                      <a:pt x="9" y="9"/>
                    </a:cubicBezTo>
                    <a:cubicBezTo>
                      <a:pt x="36" y="29"/>
                      <a:pt x="69" y="0"/>
                      <a:pt x="98" y="20"/>
                    </a:cubicBezTo>
                    <a:cubicBezTo>
                      <a:pt x="108" y="26"/>
                      <a:pt x="131" y="15"/>
                      <a:pt x="148" y="17"/>
                    </a:cubicBezTo>
                    <a:close/>
                  </a:path>
                </a:pathLst>
              </a:custGeom>
              <a:solidFill>
                <a:srgbClr val="A4CE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3" name="Freeform 557"/>
              <p:cNvSpPr/>
              <p:nvPr/>
            </p:nvSpPr>
            <p:spPr bwMode="auto">
              <a:xfrm>
                <a:off x="611" y="3682"/>
                <a:ext cx="125" cy="30"/>
              </a:xfrm>
              <a:custGeom>
                <a:avLst/>
                <a:gdLst>
                  <a:gd name="T0" fmla="*/ 28 w 111"/>
                  <a:gd name="T1" fmla="*/ 23 h 27"/>
                  <a:gd name="T2" fmla="*/ 11 w 111"/>
                  <a:gd name="T3" fmla="*/ 22 h 27"/>
                  <a:gd name="T4" fmla="*/ 2 w 111"/>
                  <a:gd name="T5" fmla="*/ 7 h 27"/>
                  <a:gd name="T6" fmla="*/ 14 w 111"/>
                  <a:gd name="T7" fmla="*/ 6 h 27"/>
                  <a:gd name="T8" fmla="*/ 40 w 111"/>
                  <a:gd name="T9" fmla="*/ 3 h 27"/>
                  <a:gd name="T10" fmla="*/ 48 w 111"/>
                  <a:gd name="T11" fmla="*/ 3 h 27"/>
                  <a:gd name="T12" fmla="*/ 57 w 111"/>
                  <a:gd name="T13" fmla="*/ 12 h 27"/>
                  <a:gd name="T14" fmla="*/ 97 w 111"/>
                  <a:gd name="T15" fmla="*/ 10 h 27"/>
                  <a:gd name="T16" fmla="*/ 99 w 111"/>
                  <a:gd name="T17" fmla="*/ 23 h 27"/>
                  <a:gd name="T18" fmla="*/ 73 w 111"/>
                  <a:gd name="T19" fmla="*/ 20 h 27"/>
                  <a:gd name="T20" fmla="*/ 40 w 111"/>
                  <a:gd name="T21" fmla="*/ 23 h 27"/>
                  <a:gd name="T22" fmla="*/ 28 w 111"/>
                  <a:gd name="T23"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1" h="27">
                    <a:moveTo>
                      <a:pt x="28" y="23"/>
                    </a:moveTo>
                    <a:cubicBezTo>
                      <a:pt x="23" y="23"/>
                      <a:pt x="17" y="23"/>
                      <a:pt x="11" y="22"/>
                    </a:cubicBezTo>
                    <a:cubicBezTo>
                      <a:pt x="3" y="21"/>
                      <a:pt x="0" y="14"/>
                      <a:pt x="2" y="7"/>
                    </a:cubicBezTo>
                    <a:cubicBezTo>
                      <a:pt x="4" y="0"/>
                      <a:pt x="10" y="2"/>
                      <a:pt x="14" y="6"/>
                    </a:cubicBezTo>
                    <a:cubicBezTo>
                      <a:pt x="24" y="12"/>
                      <a:pt x="31" y="0"/>
                      <a:pt x="40" y="3"/>
                    </a:cubicBezTo>
                    <a:cubicBezTo>
                      <a:pt x="43" y="3"/>
                      <a:pt x="45" y="3"/>
                      <a:pt x="48" y="3"/>
                    </a:cubicBezTo>
                    <a:cubicBezTo>
                      <a:pt x="52" y="5"/>
                      <a:pt x="46" y="19"/>
                      <a:pt x="57" y="12"/>
                    </a:cubicBezTo>
                    <a:cubicBezTo>
                      <a:pt x="70" y="4"/>
                      <a:pt x="84" y="10"/>
                      <a:pt x="97" y="10"/>
                    </a:cubicBezTo>
                    <a:cubicBezTo>
                      <a:pt x="109" y="10"/>
                      <a:pt x="111" y="17"/>
                      <a:pt x="99" y="23"/>
                    </a:cubicBezTo>
                    <a:cubicBezTo>
                      <a:pt x="91" y="23"/>
                      <a:pt x="81" y="27"/>
                      <a:pt x="73" y="20"/>
                    </a:cubicBezTo>
                    <a:cubicBezTo>
                      <a:pt x="63" y="27"/>
                      <a:pt x="51" y="26"/>
                      <a:pt x="40" y="23"/>
                    </a:cubicBezTo>
                    <a:cubicBezTo>
                      <a:pt x="36" y="23"/>
                      <a:pt x="32" y="23"/>
                      <a:pt x="28" y="23"/>
                    </a:cubicBezTo>
                    <a:close/>
                  </a:path>
                </a:pathLst>
              </a:custGeom>
              <a:solidFill>
                <a:srgbClr val="5BA7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4" name="Freeform 558"/>
              <p:cNvSpPr/>
              <p:nvPr/>
            </p:nvSpPr>
            <p:spPr bwMode="auto">
              <a:xfrm>
                <a:off x="688" y="3755"/>
                <a:ext cx="157" cy="36"/>
              </a:xfrm>
              <a:custGeom>
                <a:avLst/>
                <a:gdLst>
                  <a:gd name="T0" fmla="*/ 140 w 140"/>
                  <a:gd name="T1" fmla="*/ 14 h 32"/>
                  <a:gd name="T2" fmla="*/ 82 w 140"/>
                  <a:gd name="T3" fmla="*/ 27 h 32"/>
                  <a:gd name="T4" fmla="*/ 48 w 140"/>
                  <a:gd name="T5" fmla="*/ 14 h 32"/>
                  <a:gd name="T6" fmla="*/ 0 w 140"/>
                  <a:gd name="T7" fmla="*/ 14 h 32"/>
                  <a:gd name="T8" fmla="*/ 38 w 140"/>
                  <a:gd name="T9" fmla="*/ 5 h 32"/>
                  <a:gd name="T10" fmla="*/ 96 w 140"/>
                  <a:gd name="T11" fmla="*/ 9 h 32"/>
                  <a:gd name="T12" fmla="*/ 140 w 140"/>
                  <a:gd name="T13" fmla="*/ 14 h 32"/>
                </a:gdLst>
                <a:ahLst/>
                <a:cxnLst>
                  <a:cxn ang="0">
                    <a:pos x="T0" y="T1"/>
                  </a:cxn>
                  <a:cxn ang="0">
                    <a:pos x="T2" y="T3"/>
                  </a:cxn>
                  <a:cxn ang="0">
                    <a:pos x="T4" y="T5"/>
                  </a:cxn>
                  <a:cxn ang="0">
                    <a:pos x="T6" y="T7"/>
                  </a:cxn>
                  <a:cxn ang="0">
                    <a:pos x="T8" y="T9"/>
                  </a:cxn>
                  <a:cxn ang="0">
                    <a:pos x="T10" y="T11"/>
                  </a:cxn>
                  <a:cxn ang="0">
                    <a:pos x="T12" y="T13"/>
                  </a:cxn>
                </a:cxnLst>
                <a:rect l="0" t="0" r="r" b="b"/>
                <a:pathLst>
                  <a:path w="140" h="32">
                    <a:moveTo>
                      <a:pt x="140" y="14"/>
                    </a:moveTo>
                    <a:cubicBezTo>
                      <a:pt x="122" y="24"/>
                      <a:pt x="101" y="21"/>
                      <a:pt x="82" y="27"/>
                    </a:cubicBezTo>
                    <a:cubicBezTo>
                      <a:pt x="65" y="32"/>
                      <a:pt x="61" y="12"/>
                      <a:pt x="48" y="14"/>
                    </a:cubicBezTo>
                    <a:cubicBezTo>
                      <a:pt x="32" y="14"/>
                      <a:pt x="16" y="14"/>
                      <a:pt x="0" y="14"/>
                    </a:cubicBezTo>
                    <a:cubicBezTo>
                      <a:pt x="10" y="0"/>
                      <a:pt x="24" y="1"/>
                      <a:pt x="38" y="5"/>
                    </a:cubicBezTo>
                    <a:cubicBezTo>
                      <a:pt x="57" y="10"/>
                      <a:pt x="75" y="19"/>
                      <a:pt x="96" y="9"/>
                    </a:cubicBezTo>
                    <a:cubicBezTo>
                      <a:pt x="109" y="3"/>
                      <a:pt x="125" y="12"/>
                      <a:pt x="140" y="14"/>
                    </a:cubicBezTo>
                    <a:close/>
                  </a:path>
                </a:pathLst>
              </a:custGeom>
              <a:solidFill>
                <a:srgbClr val="9CC8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5" name="Freeform 559"/>
              <p:cNvSpPr/>
              <p:nvPr/>
            </p:nvSpPr>
            <p:spPr bwMode="auto">
              <a:xfrm>
                <a:off x="1493" y="3780"/>
                <a:ext cx="85" cy="45"/>
              </a:xfrm>
              <a:custGeom>
                <a:avLst/>
                <a:gdLst>
                  <a:gd name="T0" fmla="*/ 28 w 76"/>
                  <a:gd name="T1" fmla="*/ 40 h 40"/>
                  <a:gd name="T2" fmla="*/ 24 w 76"/>
                  <a:gd name="T3" fmla="*/ 18 h 40"/>
                  <a:gd name="T4" fmla="*/ 20 w 76"/>
                  <a:gd name="T5" fmla="*/ 30 h 40"/>
                  <a:gd name="T6" fmla="*/ 0 w 76"/>
                  <a:gd name="T7" fmla="*/ 8 h 40"/>
                  <a:gd name="T8" fmla="*/ 40 w 76"/>
                  <a:gd name="T9" fmla="*/ 8 h 40"/>
                  <a:gd name="T10" fmla="*/ 27 w 76"/>
                  <a:gd name="T11" fmla="*/ 31 h 40"/>
                  <a:gd name="T12" fmla="*/ 62 w 76"/>
                  <a:gd name="T13" fmla="*/ 20 h 40"/>
                  <a:gd name="T14" fmla="*/ 76 w 76"/>
                  <a:gd name="T15" fmla="*/ 40 h 40"/>
                  <a:gd name="T16" fmla="*/ 28 w 76"/>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40">
                    <a:moveTo>
                      <a:pt x="28" y="40"/>
                    </a:moveTo>
                    <a:cubicBezTo>
                      <a:pt x="27" y="32"/>
                      <a:pt x="31" y="24"/>
                      <a:pt x="24" y="18"/>
                    </a:cubicBezTo>
                    <a:cubicBezTo>
                      <a:pt x="17" y="20"/>
                      <a:pt x="26" y="26"/>
                      <a:pt x="20" y="30"/>
                    </a:cubicBezTo>
                    <a:cubicBezTo>
                      <a:pt x="17" y="19"/>
                      <a:pt x="9" y="14"/>
                      <a:pt x="0" y="8"/>
                    </a:cubicBezTo>
                    <a:cubicBezTo>
                      <a:pt x="13" y="12"/>
                      <a:pt x="27" y="0"/>
                      <a:pt x="40" y="8"/>
                    </a:cubicBezTo>
                    <a:cubicBezTo>
                      <a:pt x="35" y="15"/>
                      <a:pt x="58" y="30"/>
                      <a:pt x="27" y="31"/>
                    </a:cubicBezTo>
                    <a:cubicBezTo>
                      <a:pt x="46" y="39"/>
                      <a:pt x="56" y="37"/>
                      <a:pt x="62" y="20"/>
                    </a:cubicBezTo>
                    <a:cubicBezTo>
                      <a:pt x="54" y="39"/>
                      <a:pt x="71" y="34"/>
                      <a:pt x="76" y="40"/>
                    </a:cubicBezTo>
                    <a:cubicBezTo>
                      <a:pt x="60" y="40"/>
                      <a:pt x="44" y="40"/>
                      <a:pt x="28" y="40"/>
                    </a:cubicBezTo>
                    <a:close/>
                  </a:path>
                </a:pathLst>
              </a:custGeom>
              <a:solidFill>
                <a:srgbClr val="9BC6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6" name="Freeform 560"/>
              <p:cNvSpPr/>
              <p:nvPr/>
            </p:nvSpPr>
            <p:spPr bwMode="auto">
              <a:xfrm>
                <a:off x="364" y="3695"/>
                <a:ext cx="117" cy="31"/>
              </a:xfrm>
              <a:custGeom>
                <a:avLst/>
                <a:gdLst>
                  <a:gd name="T0" fmla="*/ 104 w 104"/>
                  <a:gd name="T1" fmla="*/ 20 h 27"/>
                  <a:gd name="T2" fmla="*/ 76 w 104"/>
                  <a:gd name="T3" fmla="*/ 21 h 27"/>
                  <a:gd name="T4" fmla="*/ 0 w 104"/>
                  <a:gd name="T5" fmla="*/ 15 h 27"/>
                  <a:gd name="T6" fmla="*/ 23 w 104"/>
                  <a:gd name="T7" fmla="*/ 1 h 27"/>
                  <a:gd name="T8" fmla="*/ 104 w 104"/>
                  <a:gd name="T9" fmla="*/ 18 h 27"/>
                  <a:gd name="T10" fmla="*/ 104 w 104"/>
                  <a:gd name="T11" fmla="*/ 20 h 27"/>
                </a:gdLst>
                <a:ahLst/>
                <a:cxnLst>
                  <a:cxn ang="0">
                    <a:pos x="T0" y="T1"/>
                  </a:cxn>
                  <a:cxn ang="0">
                    <a:pos x="T2" y="T3"/>
                  </a:cxn>
                  <a:cxn ang="0">
                    <a:pos x="T4" y="T5"/>
                  </a:cxn>
                  <a:cxn ang="0">
                    <a:pos x="T6" y="T7"/>
                  </a:cxn>
                  <a:cxn ang="0">
                    <a:pos x="T8" y="T9"/>
                  </a:cxn>
                  <a:cxn ang="0">
                    <a:pos x="T10" y="T11"/>
                  </a:cxn>
                </a:cxnLst>
                <a:rect l="0" t="0" r="r" b="b"/>
                <a:pathLst>
                  <a:path w="104" h="27">
                    <a:moveTo>
                      <a:pt x="104" y="20"/>
                    </a:moveTo>
                    <a:cubicBezTo>
                      <a:pt x="95" y="27"/>
                      <a:pt x="85" y="22"/>
                      <a:pt x="76" y="21"/>
                    </a:cubicBezTo>
                    <a:cubicBezTo>
                      <a:pt x="50" y="20"/>
                      <a:pt x="25" y="17"/>
                      <a:pt x="0" y="15"/>
                    </a:cubicBezTo>
                    <a:cubicBezTo>
                      <a:pt x="4" y="4"/>
                      <a:pt x="12" y="0"/>
                      <a:pt x="23" y="1"/>
                    </a:cubicBezTo>
                    <a:cubicBezTo>
                      <a:pt x="49" y="10"/>
                      <a:pt x="79" y="3"/>
                      <a:pt x="104" y="18"/>
                    </a:cubicBezTo>
                    <a:lnTo>
                      <a:pt x="104" y="20"/>
                    </a:lnTo>
                    <a:close/>
                  </a:path>
                </a:pathLst>
              </a:custGeom>
              <a:solidFill>
                <a:srgbClr val="80BA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7" name="Freeform 561"/>
              <p:cNvSpPr/>
              <p:nvPr/>
            </p:nvSpPr>
            <p:spPr bwMode="auto">
              <a:xfrm>
                <a:off x="319" y="3674"/>
                <a:ext cx="55" cy="45"/>
              </a:xfrm>
              <a:custGeom>
                <a:avLst/>
                <a:gdLst>
                  <a:gd name="T0" fmla="*/ 4 w 49"/>
                  <a:gd name="T1" fmla="*/ 26 h 40"/>
                  <a:gd name="T2" fmla="*/ 0 w 49"/>
                  <a:gd name="T3" fmla="*/ 5 h 40"/>
                  <a:gd name="T4" fmla="*/ 28 w 49"/>
                  <a:gd name="T5" fmla="*/ 10 h 40"/>
                  <a:gd name="T6" fmla="*/ 36 w 49"/>
                  <a:gd name="T7" fmla="*/ 33 h 40"/>
                  <a:gd name="T8" fmla="*/ 4 w 49"/>
                  <a:gd name="T9" fmla="*/ 26 h 40"/>
                </a:gdLst>
                <a:ahLst/>
                <a:cxnLst>
                  <a:cxn ang="0">
                    <a:pos x="T0" y="T1"/>
                  </a:cxn>
                  <a:cxn ang="0">
                    <a:pos x="T2" y="T3"/>
                  </a:cxn>
                  <a:cxn ang="0">
                    <a:pos x="T4" y="T5"/>
                  </a:cxn>
                  <a:cxn ang="0">
                    <a:pos x="T6" y="T7"/>
                  </a:cxn>
                  <a:cxn ang="0">
                    <a:pos x="T8" y="T9"/>
                  </a:cxn>
                </a:cxnLst>
                <a:rect l="0" t="0" r="r" b="b"/>
                <a:pathLst>
                  <a:path w="49" h="40">
                    <a:moveTo>
                      <a:pt x="4" y="26"/>
                    </a:moveTo>
                    <a:cubicBezTo>
                      <a:pt x="20" y="17"/>
                      <a:pt x="8" y="12"/>
                      <a:pt x="0" y="5"/>
                    </a:cubicBezTo>
                    <a:cubicBezTo>
                      <a:pt x="12" y="0"/>
                      <a:pt x="20" y="5"/>
                      <a:pt x="28" y="10"/>
                    </a:cubicBezTo>
                    <a:cubicBezTo>
                      <a:pt x="34" y="16"/>
                      <a:pt x="49" y="20"/>
                      <a:pt x="36" y="33"/>
                    </a:cubicBezTo>
                    <a:cubicBezTo>
                      <a:pt x="24" y="35"/>
                      <a:pt x="12" y="40"/>
                      <a:pt x="4" y="26"/>
                    </a:cubicBezTo>
                    <a:close/>
                  </a:path>
                </a:pathLst>
              </a:custGeom>
              <a:solidFill>
                <a:srgbClr val="54A1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8" name="Freeform 562"/>
              <p:cNvSpPr/>
              <p:nvPr/>
            </p:nvSpPr>
            <p:spPr bwMode="auto">
              <a:xfrm>
                <a:off x="845" y="3761"/>
                <a:ext cx="77" cy="24"/>
              </a:xfrm>
              <a:custGeom>
                <a:avLst/>
                <a:gdLst>
                  <a:gd name="T0" fmla="*/ 68 w 68"/>
                  <a:gd name="T1" fmla="*/ 5 h 22"/>
                  <a:gd name="T2" fmla="*/ 43 w 68"/>
                  <a:gd name="T3" fmla="*/ 16 h 22"/>
                  <a:gd name="T4" fmla="*/ 0 w 68"/>
                  <a:gd name="T5" fmla="*/ 9 h 22"/>
                  <a:gd name="T6" fmla="*/ 68 w 68"/>
                  <a:gd name="T7" fmla="*/ 5 h 22"/>
                </a:gdLst>
                <a:ahLst/>
                <a:cxnLst>
                  <a:cxn ang="0">
                    <a:pos x="T0" y="T1"/>
                  </a:cxn>
                  <a:cxn ang="0">
                    <a:pos x="T2" y="T3"/>
                  </a:cxn>
                  <a:cxn ang="0">
                    <a:pos x="T4" y="T5"/>
                  </a:cxn>
                  <a:cxn ang="0">
                    <a:pos x="T6" y="T7"/>
                  </a:cxn>
                </a:cxnLst>
                <a:rect l="0" t="0" r="r" b="b"/>
                <a:pathLst>
                  <a:path w="68" h="22">
                    <a:moveTo>
                      <a:pt x="68" y="5"/>
                    </a:moveTo>
                    <a:cubicBezTo>
                      <a:pt x="63" y="16"/>
                      <a:pt x="55" y="19"/>
                      <a:pt x="43" y="16"/>
                    </a:cubicBezTo>
                    <a:cubicBezTo>
                      <a:pt x="29" y="13"/>
                      <a:pt x="13" y="22"/>
                      <a:pt x="0" y="9"/>
                    </a:cubicBezTo>
                    <a:cubicBezTo>
                      <a:pt x="22" y="0"/>
                      <a:pt x="46" y="7"/>
                      <a:pt x="68" y="5"/>
                    </a:cubicBezTo>
                    <a:close/>
                  </a:path>
                </a:pathLst>
              </a:custGeom>
              <a:solidFill>
                <a:srgbClr val="A3CB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9" name="Freeform 563"/>
              <p:cNvSpPr/>
              <p:nvPr/>
            </p:nvSpPr>
            <p:spPr bwMode="auto">
              <a:xfrm>
                <a:off x="989" y="3767"/>
                <a:ext cx="63" cy="31"/>
              </a:xfrm>
              <a:custGeom>
                <a:avLst/>
                <a:gdLst>
                  <a:gd name="T0" fmla="*/ 56 w 56"/>
                  <a:gd name="T1" fmla="*/ 7 h 27"/>
                  <a:gd name="T2" fmla="*/ 28 w 56"/>
                  <a:gd name="T3" fmla="*/ 27 h 27"/>
                  <a:gd name="T4" fmla="*/ 0 w 56"/>
                  <a:gd name="T5" fmla="*/ 15 h 27"/>
                  <a:gd name="T6" fmla="*/ 30 w 56"/>
                  <a:gd name="T7" fmla="*/ 5 h 27"/>
                  <a:gd name="T8" fmla="*/ 56 w 56"/>
                  <a:gd name="T9" fmla="*/ 7 h 27"/>
                </a:gdLst>
                <a:ahLst/>
                <a:cxnLst>
                  <a:cxn ang="0">
                    <a:pos x="T0" y="T1"/>
                  </a:cxn>
                  <a:cxn ang="0">
                    <a:pos x="T2" y="T3"/>
                  </a:cxn>
                  <a:cxn ang="0">
                    <a:pos x="T4" y="T5"/>
                  </a:cxn>
                  <a:cxn ang="0">
                    <a:pos x="T6" y="T7"/>
                  </a:cxn>
                  <a:cxn ang="0">
                    <a:pos x="T8" y="T9"/>
                  </a:cxn>
                </a:cxnLst>
                <a:rect l="0" t="0" r="r" b="b"/>
                <a:pathLst>
                  <a:path w="56" h="27">
                    <a:moveTo>
                      <a:pt x="56" y="7"/>
                    </a:moveTo>
                    <a:cubicBezTo>
                      <a:pt x="51" y="20"/>
                      <a:pt x="30" y="10"/>
                      <a:pt x="28" y="27"/>
                    </a:cubicBezTo>
                    <a:cubicBezTo>
                      <a:pt x="21" y="18"/>
                      <a:pt x="8" y="22"/>
                      <a:pt x="0" y="15"/>
                    </a:cubicBezTo>
                    <a:cubicBezTo>
                      <a:pt x="6" y="0"/>
                      <a:pt x="20" y="4"/>
                      <a:pt x="30" y="5"/>
                    </a:cubicBezTo>
                    <a:cubicBezTo>
                      <a:pt x="39" y="7"/>
                      <a:pt x="47" y="6"/>
                      <a:pt x="56" y="7"/>
                    </a:cubicBezTo>
                    <a:close/>
                  </a:path>
                </a:pathLst>
              </a:custGeom>
              <a:solidFill>
                <a:srgbClr val="9FC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0" name="Freeform 564"/>
              <p:cNvSpPr/>
              <p:nvPr/>
            </p:nvSpPr>
            <p:spPr bwMode="auto">
              <a:xfrm>
                <a:off x="931" y="3763"/>
                <a:ext cx="55" cy="25"/>
              </a:xfrm>
              <a:custGeom>
                <a:avLst/>
                <a:gdLst>
                  <a:gd name="T0" fmla="*/ 49 w 49"/>
                  <a:gd name="T1" fmla="*/ 18 h 22"/>
                  <a:gd name="T2" fmla="*/ 11 w 49"/>
                  <a:gd name="T3" fmla="*/ 16 h 22"/>
                  <a:gd name="T4" fmla="*/ 0 w 49"/>
                  <a:gd name="T5" fmla="*/ 3 h 22"/>
                  <a:gd name="T6" fmla="*/ 49 w 49"/>
                  <a:gd name="T7" fmla="*/ 18 h 22"/>
                </a:gdLst>
                <a:ahLst/>
                <a:cxnLst>
                  <a:cxn ang="0">
                    <a:pos x="T0" y="T1"/>
                  </a:cxn>
                  <a:cxn ang="0">
                    <a:pos x="T2" y="T3"/>
                  </a:cxn>
                  <a:cxn ang="0">
                    <a:pos x="T4" y="T5"/>
                  </a:cxn>
                  <a:cxn ang="0">
                    <a:pos x="T6" y="T7"/>
                  </a:cxn>
                </a:cxnLst>
                <a:rect l="0" t="0" r="r" b="b"/>
                <a:pathLst>
                  <a:path w="49" h="22">
                    <a:moveTo>
                      <a:pt x="49" y="18"/>
                    </a:moveTo>
                    <a:cubicBezTo>
                      <a:pt x="37" y="15"/>
                      <a:pt x="24" y="22"/>
                      <a:pt x="11" y="16"/>
                    </a:cubicBezTo>
                    <a:cubicBezTo>
                      <a:pt x="4" y="13"/>
                      <a:pt x="3" y="9"/>
                      <a:pt x="0" y="3"/>
                    </a:cubicBezTo>
                    <a:cubicBezTo>
                      <a:pt x="17" y="7"/>
                      <a:pt x="36" y="0"/>
                      <a:pt x="49" y="18"/>
                    </a:cubicBezTo>
                    <a:close/>
                  </a:path>
                </a:pathLst>
              </a:custGeom>
              <a:solidFill>
                <a:srgbClr val="9FC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1" name="Freeform 565"/>
              <p:cNvSpPr/>
              <p:nvPr/>
            </p:nvSpPr>
            <p:spPr bwMode="auto">
              <a:xfrm>
                <a:off x="350" y="3684"/>
                <a:ext cx="57" cy="28"/>
              </a:xfrm>
              <a:custGeom>
                <a:avLst/>
                <a:gdLst>
                  <a:gd name="T0" fmla="*/ 9 w 51"/>
                  <a:gd name="T1" fmla="*/ 24 h 25"/>
                  <a:gd name="T2" fmla="*/ 1 w 51"/>
                  <a:gd name="T3" fmla="*/ 1 h 25"/>
                  <a:gd name="T4" fmla="*/ 18 w 51"/>
                  <a:gd name="T5" fmla="*/ 5 h 25"/>
                  <a:gd name="T6" fmla="*/ 41 w 51"/>
                  <a:gd name="T7" fmla="*/ 1 h 25"/>
                  <a:gd name="T8" fmla="*/ 49 w 51"/>
                  <a:gd name="T9" fmla="*/ 9 h 25"/>
                  <a:gd name="T10" fmla="*/ 37 w 51"/>
                  <a:gd name="T11" fmla="*/ 13 h 25"/>
                  <a:gd name="T12" fmla="*/ 13 w 51"/>
                  <a:gd name="T13" fmla="*/ 25 h 25"/>
                  <a:gd name="T14" fmla="*/ 9 w 51"/>
                  <a:gd name="T15" fmla="*/ 24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25">
                    <a:moveTo>
                      <a:pt x="9" y="24"/>
                    </a:moveTo>
                    <a:cubicBezTo>
                      <a:pt x="12" y="14"/>
                      <a:pt x="0" y="10"/>
                      <a:pt x="1" y="1"/>
                    </a:cubicBezTo>
                    <a:cubicBezTo>
                      <a:pt x="7" y="0"/>
                      <a:pt x="13" y="2"/>
                      <a:pt x="18" y="5"/>
                    </a:cubicBezTo>
                    <a:cubicBezTo>
                      <a:pt x="27" y="11"/>
                      <a:pt x="34" y="9"/>
                      <a:pt x="41" y="1"/>
                    </a:cubicBezTo>
                    <a:cubicBezTo>
                      <a:pt x="46" y="2"/>
                      <a:pt x="51" y="3"/>
                      <a:pt x="49" y="9"/>
                    </a:cubicBezTo>
                    <a:cubicBezTo>
                      <a:pt x="47" y="15"/>
                      <a:pt x="42" y="17"/>
                      <a:pt x="37" y="13"/>
                    </a:cubicBezTo>
                    <a:cubicBezTo>
                      <a:pt x="26" y="12"/>
                      <a:pt x="22" y="24"/>
                      <a:pt x="13" y="25"/>
                    </a:cubicBezTo>
                    <a:cubicBezTo>
                      <a:pt x="11" y="25"/>
                      <a:pt x="10" y="24"/>
                      <a:pt x="9" y="24"/>
                    </a:cubicBezTo>
                    <a:close/>
                  </a:path>
                </a:pathLst>
              </a:custGeom>
              <a:solidFill>
                <a:srgbClr val="4F9D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2" name="Freeform 566"/>
              <p:cNvSpPr/>
              <p:nvPr/>
            </p:nvSpPr>
            <p:spPr bwMode="auto">
              <a:xfrm>
                <a:off x="1542" y="3781"/>
                <a:ext cx="40" cy="17"/>
              </a:xfrm>
              <a:custGeom>
                <a:avLst/>
                <a:gdLst>
                  <a:gd name="T0" fmla="*/ 36 w 36"/>
                  <a:gd name="T1" fmla="*/ 11 h 15"/>
                  <a:gd name="T2" fmla="*/ 0 w 36"/>
                  <a:gd name="T3" fmla="*/ 7 h 15"/>
                  <a:gd name="T4" fmla="*/ 36 w 36"/>
                  <a:gd name="T5" fmla="*/ 11 h 15"/>
                </a:gdLst>
                <a:ahLst/>
                <a:cxnLst>
                  <a:cxn ang="0">
                    <a:pos x="T0" y="T1"/>
                  </a:cxn>
                  <a:cxn ang="0">
                    <a:pos x="T2" y="T3"/>
                  </a:cxn>
                  <a:cxn ang="0">
                    <a:pos x="T4" y="T5"/>
                  </a:cxn>
                </a:cxnLst>
                <a:rect l="0" t="0" r="r" b="b"/>
                <a:pathLst>
                  <a:path w="36" h="15">
                    <a:moveTo>
                      <a:pt x="36" y="11"/>
                    </a:moveTo>
                    <a:cubicBezTo>
                      <a:pt x="24" y="13"/>
                      <a:pt x="11" y="15"/>
                      <a:pt x="0" y="7"/>
                    </a:cubicBezTo>
                    <a:cubicBezTo>
                      <a:pt x="13" y="0"/>
                      <a:pt x="25" y="0"/>
                      <a:pt x="36" y="11"/>
                    </a:cubicBezTo>
                    <a:close/>
                  </a:path>
                </a:pathLst>
              </a:custGeom>
              <a:solidFill>
                <a:srgbClr val="9BC6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3" name="Freeform 567"/>
              <p:cNvSpPr/>
              <p:nvPr/>
            </p:nvSpPr>
            <p:spPr bwMode="auto">
              <a:xfrm>
                <a:off x="656" y="3704"/>
                <a:ext cx="37" cy="19"/>
              </a:xfrm>
              <a:custGeom>
                <a:avLst/>
                <a:gdLst>
                  <a:gd name="T0" fmla="*/ 0 w 33"/>
                  <a:gd name="T1" fmla="*/ 3 h 17"/>
                  <a:gd name="T2" fmla="*/ 33 w 33"/>
                  <a:gd name="T3" fmla="*/ 0 h 17"/>
                  <a:gd name="T4" fmla="*/ 0 w 33"/>
                  <a:gd name="T5" fmla="*/ 3 h 17"/>
                </a:gdLst>
                <a:ahLst/>
                <a:cxnLst>
                  <a:cxn ang="0">
                    <a:pos x="T0" y="T1"/>
                  </a:cxn>
                  <a:cxn ang="0">
                    <a:pos x="T2" y="T3"/>
                  </a:cxn>
                  <a:cxn ang="0">
                    <a:pos x="T4" y="T5"/>
                  </a:cxn>
                </a:cxnLst>
                <a:rect l="0" t="0" r="r" b="b"/>
                <a:pathLst>
                  <a:path w="33" h="17">
                    <a:moveTo>
                      <a:pt x="0" y="3"/>
                    </a:moveTo>
                    <a:cubicBezTo>
                      <a:pt x="11" y="2"/>
                      <a:pt x="22" y="1"/>
                      <a:pt x="33" y="0"/>
                    </a:cubicBezTo>
                    <a:cubicBezTo>
                      <a:pt x="24" y="17"/>
                      <a:pt x="12" y="9"/>
                      <a:pt x="0" y="3"/>
                    </a:cubicBezTo>
                    <a:close/>
                  </a:path>
                </a:pathLst>
              </a:custGeom>
              <a:solidFill>
                <a:srgbClr val="69ADC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4" name="Freeform 568"/>
              <p:cNvSpPr/>
              <p:nvPr/>
            </p:nvSpPr>
            <p:spPr bwMode="auto">
              <a:xfrm>
                <a:off x="602" y="3766"/>
                <a:ext cx="50" cy="7"/>
              </a:xfrm>
              <a:custGeom>
                <a:avLst/>
                <a:gdLst>
                  <a:gd name="T0" fmla="*/ 44 w 44"/>
                  <a:gd name="T1" fmla="*/ 0 h 6"/>
                  <a:gd name="T2" fmla="*/ 0 w 44"/>
                  <a:gd name="T3" fmla="*/ 0 h 6"/>
                  <a:gd name="T4" fmla="*/ 44 w 44"/>
                  <a:gd name="T5" fmla="*/ 0 h 6"/>
                </a:gdLst>
                <a:ahLst/>
                <a:cxnLst>
                  <a:cxn ang="0">
                    <a:pos x="T0" y="T1"/>
                  </a:cxn>
                  <a:cxn ang="0">
                    <a:pos x="T2" y="T3"/>
                  </a:cxn>
                  <a:cxn ang="0">
                    <a:pos x="T4" y="T5"/>
                  </a:cxn>
                </a:cxnLst>
                <a:rect l="0" t="0" r="r" b="b"/>
                <a:pathLst>
                  <a:path w="44" h="6">
                    <a:moveTo>
                      <a:pt x="44" y="0"/>
                    </a:moveTo>
                    <a:cubicBezTo>
                      <a:pt x="29" y="6"/>
                      <a:pt x="15" y="6"/>
                      <a:pt x="0" y="0"/>
                    </a:cubicBezTo>
                    <a:cubicBezTo>
                      <a:pt x="15" y="0"/>
                      <a:pt x="29" y="0"/>
                      <a:pt x="44" y="0"/>
                    </a:cubicBezTo>
                    <a:close/>
                  </a:path>
                </a:pathLst>
              </a:custGeom>
              <a:solidFill>
                <a:srgbClr val="9CC8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5" name="Freeform 569"/>
              <p:cNvSpPr/>
              <p:nvPr/>
            </p:nvSpPr>
            <p:spPr bwMode="auto">
              <a:xfrm>
                <a:off x="1043" y="3704"/>
                <a:ext cx="31" cy="21"/>
              </a:xfrm>
              <a:custGeom>
                <a:avLst/>
                <a:gdLst>
                  <a:gd name="T0" fmla="*/ 0 w 28"/>
                  <a:gd name="T1" fmla="*/ 12 h 18"/>
                  <a:gd name="T2" fmla="*/ 28 w 28"/>
                  <a:gd name="T3" fmla="*/ 18 h 18"/>
                  <a:gd name="T4" fmla="*/ 0 w 28"/>
                  <a:gd name="T5" fmla="*/ 12 h 18"/>
                </a:gdLst>
                <a:ahLst/>
                <a:cxnLst>
                  <a:cxn ang="0">
                    <a:pos x="T0" y="T1"/>
                  </a:cxn>
                  <a:cxn ang="0">
                    <a:pos x="T2" y="T3"/>
                  </a:cxn>
                  <a:cxn ang="0">
                    <a:pos x="T4" y="T5"/>
                  </a:cxn>
                </a:cxnLst>
                <a:rect l="0" t="0" r="r" b="b"/>
                <a:pathLst>
                  <a:path w="28" h="18">
                    <a:moveTo>
                      <a:pt x="0" y="12"/>
                    </a:moveTo>
                    <a:cubicBezTo>
                      <a:pt x="11" y="9"/>
                      <a:pt x="23" y="0"/>
                      <a:pt x="28" y="18"/>
                    </a:cubicBezTo>
                    <a:cubicBezTo>
                      <a:pt x="19" y="16"/>
                      <a:pt x="10" y="14"/>
                      <a:pt x="0" y="12"/>
                    </a:cubicBezTo>
                    <a:close/>
                  </a:path>
                </a:pathLst>
              </a:custGeom>
              <a:solidFill>
                <a:srgbClr val="73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570"/>
              <p:cNvSpPr/>
              <p:nvPr/>
            </p:nvSpPr>
            <p:spPr bwMode="auto">
              <a:xfrm>
                <a:off x="85" y="4049"/>
                <a:ext cx="885" cy="76"/>
              </a:xfrm>
              <a:custGeom>
                <a:avLst/>
                <a:gdLst>
                  <a:gd name="T0" fmla="*/ 16 w 787"/>
                  <a:gd name="T1" fmla="*/ 40 h 67"/>
                  <a:gd name="T2" fmla="*/ 18 w 787"/>
                  <a:gd name="T3" fmla="*/ 31 h 67"/>
                  <a:gd name="T4" fmla="*/ 14 w 787"/>
                  <a:gd name="T5" fmla="*/ 18 h 67"/>
                  <a:gd name="T6" fmla="*/ 42 w 787"/>
                  <a:gd name="T7" fmla="*/ 9 h 67"/>
                  <a:gd name="T8" fmla="*/ 48 w 787"/>
                  <a:gd name="T9" fmla="*/ 22 h 67"/>
                  <a:gd name="T10" fmla="*/ 60 w 787"/>
                  <a:gd name="T11" fmla="*/ 13 h 67"/>
                  <a:gd name="T12" fmla="*/ 71 w 787"/>
                  <a:gd name="T13" fmla="*/ 20 h 67"/>
                  <a:gd name="T14" fmla="*/ 80 w 787"/>
                  <a:gd name="T15" fmla="*/ 23 h 67"/>
                  <a:gd name="T16" fmla="*/ 146 w 787"/>
                  <a:gd name="T17" fmla="*/ 21 h 67"/>
                  <a:gd name="T18" fmla="*/ 168 w 787"/>
                  <a:gd name="T19" fmla="*/ 16 h 67"/>
                  <a:gd name="T20" fmla="*/ 278 w 787"/>
                  <a:gd name="T21" fmla="*/ 17 h 67"/>
                  <a:gd name="T22" fmla="*/ 341 w 787"/>
                  <a:gd name="T23" fmla="*/ 15 h 67"/>
                  <a:gd name="T24" fmla="*/ 413 w 787"/>
                  <a:gd name="T25" fmla="*/ 21 h 67"/>
                  <a:gd name="T26" fmla="*/ 482 w 787"/>
                  <a:gd name="T27" fmla="*/ 20 h 67"/>
                  <a:gd name="T28" fmla="*/ 596 w 787"/>
                  <a:gd name="T29" fmla="*/ 24 h 67"/>
                  <a:gd name="T30" fmla="*/ 628 w 787"/>
                  <a:gd name="T31" fmla="*/ 22 h 67"/>
                  <a:gd name="T32" fmla="*/ 636 w 787"/>
                  <a:gd name="T33" fmla="*/ 20 h 67"/>
                  <a:gd name="T34" fmla="*/ 646 w 787"/>
                  <a:gd name="T35" fmla="*/ 24 h 67"/>
                  <a:gd name="T36" fmla="*/ 772 w 787"/>
                  <a:gd name="T37" fmla="*/ 20 h 67"/>
                  <a:gd name="T38" fmla="*/ 786 w 787"/>
                  <a:gd name="T39" fmla="*/ 30 h 67"/>
                  <a:gd name="T40" fmla="*/ 773 w 787"/>
                  <a:gd name="T41" fmla="*/ 45 h 67"/>
                  <a:gd name="T42" fmla="*/ 750 w 787"/>
                  <a:gd name="T43" fmla="*/ 49 h 67"/>
                  <a:gd name="T44" fmla="*/ 721 w 787"/>
                  <a:gd name="T45" fmla="*/ 51 h 67"/>
                  <a:gd name="T46" fmla="*/ 707 w 787"/>
                  <a:gd name="T47" fmla="*/ 48 h 67"/>
                  <a:gd name="T48" fmla="*/ 702 w 787"/>
                  <a:gd name="T49" fmla="*/ 46 h 67"/>
                  <a:gd name="T50" fmla="*/ 560 w 787"/>
                  <a:gd name="T51" fmla="*/ 55 h 67"/>
                  <a:gd name="T52" fmla="*/ 438 w 787"/>
                  <a:gd name="T53" fmla="*/ 56 h 67"/>
                  <a:gd name="T54" fmla="*/ 259 w 787"/>
                  <a:gd name="T55" fmla="*/ 51 h 67"/>
                  <a:gd name="T56" fmla="*/ 195 w 787"/>
                  <a:gd name="T57" fmla="*/ 50 h 67"/>
                  <a:gd name="T58" fmla="*/ 61 w 787"/>
                  <a:gd name="T59" fmla="*/ 42 h 67"/>
                  <a:gd name="T60" fmla="*/ 16 w 787"/>
                  <a:gd name="T61" fmla="*/ 4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87" h="67">
                    <a:moveTo>
                      <a:pt x="16" y="40"/>
                    </a:moveTo>
                    <a:cubicBezTo>
                      <a:pt x="17" y="37"/>
                      <a:pt x="17" y="33"/>
                      <a:pt x="18" y="31"/>
                    </a:cubicBezTo>
                    <a:cubicBezTo>
                      <a:pt x="21" y="24"/>
                      <a:pt x="0" y="26"/>
                      <a:pt x="14" y="18"/>
                    </a:cubicBezTo>
                    <a:cubicBezTo>
                      <a:pt x="22" y="14"/>
                      <a:pt x="26" y="0"/>
                      <a:pt x="42" y="9"/>
                    </a:cubicBezTo>
                    <a:cubicBezTo>
                      <a:pt x="51" y="15"/>
                      <a:pt x="39" y="22"/>
                      <a:pt x="48" y="22"/>
                    </a:cubicBezTo>
                    <a:cubicBezTo>
                      <a:pt x="54" y="23"/>
                      <a:pt x="55" y="14"/>
                      <a:pt x="60" y="13"/>
                    </a:cubicBezTo>
                    <a:cubicBezTo>
                      <a:pt x="64" y="13"/>
                      <a:pt x="74" y="5"/>
                      <a:pt x="71" y="20"/>
                    </a:cubicBezTo>
                    <a:cubicBezTo>
                      <a:pt x="70" y="26"/>
                      <a:pt x="77" y="24"/>
                      <a:pt x="80" y="23"/>
                    </a:cubicBezTo>
                    <a:cubicBezTo>
                      <a:pt x="102" y="13"/>
                      <a:pt x="123" y="12"/>
                      <a:pt x="146" y="21"/>
                    </a:cubicBezTo>
                    <a:cubicBezTo>
                      <a:pt x="151" y="23"/>
                      <a:pt x="162" y="23"/>
                      <a:pt x="168" y="16"/>
                    </a:cubicBezTo>
                    <a:cubicBezTo>
                      <a:pt x="205" y="7"/>
                      <a:pt x="241" y="14"/>
                      <a:pt x="278" y="17"/>
                    </a:cubicBezTo>
                    <a:cubicBezTo>
                      <a:pt x="299" y="18"/>
                      <a:pt x="319" y="12"/>
                      <a:pt x="341" y="15"/>
                    </a:cubicBezTo>
                    <a:cubicBezTo>
                      <a:pt x="365" y="18"/>
                      <a:pt x="389" y="23"/>
                      <a:pt x="413" y="21"/>
                    </a:cubicBezTo>
                    <a:cubicBezTo>
                      <a:pt x="436" y="19"/>
                      <a:pt x="459" y="19"/>
                      <a:pt x="482" y="20"/>
                    </a:cubicBezTo>
                    <a:cubicBezTo>
                      <a:pt x="520" y="22"/>
                      <a:pt x="558" y="9"/>
                      <a:pt x="596" y="24"/>
                    </a:cubicBezTo>
                    <a:cubicBezTo>
                      <a:pt x="607" y="37"/>
                      <a:pt x="618" y="40"/>
                      <a:pt x="628" y="22"/>
                    </a:cubicBezTo>
                    <a:cubicBezTo>
                      <a:pt x="629" y="20"/>
                      <a:pt x="632" y="18"/>
                      <a:pt x="636" y="20"/>
                    </a:cubicBezTo>
                    <a:cubicBezTo>
                      <a:pt x="639" y="21"/>
                      <a:pt x="640" y="25"/>
                      <a:pt x="646" y="24"/>
                    </a:cubicBezTo>
                    <a:cubicBezTo>
                      <a:pt x="688" y="21"/>
                      <a:pt x="730" y="14"/>
                      <a:pt x="772" y="20"/>
                    </a:cubicBezTo>
                    <a:cubicBezTo>
                      <a:pt x="776" y="24"/>
                      <a:pt x="787" y="19"/>
                      <a:pt x="786" y="30"/>
                    </a:cubicBezTo>
                    <a:cubicBezTo>
                      <a:pt x="785" y="38"/>
                      <a:pt x="780" y="46"/>
                      <a:pt x="773" y="45"/>
                    </a:cubicBezTo>
                    <a:cubicBezTo>
                      <a:pt x="763" y="43"/>
                      <a:pt x="757" y="48"/>
                      <a:pt x="750" y="49"/>
                    </a:cubicBezTo>
                    <a:cubicBezTo>
                      <a:pt x="740" y="50"/>
                      <a:pt x="731" y="50"/>
                      <a:pt x="721" y="51"/>
                    </a:cubicBezTo>
                    <a:cubicBezTo>
                      <a:pt x="716" y="52"/>
                      <a:pt x="712" y="50"/>
                      <a:pt x="707" y="48"/>
                    </a:cubicBezTo>
                    <a:cubicBezTo>
                      <a:pt x="706" y="47"/>
                      <a:pt x="703" y="45"/>
                      <a:pt x="702" y="46"/>
                    </a:cubicBezTo>
                    <a:cubicBezTo>
                      <a:pt x="656" y="67"/>
                      <a:pt x="608" y="55"/>
                      <a:pt x="560" y="55"/>
                    </a:cubicBezTo>
                    <a:cubicBezTo>
                      <a:pt x="519" y="56"/>
                      <a:pt x="478" y="54"/>
                      <a:pt x="438" y="56"/>
                    </a:cubicBezTo>
                    <a:cubicBezTo>
                      <a:pt x="378" y="59"/>
                      <a:pt x="318" y="54"/>
                      <a:pt x="259" y="51"/>
                    </a:cubicBezTo>
                    <a:cubicBezTo>
                      <a:pt x="238" y="50"/>
                      <a:pt x="216" y="48"/>
                      <a:pt x="195" y="50"/>
                    </a:cubicBezTo>
                    <a:cubicBezTo>
                      <a:pt x="150" y="53"/>
                      <a:pt x="106" y="41"/>
                      <a:pt x="61" y="42"/>
                    </a:cubicBezTo>
                    <a:cubicBezTo>
                      <a:pt x="46" y="43"/>
                      <a:pt x="31" y="41"/>
                      <a:pt x="16" y="40"/>
                    </a:cubicBezTo>
                    <a:close/>
                  </a:path>
                </a:pathLst>
              </a:custGeom>
              <a:solidFill>
                <a:srgbClr val="81BA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571"/>
              <p:cNvSpPr/>
              <p:nvPr/>
            </p:nvSpPr>
            <p:spPr bwMode="auto">
              <a:xfrm>
                <a:off x="1224" y="4067"/>
                <a:ext cx="699" cy="54"/>
              </a:xfrm>
              <a:custGeom>
                <a:avLst/>
                <a:gdLst>
                  <a:gd name="T0" fmla="*/ 547 w 622"/>
                  <a:gd name="T1" fmla="*/ 16 h 48"/>
                  <a:gd name="T2" fmla="*/ 575 w 622"/>
                  <a:gd name="T3" fmla="*/ 25 h 48"/>
                  <a:gd name="T4" fmla="*/ 622 w 622"/>
                  <a:gd name="T5" fmla="*/ 26 h 48"/>
                  <a:gd name="T6" fmla="*/ 591 w 622"/>
                  <a:gd name="T7" fmla="*/ 44 h 48"/>
                  <a:gd name="T8" fmla="*/ 591 w 622"/>
                  <a:gd name="T9" fmla="*/ 44 h 48"/>
                  <a:gd name="T10" fmla="*/ 563 w 622"/>
                  <a:gd name="T11" fmla="*/ 48 h 48"/>
                  <a:gd name="T12" fmla="*/ 438 w 622"/>
                  <a:gd name="T13" fmla="*/ 45 h 48"/>
                  <a:gd name="T14" fmla="*/ 373 w 622"/>
                  <a:gd name="T15" fmla="*/ 43 h 48"/>
                  <a:gd name="T16" fmla="*/ 362 w 622"/>
                  <a:gd name="T17" fmla="*/ 40 h 48"/>
                  <a:gd name="T18" fmla="*/ 337 w 622"/>
                  <a:gd name="T19" fmla="*/ 44 h 48"/>
                  <a:gd name="T20" fmla="*/ 295 w 622"/>
                  <a:gd name="T21" fmla="*/ 44 h 48"/>
                  <a:gd name="T22" fmla="*/ 252 w 622"/>
                  <a:gd name="T23" fmla="*/ 42 h 48"/>
                  <a:gd name="T24" fmla="*/ 75 w 622"/>
                  <a:gd name="T25" fmla="*/ 40 h 48"/>
                  <a:gd name="T26" fmla="*/ 50 w 622"/>
                  <a:gd name="T27" fmla="*/ 38 h 48"/>
                  <a:gd name="T28" fmla="*/ 8 w 622"/>
                  <a:gd name="T29" fmla="*/ 37 h 48"/>
                  <a:gd name="T30" fmla="*/ 1 w 622"/>
                  <a:gd name="T31" fmla="*/ 28 h 48"/>
                  <a:gd name="T32" fmla="*/ 15 w 622"/>
                  <a:gd name="T33" fmla="*/ 0 h 48"/>
                  <a:gd name="T34" fmla="*/ 23 w 622"/>
                  <a:gd name="T35" fmla="*/ 0 h 48"/>
                  <a:gd name="T36" fmla="*/ 57 w 622"/>
                  <a:gd name="T37" fmla="*/ 8 h 48"/>
                  <a:gd name="T38" fmla="*/ 91 w 622"/>
                  <a:gd name="T39" fmla="*/ 8 h 48"/>
                  <a:gd name="T40" fmla="*/ 91 w 622"/>
                  <a:gd name="T41" fmla="*/ 8 h 48"/>
                  <a:gd name="T42" fmla="*/ 98 w 622"/>
                  <a:gd name="T43" fmla="*/ 17 h 48"/>
                  <a:gd name="T44" fmla="*/ 125 w 622"/>
                  <a:gd name="T45" fmla="*/ 21 h 48"/>
                  <a:gd name="T46" fmla="*/ 143 w 622"/>
                  <a:gd name="T47" fmla="*/ 16 h 48"/>
                  <a:gd name="T48" fmla="*/ 179 w 622"/>
                  <a:gd name="T49" fmla="*/ 8 h 48"/>
                  <a:gd name="T50" fmla="*/ 189 w 622"/>
                  <a:gd name="T51" fmla="*/ 10 h 48"/>
                  <a:gd name="T52" fmla="*/ 243 w 622"/>
                  <a:gd name="T53" fmla="*/ 8 h 48"/>
                  <a:gd name="T54" fmla="*/ 306 w 622"/>
                  <a:gd name="T55" fmla="*/ 5 h 48"/>
                  <a:gd name="T56" fmla="*/ 405 w 622"/>
                  <a:gd name="T57" fmla="*/ 12 h 48"/>
                  <a:gd name="T58" fmla="*/ 470 w 622"/>
                  <a:gd name="T59" fmla="*/ 9 h 48"/>
                  <a:gd name="T60" fmla="*/ 499 w 622"/>
                  <a:gd name="T61" fmla="*/ 12 h 48"/>
                  <a:gd name="T62" fmla="*/ 509 w 622"/>
                  <a:gd name="T63" fmla="*/ 26 h 48"/>
                  <a:gd name="T64" fmla="*/ 524 w 622"/>
                  <a:gd name="T65" fmla="*/ 16 h 48"/>
                  <a:gd name="T66" fmla="*/ 547 w 622"/>
                  <a:gd name="T67"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22" h="48">
                    <a:moveTo>
                      <a:pt x="547" y="16"/>
                    </a:moveTo>
                    <a:cubicBezTo>
                      <a:pt x="555" y="23"/>
                      <a:pt x="562" y="26"/>
                      <a:pt x="575" y="25"/>
                    </a:cubicBezTo>
                    <a:cubicBezTo>
                      <a:pt x="588" y="23"/>
                      <a:pt x="604" y="29"/>
                      <a:pt x="622" y="26"/>
                    </a:cubicBezTo>
                    <a:cubicBezTo>
                      <a:pt x="614" y="39"/>
                      <a:pt x="599" y="35"/>
                      <a:pt x="591" y="44"/>
                    </a:cubicBezTo>
                    <a:cubicBezTo>
                      <a:pt x="591" y="44"/>
                      <a:pt x="591" y="44"/>
                      <a:pt x="591" y="44"/>
                    </a:cubicBezTo>
                    <a:cubicBezTo>
                      <a:pt x="582" y="45"/>
                      <a:pt x="572" y="43"/>
                      <a:pt x="563" y="48"/>
                    </a:cubicBezTo>
                    <a:cubicBezTo>
                      <a:pt x="521" y="45"/>
                      <a:pt x="479" y="46"/>
                      <a:pt x="438" y="45"/>
                    </a:cubicBezTo>
                    <a:cubicBezTo>
                      <a:pt x="416" y="45"/>
                      <a:pt x="395" y="42"/>
                      <a:pt x="373" y="43"/>
                    </a:cubicBezTo>
                    <a:cubicBezTo>
                      <a:pt x="369" y="43"/>
                      <a:pt x="365" y="43"/>
                      <a:pt x="362" y="40"/>
                    </a:cubicBezTo>
                    <a:cubicBezTo>
                      <a:pt x="352" y="32"/>
                      <a:pt x="346" y="41"/>
                      <a:pt x="337" y="44"/>
                    </a:cubicBezTo>
                    <a:cubicBezTo>
                      <a:pt x="324" y="48"/>
                      <a:pt x="309" y="45"/>
                      <a:pt x="295" y="44"/>
                    </a:cubicBezTo>
                    <a:cubicBezTo>
                      <a:pt x="281" y="42"/>
                      <a:pt x="267" y="41"/>
                      <a:pt x="252" y="42"/>
                    </a:cubicBezTo>
                    <a:cubicBezTo>
                      <a:pt x="193" y="44"/>
                      <a:pt x="134" y="41"/>
                      <a:pt x="75" y="40"/>
                    </a:cubicBezTo>
                    <a:cubicBezTo>
                      <a:pt x="67" y="36"/>
                      <a:pt x="58" y="37"/>
                      <a:pt x="50" y="38"/>
                    </a:cubicBezTo>
                    <a:cubicBezTo>
                      <a:pt x="35" y="40"/>
                      <a:pt x="22" y="34"/>
                      <a:pt x="8" y="37"/>
                    </a:cubicBezTo>
                    <a:cubicBezTo>
                      <a:pt x="1" y="38"/>
                      <a:pt x="0" y="33"/>
                      <a:pt x="1" y="28"/>
                    </a:cubicBezTo>
                    <a:cubicBezTo>
                      <a:pt x="3" y="17"/>
                      <a:pt x="5" y="7"/>
                      <a:pt x="15" y="0"/>
                    </a:cubicBezTo>
                    <a:cubicBezTo>
                      <a:pt x="18" y="0"/>
                      <a:pt x="20" y="0"/>
                      <a:pt x="23" y="0"/>
                    </a:cubicBezTo>
                    <a:cubicBezTo>
                      <a:pt x="32" y="12"/>
                      <a:pt x="45" y="8"/>
                      <a:pt x="57" y="8"/>
                    </a:cubicBezTo>
                    <a:cubicBezTo>
                      <a:pt x="68" y="8"/>
                      <a:pt x="79" y="6"/>
                      <a:pt x="91" y="8"/>
                    </a:cubicBezTo>
                    <a:cubicBezTo>
                      <a:pt x="91" y="8"/>
                      <a:pt x="91" y="8"/>
                      <a:pt x="91" y="8"/>
                    </a:cubicBezTo>
                    <a:cubicBezTo>
                      <a:pt x="95" y="9"/>
                      <a:pt x="86" y="20"/>
                      <a:pt x="98" y="17"/>
                    </a:cubicBezTo>
                    <a:cubicBezTo>
                      <a:pt x="107" y="15"/>
                      <a:pt x="117" y="18"/>
                      <a:pt x="125" y="21"/>
                    </a:cubicBezTo>
                    <a:cubicBezTo>
                      <a:pt x="136" y="25"/>
                      <a:pt x="135" y="24"/>
                      <a:pt x="143" y="16"/>
                    </a:cubicBezTo>
                    <a:cubicBezTo>
                      <a:pt x="153" y="7"/>
                      <a:pt x="167" y="8"/>
                      <a:pt x="179" y="8"/>
                    </a:cubicBezTo>
                    <a:cubicBezTo>
                      <a:pt x="182" y="8"/>
                      <a:pt x="186" y="9"/>
                      <a:pt x="189" y="10"/>
                    </a:cubicBezTo>
                    <a:cubicBezTo>
                      <a:pt x="207" y="20"/>
                      <a:pt x="225" y="17"/>
                      <a:pt x="243" y="8"/>
                    </a:cubicBezTo>
                    <a:cubicBezTo>
                      <a:pt x="264" y="7"/>
                      <a:pt x="285" y="8"/>
                      <a:pt x="306" y="5"/>
                    </a:cubicBezTo>
                    <a:cubicBezTo>
                      <a:pt x="340" y="0"/>
                      <a:pt x="372" y="10"/>
                      <a:pt x="405" y="12"/>
                    </a:cubicBezTo>
                    <a:cubicBezTo>
                      <a:pt x="427" y="13"/>
                      <a:pt x="448" y="11"/>
                      <a:pt x="470" y="9"/>
                    </a:cubicBezTo>
                    <a:cubicBezTo>
                      <a:pt x="479" y="8"/>
                      <a:pt x="489" y="11"/>
                      <a:pt x="499" y="12"/>
                    </a:cubicBezTo>
                    <a:cubicBezTo>
                      <a:pt x="510" y="11"/>
                      <a:pt x="507" y="19"/>
                      <a:pt x="509" y="26"/>
                    </a:cubicBezTo>
                    <a:cubicBezTo>
                      <a:pt x="512" y="19"/>
                      <a:pt x="517" y="9"/>
                      <a:pt x="524" y="16"/>
                    </a:cubicBezTo>
                    <a:cubicBezTo>
                      <a:pt x="533" y="27"/>
                      <a:pt x="539" y="19"/>
                      <a:pt x="547" y="16"/>
                    </a:cubicBezTo>
                    <a:close/>
                  </a:path>
                </a:pathLst>
              </a:custGeom>
              <a:solidFill>
                <a:srgbClr val="8DC0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8" name="Freeform 572"/>
              <p:cNvSpPr/>
              <p:nvPr/>
            </p:nvSpPr>
            <p:spPr bwMode="auto">
              <a:xfrm>
                <a:off x="880" y="4063"/>
                <a:ext cx="348" cy="50"/>
              </a:xfrm>
              <a:custGeom>
                <a:avLst/>
                <a:gdLst>
                  <a:gd name="T0" fmla="*/ 0 w 310"/>
                  <a:gd name="T1" fmla="*/ 36 h 45"/>
                  <a:gd name="T2" fmla="*/ 35 w 310"/>
                  <a:gd name="T3" fmla="*/ 34 h 45"/>
                  <a:gd name="T4" fmla="*/ 48 w 310"/>
                  <a:gd name="T5" fmla="*/ 20 h 45"/>
                  <a:gd name="T6" fmla="*/ 66 w 310"/>
                  <a:gd name="T7" fmla="*/ 30 h 45"/>
                  <a:gd name="T8" fmla="*/ 75 w 310"/>
                  <a:gd name="T9" fmla="*/ 20 h 45"/>
                  <a:gd name="T10" fmla="*/ 65 w 310"/>
                  <a:gd name="T11" fmla="*/ 8 h 45"/>
                  <a:gd name="T12" fmla="*/ 128 w 310"/>
                  <a:gd name="T13" fmla="*/ 9 h 45"/>
                  <a:gd name="T14" fmla="*/ 159 w 310"/>
                  <a:gd name="T15" fmla="*/ 8 h 45"/>
                  <a:gd name="T16" fmla="*/ 237 w 310"/>
                  <a:gd name="T17" fmla="*/ 8 h 45"/>
                  <a:gd name="T18" fmla="*/ 265 w 310"/>
                  <a:gd name="T19" fmla="*/ 4 h 45"/>
                  <a:gd name="T20" fmla="*/ 269 w 310"/>
                  <a:gd name="T21" fmla="*/ 4 h 45"/>
                  <a:gd name="T22" fmla="*/ 292 w 310"/>
                  <a:gd name="T23" fmla="*/ 14 h 45"/>
                  <a:gd name="T24" fmla="*/ 301 w 310"/>
                  <a:gd name="T25" fmla="*/ 40 h 45"/>
                  <a:gd name="T26" fmla="*/ 187 w 310"/>
                  <a:gd name="T27" fmla="*/ 44 h 45"/>
                  <a:gd name="T28" fmla="*/ 88 w 310"/>
                  <a:gd name="T29" fmla="*/ 42 h 45"/>
                  <a:gd name="T30" fmla="*/ 16 w 310"/>
                  <a:gd name="T31" fmla="*/ 43 h 45"/>
                  <a:gd name="T32" fmla="*/ 0 w 310"/>
                  <a:gd name="T33"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0" h="45">
                    <a:moveTo>
                      <a:pt x="0" y="36"/>
                    </a:moveTo>
                    <a:cubicBezTo>
                      <a:pt x="12" y="35"/>
                      <a:pt x="24" y="32"/>
                      <a:pt x="35" y="34"/>
                    </a:cubicBezTo>
                    <a:cubicBezTo>
                      <a:pt x="48" y="36"/>
                      <a:pt x="51" y="32"/>
                      <a:pt x="48" y="20"/>
                    </a:cubicBezTo>
                    <a:cubicBezTo>
                      <a:pt x="57" y="20"/>
                      <a:pt x="55" y="35"/>
                      <a:pt x="66" y="30"/>
                    </a:cubicBezTo>
                    <a:cubicBezTo>
                      <a:pt x="70" y="27"/>
                      <a:pt x="73" y="24"/>
                      <a:pt x="75" y="20"/>
                    </a:cubicBezTo>
                    <a:cubicBezTo>
                      <a:pt x="79" y="10"/>
                      <a:pt x="66" y="13"/>
                      <a:pt x="65" y="8"/>
                    </a:cubicBezTo>
                    <a:cubicBezTo>
                      <a:pt x="86" y="4"/>
                      <a:pt x="107" y="0"/>
                      <a:pt x="128" y="9"/>
                    </a:cubicBezTo>
                    <a:cubicBezTo>
                      <a:pt x="137" y="13"/>
                      <a:pt x="148" y="8"/>
                      <a:pt x="159" y="8"/>
                    </a:cubicBezTo>
                    <a:cubicBezTo>
                      <a:pt x="185" y="8"/>
                      <a:pt x="211" y="18"/>
                      <a:pt x="237" y="8"/>
                    </a:cubicBezTo>
                    <a:cubicBezTo>
                      <a:pt x="246" y="2"/>
                      <a:pt x="256" y="12"/>
                      <a:pt x="265" y="4"/>
                    </a:cubicBezTo>
                    <a:cubicBezTo>
                      <a:pt x="266" y="4"/>
                      <a:pt x="268" y="4"/>
                      <a:pt x="269" y="4"/>
                    </a:cubicBezTo>
                    <a:cubicBezTo>
                      <a:pt x="275" y="11"/>
                      <a:pt x="284" y="12"/>
                      <a:pt x="292" y="14"/>
                    </a:cubicBezTo>
                    <a:cubicBezTo>
                      <a:pt x="308" y="18"/>
                      <a:pt x="310" y="24"/>
                      <a:pt x="301" y="40"/>
                    </a:cubicBezTo>
                    <a:cubicBezTo>
                      <a:pt x="263" y="41"/>
                      <a:pt x="225" y="45"/>
                      <a:pt x="187" y="44"/>
                    </a:cubicBezTo>
                    <a:cubicBezTo>
                      <a:pt x="154" y="42"/>
                      <a:pt x="121" y="42"/>
                      <a:pt x="88" y="42"/>
                    </a:cubicBezTo>
                    <a:cubicBezTo>
                      <a:pt x="64" y="43"/>
                      <a:pt x="40" y="38"/>
                      <a:pt x="16" y="43"/>
                    </a:cubicBezTo>
                    <a:cubicBezTo>
                      <a:pt x="10" y="45"/>
                      <a:pt x="5" y="41"/>
                      <a:pt x="0" y="36"/>
                    </a:cubicBezTo>
                    <a:close/>
                  </a:path>
                </a:pathLst>
              </a:custGeom>
              <a:solidFill>
                <a:srgbClr val="8DC0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9" name="Freeform 573"/>
              <p:cNvSpPr/>
              <p:nvPr/>
            </p:nvSpPr>
            <p:spPr bwMode="auto">
              <a:xfrm>
                <a:off x="1529" y="4148"/>
                <a:ext cx="392" cy="55"/>
              </a:xfrm>
              <a:custGeom>
                <a:avLst/>
                <a:gdLst>
                  <a:gd name="T0" fmla="*/ 244 w 349"/>
                  <a:gd name="T1" fmla="*/ 40 h 49"/>
                  <a:gd name="T2" fmla="*/ 180 w 349"/>
                  <a:gd name="T3" fmla="*/ 45 h 49"/>
                  <a:gd name="T4" fmla="*/ 88 w 349"/>
                  <a:gd name="T5" fmla="*/ 42 h 49"/>
                  <a:gd name="T6" fmla="*/ 41 w 349"/>
                  <a:gd name="T7" fmla="*/ 48 h 49"/>
                  <a:gd name="T8" fmla="*/ 32 w 349"/>
                  <a:gd name="T9" fmla="*/ 44 h 49"/>
                  <a:gd name="T10" fmla="*/ 17 w 349"/>
                  <a:gd name="T11" fmla="*/ 25 h 49"/>
                  <a:gd name="T12" fmla="*/ 0 w 349"/>
                  <a:gd name="T13" fmla="*/ 20 h 49"/>
                  <a:gd name="T14" fmla="*/ 46 w 349"/>
                  <a:gd name="T15" fmla="*/ 13 h 49"/>
                  <a:gd name="T16" fmla="*/ 129 w 349"/>
                  <a:gd name="T17" fmla="*/ 9 h 49"/>
                  <a:gd name="T18" fmla="*/ 218 w 349"/>
                  <a:gd name="T19" fmla="*/ 8 h 49"/>
                  <a:gd name="T20" fmla="*/ 316 w 349"/>
                  <a:gd name="T21" fmla="*/ 0 h 49"/>
                  <a:gd name="T22" fmla="*/ 348 w 349"/>
                  <a:gd name="T23" fmla="*/ 4 h 49"/>
                  <a:gd name="T24" fmla="*/ 330 w 349"/>
                  <a:gd name="T25" fmla="*/ 20 h 49"/>
                  <a:gd name="T26" fmla="*/ 265 w 349"/>
                  <a:gd name="T27" fmla="*/ 16 h 49"/>
                  <a:gd name="T28" fmla="*/ 244 w 349"/>
                  <a:gd name="T29" fmla="*/ 4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9" h="49">
                    <a:moveTo>
                      <a:pt x="244" y="40"/>
                    </a:moveTo>
                    <a:cubicBezTo>
                      <a:pt x="223" y="49"/>
                      <a:pt x="201" y="45"/>
                      <a:pt x="180" y="45"/>
                    </a:cubicBezTo>
                    <a:cubicBezTo>
                      <a:pt x="149" y="44"/>
                      <a:pt x="119" y="46"/>
                      <a:pt x="88" y="42"/>
                    </a:cubicBezTo>
                    <a:cubicBezTo>
                      <a:pt x="75" y="41"/>
                      <a:pt x="57" y="48"/>
                      <a:pt x="41" y="48"/>
                    </a:cubicBezTo>
                    <a:cubicBezTo>
                      <a:pt x="37" y="47"/>
                      <a:pt x="34" y="47"/>
                      <a:pt x="32" y="44"/>
                    </a:cubicBezTo>
                    <a:cubicBezTo>
                      <a:pt x="36" y="30"/>
                      <a:pt x="33" y="23"/>
                      <a:pt x="17" y="25"/>
                    </a:cubicBezTo>
                    <a:cubicBezTo>
                      <a:pt x="11" y="26"/>
                      <a:pt x="3" y="32"/>
                      <a:pt x="0" y="20"/>
                    </a:cubicBezTo>
                    <a:cubicBezTo>
                      <a:pt x="13" y="7"/>
                      <a:pt x="30" y="12"/>
                      <a:pt x="46" y="13"/>
                    </a:cubicBezTo>
                    <a:cubicBezTo>
                      <a:pt x="74" y="13"/>
                      <a:pt x="101" y="10"/>
                      <a:pt x="129" y="9"/>
                    </a:cubicBezTo>
                    <a:cubicBezTo>
                      <a:pt x="159" y="8"/>
                      <a:pt x="188" y="9"/>
                      <a:pt x="218" y="8"/>
                    </a:cubicBezTo>
                    <a:cubicBezTo>
                      <a:pt x="250" y="6"/>
                      <a:pt x="283" y="3"/>
                      <a:pt x="316" y="0"/>
                    </a:cubicBezTo>
                    <a:cubicBezTo>
                      <a:pt x="327" y="0"/>
                      <a:pt x="337" y="8"/>
                      <a:pt x="348" y="4"/>
                    </a:cubicBezTo>
                    <a:cubicBezTo>
                      <a:pt x="349" y="18"/>
                      <a:pt x="343" y="22"/>
                      <a:pt x="330" y="20"/>
                    </a:cubicBezTo>
                    <a:cubicBezTo>
                      <a:pt x="309" y="17"/>
                      <a:pt x="287" y="15"/>
                      <a:pt x="265" y="16"/>
                    </a:cubicBezTo>
                    <a:cubicBezTo>
                      <a:pt x="251" y="17"/>
                      <a:pt x="239" y="21"/>
                      <a:pt x="244" y="40"/>
                    </a:cubicBezTo>
                    <a:close/>
                  </a:path>
                </a:pathLst>
              </a:custGeom>
              <a:solidFill>
                <a:srgbClr val="97C6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0" name="Freeform 574"/>
              <p:cNvSpPr/>
              <p:nvPr/>
            </p:nvSpPr>
            <p:spPr bwMode="auto">
              <a:xfrm>
                <a:off x="1127" y="4162"/>
                <a:ext cx="448" cy="51"/>
              </a:xfrm>
              <a:custGeom>
                <a:avLst/>
                <a:gdLst>
                  <a:gd name="T0" fmla="*/ 357 w 398"/>
                  <a:gd name="T1" fmla="*/ 8 h 46"/>
                  <a:gd name="T2" fmla="*/ 379 w 398"/>
                  <a:gd name="T3" fmla="*/ 10 h 46"/>
                  <a:gd name="T4" fmla="*/ 398 w 398"/>
                  <a:gd name="T5" fmla="*/ 14 h 46"/>
                  <a:gd name="T6" fmla="*/ 389 w 398"/>
                  <a:gd name="T7" fmla="*/ 32 h 46"/>
                  <a:gd name="T8" fmla="*/ 389 w 398"/>
                  <a:gd name="T9" fmla="*/ 29 h 46"/>
                  <a:gd name="T10" fmla="*/ 350 w 398"/>
                  <a:gd name="T11" fmla="*/ 28 h 46"/>
                  <a:gd name="T12" fmla="*/ 285 w 398"/>
                  <a:gd name="T13" fmla="*/ 40 h 46"/>
                  <a:gd name="T14" fmla="*/ 169 w 398"/>
                  <a:gd name="T15" fmla="*/ 40 h 46"/>
                  <a:gd name="T16" fmla="*/ 101 w 398"/>
                  <a:gd name="T17" fmla="*/ 40 h 46"/>
                  <a:gd name="T18" fmla="*/ 8 w 398"/>
                  <a:gd name="T19" fmla="*/ 26 h 46"/>
                  <a:gd name="T20" fmla="*/ 1 w 398"/>
                  <a:gd name="T21" fmla="*/ 19 h 46"/>
                  <a:gd name="T22" fmla="*/ 8 w 398"/>
                  <a:gd name="T23" fmla="*/ 11 h 46"/>
                  <a:gd name="T24" fmla="*/ 37 w 398"/>
                  <a:gd name="T25" fmla="*/ 7 h 46"/>
                  <a:gd name="T26" fmla="*/ 88 w 398"/>
                  <a:gd name="T27" fmla="*/ 12 h 46"/>
                  <a:gd name="T28" fmla="*/ 103 w 398"/>
                  <a:gd name="T29" fmla="*/ 17 h 46"/>
                  <a:gd name="T30" fmla="*/ 111 w 398"/>
                  <a:gd name="T31" fmla="*/ 19 h 46"/>
                  <a:gd name="T32" fmla="*/ 167 w 398"/>
                  <a:gd name="T33" fmla="*/ 15 h 46"/>
                  <a:gd name="T34" fmla="*/ 217 w 398"/>
                  <a:gd name="T35" fmla="*/ 12 h 46"/>
                  <a:gd name="T36" fmla="*/ 357 w 398"/>
                  <a:gd name="T37"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8" h="46">
                    <a:moveTo>
                      <a:pt x="357" y="8"/>
                    </a:moveTo>
                    <a:cubicBezTo>
                      <a:pt x="364" y="18"/>
                      <a:pt x="372" y="3"/>
                      <a:pt x="379" y="10"/>
                    </a:cubicBezTo>
                    <a:cubicBezTo>
                      <a:pt x="387" y="0"/>
                      <a:pt x="391" y="17"/>
                      <a:pt x="398" y="14"/>
                    </a:cubicBezTo>
                    <a:cubicBezTo>
                      <a:pt x="395" y="20"/>
                      <a:pt x="398" y="29"/>
                      <a:pt x="389" y="32"/>
                    </a:cubicBezTo>
                    <a:cubicBezTo>
                      <a:pt x="389" y="31"/>
                      <a:pt x="389" y="30"/>
                      <a:pt x="389" y="29"/>
                    </a:cubicBezTo>
                    <a:cubicBezTo>
                      <a:pt x="376" y="20"/>
                      <a:pt x="362" y="25"/>
                      <a:pt x="350" y="28"/>
                    </a:cubicBezTo>
                    <a:cubicBezTo>
                      <a:pt x="328" y="34"/>
                      <a:pt x="305" y="30"/>
                      <a:pt x="285" y="40"/>
                    </a:cubicBezTo>
                    <a:cubicBezTo>
                      <a:pt x="246" y="35"/>
                      <a:pt x="208" y="43"/>
                      <a:pt x="169" y="40"/>
                    </a:cubicBezTo>
                    <a:cubicBezTo>
                      <a:pt x="146" y="38"/>
                      <a:pt x="123" y="36"/>
                      <a:pt x="101" y="40"/>
                    </a:cubicBezTo>
                    <a:cubicBezTo>
                      <a:pt x="68" y="46"/>
                      <a:pt x="39" y="30"/>
                      <a:pt x="8" y="26"/>
                    </a:cubicBezTo>
                    <a:cubicBezTo>
                      <a:pt x="5" y="25"/>
                      <a:pt x="2" y="23"/>
                      <a:pt x="1" y="19"/>
                    </a:cubicBezTo>
                    <a:cubicBezTo>
                      <a:pt x="0" y="14"/>
                      <a:pt x="4" y="13"/>
                      <a:pt x="8" y="11"/>
                    </a:cubicBezTo>
                    <a:cubicBezTo>
                      <a:pt x="17" y="6"/>
                      <a:pt x="27" y="4"/>
                      <a:pt x="37" y="7"/>
                    </a:cubicBezTo>
                    <a:cubicBezTo>
                      <a:pt x="54" y="13"/>
                      <a:pt x="70" y="19"/>
                      <a:pt x="88" y="12"/>
                    </a:cubicBezTo>
                    <a:cubicBezTo>
                      <a:pt x="92" y="11"/>
                      <a:pt x="101" y="7"/>
                      <a:pt x="103" y="17"/>
                    </a:cubicBezTo>
                    <a:cubicBezTo>
                      <a:pt x="104" y="22"/>
                      <a:pt x="108" y="20"/>
                      <a:pt x="111" y="19"/>
                    </a:cubicBezTo>
                    <a:cubicBezTo>
                      <a:pt x="129" y="11"/>
                      <a:pt x="149" y="10"/>
                      <a:pt x="167" y="15"/>
                    </a:cubicBezTo>
                    <a:cubicBezTo>
                      <a:pt x="185" y="19"/>
                      <a:pt x="200" y="7"/>
                      <a:pt x="217" y="12"/>
                    </a:cubicBezTo>
                    <a:cubicBezTo>
                      <a:pt x="264" y="9"/>
                      <a:pt x="310" y="7"/>
                      <a:pt x="357" y="8"/>
                    </a:cubicBezTo>
                    <a:close/>
                  </a:path>
                </a:pathLst>
              </a:custGeom>
              <a:solidFill>
                <a:srgbClr val="7EB9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1" name="Freeform 575"/>
              <p:cNvSpPr/>
              <p:nvPr/>
            </p:nvSpPr>
            <p:spPr bwMode="auto">
              <a:xfrm>
                <a:off x="1790" y="4145"/>
                <a:ext cx="250" cy="51"/>
              </a:xfrm>
              <a:custGeom>
                <a:avLst/>
                <a:gdLst>
                  <a:gd name="T0" fmla="*/ 11 w 222"/>
                  <a:gd name="T1" fmla="*/ 43 h 46"/>
                  <a:gd name="T2" fmla="*/ 0 w 222"/>
                  <a:gd name="T3" fmla="*/ 27 h 46"/>
                  <a:gd name="T4" fmla="*/ 22 w 222"/>
                  <a:gd name="T5" fmla="*/ 16 h 46"/>
                  <a:gd name="T6" fmla="*/ 94 w 222"/>
                  <a:gd name="T7" fmla="*/ 18 h 46"/>
                  <a:gd name="T8" fmla="*/ 115 w 222"/>
                  <a:gd name="T9" fmla="*/ 7 h 46"/>
                  <a:gd name="T10" fmla="*/ 140 w 222"/>
                  <a:gd name="T11" fmla="*/ 8 h 46"/>
                  <a:gd name="T12" fmla="*/ 207 w 222"/>
                  <a:gd name="T13" fmla="*/ 3 h 46"/>
                  <a:gd name="T14" fmla="*/ 220 w 222"/>
                  <a:gd name="T15" fmla="*/ 29 h 46"/>
                  <a:gd name="T16" fmla="*/ 207 w 222"/>
                  <a:gd name="T17" fmla="*/ 39 h 46"/>
                  <a:gd name="T18" fmla="*/ 172 w 222"/>
                  <a:gd name="T19" fmla="*/ 40 h 46"/>
                  <a:gd name="T20" fmla="*/ 11 w 222"/>
                  <a:gd name="T21" fmla="*/ 4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46">
                    <a:moveTo>
                      <a:pt x="11" y="43"/>
                    </a:moveTo>
                    <a:cubicBezTo>
                      <a:pt x="3" y="40"/>
                      <a:pt x="10" y="28"/>
                      <a:pt x="0" y="27"/>
                    </a:cubicBezTo>
                    <a:cubicBezTo>
                      <a:pt x="8" y="23"/>
                      <a:pt x="14" y="17"/>
                      <a:pt x="22" y="16"/>
                    </a:cubicBezTo>
                    <a:cubicBezTo>
                      <a:pt x="46" y="12"/>
                      <a:pt x="70" y="14"/>
                      <a:pt x="94" y="18"/>
                    </a:cubicBezTo>
                    <a:cubicBezTo>
                      <a:pt x="106" y="20"/>
                      <a:pt x="111" y="18"/>
                      <a:pt x="115" y="7"/>
                    </a:cubicBezTo>
                    <a:cubicBezTo>
                      <a:pt x="123" y="12"/>
                      <a:pt x="131" y="12"/>
                      <a:pt x="140" y="8"/>
                    </a:cubicBezTo>
                    <a:cubicBezTo>
                      <a:pt x="162" y="0"/>
                      <a:pt x="185" y="6"/>
                      <a:pt x="207" y="3"/>
                    </a:cubicBezTo>
                    <a:cubicBezTo>
                      <a:pt x="221" y="7"/>
                      <a:pt x="220" y="18"/>
                      <a:pt x="220" y="29"/>
                    </a:cubicBezTo>
                    <a:cubicBezTo>
                      <a:pt x="222" y="41"/>
                      <a:pt x="209" y="32"/>
                      <a:pt x="207" y="39"/>
                    </a:cubicBezTo>
                    <a:cubicBezTo>
                      <a:pt x="196" y="46"/>
                      <a:pt x="184" y="40"/>
                      <a:pt x="172" y="40"/>
                    </a:cubicBezTo>
                    <a:cubicBezTo>
                      <a:pt x="118" y="41"/>
                      <a:pt x="65" y="42"/>
                      <a:pt x="11" y="43"/>
                    </a:cubicBezTo>
                    <a:close/>
                  </a:path>
                </a:pathLst>
              </a:custGeom>
              <a:solidFill>
                <a:srgbClr val="7BB7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2" name="Freeform 576"/>
              <p:cNvSpPr/>
              <p:nvPr/>
            </p:nvSpPr>
            <p:spPr bwMode="auto">
              <a:xfrm>
                <a:off x="1032" y="4162"/>
                <a:ext cx="339" cy="51"/>
              </a:xfrm>
              <a:custGeom>
                <a:avLst/>
                <a:gdLst>
                  <a:gd name="T0" fmla="*/ 302 w 302"/>
                  <a:gd name="T1" fmla="*/ 12 h 46"/>
                  <a:gd name="T2" fmla="*/ 281 w 302"/>
                  <a:gd name="T3" fmla="*/ 19 h 46"/>
                  <a:gd name="T4" fmla="*/ 227 w 302"/>
                  <a:gd name="T5" fmla="*/ 16 h 46"/>
                  <a:gd name="T6" fmla="*/ 197 w 302"/>
                  <a:gd name="T7" fmla="*/ 24 h 46"/>
                  <a:gd name="T8" fmla="*/ 184 w 302"/>
                  <a:gd name="T9" fmla="*/ 18 h 46"/>
                  <a:gd name="T10" fmla="*/ 181 w 302"/>
                  <a:gd name="T11" fmla="*/ 15 h 46"/>
                  <a:gd name="T12" fmla="*/ 164 w 302"/>
                  <a:gd name="T13" fmla="*/ 21 h 46"/>
                  <a:gd name="T14" fmla="*/ 155 w 302"/>
                  <a:gd name="T15" fmla="*/ 22 h 46"/>
                  <a:gd name="T16" fmla="*/ 87 w 302"/>
                  <a:gd name="T17" fmla="*/ 20 h 46"/>
                  <a:gd name="T18" fmla="*/ 142 w 302"/>
                  <a:gd name="T19" fmla="*/ 35 h 46"/>
                  <a:gd name="T20" fmla="*/ 204 w 302"/>
                  <a:gd name="T21" fmla="*/ 34 h 46"/>
                  <a:gd name="T22" fmla="*/ 254 w 302"/>
                  <a:gd name="T23" fmla="*/ 40 h 46"/>
                  <a:gd name="T24" fmla="*/ 119 w 302"/>
                  <a:gd name="T25" fmla="*/ 42 h 46"/>
                  <a:gd name="T26" fmla="*/ 15 w 302"/>
                  <a:gd name="T27" fmla="*/ 44 h 46"/>
                  <a:gd name="T28" fmla="*/ 6 w 302"/>
                  <a:gd name="T29" fmla="*/ 32 h 46"/>
                  <a:gd name="T30" fmla="*/ 69 w 302"/>
                  <a:gd name="T31" fmla="*/ 29 h 46"/>
                  <a:gd name="T32" fmla="*/ 81 w 302"/>
                  <a:gd name="T33" fmla="*/ 21 h 46"/>
                  <a:gd name="T34" fmla="*/ 69 w 302"/>
                  <a:gd name="T35" fmla="*/ 8 h 46"/>
                  <a:gd name="T36" fmla="*/ 114 w 302"/>
                  <a:gd name="T37" fmla="*/ 5 h 46"/>
                  <a:gd name="T38" fmla="*/ 210 w 302"/>
                  <a:gd name="T39" fmla="*/ 10 h 46"/>
                  <a:gd name="T40" fmla="*/ 276 w 302"/>
                  <a:gd name="T41" fmla="*/ 9 h 46"/>
                  <a:gd name="T42" fmla="*/ 302 w 302"/>
                  <a:gd name="T43" fmla="*/ 12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 h="46">
                    <a:moveTo>
                      <a:pt x="302" y="12"/>
                    </a:moveTo>
                    <a:cubicBezTo>
                      <a:pt x="293" y="8"/>
                      <a:pt x="288" y="17"/>
                      <a:pt x="281" y="19"/>
                    </a:cubicBezTo>
                    <a:cubicBezTo>
                      <a:pt x="262" y="24"/>
                      <a:pt x="245" y="12"/>
                      <a:pt x="227" y="16"/>
                    </a:cubicBezTo>
                    <a:cubicBezTo>
                      <a:pt x="217" y="18"/>
                      <a:pt x="206" y="16"/>
                      <a:pt x="197" y="24"/>
                    </a:cubicBezTo>
                    <a:cubicBezTo>
                      <a:pt x="191" y="30"/>
                      <a:pt x="186" y="27"/>
                      <a:pt x="184" y="18"/>
                    </a:cubicBezTo>
                    <a:cubicBezTo>
                      <a:pt x="183" y="16"/>
                      <a:pt x="182" y="14"/>
                      <a:pt x="181" y="15"/>
                    </a:cubicBezTo>
                    <a:cubicBezTo>
                      <a:pt x="176" y="19"/>
                      <a:pt x="167" y="11"/>
                      <a:pt x="164" y="21"/>
                    </a:cubicBezTo>
                    <a:cubicBezTo>
                      <a:pt x="163" y="27"/>
                      <a:pt x="161" y="30"/>
                      <a:pt x="155" y="22"/>
                    </a:cubicBezTo>
                    <a:cubicBezTo>
                      <a:pt x="144" y="9"/>
                      <a:pt x="106" y="9"/>
                      <a:pt x="87" y="20"/>
                    </a:cubicBezTo>
                    <a:cubicBezTo>
                      <a:pt x="107" y="24"/>
                      <a:pt x="125" y="27"/>
                      <a:pt x="142" y="35"/>
                    </a:cubicBezTo>
                    <a:cubicBezTo>
                      <a:pt x="161" y="43"/>
                      <a:pt x="183" y="32"/>
                      <a:pt x="204" y="34"/>
                    </a:cubicBezTo>
                    <a:cubicBezTo>
                      <a:pt x="220" y="36"/>
                      <a:pt x="238" y="32"/>
                      <a:pt x="254" y="40"/>
                    </a:cubicBezTo>
                    <a:cubicBezTo>
                      <a:pt x="209" y="45"/>
                      <a:pt x="164" y="46"/>
                      <a:pt x="119" y="42"/>
                    </a:cubicBezTo>
                    <a:cubicBezTo>
                      <a:pt x="85" y="39"/>
                      <a:pt x="50" y="45"/>
                      <a:pt x="15" y="44"/>
                    </a:cubicBezTo>
                    <a:cubicBezTo>
                      <a:pt x="7" y="44"/>
                      <a:pt x="0" y="44"/>
                      <a:pt x="6" y="32"/>
                    </a:cubicBezTo>
                    <a:cubicBezTo>
                      <a:pt x="27" y="33"/>
                      <a:pt x="47" y="17"/>
                      <a:pt x="69" y="29"/>
                    </a:cubicBezTo>
                    <a:cubicBezTo>
                      <a:pt x="77" y="34"/>
                      <a:pt x="80" y="26"/>
                      <a:pt x="81" y="21"/>
                    </a:cubicBezTo>
                    <a:cubicBezTo>
                      <a:pt x="84" y="11"/>
                      <a:pt x="78" y="8"/>
                      <a:pt x="69" y="8"/>
                    </a:cubicBezTo>
                    <a:cubicBezTo>
                      <a:pt x="84" y="0"/>
                      <a:pt x="100" y="2"/>
                      <a:pt x="114" y="5"/>
                    </a:cubicBezTo>
                    <a:cubicBezTo>
                      <a:pt x="146" y="11"/>
                      <a:pt x="178" y="6"/>
                      <a:pt x="210" y="10"/>
                    </a:cubicBezTo>
                    <a:cubicBezTo>
                      <a:pt x="231" y="12"/>
                      <a:pt x="254" y="14"/>
                      <a:pt x="276" y="9"/>
                    </a:cubicBezTo>
                    <a:cubicBezTo>
                      <a:pt x="284" y="7"/>
                      <a:pt x="294" y="5"/>
                      <a:pt x="302" y="12"/>
                    </a:cubicBezTo>
                    <a:close/>
                  </a:path>
                </a:pathLst>
              </a:custGeom>
              <a:solidFill>
                <a:srgbClr val="A1CC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3" name="Freeform 577"/>
              <p:cNvSpPr/>
              <p:nvPr/>
            </p:nvSpPr>
            <p:spPr bwMode="auto">
              <a:xfrm>
                <a:off x="2040" y="4148"/>
                <a:ext cx="197" cy="48"/>
              </a:xfrm>
              <a:custGeom>
                <a:avLst/>
                <a:gdLst>
                  <a:gd name="T0" fmla="*/ 125 w 175"/>
                  <a:gd name="T1" fmla="*/ 0 h 43"/>
                  <a:gd name="T2" fmla="*/ 130 w 175"/>
                  <a:gd name="T3" fmla="*/ 17 h 43"/>
                  <a:gd name="T4" fmla="*/ 141 w 175"/>
                  <a:gd name="T5" fmla="*/ 10 h 43"/>
                  <a:gd name="T6" fmla="*/ 169 w 175"/>
                  <a:gd name="T7" fmla="*/ 31 h 43"/>
                  <a:gd name="T8" fmla="*/ 41 w 175"/>
                  <a:gd name="T9" fmla="*/ 32 h 43"/>
                  <a:gd name="T10" fmla="*/ 5 w 175"/>
                  <a:gd name="T11" fmla="*/ 36 h 43"/>
                  <a:gd name="T12" fmla="*/ 18 w 175"/>
                  <a:gd name="T13" fmla="*/ 14 h 43"/>
                  <a:gd name="T14" fmla="*/ 117 w 175"/>
                  <a:gd name="T15" fmla="*/ 3 h 43"/>
                  <a:gd name="T16" fmla="*/ 125 w 175"/>
                  <a:gd name="T17"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43">
                    <a:moveTo>
                      <a:pt x="125" y="0"/>
                    </a:moveTo>
                    <a:cubicBezTo>
                      <a:pt x="127" y="6"/>
                      <a:pt x="128" y="12"/>
                      <a:pt x="130" y="17"/>
                    </a:cubicBezTo>
                    <a:cubicBezTo>
                      <a:pt x="137" y="19"/>
                      <a:pt x="141" y="6"/>
                      <a:pt x="141" y="10"/>
                    </a:cubicBezTo>
                    <a:cubicBezTo>
                      <a:pt x="144" y="28"/>
                      <a:pt x="175" y="6"/>
                      <a:pt x="169" y="31"/>
                    </a:cubicBezTo>
                    <a:cubicBezTo>
                      <a:pt x="126" y="37"/>
                      <a:pt x="84" y="33"/>
                      <a:pt x="41" y="32"/>
                    </a:cubicBezTo>
                    <a:cubicBezTo>
                      <a:pt x="29" y="31"/>
                      <a:pt x="18" y="43"/>
                      <a:pt x="5" y="36"/>
                    </a:cubicBezTo>
                    <a:cubicBezTo>
                      <a:pt x="0" y="23"/>
                      <a:pt x="4" y="18"/>
                      <a:pt x="18" y="14"/>
                    </a:cubicBezTo>
                    <a:cubicBezTo>
                      <a:pt x="50" y="4"/>
                      <a:pt x="84" y="9"/>
                      <a:pt x="117" y="3"/>
                    </a:cubicBezTo>
                    <a:cubicBezTo>
                      <a:pt x="119" y="0"/>
                      <a:pt x="122" y="0"/>
                      <a:pt x="125" y="0"/>
                    </a:cubicBezTo>
                    <a:close/>
                  </a:path>
                </a:pathLst>
              </a:custGeom>
              <a:solidFill>
                <a:srgbClr val="7BB7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4" name="Freeform 578"/>
              <p:cNvSpPr/>
              <p:nvPr/>
            </p:nvSpPr>
            <p:spPr bwMode="auto">
              <a:xfrm>
                <a:off x="2020" y="4145"/>
                <a:ext cx="151" cy="44"/>
              </a:xfrm>
              <a:custGeom>
                <a:avLst/>
                <a:gdLst>
                  <a:gd name="T0" fmla="*/ 135 w 135"/>
                  <a:gd name="T1" fmla="*/ 6 h 39"/>
                  <a:gd name="T2" fmla="*/ 100 w 135"/>
                  <a:gd name="T3" fmla="*/ 13 h 39"/>
                  <a:gd name="T4" fmla="*/ 32 w 135"/>
                  <a:gd name="T5" fmla="*/ 21 h 39"/>
                  <a:gd name="T6" fmla="*/ 23 w 135"/>
                  <a:gd name="T7" fmla="*/ 39 h 39"/>
                  <a:gd name="T8" fmla="*/ 3 w 135"/>
                  <a:gd name="T9" fmla="*/ 39 h 39"/>
                  <a:gd name="T10" fmla="*/ 0 w 135"/>
                  <a:gd name="T11" fmla="*/ 27 h 39"/>
                  <a:gd name="T12" fmla="*/ 12 w 135"/>
                  <a:gd name="T13" fmla="*/ 32 h 39"/>
                  <a:gd name="T14" fmla="*/ 3 w 135"/>
                  <a:gd name="T15" fmla="*/ 3 h 39"/>
                  <a:gd name="T16" fmla="*/ 59 w 135"/>
                  <a:gd name="T17" fmla="*/ 6 h 39"/>
                  <a:gd name="T18" fmla="*/ 120 w 135"/>
                  <a:gd name="T19" fmla="*/ 2 h 39"/>
                  <a:gd name="T20" fmla="*/ 135 w 135"/>
                  <a:gd name="T21" fmla="*/ 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39">
                    <a:moveTo>
                      <a:pt x="135" y="6"/>
                    </a:moveTo>
                    <a:cubicBezTo>
                      <a:pt x="125" y="18"/>
                      <a:pt x="110" y="14"/>
                      <a:pt x="100" y="13"/>
                    </a:cubicBezTo>
                    <a:cubicBezTo>
                      <a:pt x="76" y="11"/>
                      <a:pt x="55" y="20"/>
                      <a:pt x="32" y="21"/>
                    </a:cubicBezTo>
                    <a:cubicBezTo>
                      <a:pt x="24" y="22"/>
                      <a:pt x="25" y="33"/>
                      <a:pt x="23" y="39"/>
                    </a:cubicBezTo>
                    <a:cubicBezTo>
                      <a:pt x="16" y="39"/>
                      <a:pt x="10" y="39"/>
                      <a:pt x="3" y="39"/>
                    </a:cubicBezTo>
                    <a:cubicBezTo>
                      <a:pt x="2" y="35"/>
                      <a:pt x="1" y="31"/>
                      <a:pt x="0" y="27"/>
                    </a:cubicBezTo>
                    <a:cubicBezTo>
                      <a:pt x="7" y="23"/>
                      <a:pt x="6" y="35"/>
                      <a:pt x="12" y="32"/>
                    </a:cubicBezTo>
                    <a:cubicBezTo>
                      <a:pt x="10" y="22"/>
                      <a:pt x="14" y="10"/>
                      <a:pt x="3" y="3"/>
                    </a:cubicBezTo>
                    <a:cubicBezTo>
                      <a:pt x="22" y="4"/>
                      <a:pt x="41" y="10"/>
                      <a:pt x="59" y="6"/>
                    </a:cubicBezTo>
                    <a:cubicBezTo>
                      <a:pt x="79" y="2"/>
                      <a:pt x="100" y="9"/>
                      <a:pt x="120" y="2"/>
                    </a:cubicBezTo>
                    <a:cubicBezTo>
                      <a:pt x="127" y="0"/>
                      <a:pt x="130" y="5"/>
                      <a:pt x="135" y="6"/>
                    </a:cubicBezTo>
                    <a:close/>
                  </a:path>
                </a:pathLst>
              </a:custGeom>
              <a:solidFill>
                <a:srgbClr val="90C2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5" name="Freeform 579"/>
              <p:cNvSpPr/>
              <p:nvPr/>
            </p:nvSpPr>
            <p:spPr bwMode="auto">
              <a:xfrm>
                <a:off x="1182" y="4055"/>
                <a:ext cx="126" cy="63"/>
              </a:xfrm>
              <a:custGeom>
                <a:avLst/>
                <a:gdLst>
                  <a:gd name="T0" fmla="*/ 32 w 112"/>
                  <a:gd name="T1" fmla="*/ 47 h 56"/>
                  <a:gd name="T2" fmla="*/ 19 w 112"/>
                  <a:gd name="T3" fmla="*/ 26 h 56"/>
                  <a:gd name="T4" fmla="*/ 0 w 112"/>
                  <a:gd name="T5" fmla="*/ 11 h 56"/>
                  <a:gd name="T6" fmla="*/ 52 w 112"/>
                  <a:gd name="T7" fmla="*/ 11 h 56"/>
                  <a:gd name="T8" fmla="*/ 42 w 112"/>
                  <a:gd name="T9" fmla="*/ 41 h 56"/>
                  <a:gd name="T10" fmla="*/ 112 w 112"/>
                  <a:gd name="T11" fmla="*/ 51 h 56"/>
                  <a:gd name="T12" fmla="*/ 32 w 112"/>
                  <a:gd name="T13" fmla="*/ 47 h 56"/>
                </a:gdLst>
                <a:ahLst/>
                <a:cxnLst>
                  <a:cxn ang="0">
                    <a:pos x="T0" y="T1"/>
                  </a:cxn>
                  <a:cxn ang="0">
                    <a:pos x="T2" y="T3"/>
                  </a:cxn>
                  <a:cxn ang="0">
                    <a:pos x="T4" y="T5"/>
                  </a:cxn>
                  <a:cxn ang="0">
                    <a:pos x="T6" y="T7"/>
                  </a:cxn>
                  <a:cxn ang="0">
                    <a:pos x="T8" y="T9"/>
                  </a:cxn>
                  <a:cxn ang="0">
                    <a:pos x="T10" y="T11"/>
                  </a:cxn>
                  <a:cxn ang="0">
                    <a:pos x="T12" y="T13"/>
                  </a:cxn>
                </a:cxnLst>
                <a:rect l="0" t="0" r="r" b="b"/>
                <a:pathLst>
                  <a:path w="112" h="56">
                    <a:moveTo>
                      <a:pt x="32" y="47"/>
                    </a:moveTo>
                    <a:cubicBezTo>
                      <a:pt x="35" y="35"/>
                      <a:pt x="39" y="24"/>
                      <a:pt x="19" y="26"/>
                    </a:cubicBezTo>
                    <a:cubicBezTo>
                      <a:pt x="11" y="27"/>
                      <a:pt x="0" y="24"/>
                      <a:pt x="0" y="11"/>
                    </a:cubicBezTo>
                    <a:cubicBezTo>
                      <a:pt x="17" y="13"/>
                      <a:pt x="35" y="0"/>
                      <a:pt x="52" y="11"/>
                    </a:cubicBezTo>
                    <a:cubicBezTo>
                      <a:pt x="49" y="22"/>
                      <a:pt x="45" y="32"/>
                      <a:pt x="42" y="41"/>
                    </a:cubicBezTo>
                    <a:cubicBezTo>
                      <a:pt x="64" y="53"/>
                      <a:pt x="89" y="42"/>
                      <a:pt x="112" y="51"/>
                    </a:cubicBezTo>
                    <a:cubicBezTo>
                      <a:pt x="85" y="49"/>
                      <a:pt x="58" y="56"/>
                      <a:pt x="32" y="47"/>
                    </a:cubicBezTo>
                    <a:close/>
                  </a:path>
                </a:pathLst>
              </a:custGeom>
              <a:solidFill>
                <a:srgbClr val="A8CF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6" name="Freeform 580"/>
              <p:cNvSpPr/>
              <p:nvPr/>
            </p:nvSpPr>
            <p:spPr bwMode="auto">
              <a:xfrm>
                <a:off x="2360" y="4078"/>
                <a:ext cx="41" cy="25"/>
              </a:xfrm>
              <a:custGeom>
                <a:avLst/>
                <a:gdLst>
                  <a:gd name="T0" fmla="*/ 12 w 36"/>
                  <a:gd name="T1" fmla="*/ 22 h 22"/>
                  <a:gd name="T2" fmla="*/ 0 w 36"/>
                  <a:gd name="T3" fmla="*/ 16 h 22"/>
                  <a:gd name="T4" fmla="*/ 32 w 36"/>
                  <a:gd name="T5" fmla="*/ 2 h 22"/>
                  <a:gd name="T6" fmla="*/ 12 w 36"/>
                  <a:gd name="T7" fmla="*/ 22 h 22"/>
                </a:gdLst>
                <a:ahLst/>
                <a:cxnLst>
                  <a:cxn ang="0">
                    <a:pos x="T0" y="T1"/>
                  </a:cxn>
                  <a:cxn ang="0">
                    <a:pos x="T2" y="T3"/>
                  </a:cxn>
                  <a:cxn ang="0">
                    <a:pos x="T4" y="T5"/>
                  </a:cxn>
                  <a:cxn ang="0">
                    <a:pos x="T6" y="T7"/>
                  </a:cxn>
                </a:cxnLst>
                <a:rect l="0" t="0" r="r" b="b"/>
                <a:pathLst>
                  <a:path w="36" h="22">
                    <a:moveTo>
                      <a:pt x="12" y="22"/>
                    </a:moveTo>
                    <a:cubicBezTo>
                      <a:pt x="8" y="20"/>
                      <a:pt x="4" y="18"/>
                      <a:pt x="0" y="16"/>
                    </a:cubicBezTo>
                    <a:cubicBezTo>
                      <a:pt x="13" y="18"/>
                      <a:pt x="18" y="0"/>
                      <a:pt x="32" y="2"/>
                    </a:cubicBezTo>
                    <a:cubicBezTo>
                      <a:pt x="36" y="20"/>
                      <a:pt x="23" y="19"/>
                      <a:pt x="12" y="22"/>
                    </a:cubicBezTo>
                    <a:close/>
                  </a:path>
                </a:pathLst>
              </a:custGeom>
              <a:solidFill>
                <a:srgbClr val="66AB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7" name="Freeform 581"/>
              <p:cNvSpPr/>
              <p:nvPr/>
            </p:nvSpPr>
            <p:spPr bwMode="auto">
              <a:xfrm>
                <a:off x="1857" y="4110"/>
                <a:ext cx="31" cy="15"/>
              </a:xfrm>
              <a:custGeom>
                <a:avLst/>
                <a:gdLst>
                  <a:gd name="T0" fmla="*/ 0 w 28"/>
                  <a:gd name="T1" fmla="*/ 10 h 13"/>
                  <a:gd name="T2" fmla="*/ 28 w 28"/>
                  <a:gd name="T3" fmla="*/ 6 h 13"/>
                  <a:gd name="T4" fmla="*/ 0 w 28"/>
                  <a:gd name="T5" fmla="*/ 10 h 13"/>
                </a:gdLst>
                <a:ahLst/>
                <a:cxnLst>
                  <a:cxn ang="0">
                    <a:pos x="T0" y="T1"/>
                  </a:cxn>
                  <a:cxn ang="0">
                    <a:pos x="T2" y="T3"/>
                  </a:cxn>
                  <a:cxn ang="0">
                    <a:pos x="T4" y="T5"/>
                  </a:cxn>
                </a:cxnLst>
                <a:rect l="0" t="0" r="r" b="b"/>
                <a:pathLst>
                  <a:path w="28" h="13">
                    <a:moveTo>
                      <a:pt x="0" y="10"/>
                    </a:moveTo>
                    <a:cubicBezTo>
                      <a:pt x="8" y="2"/>
                      <a:pt x="18" y="0"/>
                      <a:pt x="28" y="6"/>
                    </a:cubicBezTo>
                    <a:cubicBezTo>
                      <a:pt x="19" y="13"/>
                      <a:pt x="9" y="9"/>
                      <a:pt x="0" y="10"/>
                    </a:cubicBezTo>
                    <a:close/>
                  </a:path>
                </a:pathLst>
              </a:custGeom>
              <a:solidFill>
                <a:srgbClr val="AE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8" name="Freeform 582"/>
              <p:cNvSpPr/>
              <p:nvPr/>
            </p:nvSpPr>
            <p:spPr bwMode="auto">
              <a:xfrm>
                <a:off x="636" y="3987"/>
                <a:ext cx="843" cy="54"/>
              </a:xfrm>
              <a:custGeom>
                <a:avLst/>
                <a:gdLst>
                  <a:gd name="T0" fmla="*/ 86 w 750"/>
                  <a:gd name="T1" fmla="*/ 3 h 48"/>
                  <a:gd name="T2" fmla="*/ 174 w 750"/>
                  <a:gd name="T3" fmla="*/ 5 h 48"/>
                  <a:gd name="T4" fmla="*/ 350 w 750"/>
                  <a:gd name="T5" fmla="*/ 13 h 48"/>
                  <a:gd name="T6" fmla="*/ 507 w 750"/>
                  <a:gd name="T7" fmla="*/ 22 h 48"/>
                  <a:gd name="T8" fmla="*/ 662 w 750"/>
                  <a:gd name="T9" fmla="*/ 21 h 48"/>
                  <a:gd name="T10" fmla="*/ 750 w 750"/>
                  <a:gd name="T11" fmla="*/ 23 h 48"/>
                  <a:gd name="T12" fmla="*/ 734 w 750"/>
                  <a:gd name="T13" fmla="*/ 43 h 48"/>
                  <a:gd name="T14" fmla="*/ 686 w 750"/>
                  <a:gd name="T15" fmla="*/ 46 h 48"/>
                  <a:gd name="T16" fmla="*/ 479 w 750"/>
                  <a:gd name="T17" fmla="*/ 43 h 48"/>
                  <a:gd name="T18" fmla="*/ 375 w 750"/>
                  <a:gd name="T19" fmla="*/ 41 h 48"/>
                  <a:gd name="T20" fmla="*/ 174 w 750"/>
                  <a:gd name="T21" fmla="*/ 28 h 48"/>
                  <a:gd name="T22" fmla="*/ 57 w 750"/>
                  <a:gd name="T23" fmla="*/ 29 h 48"/>
                  <a:gd name="T24" fmla="*/ 30 w 750"/>
                  <a:gd name="T25" fmla="*/ 26 h 48"/>
                  <a:gd name="T26" fmla="*/ 15 w 750"/>
                  <a:gd name="T27" fmla="*/ 23 h 48"/>
                  <a:gd name="T28" fmla="*/ 1 w 750"/>
                  <a:gd name="T29" fmla="*/ 16 h 48"/>
                  <a:gd name="T30" fmla="*/ 15 w 750"/>
                  <a:gd name="T31" fmla="*/ 5 h 48"/>
                  <a:gd name="T32" fmla="*/ 62 w 750"/>
                  <a:gd name="T33" fmla="*/ 6 h 48"/>
                  <a:gd name="T34" fmla="*/ 86 w 750"/>
                  <a:gd name="T35" fmla="*/ 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0" h="48">
                    <a:moveTo>
                      <a:pt x="86" y="3"/>
                    </a:moveTo>
                    <a:cubicBezTo>
                      <a:pt x="115" y="3"/>
                      <a:pt x="145" y="0"/>
                      <a:pt x="174" y="5"/>
                    </a:cubicBezTo>
                    <a:cubicBezTo>
                      <a:pt x="232" y="14"/>
                      <a:pt x="291" y="8"/>
                      <a:pt x="350" y="13"/>
                    </a:cubicBezTo>
                    <a:cubicBezTo>
                      <a:pt x="402" y="17"/>
                      <a:pt x="454" y="22"/>
                      <a:pt x="507" y="22"/>
                    </a:cubicBezTo>
                    <a:cubicBezTo>
                      <a:pt x="558" y="22"/>
                      <a:pt x="610" y="26"/>
                      <a:pt x="662" y="21"/>
                    </a:cubicBezTo>
                    <a:cubicBezTo>
                      <a:pt x="691" y="18"/>
                      <a:pt x="721" y="20"/>
                      <a:pt x="750" y="23"/>
                    </a:cubicBezTo>
                    <a:cubicBezTo>
                      <a:pt x="749" y="33"/>
                      <a:pt x="739" y="36"/>
                      <a:pt x="734" y="43"/>
                    </a:cubicBezTo>
                    <a:cubicBezTo>
                      <a:pt x="718" y="48"/>
                      <a:pt x="702" y="46"/>
                      <a:pt x="686" y="46"/>
                    </a:cubicBezTo>
                    <a:cubicBezTo>
                      <a:pt x="617" y="46"/>
                      <a:pt x="548" y="45"/>
                      <a:pt x="479" y="43"/>
                    </a:cubicBezTo>
                    <a:cubicBezTo>
                      <a:pt x="444" y="42"/>
                      <a:pt x="409" y="43"/>
                      <a:pt x="375" y="41"/>
                    </a:cubicBezTo>
                    <a:cubicBezTo>
                      <a:pt x="308" y="39"/>
                      <a:pt x="241" y="31"/>
                      <a:pt x="174" y="28"/>
                    </a:cubicBezTo>
                    <a:cubicBezTo>
                      <a:pt x="135" y="26"/>
                      <a:pt x="96" y="27"/>
                      <a:pt x="57" y="29"/>
                    </a:cubicBezTo>
                    <a:cubicBezTo>
                      <a:pt x="48" y="29"/>
                      <a:pt x="39" y="27"/>
                      <a:pt x="30" y="26"/>
                    </a:cubicBezTo>
                    <a:cubicBezTo>
                      <a:pt x="25" y="24"/>
                      <a:pt x="20" y="23"/>
                      <a:pt x="15" y="23"/>
                    </a:cubicBezTo>
                    <a:cubicBezTo>
                      <a:pt x="9" y="23"/>
                      <a:pt x="1" y="24"/>
                      <a:pt x="1" y="16"/>
                    </a:cubicBezTo>
                    <a:cubicBezTo>
                      <a:pt x="0" y="7"/>
                      <a:pt x="9" y="5"/>
                      <a:pt x="15" y="5"/>
                    </a:cubicBezTo>
                    <a:cubicBezTo>
                      <a:pt x="31" y="5"/>
                      <a:pt x="46" y="4"/>
                      <a:pt x="62" y="6"/>
                    </a:cubicBezTo>
                    <a:cubicBezTo>
                      <a:pt x="70" y="7"/>
                      <a:pt x="79" y="10"/>
                      <a:pt x="86" y="3"/>
                    </a:cubicBezTo>
                    <a:close/>
                  </a:path>
                </a:pathLst>
              </a:custGeom>
              <a:solidFill>
                <a:srgbClr val="52A1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9" name="Freeform 583"/>
              <p:cNvSpPr/>
              <p:nvPr/>
            </p:nvSpPr>
            <p:spPr bwMode="auto">
              <a:xfrm>
                <a:off x="1461" y="3994"/>
                <a:ext cx="574" cy="45"/>
              </a:xfrm>
              <a:custGeom>
                <a:avLst/>
                <a:gdLst>
                  <a:gd name="T0" fmla="*/ 0 w 511"/>
                  <a:gd name="T1" fmla="*/ 37 h 40"/>
                  <a:gd name="T2" fmla="*/ 16 w 511"/>
                  <a:gd name="T3" fmla="*/ 17 h 40"/>
                  <a:gd name="T4" fmla="*/ 233 w 511"/>
                  <a:gd name="T5" fmla="*/ 13 h 40"/>
                  <a:gd name="T6" fmla="*/ 312 w 511"/>
                  <a:gd name="T7" fmla="*/ 11 h 40"/>
                  <a:gd name="T8" fmla="*/ 421 w 511"/>
                  <a:gd name="T9" fmla="*/ 8 h 40"/>
                  <a:gd name="T10" fmla="*/ 432 w 511"/>
                  <a:gd name="T11" fmla="*/ 6 h 40"/>
                  <a:gd name="T12" fmla="*/ 504 w 511"/>
                  <a:gd name="T13" fmla="*/ 10 h 40"/>
                  <a:gd name="T14" fmla="*/ 501 w 511"/>
                  <a:gd name="T15" fmla="*/ 34 h 40"/>
                  <a:gd name="T16" fmla="*/ 466 w 511"/>
                  <a:gd name="T17" fmla="*/ 37 h 40"/>
                  <a:gd name="T18" fmla="*/ 241 w 511"/>
                  <a:gd name="T19" fmla="*/ 37 h 40"/>
                  <a:gd name="T20" fmla="*/ 106 w 511"/>
                  <a:gd name="T21" fmla="*/ 38 h 40"/>
                  <a:gd name="T22" fmla="*/ 0 w 511"/>
                  <a:gd name="T23" fmla="*/ 3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1" h="40">
                    <a:moveTo>
                      <a:pt x="0" y="37"/>
                    </a:moveTo>
                    <a:cubicBezTo>
                      <a:pt x="0" y="26"/>
                      <a:pt x="8" y="22"/>
                      <a:pt x="16" y="17"/>
                    </a:cubicBezTo>
                    <a:cubicBezTo>
                      <a:pt x="88" y="11"/>
                      <a:pt x="160" y="14"/>
                      <a:pt x="233" y="13"/>
                    </a:cubicBezTo>
                    <a:cubicBezTo>
                      <a:pt x="259" y="13"/>
                      <a:pt x="286" y="11"/>
                      <a:pt x="312" y="11"/>
                    </a:cubicBezTo>
                    <a:cubicBezTo>
                      <a:pt x="349" y="12"/>
                      <a:pt x="385" y="10"/>
                      <a:pt x="421" y="8"/>
                    </a:cubicBezTo>
                    <a:cubicBezTo>
                      <a:pt x="425" y="8"/>
                      <a:pt x="429" y="7"/>
                      <a:pt x="432" y="6"/>
                    </a:cubicBezTo>
                    <a:cubicBezTo>
                      <a:pt x="456" y="3"/>
                      <a:pt x="480" y="0"/>
                      <a:pt x="504" y="10"/>
                    </a:cubicBezTo>
                    <a:cubicBezTo>
                      <a:pt x="511" y="19"/>
                      <a:pt x="497" y="25"/>
                      <a:pt x="501" y="34"/>
                    </a:cubicBezTo>
                    <a:cubicBezTo>
                      <a:pt x="490" y="40"/>
                      <a:pt x="478" y="37"/>
                      <a:pt x="466" y="37"/>
                    </a:cubicBezTo>
                    <a:cubicBezTo>
                      <a:pt x="391" y="37"/>
                      <a:pt x="316" y="37"/>
                      <a:pt x="241" y="37"/>
                    </a:cubicBezTo>
                    <a:cubicBezTo>
                      <a:pt x="196" y="37"/>
                      <a:pt x="151" y="35"/>
                      <a:pt x="106" y="38"/>
                    </a:cubicBezTo>
                    <a:cubicBezTo>
                      <a:pt x="70" y="40"/>
                      <a:pt x="35" y="34"/>
                      <a:pt x="0" y="37"/>
                    </a:cubicBezTo>
                    <a:close/>
                  </a:path>
                </a:pathLst>
              </a:custGeom>
              <a:solidFill>
                <a:srgbClr val="509F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584"/>
              <p:cNvSpPr/>
              <p:nvPr/>
            </p:nvSpPr>
            <p:spPr bwMode="auto">
              <a:xfrm>
                <a:off x="412" y="3973"/>
                <a:ext cx="321" cy="49"/>
              </a:xfrm>
              <a:custGeom>
                <a:avLst/>
                <a:gdLst>
                  <a:gd name="T0" fmla="*/ 285 w 285"/>
                  <a:gd name="T1" fmla="*/ 16 h 44"/>
                  <a:gd name="T2" fmla="*/ 269 w 285"/>
                  <a:gd name="T3" fmla="*/ 27 h 44"/>
                  <a:gd name="T4" fmla="*/ 229 w 285"/>
                  <a:gd name="T5" fmla="*/ 22 h 44"/>
                  <a:gd name="T6" fmla="*/ 202 w 285"/>
                  <a:gd name="T7" fmla="*/ 27 h 44"/>
                  <a:gd name="T8" fmla="*/ 229 w 285"/>
                  <a:gd name="T9" fmla="*/ 39 h 44"/>
                  <a:gd name="T10" fmla="*/ 56 w 285"/>
                  <a:gd name="T11" fmla="*/ 35 h 44"/>
                  <a:gd name="T12" fmla="*/ 13 w 285"/>
                  <a:gd name="T13" fmla="*/ 29 h 44"/>
                  <a:gd name="T14" fmla="*/ 9 w 285"/>
                  <a:gd name="T15" fmla="*/ 8 h 44"/>
                  <a:gd name="T16" fmla="*/ 34 w 285"/>
                  <a:gd name="T17" fmla="*/ 8 h 44"/>
                  <a:gd name="T18" fmla="*/ 53 w 285"/>
                  <a:gd name="T19" fmla="*/ 0 h 44"/>
                  <a:gd name="T20" fmla="*/ 57 w 285"/>
                  <a:gd name="T21" fmla="*/ 1 h 44"/>
                  <a:gd name="T22" fmla="*/ 97 w 285"/>
                  <a:gd name="T23" fmla="*/ 8 h 44"/>
                  <a:gd name="T24" fmla="*/ 285 w 285"/>
                  <a:gd name="T25"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5" h="44">
                    <a:moveTo>
                      <a:pt x="285" y="16"/>
                    </a:moveTo>
                    <a:cubicBezTo>
                      <a:pt x="284" y="26"/>
                      <a:pt x="272" y="28"/>
                      <a:pt x="269" y="27"/>
                    </a:cubicBezTo>
                    <a:cubicBezTo>
                      <a:pt x="256" y="19"/>
                      <a:pt x="242" y="29"/>
                      <a:pt x="229" y="22"/>
                    </a:cubicBezTo>
                    <a:cubicBezTo>
                      <a:pt x="219" y="17"/>
                      <a:pt x="211" y="22"/>
                      <a:pt x="202" y="27"/>
                    </a:cubicBezTo>
                    <a:cubicBezTo>
                      <a:pt x="209" y="37"/>
                      <a:pt x="224" y="27"/>
                      <a:pt x="229" y="39"/>
                    </a:cubicBezTo>
                    <a:cubicBezTo>
                      <a:pt x="171" y="39"/>
                      <a:pt x="113" y="44"/>
                      <a:pt x="56" y="35"/>
                    </a:cubicBezTo>
                    <a:cubicBezTo>
                      <a:pt x="42" y="33"/>
                      <a:pt x="26" y="43"/>
                      <a:pt x="13" y="29"/>
                    </a:cubicBezTo>
                    <a:cubicBezTo>
                      <a:pt x="5" y="23"/>
                      <a:pt x="0" y="17"/>
                      <a:pt x="9" y="8"/>
                    </a:cubicBezTo>
                    <a:cubicBezTo>
                      <a:pt x="17" y="2"/>
                      <a:pt x="26" y="4"/>
                      <a:pt x="34" y="8"/>
                    </a:cubicBezTo>
                    <a:cubicBezTo>
                      <a:pt x="44" y="13"/>
                      <a:pt x="50" y="11"/>
                      <a:pt x="53" y="0"/>
                    </a:cubicBezTo>
                    <a:cubicBezTo>
                      <a:pt x="54" y="0"/>
                      <a:pt x="56" y="0"/>
                      <a:pt x="57" y="1"/>
                    </a:cubicBezTo>
                    <a:cubicBezTo>
                      <a:pt x="70" y="3"/>
                      <a:pt x="84" y="4"/>
                      <a:pt x="97" y="8"/>
                    </a:cubicBezTo>
                    <a:cubicBezTo>
                      <a:pt x="160" y="8"/>
                      <a:pt x="222" y="10"/>
                      <a:pt x="285" y="16"/>
                    </a:cubicBezTo>
                    <a:close/>
                  </a:path>
                </a:pathLst>
              </a:custGeom>
              <a:solidFill>
                <a:srgbClr val="60AA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585"/>
              <p:cNvSpPr/>
              <p:nvPr/>
            </p:nvSpPr>
            <p:spPr bwMode="auto">
              <a:xfrm>
                <a:off x="2011" y="4003"/>
                <a:ext cx="233" cy="33"/>
              </a:xfrm>
              <a:custGeom>
                <a:avLst/>
                <a:gdLst>
                  <a:gd name="T0" fmla="*/ 12 w 208"/>
                  <a:gd name="T1" fmla="*/ 26 h 29"/>
                  <a:gd name="T2" fmla="*/ 1 w 208"/>
                  <a:gd name="T3" fmla="*/ 22 h 29"/>
                  <a:gd name="T4" fmla="*/ 7 w 208"/>
                  <a:gd name="T5" fmla="*/ 16 h 29"/>
                  <a:gd name="T6" fmla="*/ 15 w 208"/>
                  <a:gd name="T7" fmla="*/ 5 h 29"/>
                  <a:gd name="T8" fmla="*/ 30 w 208"/>
                  <a:gd name="T9" fmla="*/ 2 h 29"/>
                  <a:gd name="T10" fmla="*/ 45 w 208"/>
                  <a:gd name="T11" fmla="*/ 4 h 29"/>
                  <a:gd name="T12" fmla="*/ 111 w 208"/>
                  <a:gd name="T13" fmla="*/ 1 h 29"/>
                  <a:gd name="T14" fmla="*/ 170 w 208"/>
                  <a:gd name="T15" fmla="*/ 0 h 29"/>
                  <a:gd name="T16" fmla="*/ 193 w 208"/>
                  <a:gd name="T17" fmla="*/ 2 h 29"/>
                  <a:gd name="T18" fmla="*/ 205 w 208"/>
                  <a:gd name="T19" fmla="*/ 6 h 29"/>
                  <a:gd name="T20" fmla="*/ 196 w 208"/>
                  <a:gd name="T21" fmla="*/ 12 h 29"/>
                  <a:gd name="T22" fmla="*/ 147 w 208"/>
                  <a:gd name="T23" fmla="*/ 25 h 29"/>
                  <a:gd name="T24" fmla="*/ 12 w 208"/>
                  <a:gd name="T25"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9">
                    <a:moveTo>
                      <a:pt x="12" y="26"/>
                    </a:moveTo>
                    <a:cubicBezTo>
                      <a:pt x="8" y="25"/>
                      <a:pt x="3" y="26"/>
                      <a:pt x="1" y="22"/>
                    </a:cubicBezTo>
                    <a:cubicBezTo>
                      <a:pt x="0" y="17"/>
                      <a:pt x="5" y="18"/>
                      <a:pt x="7" y="16"/>
                    </a:cubicBezTo>
                    <a:cubicBezTo>
                      <a:pt x="10" y="13"/>
                      <a:pt x="12" y="9"/>
                      <a:pt x="15" y="5"/>
                    </a:cubicBezTo>
                    <a:cubicBezTo>
                      <a:pt x="19" y="0"/>
                      <a:pt x="25" y="2"/>
                      <a:pt x="30" y="2"/>
                    </a:cubicBezTo>
                    <a:cubicBezTo>
                      <a:pt x="35" y="3"/>
                      <a:pt x="40" y="4"/>
                      <a:pt x="45" y="4"/>
                    </a:cubicBezTo>
                    <a:cubicBezTo>
                      <a:pt x="67" y="0"/>
                      <a:pt x="89" y="6"/>
                      <a:pt x="111" y="1"/>
                    </a:cubicBezTo>
                    <a:cubicBezTo>
                      <a:pt x="131" y="1"/>
                      <a:pt x="151" y="1"/>
                      <a:pt x="170" y="0"/>
                    </a:cubicBezTo>
                    <a:cubicBezTo>
                      <a:pt x="178" y="6"/>
                      <a:pt x="185" y="4"/>
                      <a:pt x="193" y="2"/>
                    </a:cubicBezTo>
                    <a:cubicBezTo>
                      <a:pt x="197" y="0"/>
                      <a:pt x="203" y="1"/>
                      <a:pt x="205" y="6"/>
                    </a:cubicBezTo>
                    <a:cubicBezTo>
                      <a:pt x="208" y="15"/>
                      <a:pt x="198" y="9"/>
                      <a:pt x="196" y="12"/>
                    </a:cubicBezTo>
                    <a:cubicBezTo>
                      <a:pt x="183" y="29"/>
                      <a:pt x="162" y="15"/>
                      <a:pt x="147" y="25"/>
                    </a:cubicBezTo>
                    <a:cubicBezTo>
                      <a:pt x="102" y="29"/>
                      <a:pt x="57" y="24"/>
                      <a:pt x="12" y="26"/>
                    </a:cubicBezTo>
                    <a:close/>
                  </a:path>
                </a:pathLst>
              </a:custGeom>
              <a:solidFill>
                <a:srgbClr val="3F9A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2" name="Freeform 586"/>
              <p:cNvSpPr/>
              <p:nvPr/>
            </p:nvSpPr>
            <p:spPr bwMode="auto">
              <a:xfrm>
                <a:off x="189" y="3961"/>
                <a:ext cx="203" cy="52"/>
              </a:xfrm>
              <a:custGeom>
                <a:avLst/>
                <a:gdLst>
                  <a:gd name="T0" fmla="*/ 0 w 181"/>
                  <a:gd name="T1" fmla="*/ 10 h 47"/>
                  <a:gd name="T2" fmla="*/ 0 w 181"/>
                  <a:gd name="T3" fmla="*/ 7 h 47"/>
                  <a:gd name="T4" fmla="*/ 27 w 181"/>
                  <a:gd name="T5" fmla="*/ 4 h 47"/>
                  <a:gd name="T6" fmla="*/ 35 w 181"/>
                  <a:gd name="T7" fmla="*/ 1 h 47"/>
                  <a:gd name="T8" fmla="*/ 40 w 181"/>
                  <a:gd name="T9" fmla="*/ 0 h 47"/>
                  <a:gd name="T10" fmla="*/ 69 w 181"/>
                  <a:gd name="T11" fmla="*/ 11 h 47"/>
                  <a:gd name="T12" fmla="*/ 113 w 181"/>
                  <a:gd name="T13" fmla="*/ 17 h 47"/>
                  <a:gd name="T14" fmla="*/ 160 w 181"/>
                  <a:gd name="T15" fmla="*/ 27 h 47"/>
                  <a:gd name="T16" fmla="*/ 181 w 181"/>
                  <a:gd name="T17" fmla="*/ 27 h 47"/>
                  <a:gd name="T18" fmla="*/ 152 w 181"/>
                  <a:gd name="T19" fmla="*/ 37 h 47"/>
                  <a:gd name="T20" fmla="*/ 100 w 181"/>
                  <a:gd name="T21" fmla="*/ 32 h 47"/>
                  <a:gd name="T22" fmla="*/ 98 w 181"/>
                  <a:gd name="T23" fmla="*/ 31 h 47"/>
                  <a:gd name="T24" fmla="*/ 97 w 181"/>
                  <a:gd name="T25" fmla="*/ 32 h 47"/>
                  <a:gd name="T26" fmla="*/ 0 w 181"/>
                  <a:gd name="T27"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1" h="47">
                    <a:moveTo>
                      <a:pt x="0" y="10"/>
                    </a:moveTo>
                    <a:cubicBezTo>
                      <a:pt x="0" y="9"/>
                      <a:pt x="0" y="8"/>
                      <a:pt x="0" y="7"/>
                    </a:cubicBezTo>
                    <a:cubicBezTo>
                      <a:pt x="8" y="2"/>
                      <a:pt x="17" y="1"/>
                      <a:pt x="27" y="4"/>
                    </a:cubicBezTo>
                    <a:cubicBezTo>
                      <a:pt x="31" y="6"/>
                      <a:pt x="39" y="18"/>
                      <a:pt x="35" y="1"/>
                    </a:cubicBezTo>
                    <a:cubicBezTo>
                      <a:pt x="37" y="0"/>
                      <a:pt x="40" y="0"/>
                      <a:pt x="40" y="0"/>
                    </a:cubicBezTo>
                    <a:cubicBezTo>
                      <a:pt x="46" y="15"/>
                      <a:pt x="60" y="6"/>
                      <a:pt x="69" y="11"/>
                    </a:cubicBezTo>
                    <a:cubicBezTo>
                      <a:pt x="83" y="18"/>
                      <a:pt x="97" y="20"/>
                      <a:pt x="113" y="17"/>
                    </a:cubicBezTo>
                    <a:cubicBezTo>
                      <a:pt x="129" y="13"/>
                      <a:pt x="147" y="11"/>
                      <a:pt x="160" y="27"/>
                    </a:cubicBezTo>
                    <a:cubicBezTo>
                      <a:pt x="167" y="20"/>
                      <a:pt x="174" y="19"/>
                      <a:pt x="181" y="27"/>
                    </a:cubicBezTo>
                    <a:cubicBezTo>
                      <a:pt x="177" y="47"/>
                      <a:pt x="157" y="39"/>
                      <a:pt x="152" y="37"/>
                    </a:cubicBezTo>
                    <a:cubicBezTo>
                      <a:pt x="134" y="29"/>
                      <a:pt x="117" y="35"/>
                      <a:pt x="100" y="32"/>
                    </a:cubicBezTo>
                    <a:cubicBezTo>
                      <a:pt x="98" y="31"/>
                      <a:pt x="98" y="31"/>
                      <a:pt x="98" y="31"/>
                    </a:cubicBezTo>
                    <a:cubicBezTo>
                      <a:pt x="97" y="32"/>
                      <a:pt x="97" y="32"/>
                      <a:pt x="97" y="32"/>
                    </a:cubicBezTo>
                    <a:cubicBezTo>
                      <a:pt x="62" y="33"/>
                      <a:pt x="29" y="32"/>
                      <a:pt x="0" y="10"/>
                    </a:cubicBezTo>
                    <a:close/>
                  </a:path>
                </a:pathLst>
              </a:custGeom>
              <a:solidFill>
                <a:srgbClr val="4999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3" name="Freeform 587"/>
              <p:cNvSpPr/>
              <p:nvPr/>
            </p:nvSpPr>
            <p:spPr bwMode="auto">
              <a:xfrm>
                <a:off x="1322" y="4064"/>
                <a:ext cx="175" cy="41"/>
              </a:xfrm>
              <a:custGeom>
                <a:avLst/>
                <a:gdLst>
                  <a:gd name="T0" fmla="*/ 156 w 156"/>
                  <a:gd name="T1" fmla="*/ 11 h 37"/>
                  <a:gd name="T2" fmla="*/ 101 w 156"/>
                  <a:gd name="T3" fmla="*/ 17 h 37"/>
                  <a:gd name="T4" fmla="*/ 64 w 156"/>
                  <a:gd name="T5" fmla="*/ 19 h 37"/>
                  <a:gd name="T6" fmla="*/ 58 w 156"/>
                  <a:gd name="T7" fmla="*/ 23 h 37"/>
                  <a:gd name="T8" fmla="*/ 39 w 156"/>
                  <a:gd name="T9" fmla="*/ 30 h 37"/>
                  <a:gd name="T10" fmla="*/ 0 w 156"/>
                  <a:gd name="T11" fmla="*/ 22 h 37"/>
                  <a:gd name="T12" fmla="*/ 4 w 156"/>
                  <a:gd name="T13" fmla="*/ 11 h 37"/>
                  <a:gd name="T14" fmla="*/ 112 w 156"/>
                  <a:gd name="T15" fmla="*/ 11 h 37"/>
                  <a:gd name="T16" fmla="*/ 156 w 156"/>
                  <a:gd name="T17" fmla="*/ 1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37">
                    <a:moveTo>
                      <a:pt x="156" y="11"/>
                    </a:moveTo>
                    <a:cubicBezTo>
                      <a:pt x="139" y="24"/>
                      <a:pt x="122" y="29"/>
                      <a:pt x="101" y="17"/>
                    </a:cubicBezTo>
                    <a:cubicBezTo>
                      <a:pt x="90" y="10"/>
                      <a:pt x="76" y="17"/>
                      <a:pt x="64" y="19"/>
                    </a:cubicBezTo>
                    <a:cubicBezTo>
                      <a:pt x="61" y="19"/>
                      <a:pt x="59" y="19"/>
                      <a:pt x="58" y="23"/>
                    </a:cubicBezTo>
                    <a:cubicBezTo>
                      <a:pt x="55" y="35"/>
                      <a:pt x="51" y="37"/>
                      <a:pt x="39" y="30"/>
                    </a:cubicBezTo>
                    <a:cubicBezTo>
                      <a:pt x="27" y="23"/>
                      <a:pt x="13" y="27"/>
                      <a:pt x="0" y="22"/>
                    </a:cubicBezTo>
                    <a:cubicBezTo>
                      <a:pt x="1" y="18"/>
                      <a:pt x="3" y="15"/>
                      <a:pt x="4" y="11"/>
                    </a:cubicBezTo>
                    <a:cubicBezTo>
                      <a:pt x="40" y="7"/>
                      <a:pt x="75" y="0"/>
                      <a:pt x="112" y="11"/>
                    </a:cubicBezTo>
                    <a:cubicBezTo>
                      <a:pt x="125" y="16"/>
                      <a:pt x="141" y="14"/>
                      <a:pt x="156" y="11"/>
                    </a:cubicBezTo>
                    <a:close/>
                  </a:path>
                </a:pathLst>
              </a:custGeom>
              <a:solidFill>
                <a:srgbClr val="A8CF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4" name="Freeform 588"/>
              <p:cNvSpPr/>
              <p:nvPr/>
            </p:nvSpPr>
            <p:spPr bwMode="auto">
              <a:xfrm>
                <a:off x="162" y="3972"/>
                <a:ext cx="136" cy="33"/>
              </a:xfrm>
              <a:custGeom>
                <a:avLst/>
                <a:gdLst>
                  <a:gd name="T0" fmla="*/ 24 w 121"/>
                  <a:gd name="T1" fmla="*/ 0 h 30"/>
                  <a:gd name="T2" fmla="*/ 61 w 121"/>
                  <a:gd name="T3" fmla="*/ 13 h 30"/>
                  <a:gd name="T4" fmla="*/ 121 w 121"/>
                  <a:gd name="T5" fmla="*/ 22 h 30"/>
                  <a:gd name="T6" fmla="*/ 105 w 121"/>
                  <a:gd name="T7" fmla="*/ 28 h 30"/>
                  <a:gd name="T8" fmla="*/ 5 w 121"/>
                  <a:gd name="T9" fmla="*/ 17 h 30"/>
                  <a:gd name="T10" fmla="*/ 0 w 121"/>
                  <a:gd name="T11" fmla="*/ 13 h 30"/>
                  <a:gd name="T12" fmla="*/ 24 w 12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121" h="30">
                    <a:moveTo>
                      <a:pt x="24" y="0"/>
                    </a:moveTo>
                    <a:cubicBezTo>
                      <a:pt x="38" y="0"/>
                      <a:pt x="49" y="9"/>
                      <a:pt x="61" y="13"/>
                    </a:cubicBezTo>
                    <a:cubicBezTo>
                      <a:pt x="81" y="19"/>
                      <a:pt x="101" y="14"/>
                      <a:pt x="121" y="22"/>
                    </a:cubicBezTo>
                    <a:cubicBezTo>
                      <a:pt x="117" y="28"/>
                      <a:pt x="111" y="30"/>
                      <a:pt x="105" y="28"/>
                    </a:cubicBezTo>
                    <a:cubicBezTo>
                      <a:pt x="72" y="21"/>
                      <a:pt x="38" y="21"/>
                      <a:pt x="5" y="17"/>
                    </a:cubicBezTo>
                    <a:cubicBezTo>
                      <a:pt x="3" y="16"/>
                      <a:pt x="1" y="14"/>
                      <a:pt x="0" y="13"/>
                    </a:cubicBezTo>
                    <a:cubicBezTo>
                      <a:pt x="6" y="5"/>
                      <a:pt x="20" y="12"/>
                      <a:pt x="24" y="0"/>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5" name="Freeform 589"/>
              <p:cNvSpPr/>
              <p:nvPr/>
            </p:nvSpPr>
            <p:spPr bwMode="auto">
              <a:xfrm>
                <a:off x="301" y="3984"/>
                <a:ext cx="113" cy="30"/>
              </a:xfrm>
              <a:custGeom>
                <a:avLst/>
                <a:gdLst>
                  <a:gd name="T0" fmla="*/ 0 w 100"/>
                  <a:gd name="T1" fmla="*/ 11 h 27"/>
                  <a:gd name="T2" fmla="*/ 27 w 100"/>
                  <a:gd name="T3" fmla="*/ 6 h 27"/>
                  <a:gd name="T4" fmla="*/ 65 w 100"/>
                  <a:gd name="T5" fmla="*/ 14 h 27"/>
                  <a:gd name="T6" fmla="*/ 81 w 100"/>
                  <a:gd name="T7" fmla="*/ 6 h 27"/>
                  <a:gd name="T8" fmla="*/ 100 w 100"/>
                  <a:gd name="T9" fmla="*/ 18 h 27"/>
                  <a:gd name="T10" fmla="*/ 50 w 100"/>
                  <a:gd name="T11" fmla="*/ 20 h 27"/>
                  <a:gd name="T12" fmla="*/ 0 w 100"/>
                  <a:gd name="T13" fmla="*/ 11 h 27"/>
                </a:gdLst>
                <a:ahLst/>
                <a:cxnLst>
                  <a:cxn ang="0">
                    <a:pos x="T0" y="T1"/>
                  </a:cxn>
                  <a:cxn ang="0">
                    <a:pos x="T2" y="T3"/>
                  </a:cxn>
                  <a:cxn ang="0">
                    <a:pos x="T4" y="T5"/>
                  </a:cxn>
                  <a:cxn ang="0">
                    <a:pos x="T6" y="T7"/>
                  </a:cxn>
                  <a:cxn ang="0">
                    <a:pos x="T8" y="T9"/>
                  </a:cxn>
                  <a:cxn ang="0">
                    <a:pos x="T10" y="T11"/>
                  </a:cxn>
                  <a:cxn ang="0">
                    <a:pos x="T12" y="T13"/>
                  </a:cxn>
                </a:cxnLst>
                <a:rect l="0" t="0" r="r" b="b"/>
                <a:pathLst>
                  <a:path w="100" h="27">
                    <a:moveTo>
                      <a:pt x="0" y="11"/>
                    </a:moveTo>
                    <a:cubicBezTo>
                      <a:pt x="9" y="9"/>
                      <a:pt x="18" y="9"/>
                      <a:pt x="27" y="6"/>
                    </a:cubicBezTo>
                    <a:cubicBezTo>
                      <a:pt x="42" y="0"/>
                      <a:pt x="51" y="16"/>
                      <a:pt x="65" y="14"/>
                    </a:cubicBezTo>
                    <a:cubicBezTo>
                      <a:pt x="71" y="13"/>
                      <a:pt x="79" y="16"/>
                      <a:pt x="81" y="6"/>
                    </a:cubicBezTo>
                    <a:cubicBezTo>
                      <a:pt x="89" y="7"/>
                      <a:pt x="99" y="5"/>
                      <a:pt x="100" y="18"/>
                    </a:cubicBezTo>
                    <a:cubicBezTo>
                      <a:pt x="84" y="27"/>
                      <a:pt x="67" y="15"/>
                      <a:pt x="50" y="20"/>
                    </a:cubicBezTo>
                    <a:cubicBezTo>
                      <a:pt x="33" y="26"/>
                      <a:pt x="16" y="17"/>
                      <a:pt x="0" y="11"/>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6" name="Freeform 590"/>
              <p:cNvSpPr/>
              <p:nvPr/>
            </p:nvSpPr>
            <p:spPr bwMode="auto">
              <a:xfrm>
                <a:off x="1246" y="4063"/>
                <a:ext cx="80" cy="21"/>
              </a:xfrm>
              <a:custGeom>
                <a:avLst/>
                <a:gdLst>
                  <a:gd name="T0" fmla="*/ 71 w 71"/>
                  <a:gd name="T1" fmla="*/ 12 h 19"/>
                  <a:gd name="T2" fmla="*/ 10 w 71"/>
                  <a:gd name="T3" fmla="*/ 19 h 19"/>
                  <a:gd name="T4" fmla="*/ 3 w 71"/>
                  <a:gd name="T5" fmla="*/ 4 h 19"/>
                  <a:gd name="T6" fmla="*/ 71 w 71"/>
                  <a:gd name="T7" fmla="*/ 12 h 19"/>
                </a:gdLst>
                <a:ahLst/>
                <a:cxnLst>
                  <a:cxn ang="0">
                    <a:pos x="T0" y="T1"/>
                  </a:cxn>
                  <a:cxn ang="0">
                    <a:pos x="T2" y="T3"/>
                  </a:cxn>
                  <a:cxn ang="0">
                    <a:pos x="T4" y="T5"/>
                  </a:cxn>
                  <a:cxn ang="0">
                    <a:pos x="T6" y="T7"/>
                  </a:cxn>
                </a:cxnLst>
                <a:rect l="0" t="0" r="r" b="b"/>
                <a:pathLst>
                  <a:path w="71" h="19">
                    <a:moveTo>
                      <a:pt x="71" y="12"/>
                    </a:moveTo>
                    <a:cubicBezTo>
                      <a:pt x="51" y="18"/>
                      <a:pt x="30" y="19"/>
                      <a:pt x="10" y="19"/>
                    </a:cubicBezTo>
                    <a:cubicBezTo>
                      <a:pt x="0" y="19"/>
                      <a:pt x="1" y="11"/>
                      <a:pt x="3" y="4"/>
                    </a:cubicBezTo>
                    <a:cubicBezTo>
                      <a:pt x="26" y="2"/>
                      <a:pt x="49" y="0"/>
                      <a:pt x="71" y="12"/>
                    </a:cubicBezTo>
                    <a:close/>
                  </a:path>
                </a:pathLst>
              </a:custGeom>
              <a:solidFill>
                <a:srgbClr val="A8CF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7" name="Freeform 591"/>
              <p:cNvSpPr/>
              <p:nvPr/>
            </p:nvSpPr>
            <p:spPr bwMode="auto">
              <a:xfrm>
                <a:off x="369" y="3972"/>
                <a:ext cx="58" cy="40"/>
              </a:xfrm>
              <a:custGeom>
                <a:avLst/>
                <a:gdLst>
                  <a:gd name="T0" fmla="*/ 40 w 52"/>
                  <a:gd name="T1" fmla="*/ 29 h 36"/>
                  <a:gd name="T2" fmla="*/ 21 w 52"/>
                  <a:gd name="T3" fmla="*/ 17 h 36"/>
                  <a:gd name="T4" fmla="*/ 0 w 52"/>
                  <a:gd name="T5" fmla="*/ 17 h 36"/>
                  <a:gd name="T6" fmla="*/ 17 w 52"/>
                  <a:gd name="T7" fmla="*/ 6 h 36"/>
                  <a:gd name="T8" fmla="*/ 48 w 52"/>
                  <a:gd name="T9" fmla="*/ 9 h 36"/>
                  <a:gd name="T10" fmla="*/ 52 w 52"/>
                  <a:gd name="T11" fmla="*/ 30 h 36"/>
                  <a:gd name="T12" fmla="*/ 40 w 52"/>
                  <a:gd name="T13" fmla="*/ 29 h 36"/>
                </a:gdLst>
                <a:ahLst/>
                <a:cxnLst>
                  <a:cxn ang="0">
                    <a:pos x="T0" y="T1"/>
                  </a:cxn>
                  <a:cxn ang="0">
                    <a:pos x="T2" y="T3"/>
                  </a:cxn>
                  <a:cxn ang="0">
                    <a:pos x="T4" y="T5"/>
                  </a:cxn>
                  <a:cxn ang="0">
                    <a:pos x="T6" y="T7"/>
                  </a:cxn>
                  <a:cxn ang="0">
                    <a:pos x="T8" y="T9"/>
                  </a:cxn>
                  <a:cxn ang="0">
                    <a:pos x="T10" y="T11"/>
                  </a:cxn>
                  <a:cxn ang="0">
                    <a:pos x="T12" y="T13"/>
                  </a:cxn>
                </a:cxnLst>
                <a:rect l="0" t="0" r="r" b="b"/>
                <a:pathLst>
                  <a:path w="52" h="36">
                    <a:moveTo>
                      <a:pt x="40" y="29"/>
                    </a:moveTo>
                    <a:cubicBezTo>
                      <a:pt x="37" y="19"/>
                      <a:pt x="23" y="28"/>
                      <a:pt x="21" y="17"/>
                    </a:cubicBezTo>
                    <a:cubicBezTo>
                      <a:pt x="14" y="15"/>
                      <a:pt x="7" y="15"/>
                      <a:pt x="0" y="17"/>
                    </a:cubicBezTo>
                    <a:cubicBezTo>
                      <a:pt x="0" y="4"/>
                      <a:pt x="5" y="0"/>
                      <a:pt x="17" y="6"/>
                    </a:cubicBezTo>
                    <a:cubicBezTo>
                      <a:pt x="27" y="10"/>
                      <a:pt x="37" y="11"/>
                      <a:pt x="48" y="9"/>
                    </a:cubicBezTo>
                    <a:cubicBezTo>
                      <a:pt x="43" y="17"/>
                      <a:pt x="52" y="23"/>
                      <a:pt x="52" y="30"/>
                    </a:cubicBezTo>
                    <a:cubicBezTo>
                      <a:pt x="48" y="36"/>
                      <a:pt x="44" y="30"/>
                      <a:pt x="40" y="29"/>
                    </a:cubicBezTo>
                    <a:close/>
                  </a:path>
                </a:pathLst>
              </a:custGeom>
              <a:solidFill>
                <a:srgbClr val="549E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8" name="Freeform 592"/>
              <p:cNvSpPr/>
              <p:nvPr/>
            </p:nvSpPr>
            <p:spPr bwMode="auto">
              <a:xfrm>
                <a:off x="755" y="4058"/>
                <a:ext cx="45" cy="41"/>
              </a:xfrm>
              <a:custGeom>
                <a:avLst/>
                <a:gdLst>
                  <a:gd name="T0" fmla="*/ 40 w 40"/>
                  <a:gd name="T1" fmla="*/ 12 h 36"/>
                  <a:gd name="T2" fmla="*/ 32 w 40"/>
                  <a:gd name="T3" fmla="*/ 20 h 36"/>
                  <a:gd name="T4" fmla="*/ 15 w 40"/>
                  <a:gd name="T5" fmla="*/ 34 h 36"/>
                  <a:gd name="T6" fmla="*/ 0 w 40"/>
                  <a:gd name="T7" fmla="*/ 16 h 36"/>
                  <a:gd name="T8" fmla="*/ 40 w 40"/>
                  <a:gd name="T9" fmla="*/ 12 h 36"/>
                </a:gdLst>
                <a:ahLst/>
                <a:cxnLst>
                  <a:cxn ang="0">
                    <a:pos x="T0" y="T1"/>
                  </a:cxn>
                  <a:cxn ang="0">
                    <a:pos x="T2" y="T3"/>
                  </a:cxn>
                  <a:cxn ang="0">
                    <a:pos x="T4" y="T5"/>
                  </a:cxn>
                  <a:cxn ang="0">
                    <a:pos x="T6" y="T7"/>
                  </a:cxn>
                  <a:cxn ang="0">
                    <a:pos x="T8" y="T9"/>
                  </a:cxn>
                </a:cxnLst>
                <a:rect l="0" t="0" r="r" b="b"/>
                <a:pathLst>
                  <a:path w="40" h="36">
                    <a:moveTo>
                      <a:pt x="40" y="12"/>
                    </a:moveTo>
                    <a:cubicBezTo>
                      <a:pt x="37" y="15"/>
                      <a:pt x="34" y="17"/>
                      <a:pt x="32" y="20"/>
                    </a:cubicBezTo>
                    <a:cubicBezTo>
                      <a:pt x="28" y="28"/>
                      <a:pt x="24" y="36"/>
                      <a:pt x="15" y="34"/>
                    </a:cubicBezTo>
                    <a:cubicBezTo>
                      <a:pt x="7" y="33"/>
                      <a:pt x="1" y="26"/>
                      <a:pt x="0" y="16"/>
                    </a:cubicBezTo>
                    <a:cubicBezTo>
                      <a:pt x="13" y="15"/>
                      <a:pt x="25" y="0"/>
                      <a:pt x="40" y="12"/>
                    </a:cubicBezTo>
                    <a:close/>
                  </a:path>
                </a:pathLst>
              </a:custGeom>
              <a:solidFill>
                <a:srgbClr val="A7D0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9" name="Freeform 593"/>
              <p:cNvSpPr/>
              <p:nvPr/>
            </p:nvSpPr>
            <p:spPr bwMode="auto">
              <a:xfrm>
                <a:off x="1784" y="4073"/>
                <a:ext cx="55" cy="37"/>
              </a:xfrm>
              <a:custGeom>
                <a:avLst/>
                <a:gdLst>
                  <a:gd name="T0" fmla="*/ 49 w 49"/>
                  <a:gd name="T1" fmla="*/ 11 h 33"/>
                  <a:gd name="T2" fmla="*/ 47 w 49"/>
                  <a:gd name="T3" fmla="*/ 33 h 33"/>
                  <a:gd name="T4" fmla="*/ 31 w 49"/>
                  <a:gd name="T5" fmla="*/ 20 h 33"/>
                  <a:gd name="T6" fmla="*/ 15 w 49"/>
                  <a:gd name="T7" fmla="*/ 22 h 33"/>
                  <a:gd name="T8" fmla="*/ 6 w 49"/>
                  <a:gd name="T9" fmla="*/ 30 h 33"/>
                  <a:gd name="T10" fmla="*/ 6 w 49"/>
                  <a:gd name="T11" fmla="*/ 21 h 33"/>
                  <a:gd name="T12" fmla="*/ 1 w 49"/>
                  <a:gd name="T13" fmla="*/ 7 h 33"/>
                  <a:gd name="T14" fmla="*/ 49 w 49"/>
                  <a:gd name="T15" fmla="*/ 11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33">
                    <a:moveTo>
                      <a:pt x="49" y="11"/>
                    </a:moveTo>
                    <a:cubicBezTo>
                      <a:pt x="46" y="17"/>
                      <a:pt x="34" y="22"/>
                      <a:pt x="47" y="33"/>
                    </a:cubicBezTo>
                    <a:cubicBezTo>
                      <a:pt x="36" y="31"/>
                      <a:pt x="35" y="25"/>
                      <a:pt x="31" y="20"/>
                    </a:cubicBezTo>
                    <a:cubicBezTo>
                      <a:pt x="25" y="12"/>
                      <a:pt x="18" y="6"/>
                      <a:pt x="15" y="22"/>
                    </a:cubicBezTo>
                    <a:cubicBezTo>
                      <a:pt x="14" y="28"/>
                      <a:pt x="12" y="32"/>
                      <a:pt x="6" y="30"/>
                    </a:cubicBezTo>
                    <a:cubicBezTo>
                      <a:pt x="0" y="28"/>
                      <a:pt x="5" y="24"/>
                      <a:pt x="6" y="21"/>
                    </a:cubicBezTo>
                    <a:cubicBezTo>
                      <a:pt x="8" y="15"/>
                      <a:pt x="5" y="10"/>
                      <a:pt x="1" y="7"/>
                    </a:cubicBezTo>
                    <a:cubicBezTo>
                      <a:pt x="18" y="0"/>
                      <a:pt x="33" y="10"/>
                      <a:pt x="49" y="11"/>
                    </a:cubicBezTo>
                    <a:close/>
                  </a:path>
                </a:pathLst>
              </a:custGeom>
              <a:solidFill>
                <a:srgbClr val="AE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0" name="Freeform 594"/>
              <p:cNvSpPr/>
              <p:nvPr/>
            </p:nvSpPr>
            <p:spPr bwMode="auto">
              <a:xfrm>
                <a:off x="1146" y="4064"/>
                <a:ext cx="32" cy="25"/>
              </a:xfrm>
              <a:custGeom>
                <a:avLst/>
                <a:gdLst>
                  <a:gd name="T0" fmla="*/ 28 w 28"/>
                  <a:gd name="T1" fmla="*/ 3 h 22"/>
                  <a:gd name="T2" fmla="*/ 0 w 28"/>
                  <a:gd name="T3" fmla="*/ 7 h 22"/>
                  <a:gd name="T4" fmla="*/ 28 w 28"/>
                  <a:gd name="T5" fmla="*/ 3 h 22"/>
                </a:gdLst>
                <a:ahLst/>
                <a:cxnLst>
                  <a:cxn ang="0">
                    <a:pos x="T0" y="T1"/>
                  </a:cxn>
                  <a:cxn ang="0">
                    <a:pos x="T2" y="T3"/>
                  </a:cxn>
                  <a:cxn ang="0">
                    <a:pos x="T4" y="T5"/>
                  </a:cxn>
                </a:cxnLst>
                <a:rect l="0" t="0" r="r" b="b"/>
                <a:pathLst>
                  <a:path w="28" h="22">
                    <a:moveTo>
                      <a:pt x="28" y="3"/>
                    </a:moveTo>
                    <a:cubicBezTo>
                      <a:pt x="21" y="22"/>
                      <a:pt x="9" y="1"/>
                      <a:pt x="0" y="7"/>
                    </a:cubicBezTo>
                    <a:cubicBezTo>
                      <a:pt x="8" y="0"/>
                      <a:pt x="19" y="4"/>
                      <a:pt x="28" y="3"/>
                    </a:cubicBezTo>
                    <a:close/>
                  </a:path>
                </a:pathLst>
              </a:custGeom>
              <a:solidFill>
                <a:srgbClr val="A8CF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595"/>
              <p:cNvSpPr/>
              <p:nvPr/>
            </p:nvSpPr>
            <p:spPr bwMode="auto">
              <a:xfrm>
                <a:off x="872" y="3021"/>
                <a:ext cx="258" cy="391"/>
              </a:xfrm>
              <a:custGeom>
                <a:avLst/>
                <a:gdLst>
                  <a:gd name="T0" fmla="*/ 0 w 229"/>
                  <a:gd name="T1" fmla="*/ 291 h 348"/>
                  <a:gd name="T2" fmla="*/ 24 w 229"/>
                  <a:gd name="T3" fmla="*/ 263 h 348"/>
                  <a:gd name="T4" fmla="*/ 29 w 229"/>
                  <a:gd name="T5" fmla="*/ 211 h 348"/>
                  <a:gd name="T6" fmla="*/ 43 w 229"/>
                  <a:gd name="T7" fmla="*/ 215 h 348"/>
                  <a:gd name="T8" fmla="*/ 28 w 229"/>
                  <a:gd name="T9" fmla="*/ 182 h 348"/>
                  <a:gd name="T10" fmla="*/ 28 w 229"/>
                  <a:gd name="T11" fmla="*/ 145 h 348"/>
                  <a:gd name="T12" fmla="*/ 36 w 229"/>
                  <a:gd name="T13" fmla="*/ 136 h 348"/>
                  <a:gd name="T14" fmla="*/ 36 w 229"/>
                  <a:gd name="T15" fmla="*/ 128 h 348"/>
                  <a:gd name="T16" fmla="*/ 28 w 229"/>
                  <a:gd name="T17" fmla="*/ 86 h 348"/>
                  <a:gd name="T18" fmla="*/ 51 w 229"/>
                  <a:gd name="T19" fmla="*/ 116 h 348"/>
                  <a:gd name="T20" fmla="*/ 42 w 229"/>
                  <a:gd name="T21" fmla="*/ 87 h 348"/>
                  <a:gd name="T22" fmla="*/ 30 w 229"/>
                  <a:gd name="T23" fmla="*/ 54 h 348"/>
                  <a:gd name="T24" fmla="*/ 50 w 229"/>
                  <a:gd name="T25" fmla="*/ 75 h 348"/>
                  <a:gd name="T26" fmla="*/ 71 w 229"/>
                  <a:gd name="T27" fmla="*/ 0 h 348"/>
                  <a:gd name="T28" fmla="*/ 64 w 229"/>
                  <a:gd name="T29" fmla="*/ 48 h 348"/>
                  <a:gd name="T30" fmla="*/ 77 w 229"/>
                  <a:gd name="T31" fmla="*/ 38 h 348"/>
                  <a:gd name="T32" fmla="*/ 67 w 229"/>
                  <a:gd name="T33" fmla="*/ 89 h 348"/>
                  <a:gd name="T34" fmla="*/ 88 w 229"/>
                  <a:gd name="T35" fmla="*/ 77 h 348"/>
                  <a:gd name="T36" fmla="*/ 93 w 229"/>
                  <a:gd name="T37" fmla="*/ 133 h 348"/>
                  <a:gd name="T38" fmla="*/ 98 w 229"/>
                  <a:gd name="T39" fmla="*/ 137 h 348"/>
                  <a:gd name="T40" fmla="*/ 104 w 229"/>
                  <a:gd name="T41" fmla="*/ 143 h 348"/>
                  <a:gd name="T42" fmla="*/ 111 w 229"/>
                  <a:gd name="T43" fmla="*/ 204 h 348"/>
                  <a:gd name="T44" fmla="*/ 161 w 229"/>
                  <a:gd name="T45" fmla="*/ 198 h 348"/>
                  <a:gd name="T46" fmla="*/ 118 w 229"/>
                  <a:gd name="T47" fmla="*/ 158 h 348"/>
                  <a:gd name="T48" fmla="*/ 152 w 229"/>
                  <a:gd name="T49" fmla="*/ 167 h 348"/>
                  <a:gd name="T50" fmla="*/ 152 w 229"/>
                  <a:gd name="T51" fmla="*/ 167 h 348"/>
                  <a:gd name="T52" fmla="*/ 173 w 229"/>
                  <a:gd name="T53" fmla="*/ 177 h 348"/>
                  <a:gd name="T54" fmla="*/ 181 w 229"/>
                  <a:gd name="T55" fmla="*/ 134 h 348"/>
                  <a:gd name="T56" fmla="*/ 184 w 229"/>
                  <a:gd name="T57" fmla="*/ 135 h 348"/>
                  <a:gd name="T58" fmla="*/ 196 w 229"/>
                  <a:gd name="T59" fmla="*/ 175 h 348"/>
                  <a:gd name="T60" fmla="*/ 209 w 229"/>
                  <a:gd name="T61" fmla="*/ 207 h 348"/>
                  <a:gd name="T62" fmla="*/ 223 w 229"/>
                  <a:gd name="T63" fmla="*/ 240 h 348"/>
                  <a:gd name="T64" fmla="*/ 215 w 229"/>
                  <a:gd name="T65" fmla="*/ 260 h 348"/>
                  <a:gd name="T66" fmla="*/ 144 w 229"/>
                  <a:gd name="T67" fmla="*/ 284 h 348"/>
                  <a:gd name="T68" fmla="*/ 125 w 229"/>
                  <a:gd name="T69" fmla="*/ 276 h 348"/>
                  <a:gd name="T70" fmla="*/ 110 w 229"/>
                  <a:gd name="T71" fmla="*/ 244 h 348"/>
                  <a:gd name="T72" fmla="*/ 78 w 229"/>
                  <a:gd name="T73" fmla="*/ 156 h 348"/>
                  <a:gd name="T74" fmla="*/ 83 w 229"/>
                  <a:gd name="T75" fmla="*/ 177 h 348"/>
                  <a:gd name="T76" fmla="*/ 96 w 229"/>
                  <a:gd name="T77" fmla="*/ 255 h 348"/>
                  <a:gd name="T78" fmla="*/ 103 w 229"/>
                  <a:gd name="T79" fmla="*/ 293 h 348"/>
                  <a:gd name="T80" fmla="*/ 107 w 229"/>
                  <a:gd name="T81" fmla="*/ 339 h 348"/>
                  <a:gd name="T82" fmla="*/ 59 w 229"/>
                  <a:gd name="T83" fmla="*/ 345 h 348"/>
                  <a:gd name="T84" fmla="*/ 22 w 229"/>
                  <a:gd name="T85" fmla="*/ 345 h 348"/>
                  <a:gd name="T86" fmla="*/ 0 w 229"/>
                  <a:gd name="T87" fmla="*/ 327 h 348"/>
                  <a:gd name="T88" fmla="*/ 0 w 229"/>
                  <a:gd name="T89" fmla="*/ 291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9" h="348">
                    <a:moveTo>
                      <a:pt x="0" y="291"/>
                    </a:moveTo>
                    <a:cubicBezTo>
                      <a:pt x="7" y="281"/>
                      <a:pt x="13" y="271"/>
                      <a:pt x="24" y="263"/>
                    </a:cubicBezTo>
                    <a:cubicBezTo>
                      <a:pt x="44" y="248"/>
                      <a:pt x="23" y="228"/>
                      <a:pt x="29" y="211"/>
                    </a:cubicBezTo>
                    <a:cubicBezTo>
                      <a:pt x="35" y="208"/>
                      <a:pt x="36" y="218"/>
                      <a:pt x="43" y="215"/>
                    </a:cubicBezTo>
                    <a:cubicBezTo>
                      <a:pt x="39" y="203"/>
                      <a:pt x="24" y="195"/>
                      <a:pt x="28" y="182"/>
                    </a:cubicBezTo>
                    <a:cubicBezTo>
                      <a:pt x="33" y="169"/>
                      <a:pt x="29" y="157"/>
                      <a:pt x="28" y="145"/>
                    </a:cubicBezTo>
                    <a:cubicBezTo>
                      <a:pt x="28" y="142"/>
                      <a:pt x="22" y="131"/>
                      <a:pt x="36" y="136"/>
                    </a:cubicBezTo>
                    <a:cubicBezTo>
                      <a:pt x="38" y="136"/>
                      <a:pt x="40" y="133"/>
                      <a:pt x="36" y="128"/>
                    </a:cubicBezTo>
                    <a:cubicBezTo>
                      <a:pt x="26" y="116"/>
                      <a:pt x="28" y="102"/>
                      <a:pt x="28" y="86"/>
                    </a:cubicBezTo>
                    <a:cubicBezTo>
                      <a:pt x="36" y="96"/>
                      <a:pt x="43" y="105"/>
                      <a:pt x="51" y="116"/>
                    </a:cubicBezTo>
                    <a:cubicBezTo>
                      <a:pt x="54" y="102"/>
                      <a:pt x="65" y="92"/>
                      <a:pt x="42" y="87"/>
                    </a:cubicBezTo>
                    <a:cubicBezTo>
                      <a:pt x="33" y="85"/>
                      <a:pt x="18" y="71"/>
                      <a:pt x="30" y="54"/>
                    </a:cubicBezTo>
                    <a:cubicBezTo>
                      <a:pt x="37" y="59"/>
                      <a:pt x="39" y="70"/>
                      <a:pt x="50" y="75"/>
                    </a:cubicBezTo>
                    <a:cubicBezTo>
                      <a:pt x="48" y="47"/>
                      <a:pt x="53" y="22"/>
                      <a:pt x="71" y="0"/>
                    </a:cubicBezTo>
                    <a:cubicBezTo>
                      <a:pt x="83" y="19"/>
                      <a:pt x="69" y="33"/>
                      <a:pt x="64" y="48"/>
                    </a:cubicBezTo>
                    <a:cubicBezTo>
                      <a:pt x="73" y="48"/>
                      <a:pt x="71" y="39"/>
                      <a:pt x="77" y="38"/>
                    </a:cubicBezTo>
                    <a:cubicBezTo>
                      <a:pt x="86" y="40"/>
                      <a:pt x="82" y="66"/>
                      <a:pt x="67" y="89"/>
                    </a:cubicBezTo>
                    <a:cubicBezTo>
                      <a:pt x="76" y="90"/>
                      <a:pt x="78" y="80"/>
                      <a:pt x="88" y="77"/>
                    </a:cubicBezTo>
                    <a:cubicBezTo>
                      <a:pt x="84" y="97"/>
                      <a:pt x="101" y="113"/>
                      <a:pt x="93" y="133"/>
                    </a:cubicBezTo>
                    <a:cubicBezTo>
                      <a:pt x="92" y="137"/>
                      <a:pt x="91" y="141"/>
                      <a:pt x="98" y="137"/>
                    </a:cubicBezTo>
                    <a:cubicBezTo>
                      <a:pt x="103" y="135"/>
                      <a:pt x="104" y="140"/>
                      <a:pt x="104" y="143"/>
                    </a:cubicBezTo>
                    <a:cubicBezTo>
                      <a:pt x="103" y="163"/>
                      <a:pt x="127" y="180"/>
                      <a:pt x="111" y="204"/>
                    </a:cubicBezTo>
                    <a:cubicBezTo>
                      <a:pt x="127" y="188"/>
                      <a:pt x="144" y="196"/>
                      <a:pt x="161" y="198"/>
                    </a:cubicBezTo>
                    <a:cubicBezTo>
                      <a:pt x="145" y="185"/>
                      <a:pt x="115" y="190"/>
                      <a:pt x="118" y="158"/>
                    </a:cubicBezTo>
                    <a:cubicBezTo>
                      <a:pt x="131" y="153"/>
                      <a:pt x="139" y="169"/>
                      <a:pt x="152" y="167"/>
                    </a:cubicBezTo>
                    <a:cubicBezTo>
                      <a:pt x="152" y="167"/>
                      <a:pt x="152" y="167"/>
                      <a:pt x="152" y="167"/>
                    </a:cubicBezTo>
                    <a:cubicBezTo>
                      <a:pt x="155" y="175"/>
                      <a:pt x="163" y="175"/>
                      <a:pt x="173" y="177"/>
                    </a:cubicBezTo>
                    <a:cubicBezTo>
                      <a:pt x="161" y="159"/>
                      <a:pt x="177" y="148"/>
                      <a:pt x="181" y="134"/>
                    </a:cubicBezTo>
                    <a:cubicBezTo>
                      <a:pt x="182" y="134"/>
                      <a:pt x="183" y="135"/>
                      <a:pt x="184" y="135"/>
                    </a:cubicBezTo>
                    <a:cubicBezTo>
                      <a:pt x="195" y="146"/>
                      <a:pt x="194" y="161"/>
                      <a:pt x="196" y="175"/>
                    </a:cubicBezTo>
                    <a:cubicBezTo>
                      <a:pt x="200" y="185"/>
                      <a:pt x="205" y="196"/>
                      <a:pt x="209" y="207"/>
                    </a:cubicBezTo>
                    <a:cubicBezTo>
                      <a:pt x="219" y="216"/>
                      <a:pt x="222" y="227"/>
                      <a:pt x="223" y="240"/>
                    </a:cubicBezTo>
                    <a:cubicBezTo>
                      <a:pt x="229" y="250"/>
                      <a:pt x="228" y="256"/>
                      <a:pt x="215" y="260"/>
                    </a:cubicBezTo>
                    <a:cubicBezTo>
                      <a:pt x="191" y="267"/>
                      <a:pt x="167" y="276"/>
                      <a:pt x="144" y="284"/>
                    </a:cubicBezTo>
                    <a:cubicBezTo>
                      <a:pt x="132" y="296"/>
                      <a:pt x="129" y="284"/>
                      <a:pt x="125" y="276"/>
                    </a:cubicBezTo>
                    <a:cubicBezTo>
                      <a:pt x="120" y="265"/>
                      <a:pt x="114" y="255"/>
                      <a:pt x="110" y="244"/>
                    </a:cubicBezTo>
                    <a:cubicBezTo>
                      <a:pt x="99" y="213"/>
                      <a:pt x="86" y="183"/>
                      <a:pt x="78" y="156"/>
                    </a:cubicBezTo>
                    <a:cubicBezTo>
                      <a:pt x="78" y="160"/>
                      <a:pt x="81" y="168"/>
                      <a:pt x="83" y="177"/>
                    </a:cubicBezTo>
                    <a:cubicBezTo>
                      <a:pt x="88" y="203"/>
                      <a:pt x="90" y="229"/>
                      <a:pt x="96" y="255"/>
                    </a:cubicBezTo>
                    <a:cubicBezTo>
                      <a:pt x="99" y="268"/>
                      <a:pt x="101" y="281"/>
                      <a:pt x="103" y="293"/>
                    </a:cubicBezTo>
                    <a:cubicBezTo>
                      <a:pt x="108" y="308"/>
                      <a:pt x="107" y="324"/>
                      <a:pt x="107" y="339"/>
                    </a:cubicBezTo>
                    <a:cubicBezTo>
                      <a:pt x="92" y="348"/>
                      <a:pt x="74" y="344"/>
                      <a:pt x="59" y="345"/>
                    </a:cubicBezTo>
                    <a:cubicBezTo>
                      <a:pt x="47" y="345"/>
                      <a:pt x="34" y="344"/>
                      <a:pt x="22" y="345"/>
                    </a:cubicBezTo>
                    <a:cubicBezTo>
                      <a:pt x="6" y="346"/>
                      <a:pt x="1" y="340"/>
                      <a:pt x="0" y="327"/>
                    </a:cubicBezTo>
                    <a:cubicBezTo>
                      <a:pt x="0" y="315"/>
                      <a:pt x="0" y="303"/>
                      <a:pt x="0" y="291"/>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596"/>
              <p:cNvSpPr/>
              <p:nvPr/>
            </p:nvSpPr>
            <p:spPr bwMode="auto">
              <a:xfrm>
                <a:off x="1285" y="3409"/>
                <a:ext cx="685" cy="75"/>
              </a:xfrm>
              <a:custGeom>
                <a:avLst/>
                <a:gdLst>
                  <a:gd name="T0" fmla="*/ 609 w 610"/>
                  <a:gd name="T1" fmla="*/ 42 h 67"/>
                  <a:gd name="T2" fmla="*/ 500 w 610"/>
                  <a:gd name="T3" fmla="*/ 47 h 67"/>
                  <a:gd name="T4" fmla="*/ 469 w 610"/>
                  <a:gd name="T5" fmla="*/ 53 h 67"/>
                  <a:gd name="T6" fmla="*/ 449 w 610"/>
                  <a:gd name="T7" fmla="*/ 55 h 67"/>
                  <a:gd name="T8" fmla="*/ 393 w 610"/>
                  <a:gd name="T9" fmla="*/ 53 h 67"/>
                  <a:gd name="T10" fmla="*/ 364 w 610"/>
                  <a:gd name="T11" fmla="*/ 57 h 67"/>
                  <a:gd name="T12" fmla="*/ 359 w 610"/>
                  <a:gd name="T13" fmla="*/ 41 h 67"/>
                  <a:gd name="T14" fmla="*/ 305 w 610"/>
                  <a:gd name="T15" fmla="*/ 56 h 67"/>
                  <a:gd name="T16" fmla="*/ 274 w 610"/>
                  <a:gd name="T17" fmla="*/ 58 h 67"/>
                  <a:gd name="T18" fmla="*/ 221 w 610"/>
                  <a:gd name="T19" fmla="*/ 60 h 67"/>
                  <a:gd name="T20" fmla="*/ 162 w 610"/>
                  <a:gd name="T21" fmla="*/ 54 h 67"/>
                  <a:gd name="T22" fmla="*/ 126 w 610"/>
                  <a:gd name="T23" fmla="*/ 55 h 67"/>
                  <a:gd name="T24" fmla="*/ 104 w 610"/>
                  <a:gd name="T25" fmla="*/ 31 h 67"/>
                  <a:gd name="T26" fmla="*/ 85 w 610"/>
                  <a:gd name="T27" fmla="*/ 49 h 67"/>
                  <a:gd name="T28" fmla="*/ 10 w 610"/>
                  <a:gd name="T29" fmla="*/ 57 h 67"/>
                  <a:gd name="T30" fmla="*/ 0 w 610"/>
                  <a:gd name="T31" fmla="*/ 51 h 67"/>
                  <a:gd name="T32" fmla="*/ 12 w 610"/>
                  <a:gd name="T33" fmla="*/ 42 h 67"/>
                  <a:gd name="T34" fmla="*/ 49 w 610"/>
                  <a:gd name="T35" fmla="*/ 14 h 67"/>
                  <a:gd name="T36" fmla="*/ 97 w 610"/>
                  <a:gd name="T37" fmla="*/ 14 h 67"/>
                  <a:gd name="T38" fmla="*/ 121 w 610"/>
                  <a:gd name="T39" fmla="*/ 12 h 67"/>
                  <a:gd name="T40" fmla="*/ 201 w 610"/>
                  <a:gd name="T41" fmla="*/ 26 h 67"/>
                  <a:gd name="T42" fmla="*/ 235 w 610"/>
                  <a:gd name="T43" fmla="*/ 20 h 67"/>
                  <a:gd name="T44" fmla="*/ 277 w 610"/>
                  <a:gd name="T45" fmla="*/ 26 h 67"/>
                  <a:gd name="T46" fmla="*/ 296 w 610"/>
                  <a:gd name="T47" fmla="*/ 22 h 67"/>
                  <a:gd name="T48" fmla="*/ 377 w 610"/>
                  <a:gd name="T49" fmla="*/ 19 h 67"/>
                  <a:gd name="T50" fmla="*/ 405 w 610"/>
                  <a:gd name="T51" fmla="*/ 25 h 67"/>
                  <a:gd name="T52" fmla="*/ 408 w 610"/>
                  <a:gd name="T53" fmla="*/ 26 h 67"/>
                  <a:gd name="T54" fmla="*/ 474 w 610"/>
                  <a:gd name="T55" fmla="*/ 15 h 67"/>
                  <a:gd name="T56" fmla="*/ 565 w 610"/>
                  <a:gd name="T57" fmla="*/ 14 h 67"/>
                  <a:gd name="T58" fmla="*/ 566 w 610"/>
                  <a:gd name="T59" fmla="*/ 16 h 67"/>
                  <a:gd name="T60" fmla="*/ 599 w 610"/>
                  <a:gd name="T61" fmla="*/ 32 h 67"/>
                  <a:gd name="T62" fmla="*/ 609 w 610"/>
                  <a:gd name="T63" fmla="*/ 4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10" h="67">
                    <a:moveTo>
                      <a:pt x="609" y="42"/>
                    </a:moveTo>
                    <a:cubicBezTo>
                      <a:pt x="573" y="50"/>
                      <a:pt x="537" y="48"/>
                      <a:pt x="500" y="47"/>
                    </a:cubicBezTo>
                    <a:cubicBezTo>
                      <a:pt x="489" y="47"/>
                      <a:pt x="479" y="49"/>
                      <a:pt x="469" y="53"/>
                    </a:cubicBezTo>
                    <a:cubicBezTo>
                      <a:pt x="462" y="56"/>
                      <a:pt x="456" y="56"/>
                      <a:pt x="449" y="55"/>
                    </a:cubicBezTo>
                    <a:cubicBezTo>
                      <a:pt x="430" y="53"/>
                      <a:pt x="412" y="44"/>
                      <a:pt x="393" y="53"/>
                    </a:cubicBezTo>
                    <a:cubicBezTo>
                      <a:pt x="383" y="57"/>
                      <a:pt x="371" y="34"/>
                      <a:pt x="364" y="57"/>
                    </a:cubicBezTo>
                    <a:cubicBezTo>
                      <a:pt x="356" y="52"/>
                      <a:pt x="368" y="44"/>
                      <a:pt x="359" y="41"/>
                    </a:cubicBezTo>
                    <a:cubicBezTo>
                      <a:pt x="343" y="54"/>
                      <a:pt x="328" y="65"/>
                      <a:pt x="305" y="56"/>
                    </a:cubicBezTo>
                    <a:cubicBezTo>
                      <a:pt x="297" y="52"/>
                      <a:pt x="285" y="57"/>
                      <a:pt x="274" y="58"/>
                    </a:cubicBezTo>
                    <a:cubicBezTo>
                      <a:pt x="257" y="59"/>
                      <a:pt x="239" y="53"/>
                      <a:pt x="221" y="60"/>
                    </a:cubicBezTo>
                    <a:cubicBezTo>
                      <a:pt x="201" y="67"/>
                      <a:pt x="181" y="55"/>
                      <a:pt x="162" y="54"/>
                    </a:cubicBezTo>
                    <a:cubicBezTo>
                      <a:pt x="150" y="54"/>
                      <a:pt x="135" y="53"/>
                      <a:pt x="126" y="55"/>
                    </a:cubicBezTo>
                    <a:cubicBezTo>
                      <a:pt x="104" y="59"/>
                      <a:pt x="110" y="45"/>
                      <a:pt x="104" y="31"/>
                    </a:cubicBezTo>
                    <a:cubicBezTo>
                      <a:pt x="104" y="49"/>
                      <a:pt x="95" y="47"/>
                      <a:pt x="85" y="49"/>
                    </a:cubicBezTo>
                    <a:cubicBezTo>
                      <a:pt x="60" y="54"/>
                      <a:pt x="34" y="44"/>
                      <a:pt x="10" y="57"/>
                    </a:cubicBezTo>
                    <a:cubicBezTo>
                      <a:pt x="6" y="59"/>
                      <a:pt x="3" y="54"/>
                      <a:pt x="0" y="51"/>
                    </a:cubicBezTo>
                    <a:cubicBezTo>
                      <a:pt x="2" y="44"/>
                      <a:pt x="7" y="42"/>
                      <a:pt x="12" y="42"/>
                    </a:cubicBezTo>
                    <a:cubicBezTo>
                      <a:pt x="32" y="42"/>
                      <a:pt x="40" y="27"/>
                      <a:pt x="49" y="14"/>
                    </a:cubicBezTo>
                    <a:cubicBezTo>
                      <a:pt x="65" y="10"/>
                      <a:pt x="81" y="0"/>
                      <a:pt x="97" y="14"/>
                    </a:cubicBezTo>
                    <a:cubicBezTo>
                      <a:pt x="105" y="20"/>
                      <a:pt x="113" y="8"/>
                      <a:pt x="121" y="12"/>
                    </a:cubicBezTo>
                    <a:cubicBezTo>
                      <a:pt x="146" y="24"/>
                      <a:pt x="175" y="11"/>
                      <a:pt x="201" y="26"/>
                    </a:cubicBezTo>
                    <a:cubicBezTo>
                      <a:pt x="208" y="30"/>
                      <a:pt x="223" y="17"/>
                      <a:pt x="235" y="20"/>
                    </a:cubicBezTo>
                    <a:cubicBezTo>
                      <a:pt x="249" y="23"/>
                      <a:pt x="263" y="22"/>
                      <a:pt x="277" y="26"/>
                    </a:cubicBezTo>
                    <a:cubicBezTo>
                      <a:pt x="281" y="27"/>
                      <a:pt x="290" y="23"/>
                      <a:pt x="296" y="22"/>
                    </a:cubicBezTo>
                    <a:cubicBezTo>
                      <a:pt x="323" y="15"/>
                      <a:pt x="350" y="19"/>
                      <a:pt x="377" y="19"/>
                    </a:cubicBezTo>
                    <a:cubicBezTo>
                      <a:pt x="386" y="19"/>
                      <a:pt x="398" y="12"/>
                      <a:pt x="405" y="25"/>
                    </a:cubicBezTo>
                    <a:cubicBezTo>
                      <a:pt x="406" y="26"/>
                      <a:pt x="408" y="27"/>
                      <a:pt x="408" y="26"/>
                    </a:cubicBezTo>
                    <a:cubicBezTo>
                      <a:pt x="428" y="9"/>
                      <a:pt x="452" y="17"/>
                      <a:pt x="474" y="15"/>
                    </a:cubicBezTo>
                    <a:cubicBezTo>
                      <a:pt x="504" y="11"/>
                      <a:pt x="534" y="6"/>
                      <a:pt x="565" y="14"/>
                    </a:cubicBezTo>
                    <a:cubicBezTo>
                      <a:pt x="565" y="14"/>
                      <a:pt x="566" y="15"/>
                      <a:pt x="566" y="16"/>
                    </a:cubicBezTo>
                    <a:cubicBezTo>
                      <a:pt x="574" y="27"/>
                      <a:pt x="581" y="38"/>
                      <a:pt x="599" y="32"/>
                    </a:cubicBezTo>
                    <a:cubicBezTo>
                      <a:pt x="604" y="30"/>
                      <a:pt x="610" y="34"/>
                      <a:pt x="609" y="42"/>
                    </a:cubicBezTo>
                    <a:close/>
                  </a:path>
                </a:pathLst>
              </a:custGeom>
              <a:solidFill>
                <a:srgbClr val="97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Freeform 597"/>
              <p:cNvSpPr/>
              <p:nvPr/>
            </p:nvSpPr>
            <p:spPr bwMode="auto">
              <a:xfrm>
                <a:off x="983" y="3330"/>
                <a:ext cx="499" cy="72"/>
              </a:xfrm>
              <a:custGeom>
                <a:avLst/>
                <a:gdLst>
                  <a:gd name="T0" fmla="*/ 29 w 444"/>
                  <a:gd name="T1" fmla="*/ 0 h 64"/>
                  <a:gd name="T2" fmla="*/ 45 w 444"/>
                  <a:gd name="T3" fmla="*/ 9 h 64"/>
                  <a:gd name="T4" fmla="*/ 66 w 444"/>
                  <a:gd name="T5" fmla="*/ 12 h 64"/>
                  <a:gd name="T6" fmla="*/ 167 w 444"/>
                  <a:gd name="T7" fmla="*/ 19 h 64"/>
                  <a:gd name="T8" fmla="*/ 177 w 444"/>
                  <a:gd name="T9" fmla="*/ 20 h 64"/>
                  <a:gd name="T10" fmla="*/ 269 w 444"/>
                  <a:gd name="T11" fmla="*/ 16 h 64"/>
                  <a:gd name="T12" fmla="*/ 401 w 444"/>
                  <a:gd name="T13" fmla="*/ 12 h 64"/>
                  <a:gd name="T14" fmla="*/ 422 w 444"/>
                  <a:gd name="T15" fmla="*/ 15 h 64"/>
                  <a:gd name="T16" fmla="*/ 420 w 444"/>
                  <a:gd name="T17" fmla="*/ 21 h 64"/>
                  <a:gd name="T18" fmla="*/ 421 w 444"/>
                  <a:gd name="T19" fmla="*/ 52 h 64"/>
                  <a:gd name="T20" fmla="*/ 311 w 444"/>
                  <a:gd name="T21" fmla="*/ 45 h 64"/>
                  <a:gd name="T22" fmla="*/ 193 w 444"/>
                  <a:gd name="T23" fmla="*/ 48 h 64"/>
                  <a:gd name="T24" fmla="*/ 134 w 444"/>
                  <a:gd name="T25" fmla="*/ 47 h 64"/>
                  <a:gd name="T26" fmla="*/ 32 w 444"/>
                  <a:gd name="T27" fmla="*/ 51 h 64"/>
                  <a:gd name="T28" fmla="*/ 8 w 444"/>
                  <a:gd name="T29" fmla="*/ 64 h 64"/>
                  <a:gd name="T30" fmla="*/ 0 w 444"/>
                  <a:gd name="T31" fmla="*/ 21 h 64"/>
                  <a:gd name="T32" fmla="*/ 29 w 444"/>
                  <a:gd name="T3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44" h="64">
                    <a:moveTo>
                      <a:pt x="29" y="0"/>
                    </a:moveTo>
                    <a:cubicBezTo>
                      <a:pt x="33" y="6"/>
                      <a:pt x="35" y="16"/>
                      <a:pt x="45" y="9"/>
                    </a:cubicBezTo>
                    <a:cubicBezTo>
                      <a:pt x="51" y="14"/>
                      <a:pt x="59" y="11"/>
                      <a:pt x="66" y="12"/>
                    </a:cubicBezTo>
                    <a:cubicBezTo>
                      <a:pt x="100" y="13"/>
                      <a:pt x="134" y="10"/>
                      <a:pt x="167" y="19"/>
                    </a:cubicBezTo>
                    <a:cubicBezTo>
                      <a:pt x="170" y="20"/>
                      <a:pt x="174" y="21"/>
                      <a:pt x="177" y="20"/>
                    </a:cubicBezTo>
                    <a:cubicBezTo>
                      <a:pt x="207" y="11"/>
                      <a:pt x="238" y="18"/>
                      <a:pt x="269" y="16"/>
                    </a:cubicBezTo>
                    <a:cubicBezTo>
                      <a:pt x="313" y="13"/>
                      <a:pt x="357" y="13"/>
                      <a:pt x="401" y="12"/>
                    </a:cubicBezTo>
                    <a:cubicBezTo>
                      <a:pt x="408" y="12"/>
                      <a:pt x="416" y="10"/>
                      <a:pt x="422" y="15"/>
                    </a:cubicBezTo>
                    <a:cubicBezTo>
                      <a:pt x="422" y="18"/>
                      <a:pt x="417" y="19"/>
                      <a:pt x="420" y="21"/>
                    </a:cubicBezTo>
                    <a:cubicBezTo>
                      <a:pt x="444" y="36"/>
                      <a:pt x="444" y="39"/>
                      <a:pt x="421" y="52"/>
                    </a:cubicBezTo>
                    <a:cubicBezTo>
                      <a:pt x="385" y="44"/>
                      <a:pt x="348" y="42"/>
                      <a:pt x="311" y="45"/>
                    </a:cubicBezTo>
                    <a:cubicBezTo>
                      <a:pt x="272" y="48"/>
                      <a:pt x="233" y="47"/>
                      <a:pt x="193" y="48"/>
                    </a:cubicBezTo>
                    <a:cubicBezTo>
                      <a:pt x="174" y="49"/>
                      <a:pt x="154" y="46"/>
                      <a:pt x="134" y="47"/>
                    </a:cubicBezTo>
                    <a:cubicBezTo>
                      <a:pt x="100" y="47"/>
                      <a:pt x="65" y="34"/>
                      <a:pt x="32" y="51"/>
                    </a:cubicBezTo>
                    <a:cubicBezTo>
                      <a:pt x="24" y="55"/>
                      <a:pt x="7" y="43"/>
                      <a:pt x="8" y="64"/>
                    </a:cubicBezTo>
                    <a:cubicBezTo>
                      <a:pt x="5" y="50"/>
                      <a:pt x="3" y="35"/>
                      <a:pt x="0" y="21"/>
                    </a:cubicBezTo>
                    <a:cubicBezTo>
                      <a:pt x="4" y="6"/>
                      <a:pt x="20" y="8"/>
                      <a:pt x="29" y="0"/>
                    </a:cubicBezTo>
                    <a:close/>
                  </a:path>
                </a:pathLst>
              </a:custGeom>
              <a:solidFill>
                <a:srgbClr val="8CBF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Freeform 598"/>
              <p:cNvSpPr/>
              <p:nvPr/>
            </p:nvSpPr>
            <p:spPr bwMode="auto">
              <a:xfrm>
                <a:off x="1055" y="3420"/>
                <a:ext cx="293" cy="52"/>
              </a:xfrm>
              <a:custGeom>
                <a:avLst/>
                <a:gdLst>
                  <a:gd name="T0" fmla="*/ 253 w 260"/>
                  <a:gd name="T1" fmla="*/ 4 h 46"/>
                  <a:gd name="T2" fmla="*/ 260 w 260"/>
                  <a:gd name="T3" fmla="*/ 7 h 46"/>
                  <a:gd name="T4" fmla="*/ 259 w 260"/>
                  <a:gd name="T5" fmla="*/ 12 h 46"/>
                  <a:gd name="T6" fmla="*/ 237 w 260"/>
                  <a:gd name="T7" fmla="*/ 34 h 46"/>
                  <a:gd name="T8" fmla="*/ 204 w 260"/>
                  <a:gd name="T9" fmla="*/ 41 h 46"/>
                  <a:gd name="T10" fmla="*/ 184 w 260"/>
                  <a:gd name="T11" fmla="*/ 46 h 46"/>
                  <a:gd name="T12" fmla="*/ 177 w 260"/>
                  <a:gd name="T13" fmla="*/ 44 h 46"/>
                  <a:gd name="T14" fmla="*/ 129 w 260"/>
                  <a:gd name="T15" fmla="*/ 35 h 46"/>
                  <a:gd name="T16" fmla="*/ 109 w 260"/>
                  <a:gd name="T17" fmla="*/ 36 h 46"/>
                  <a:gd name="T18" fmla="*/ 101 w 260"/>
                  <a:gd name="T19" fmla="*/ 36 h 46"/>
                  <a:gd name="T20" fmla="*/ 50 w 260"/>
                  <a:gd name="T21" fmla="*/ 39 h 46"/>
                  <a:gd name="T22" fmla="*/ 17 w 260"/>
                  <a:gd name="T23" fmla="*/ 38 h 46"/>
                  <a:gd name="T24" fmla="*/ 5 w 260"/>
                  <a:gd name="T25" fmla="*/ 27 h 46"/>
                  <a:gd name="T26" fmla="*/ 0 w 260"/>
                  <a:gd name="T27" fmla="*/ 14 h 46"/>
                  <a:gd name="T28" fmla="*/ 27 w 260"/>
                  <a:gd name="T29" fmla="*/ 11 h 46"/>
                  <a:gd name="T30" fmla="*/ 65 w 260"/>
                  <a:gd name="T31" fmla="*/ 8 h 46"/>
                  <a:gd name="T32" fmla="*/ 212 w 260"/>
                  <a:gd name="T33" fmla="*/ 4 h 46"/>
                  <a:gd name="T34" fmla="*/ 253 w 260"/>
                  <a:gd name="T35"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0" h="46">
                    <a:moveTo>
                      <a:pt x="253" y="4"/>
                    </a:moveTo>
                    <a:cubicBezTo>
                      <a:pt x="255" y="5"/>
                      <a:pt x="258" y="5"/>
                      <a:pt x="260" y="7"/>
                    </a:cubicBezTo>
                    <a:cubicBezTo>
                      <a:pt x="260" y="8"/>
                      <a:pt x="260" y="11"/>
                      <a:pt x="259" y="12"/>
                    </a:cubicBezTo>
                    <a:cubicBezTo>
                      <a:pt x="242" y="9"/>
                      <a:pt x="250" y="33"/>
                      <a:pt x="237" y="34"/>
                    </a:cubicBezTo>
                    <a:cubicBezTo>
                      <a:pt x="226" y="35"/>
                      <a:pt x="215" y="35"/>
                      <a:pt x="204" y="41"/>
                    </a:cubicBezTo>
                    <a:cubicBezTo>
                      <a:pt x="197" y="41"/>
                      <a:pt x="187" y="28"/>
                      <a:pt x="184" y="46"/>
                    </a:cubicBezTo>
                    <a:cubicBezTo>
                      <a:pt x="182" y="45"/>
                      <a:pt x="179" y="45"/>
                      <a:pt x="177" y="44"/>
                    </a:cubicBezTo>
                    <a:cubicBezTo>
                      <a:pt x="162" y="36"/>
                      <a:pt x="147" y="26"/>
                      <a:pt x="129" y="35"/>
                    </a:cubicBezTo>
                    <a:cubicBezTo>
                      <a:pt x="122" y="37"/>
                      <a:pt x="116" y="37"/>
                      <a:pt x="109" y="36"/>
                    </a:cubicBezTo>
                    <a:cubicBezTo>
                      <a:pt x="106" y="36"/>
                      <a:pt x="104" y="36"/>
                      <a:pt x="101" y="36"/>
                    </a:cubicBezTo>
                    <a:cubicBezTo>
                      <a:pt x="84" y="32"/>
                      <a:pt x="67" y="36"/>
                      <a:pt x="50" y="39"/>
                    </a:cubicBezTo>
                    <a:cubicBezTo>
                      <a:pt x="39" y="41"/>
                      <a:pt x="29" y="36"/>
                      <a:pt x="17" y="38"/>
                    </a:cubicBezTo>
                    <a:cubicBezTo>
                      <a:pt x="11" y="40"/>
                      <a:pt x="8" y="32"/>
                      <a:pt x="5" y="27"/>
                    </a:cubicBezTo>
                    <a:cubicBezTo>
                      <a:pt x="4" y="22"/>
                      <a:pt x="0" y="19"/>
                      <a:pt x="0" y="14"/>
                    </a:cubicBezTo>
                    <a:cubicBezTo>
                      <a:pt x="8" y="5"/>
                      <a:pt x="19" y="11"/>
                      <a:pt x="27" y="11"/>
                    </a:cubicBezTo>
                    <a:cubicBezTo>
                      <a:pt x="40" y="11"/>
                      <a:pt x="52" y="10"/>
                      <a:pt x="65" y="8"/>
                    </a:cubicBezTo>
                    <a:cubicBezTo>
                      <a:pt x="114" y="3"/>
                      <a:pt x="163" y="7"/>
                      <a:pt x="212" y="4"/>
                    </a:cubicBezTo>
                    <a:cubicBezTo>
                      <a:pt x="225" y="3"/>
                      <a:pt x="239" y="0"/>
                      <a:pt x="253" y="4"/>
                    </a:cubicBezTo>
                    <a:close/>
                  </a:path>
                </a:pathLst>
              </a:custGeom>
              <a:solidFill>
                <a:srgbClr val="74B4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599"/>
              <p:cNvSpPr/>
              <p:nvPr/>
            </p:nvSpPr>
            <p:spPr bwMode="auto">
              <a:xfrm>
                <a:off x="1442" y="3345"/>
                <a:ext cx="182" cy="45"/>
              </a:xfrm>
              <a:custGeom>
                <a:avLst/>
                <a:gdLst>
                  <a:gd name="T0" fmla="*/ 13 w 162"/>
                  <a:gd name="T1" fmla="*/ 39 h 40"/>
                  <a:gd name="T2" fmla="*/ 18 w 162"/>
                  <a:gd name="T3" fmla="*/ 31 h 40"/>
                  <a:gd name="T4" fmla="*/ 25 w 162"/>
                  <a:gd name="T5" fmla="*/ 21 h 40"/>
                  <a:gd name="T6" fmla="*/ 13 w 162"/>
                  <a:gd name="T7" fmla="*/ 13 h 40"/>
                  <a:gd name="T8" fmla="*/ 2 w 162"/>
                  <a:gd name="T9" fmla="*/ 11 h 40"/>
                  <a:gd name="T10" fmla="*/ 14 w 162"/>
                  <a:gd name="T11" fmla="*/ 2 h 40"/>
                  <a:gd name="T12" fmla="*/ 130 w 162"/>
                  <a:gd name="T13" fmla="*/ 1 h 40"/>
                  <a:gd name="T14" fmla="*/ 153 w 162"/>
                  <a:gd name="T15" fmla="*/ 0 h 40"/>
                  <a:gd name="T16" fmla="*/ 162 w 162"/>
                  <a:gd name="T17" fmla="*/ 27 h 40"/>
                  <a:gd name="T18" fmla="*/ 123 w 162"/>
                  <a:gd name="T19" fmla="*/ 30 h 40"/>
                  <a:gd name="T20" fmla="*/ 35 w 162"/>
                  <a:gd name="T21" fmla="*/ 39 h 40"/>
                  <a:gd name="T22" fmla="*/ 13 w 162"/>
                  <a:gd name="T2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2" h="40">
                    <a:moveTo>
                      <a:pt x="13" y="39"/>
                    </a:moveTo>
                    <a:cubicBezTo>
                      <a:pt x="13" y="36"/>
                      <a:pt x="14" y="33"/>
                      <a:pt x="18" y="31"/>
                    </a:cubicBezTo>
                    <a:cubicBezTo>
                      <a:pt x="23" y="30"/>
                      <a:pt x="28" y="26"/>
                      <a:pt x="25" y="21"/>
                    </a:cubicBezTo>
                    <a:cubicBezTo>
                      <a:pt x="23" y="17"/>
                      <a:pt x="18" y="12"/>
                      <a:pt x="13" y="13"/>
                    </a:cubicBezTo>
                    <a:cubicBezTo>
                      <a:pt x="9" y="13"/>
                      <a:pt x="3" y="20"/>
                      <a:pt x="2" y="11"/>
                    </a:cubicBezTo>
                    <a:cubicBezTo>
                      <a:pt x="0" y="2"/>
                      <a:pt x="9" y="4"/>
                      <a:pt x="14" y="2"/>
                    </a:cubicBezTo>
                    <a:cubicBezTo>
                      <a:pt x="53" y="8"/>
                      <a:pt x="91" y="3"/>
                      <a:pt x="130" y="1"/>
                    </a:cubicBezTo>
                    <a:cubicBezTo>
                      <a:pt x="137" y="0"/>
                      <a:pt x="145" y="0"/>
                      <a:pt x="153" y="0"/>
                    </a:cubicBezTo>
                    <a:cubicBezTo>
                      <a:pt x="157" y="9"/>
                      <a:pt x="159" y="18"/>
                      <a:pt x="162" y="27"/>
                    </a:cubicBezTo>
                    <a:cubicBezTo>
                      <a:pt x="150" y="37"/>
                      <a:pt x="136" y="29"/>
                      <a:pt x="123" y="30"/>
                    </a:cubicBezTo>
                    <a:cubicBezTo>
                      <a:pt x="94" y="32"/>
                      <a:pt x="64" y="32"/>
                      <a:pt x="35" y="39"/>
                    </a:cubicBezTo>
                    <a:cubicBezTo>
                      <a:pt x="28" y="40"/>
                      <a:pt x="20" y="39"/>
                      <a:pt x="13" y="39"/>
                    </a:cubicBezTo>
                    <a:close/>
                  </a:path>
                </a:pathLst>
              </a:custGeom>
              <a:solidFill>
                <a:srgbClr val="6BB0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600"/>
              <p:cNvSpPr/>
              <p:nvPr/>
            </p:nvSpPr>
            <p:spPr bwMode="auto">
              <a:xfrm>
                <a:off x="683" y="3417"/>
                <a:ext cx="212" cy="64"/>
              </a:xfrm>
              <a:custGeom>
                <a:avLst/>
                <a:gdLst>
                  <a:gd name="T0" fmla="*/ 0 w 188"/>
                  <a:gd name="T1" fmla="*/ 43 h 57"/>
                  <a:gd name="T2" fmla="*/ 49 w 188"/>
                  <a:gd name="T3" fmla="*/ 25 h 57"/>
                  <a:gd name="T4" fmla="*/ 12 w 188"/>
                  <a:gd name="T5" fmla="*/ 19 h 57"/>
                  <a:gd name="T6" fmla="*/ 43 w 188"/>
                  <a:gd name="T7" fmla="*/ 17 h 57"/>
                  <a:gd name="T8" fmla="*/ 78 w 188"/>
                  <a:gd name="T9" fmla="*/ 15 h 57"/>
                  <a:gd name="T10" fmla="*/ 106 w 188"/>
                  <a:gd name="T11" fmla="*/ 21 h 57"/>
                  <a:gd name="T12" fmla="*/ 115 w 188"/>
                  <a:gd name="T13" fmla="*/ 23 h 57"/>
                  <a:gd name="T14" fmla="*/ 188 w 188"/>
                  <a:gd name="T15" fmla="*/ 15 h 57"/>
                  <a:gd name="T16" fmla="*/ 154 w 188"/>
                  <a:gd name="T17" fmla="*/ 24 h 57"/>
                  <a:gd name="T18" fmla="*/ 123 w 188"/>
                  <a:gd name="T19" fmla="*/ 34 h 57"/>
                  <a:gd name="T20" fmla="*/ 125 w 188"/>
                  <a:gd name="T21" fmla="*/ 36 h 57"/>
                  <a:gd name="T22" fmla="*/ 128 w 188"/>
                  <a:gd name="T23" fmla="*/ 39 h 57"/>
                  <a:gd name="T24" fmla="*/ 109 w 188"/>
                  <a:gd name="T25" fmla="*/ 54 h 57"/>
                  <a:gd name="T26" fmla="*/ 52 w 188"/>
                  <a:gd name="T27" fmla="*/ 51 h 57"/>
                  <a:gd name="T28" fmla="*/ 48 w 188"/>
                  <a:gd name="T29" fmla="*/ 51 h 57"/>
                  <a:gd name="T30" fmla="*/ 0 w 188"/>
                  <a:gd name="T31" fmla="*/ 4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8" h="57">
                    <a:moveTo>
                      <a:pt x="0" y="43"/>
                    </a:moveTo>
                    <a:cubicBezTo>
                      <a:pt x="16" y="37"/>
                      <a:pt x="36" y="43"/>
                      <a:pt x="49" y="25"/>
                    </a:cubicBezTo>
                    <a:cubicBezTo>
                      <a:pt x="37" y="19"/>
                      <a:pt x="23" y="28"/>
                      <a:pt x="12" y="19"/>
                    </a:cubicBezTo>
                    <a:cubicBezTo>
                      <a:pt x="22" y="13"/>
                      <a:pt x="31" y="11"/>
                      <a:pt x="43" y="17"/>
                    </a:cubicBezTo>
                    <a:cubicBezTo>
                      <a:pt x="53" y="21"/>
                      <a:pt x="66" y="16"/>
                      <a:pt x="78" y="15"/>
                    </a:cubicBezTo>
                    <a:cubicBezTo>
                      <a:pt x="88" y="15"/>
                      <a:pt x="98" y="13"/>
                      <a:pt x="106" y="21"/>
                    </a:cubicBezTo>
                    <a:cubicBezTo>
                      <a:pt x="108" y="23"/>
                      <a:pt x="111" y="26"/>
                      <a:pt x="115" y="23"/>
                    </a:cubicBezTo>
                    <a:cubicBezTo>
                      <a:pt x="137" y="0"/>
                      <a:pt x="163" y="12"/>
                      <a:pt x="188" y="15"/>
                    </a:cubicBezTo>
                    <a:cubicBezTo>
                      <a:pt x="177" y="18"/>
                      <a:pt x="169" y="36"/>
                      <a:pt x="154" y="24"/>
                    </a:cubicBezTo>
                    <a:cubicBezTo>
                      <a:pt x="147" y="35"/>
                      <a:pt x="136" y="37"/>
                      <a:pt x="123" y="34"/>
                    </a:cubicBezTo>
                    <a:cubicBezTo>
                      <a:pt x="124" y="36"/>
                      <a:pt x="125" y="35"/>
                      <a:pt x="125" y="36"/>
                    </a:cubicBezTo>
                    <a:cubicBezTo>
                      <a:pt x="126" y="37"/>
                      <a:pt x="127" y="37"/>
                      <a:pt x="128" y="39"/>
                    </a:cubicBezTo>
                    <a:cubicBezTo>
                      <a:pt x="129" y="54"/>
                      <a:pt x="125" y="57"/>
                      <a:pt x="109" y="54"/>
                    </a:cubicBezTo>
                    <a:cubicBezTo>
                      <a:pt x="91" y="49"/>
                      <a:pt x="71" y="45"/>
                      <a:pt x="52" y="51"/>
                    </a:cubicBezTo>
                    <a:cubicBezTo>
                      <a:pt x="51" y="51"/>
                      <a:pt x="50" y="51"/>
                      <a:pt x="48" y="51"/>
                    </a:cubicBezTo>
                    <a:cubicBezTo>
                      <a:pt x="33" y="53"/>
                      <a:pt x="7" y="48"/>
                      <a:pt x="0" y="43"/>
                    </a:cubicBezTo>
                    <a:close/>
                  </a:path>
                </a:pathLst>
              </a:custGeom>
              <a:solidFill>
                <a:srgbClr val="7F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601"/>
              <p:cNvSpPr/>
              <p:nvPr/>
            </p:nvSpPr>
            <p:spPr bwMode="auto">
              <a:xfrm>
                <a:off x="816" y="3427"/>
                <a:ext cx="249" cy="48"/>
              </a:xfrm>
              <a:custGeom>
                <a:avLst/>
                <a:gdLst>
                  <a:gd name="T0" fmla="*/ 6 w 222"/>
                  <a:gd name="T1" fmla="*/ 30 h 43"/>
                  <a:gd name="T2" fmla="*/ 3 w 222"/>
                  <a:gd name="T3" fmla="*/ 23 h 43"/>
                  <a:gd name="T4" fmla="*/ 36 w 222"/>
                  <a:gd name="T5" fmla="*/ 10 h 43"/>
                  <a:gd name="T6" fmla="*/ 70 w 222"/>
                  <a:gd name="T7" fmla="*/ 6 h 43"/>
                  <a:gd name="T8" fmla="*/ 190 w 222"/>
                  <a:gd name="T9" fmla="*/ 2 h 43"/>
                  <a:gd name="T10" fmla="*/ 214 w 222"/>
                  <a:gd name="T11" fmla="*/ 10 h 43"/>
                  <a:gd name="T12" fmla="*/ 222 w 222"/>
                  <a:gd name="T13" fmla="*/ 18 h 43"/>
                  <a:gd name="T14" fmla="*/ 203 w 222"/>
                  <a:gd name="T15" fmla="*/ 33 h 43"/>
                  <a:gd name="T16" fmla="*/ 149 w 222"/>
                  <a:gd name="T17" fmla="*/ 25 h 43"/>
                  <a:gd name="T18" fmla="*/ 110 w 222"/>
                  <a:gd name="T19" fmla="*/ 19 h 43"/>
                  <a:gd name="T20" fmla="*/ 78 w 222"/>
                  <a:gd name="T21" fmla="*/ 30 h 43"/>
                  <a:gd name="T22" fmla="*/ 78 w 222"/>
                  <a:gd name="T23" fmla="*/ 30 h 43"/>
                  <a:gd name="T24" fmla="*/ 6 w 222"/>
                  <a:gd name="T25"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43">
                    <a:moveTo>
                      <a:pt x="6" y="30"/>
                    </a:moveTo>
                    <a:cubicBezTo>
                      <a:pt x="6" y="27"/>
                      <a:pt x="0" y="23"/>
                      <a:pt x="3" y="23"/>
                    </a:cubicBezTo>
                    <a:cubicBezTo>
                      <a:pt x="16" y="22"/>
                      <a:pt x="28" y="22"/>
                      <a:pt x="36" y="10"/>
                    </a:cubicBezTo>
                    <a:cubicBezTo>
                      <a:pt x="49" y="22"/>
                      <a:pt x="58" y="0"/>
                      <a:pt x="70" y="6"/>
                    </a:cubicBezTo>
                    <a:cubicBezTo>
                      <a:pt x="110" y="0"/>
                      <a:pt x="150" y="4"/>
                      <a:pt x="190" y="2"/>
                    </a:cubicBezTo>
                    <a:cubicBezTo>
                      <a:pt x="197" y="6"/>
                      <a:pt x="207" y="2"/>
                      <a:pt x="214" y="10"/>
                    </a:cubicBezTo>
                    <a:cubicBezTo>
                      <a:pt x="219" y="10"/>
                      <a:pt x="222" y="13"/>
                      <a:pt x="222" y="18"/>
                    </a:cubicBezTo>
                    <a:cubicBezTo>
                      <a:pt x="219" y="28"/>
                      <a:pt x="217" y="40"/>
                      <a:pt x="203" y="33"/>
                    </a:cubicBezTo>
                    <a:cubicBezTo>
                      <a:pt x="186" y="24"/>
                      <a:pt x="167" y="27"/>
                      <a:pt x="149" y="25"/>
                    </a:cubicBezTo>
                    <a:cubicBezTo>
                      <a:pt x="136" y="23"/>
                      <a:pt x="123" y="24"/>
                      <a:pt x="110" y="19"/>
                    </a:cubicBezTo>
                    <a:cubicBezTo>
                      <a:pt x="97" y="13"/>
                      <a:pt x="91" y="31"/>
                      <a:pt x="78" y="30"/>
                    </a:cubicBezTo>
                    <a:cubicBezTo>
                      <a:pt x="78" y="30"/>
                      <a:pt x="78" y="30"/>
                      <a:pt x="78" y="30"/>
                    </a:cubicBezTo>
                    <a:cubicBezTo>
                      <a:pt x="54" y="30"/>
                      <a:pt x="30" y="43"/>
                      <a:pt x="6" y="30"/>
                    </a:cubicBezTo>
                    <a:close/>
                  </a:path>
                </a:pathLst>
              </a:custGeom>
              <a:solidFill>
                <a:srgbClr val="66AC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Freeform 602"/>
              <p:cNvSpPr/>
              <p:nvPr/>
            </p:nvSpPr>
            <p:spPr bwMode="auto">
              <a:xfrm>
                <a:off x="1623" y="3337"/>
                <a:ext cx="266" cy="43"/>
              </a:xfrm>
              <a:custGeom>
                <a:avLst/>
                <a:gdLst>
                  <a:gd name="T0" fmla="*/ 104 w 237"/>
                  <a:gd name="T1" fmla="*/ 2 h 38"/>
                  <a:gd name="T2" fmla="*/ 86 w 237"/>
                  <a:gd name="T3" fmla="*/ 19 h 38"/>
                  <a:gd name="T4" fmla="*/ 114 w 237"/>
                  <a:gd name="T5" fmla="*/ 27 h 38"/>
                  <a:gd name="T6" fmla="*/ 124 w 237"/>
                  <a:gd name="T7" fmla="*/ 25 h 38"/>
                  <a:gd name="T8" fmla="*/ 161 w 237"/>
                  <a:gd name="T9" fmla="*/ 24 h 38"/>
                  <a:gd name="T10" fmla="*/ 207 w 237"/>
                  <a:gd name="T11" fmla="*/ 21 h 38"/>
                  <a:gd name="T12" fmla="*/ 237 w 237"/>
                  <a:gd name="T13" fmla="*/ 26 h 38"/>
                  <a:gd name="T14" fmla="*/ 195 w 237"/>
                  <a:gd name="T15" fmla="*/ 33 h 38"/>
                  <a:gd name="T16" fmla="*/ 65 w 237"/>
                  <a:gd name="T17" fmla="*/ 36 h 38"/>
                  <a:gd name="T18" fmla="*/ 40 w 237"/>
                  <a:gd name="T19" fmla="*/ 34 h 38"/>
                  <a:gd name="T20" fmla="*/ 62 w 237"/>
                  <a:gd name="T21" fmla="*/ 14 h 38"/>
                  <a:gd name="T22" fmla="*/ 0 w 237"/>
                  <a:gd name="T23" fmla="*/ 7 h 38"/>
                  <a:gd name="T24" fmla="*/ 104 w 237"/>
                  <a:gd name="T25"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7" h="38">
                    <a:moveTo>
                      <a:pt x="104" y="2"/>
                    </a:moveTo>
                    <a:cubicBezTo>
                      <a:pt x="97" y="6"/>
                      <a:pt x="87" y="8"/>
                      <a:pt x="86" y="19"/>
                    </a:cubicBezTo>
                    <a:cubicBezTo>
                      <a:pt x="97" y="17"/>
                      <a:pt x="102" y="34"/>
                      <a:pt x="114" y="27"/>
                    </a:cubicBezTo>
                    <a:cubicBezTo>
                      <a:pt x="117" y="26"/>
                      <a:pt x="122" y="27"/>
                      <a:pt x="124" y="25"/>
                    </a:cubicBezTo>
                    <a:cubicBezTo>
                      <a:pt x="136" y="15"/>
                      <a:pt x="148" y="22"/>
                      <a:pt x="161" y="24"/>
                    </a:cubicBezTo>
                    <a:cubicBezTo>
                      <a:pt x="176" y="26"/>
                      <a:pt x="192" y="29"/>
                      <a:pt x="207" y="21"/>
                    </a:cubicBezTo>
                    <a:cubicBezTo>
                      <a:pt x="217" y="16"/>
                      <a:pt x="226" y="26"/>
                      <a:pt x="237" y="26"/>
                    </a:cubicBezTo>
                    <a:cubicBezTo>
                      <a:pt x="224" y="38"/>
                      <a:pt x="208" y="35"/>
                      <a:pt x="195" y="33"/>
                    </a:cubicBezTo>
                    <a:cubicBezTo>
                      <a:pt x="151" y="28"/>
                      <a:pt x="108" y="34"/>
                      <a:pt x="65" y="36"/>
                    </a:cubicBezTo>
                    <a:cubicBezTo>
                      <a:pt x="56" y="37"/>
                      <a:pt x="49" y="32"/>
                      <a:pt x="40" y="34"/>
                    </a:cubicBezTo>
                    <a:cubicBezTo>
                      <a:pt x="42" y="21"/>
                      <a:pt x="58" y="25"/>
                      <a:pt x="62" y="14"/>
                    </a:cubicBezTo>
                    <a:cubicBezTo>
                      <a:pt x="40" y="19"/>
                      <a:pt x="19" y="25"/>
                      <a:pt x="0" y="7"/>
                    </a:cubicBezTo>
                    <a:cubicBezTo>
                      <a:pt x="35" y="5"/>
                      <a:pt x="69" y="0"/>
                      <a:pt x="104" y="2"/>
                    </a:cubicBezTo>
                    <a:close/>
                  </a:path>
                </a:pathLst>
              </a:custGeom>
              <a:solidFill>
                <a:srgbClr val="73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Freeform 603"/>
              <p:cNvSpPr/>
              <p:nvPr/>
            </p:nvSpPr>
            <p:spPr bwMode="auto">
              <a:xfrm>
                <a:off x="1612" y="3343"/>
                <a:ext cx="95" cy="40"/>
              </a:xfrm>
              <a:custGeom>
                <a:avLst/>
                <a:gdLst>
                  <a:gd name="T0" fmla="*/ 10 w 85"/>
                  <a:gd name="T1" fmla="*/ 2 h 36"/>
                  <a:gd name="T2" fmla="*/ 65 w 85"/>
                  <a:gd name="T3" fmla="*/ 5 h 36"/>
                  <a:gd name="T4" fmla="*/ 85 w 85"/>
                  <a:gd name="T5" fmla="*/ 10 h 36"/>
                  <a:gd name="T6" fmla="*/ 50 w 85"/>
                  <a:gd name="T7" fmla="*/ 29 h 36"/>
                  <a:gd name="T8" fmla="*/ 11 w 85"/>
                  <a:gd name="T9" fmla="*/ 29 h 36"/>
                  <a:gd name="T10" fmla="*/ 2 w 85"/>
                  <a:gd name="T11" fmla="*/ 2 h 36"/>
                  <a:gd name="T12" fmla="*/ 10 w 85"/>
                  <a:gd name="T13" fmla="*/ 2 h 36"/>
                </a:gdLst>
                <a:ahLst/>
                <a:cxnLst>
                  <a:cxn ang="0">
                    <a:pos x="T0" y="T1"/>
                  </a:cxn>
                  <a:cxn ang="0">
                    <a:pos x="T2" y="T3"/>
                  </a:cxn>
                  <a:cxn ang="0">
                    <a:pos x="T4" y="T5"/>
                  </a:cxn>
                  <a:cxn ang="0">
                    <a:pos x="T6" y="T7"/>
                  </a:cxn>
                  <a:cxn ang="0">
                    <a:pos x="T8" y="T9"/>
                  </a:cxn>
                  <a:cxn ang="0">
                    <a:pos x="T10" y="T11"/>
                  </a:cxn>
                  <a:cxn ang="0">
                    <a:pos x="T12" y="T13"/>
                  </a:cxn>
                </a:cxnLst>
                <a:rect l="0" t="0" r="r" b="b"/>
                <a:pathLst>
                  <a:path w="85" h="36">
                    <a:moveTo>
                      <a:pt x="10" y="2"/>
                    </a:moveTo>
                    <a:cubicBezTo>
                      <a:pt x="28" y="7"/>
                      <a:pt x="46" y="13"/>
                      <a:pt x="65" y="5"/>
                    </a:cubicBezTo>
                    <a:cubicBezTo>
                      <a:pt x="72" y="2"/>
                      <a:pt x="79" y="0"/>
                      <a:pt x="85" y="10"/>
                    </a:cubicBezTo>
                    <a:cubicBezTo>
                      <a:pt x="73" y="16"/>
                      <a:pt x="62" y="23"/>
                      <a:pt x="50" y="29"/>
                    </a:cubicBezTo>
                    <a:cubicBezTo>
                      <a:pt x="37" y="36"/>
                      <a:pt x="24" y="27"/>
                      <a:pt x="11" y="29"/>
                    </a:cubicBezTo>
                    <a:cubicBezTo>
                      <a:pt x="0" y="23"/>
                      <a:pt x="1" y="12"/>
                      <a:pt x="2" y="2"/>
                    </a:cubicBezTo>
                    <a:cubicBezTo>
                      <a:pt x="5" y="2"/>
                      <a:pt x="7" y="2"/>
                      <a:pt x="10" y="2"/>
                    </a:cubicBezTo>
                    <a:close/>
                  </a:path>
                </a:pathLst>
              </a:custGeom>
              <a:solidFill>
                <a:srgbClr val="449B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604"/>
              <p:cNvSpPr/>
              <p:nvPr/>
            </p:nvSpPr>
            <p:spPr bwMode="auto">
              <a:xfrm>
                <a:off x="1920" y="3408"/>
                <a:ext cx="143" cy="40"/>
              </a:xfrm>
              <a:custGeom>
                <a:avLst/>
                <a:gdLst>
                  <a:gd name="T0" fmla="*/ 128 w 128"/>
                  <a:gd name="T1" fmla="*/ 11 h 36"/>
                  <a:gd name="T2" fmla="*/ 120 w 128"/>
                  <a:gd name="T3" fmla="*/ 15 h 36"/>
                  <a:gd name="T4" fmla="*/ 40 w 128"/>
                  <a:gd name="T5" fmla="*/ 20 h 36"/>
                  <a:gd name="T6" fmla="*/ 32 w 128"/>
                  <a:gd name="T7" fmla="*/ 20 h 36"/>
                  <a:gd name="T8" fmla="*/ 0 w 128"/>
                  <a:gd name="T9" fmla="*/ 15 h 36"/>
                  <a:gd name="T10" fmla="*/ 0 w 128"/>
                  <a:gd name="T11" fmla="*/ 15 h 36"/>
                  <a:gd name="T12" fmla="*/ 21 w 128"/>
                  <a:gd name="T13" fmla="*/ 9 h 36"/>
                  <a:gd name="T14" fmla="*/ 114 w 128"/>
                  <a:gd name="T15" fmla="*/ 6 h 36"/>
                  <a:gd name="T16" fmla="*/ 128 w 128"/>
                  <a:gd name="T17"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36">
                    <a:moveTo>
                      <a:pt x="128" y="11"/>
                    </a:moveTo>
                    <a:cubicBezTo>
                      <a:pt x="125" y="11"/>
                      <a:pt x="122" y="12"/>
                      <a:pt x="120" y="15"/>
                    </a:cubicBezTo>
                    <a:cubicBezTo>
                      <a:pt x="94" y="23"/>
                      <a:pt x="67" y="26"/>
                      <a:pt x="40" y="20"/>
                    </a:cubicBezTo>
                    <a:cubicBezTo>
                      <a:pt x="37" y="19"/>
                      <a:pt x="34" y="18"/>
                      <a:pt x="32" y="20"/>
                    </a:cubicBezTo>
                    <a:cubicBezTo>
                      <a:pt x="19" y="36"/>
                      <a:pt x="10" y="25"/>
                      <a:pt x="0" y="15"/>
                    </a:cubicBezTo>
                    <a:cubicBezTo>
                      <a:pt x="0" y="15"/>
                      <a:pt x="0" y="15"/>
                      <a:pt x="0" y="15"/>
                    </a:cubicBezTo>
                    <a:cubicBezTo>
                      <a:pt x="3" y="0"/>
                      <a:pt x="15" y="10"/>
                      <a:pt x="21" y="9"/>
                    </a:cubicBezTo>
                    <a:cubicBezTo>
                      <a:pt x="52" y="7"/>
                      <a:pt x="83" y="7"/>
                      <a:pt x="114" y="6"/>
                    </a:cubicBezTo>
                    <a:cubicBezTo>
                      <a:pt x="119" y="6"/>
                      <a:pt x="125" y="5"/>
                      <a:pt x="128" y="11"/>
                    </a:cubicBezTo>
                    <a:close/>
                  </a:path>
                </a:pathLst>
              </a:custGeom>
              <a:solidFill>
                <a:srgbClr val="97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605"/>
              <p:cNvSpPr/>
              <p:nvPr/>
            </p:nvSpPr>
            <p:spPr bwMode="auto">
              <a:xfrm>
                <a:off x="2095" y="3335"/>
                <a:ext cx="153" cy="33"/>
              </a:xfrm>
              <a:custGeom>
                <a:avLst/>
                <a:gdLst>
                  <a:gd name="T0" fmla="*/ 0 w 136"/>
                  <a:gd name="T1" fmla="*/ 20 h 30"/>
                  <a:gd name="T2" fmla="*/ 44 w 136"/>
                  <a:gd name="T3" fmla="*/ 13 h 30"/>
                  <a:gd name="T4" fmla="*/ 110 w 136"/>
                  <a:gd name="T5" fmla="*/ 4 h 30"/>
                  <a:gd name="T6" fmla="*/ 136 w 136"/>
                  <a:gd name="T7" fmla="*/ 12 h 30"/>
                  <a:gd name="T8" fmla="*/ 62 w 136"/>
                  <a:gd name="T9" fmla="*/ 26 h 30"/>
                  <a:gd name="T10" fmla="*/ 29 w 136"/>
                  <a:gd name="T11" fmla="*/ 23 h 30"/>
                  <a:gd name="T12" fmla="*/ 0 w 136"/>
                  <a:gd name="T13" fmla="*/ 20 h 30"/>
                </a:gdLst>
                <a:ahLst/>
                <a:cxnLst>
                  <a:cxn ang="0">
                    <a:pos x="T0" y="T1"/>
                  </a:cxn>
                  <a:cxn ang="0">
                    <a:pos x="T2" y="T3"/>
                  </a:cxn>
                  <a:cxn ang="0">
                    <a:pos x="T4" y="T5"/>
                  </a:cxn>
                  <a:cxn ang="0">
                    <a:pos x="T6" y="T7"/>
                  </a:cxn>
                  <a:cxn ang="0">
                    <a:pos x="T8" y="T9"/>
                  </a:cxn>
                  <a:cxn ang="0">
                    <a:pos x="T10" y="T11"/>
                  </a:cxn>
                  <a:cxn ang="0">
                    <a:pos x="T12" y="T13"/>
                  </a:cxn>
                </a:cxnLst>
                <a:rect l="0" t="0" r="r" b="b"/>
                <a:pathLst>
                  <a:path w="136" h="30">
                    <a:moveTo>
                      <a:pt x="0" y="20"/>
                    </a:moveTo>
                    <a:cubicBezTo>
                      <a:pt x="13" y="10"/>
                      <a:pt x="29" y="21"/>
                      <a:pt x="44" y="13"/>
                    </a:cubicBezTo>
                    <a:cubicBezTo>
                      <a:pt x="64" y="3"/>
                      <a:pt x="88" y="17"/>
                      <a:pt x="110" y="4"/>
                    </a:cubicBezTo>
                    <a:cubicBezTo>
                      <a:pt x="115" y="0"/>
                      <a:pt x="127" y="9"/>
                      <a:pt x="136" y="12"/>
                    </a:cubicBezTo>
                    <a:cubicBezTo>
                      <a:pt x="111" y="17"/>
                      <a:pt x="86" y="13"/>
                      <a:pt x="62" y="26"/>
                    </a:cubicBezTo>
                    <a:cubicBezTo>
                      <a:pt x="53" y="30"/>
                      <a:pt x="40" y="26"/>
                      <a:pt x="29" y="23"/>
                    </a:cubicBezTo>
                    <a:cubicBezTo>
                      <a:pt x="20" y="21"/>
                      <a:pt x="10" y="20"/>
                      <a:pt x="0" y="20"/>
                    </a:cubicBezTo>
                    <a:close/>
                  </a:path>
                </a:pathLst>
              </a:custGeom>
              <a:solidFill>
                <a:srgbClr val="84BC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606"/>
              <p:cNvSpPr/>
              <p:nvPr/>
            </p:nvSpPr>
            <p:spPr bwMode="auto">
              <a:xfrm>
                <a:off x="557" y="3428"/>
                <a:ext cx="140" cy="13"/>
              </a:xfrm>
              <a:custGeom>
                <a:avLst/>
                <a:gdLst>
                  <a:gd name="T0" fmla="*/ 124 w 124"/>
                  <a:gd name="T1" fmla="*/ 9 h 12"/>
                  <a:gd name="T2" fmla="*/ 0 w 124"/>
                  <a:gd name="T3" fmla="*/ 9 h 12"/>
                  <a:gd name="T4" fmla="*/ 68 w 124"/>
                  <a:gd name="T5" fmla="*/ 5 h 12"/>
                  <a:gd name="T6" fmla="*/ 115 w 124"/>
                  <a:gd name="T7" fmla="*/ 2 h 12"/>
                  <a:gd name="T8" fmla="*/ 124 w 124"/>
                  <a:gd name="T9" fmla="*/ 9 h 12"/>
                </a:gdLst>
                <a:ahLst/>
                <a:cxnLst>
                  <a:cxn ang="0">
                    <a:pos x="T0" y="T1"/>
                  </a:cxn>
                  <a:cxn ang="0">
                    <a:pos x="T2" y="T3"/>
                  </a:cxn>
                  <a:cxn ang="0">
                    <a:pos x="T4" y="T5"/>
                  </a:cxn>
                  <a:cxn ang="0">
                    <a:pos x="T6" y="T7"/>
                  </a:cxn>
                  <a:cxn ang="0">
                    <a:pos x="T8" y="T9"/>
                  </a:cxn>
                </a:cxnLst>
                <a:rect l="0" t="0" r="r" b="b"/>
                <a:pathLst>
                  <a:path w="124" h="12">
                    <a:moveTo>
                      <a:pt x="124" y="9"/>
                    </a:moveTo>
                    <a:cubicBezTo>
                      <a:pt x="83" y="12"/>
                      <a:pt x="41" y="10"/>
                      <a:pt x="0" y="9"/>
                    </a:cubicBezTo>
                    <a:cubicBezTo>
                      <a:pt x="22" y="0"/>
                      <a:pt x="45" y="7"/>
                      <a:pt x="68" y="5"/>
                    </a:cubicBezTo>
                    <a:cubicBezTo>
                      <a:pt x="84" y="4"/>
                      <a:pt x="99" y="7"/>
                      <a:pt x="115" y="2"/>
                    </a:cubicBezTo>
                    <a:cubicBezTo>
                      <a:pt x="120" y="0"/>
                      <a:pt x="124" y="3"/>
                      <a:pt x="124" y="9"/>
                    </a:cubicBezTo>
                    <a:close/>
                  </a:path>
                </a:pathLst>
              </a:custGeom>
              <a:solidFill>
                <a:srgbClr val="7F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1" name="Group 808"/>
            <p:cNvGrpSpPr/>
            <p:nvPr/>
          </p:nvGrpSpPr>
          <p:grpSpPr bwMode="auto">
            <a:xfrm>
              <a:off x="188" y="531"/>
              <a:ext cx="2207" cy="3749"/>
              <a:chOff x="188" y="531"/>
              <a:chExt cx="2207" cy="3749"/>
            </a:xfrm>
          </p:grpSpPr>
          <p:sp>
            <p:nvSpPr>
              <p:cNvPr id="133" name="Freeform 608"/>
              <p:cNvSpPr/>
              <p:nvPr/>
            </p:nvSpPr>
            <p:spPr bwMode="auto">
              <a:xfrm>
                <a:off x="1029" y="3429"/>
                <a:ext cx="99" cy="12"/>
              </a:xfrm>
              <a:custGeom>
                <a:avLst/>
                <a:gdLst>
                  <a:gd name="T0" fmla="*/ 24 w 88"/>
                  <a:gd name="T1" fmla="*/ 8 h 11"/>
                  <a:gd name="T2" fmla="*/ 0 w 88"/>
                  <a:gd name="T3" fmla="*/ 0 h 11"/>
                  <a:gd name="T4" fmla="*/ 88 w 88"/>
                  <a:gd name="T5" fmla="*/ 0 h 11"/>
                  <a:gd name="T6" fmla="*/ 34 w 88"/>
                  <a:gd name="T7" fmla="*/ 5 h 11"/>
                  <a:gd name="T8" fmla="*/ 24 w 88"/>
                  <a:gd name="T9" fmla="*/ 8 h 11"/>
                </a:gdLst>
                <a:ahLst/>
                <a:cxnLst>
                  <a:cxn ang="0">
                    <a:pos x="T0" y="T1"/>
                  </a:cxn>
                  <a:cxn ang="0">
                    <a:pos x="T2" y="T3"/>
                  </a:cxn>
                  <a:cxn ang="0">
                    <a:pos x="T4" y="T5"/>
                  </a:cxn>
                  <a:cxn ang="0">
                    <a:pos x="T6" y="T7"/>
                  </a:cxn>
                  <a:cxn ang="0">
                    <a:pos x="T8" y="T9"/>
                  </a:cxn>
                </a:cxnLst>
                <a:rect l="0" t="0" r="r" b="b"/>
                <a:pathLst>
                  <a:path w="88" h="11">
                    <a:moveTo>
                      <a:pt x="24" y="8"/>
                    </a:moveTo>
                    <a:cubicBezTo>
                      <a:pt x="15" y="8"/>
                      <a:pt x="7" y="5"/>
                      <a:pt x="0" y="0"/>
                    </a:cubicBezTo>
                    <a:cubicBezTo>
                      <a:pt x="29" y="0"/>
                      <a:pt x="59" y="0"/>
                      <a:pt x="88" y="0"/>
                    </a:cubicBezTo>
                    <a:cubicBezTo>
                      <a:pt x="71" y="11"/>
                      <a:pt x="52" y="6"/>
                      <a:pt x="34" y="5"/>
                    </a:cubicBezTo>
                    <a:cubicBezTo>
                      <a:pt x="30" y="5"/>
                      <a:pt x="27" y="4"/>
                      <a:pt x="24" y="8"/>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609"/>
              <p:cNvSpPr/>
              <p:nvPr/>
            </p:nvSpPr>
            <p:spPr bwMode="auto">
              <a:xfrm>
                <a:off x="361" y="3847"/>
                <a:ext cx="1317" cy="49"/>
              </a:xfrm>
              <a:custGeom>
                <a:avLst/>
                <a:gdLst>
                  <a:gd name="T0" fmla="*/ 7 w 1172"/>
                  <a:gd name="T1" fmla="*/ 24 h 44"/>
                  <a:gd name="T2" fmla="*/ 22 w 1172"/>
                  <a:gd name="T3" fmla="*/ 6 h 44"/>
                  <a:gd name="T4" fmla="*/ 39 w 1172"/>
                  <a:gd name="T5" fmla="*/ 0 h 44"/>
                  <a:gd name="T6" fmla="*/ 169 w 1172"/>
                  <a:gd name="T7" fmla="*/ 6 h 44"/>
                  <a:gd name="T8" fmla="*/ 300 w 1172"/>
                  <a:gd name="T9" fmla="*/ 5 h 44"/>
                  <a:gd name="T10" fmla="*/ 491 w 1172"/>
                  <a:gd name="T11" fmla="*/ 12 h 44"/>
                  <a:gd name="T12" fmla="*/ 585 w 1172"/>
                  <a:gd name="T13" fmla="*/ 13 h 44"/>
                  <a:gd name="T14" fmla="*/ 708 w 1172"/>
                  <a:gd name="T15" fmla="*/ 17 h 44"/>
                  <a:gd name="T16" fmla="*/ 768 w 1172"/>
                  <a:gd name="T17" fmla="*/ 18 h 44"/>
                  <a:gd name="T18" fmla="*/ 895 w 1172"/>
                  <a:gd name="T19" fmla="*/ 16 h 44"/>
                  <a:gd name="T20" fmla="*/ 1088 w 1172"/>
                  <a:gd name="T21" fmla="*/ 16 h 44"/>
                  <a:gd name="T22" fmla="*/ 1131 w 1172"/>
                  <a:gd name="T23" fmla="*/ 21 h 44"/>
                  <a:gd name="T24" fmla="*/ 1147 w 1172"/>
                  <a:gd name="T25" fmla="*/ 16 h 44"/>
                  <a:gd name="T26" fmla="*/ 1149 w 1172"/>
                  <a:gd name="T27" fmla="*/ 17 h 44"/>
                  <a:gd name="T28" fmla="*/ 1170 w 1172"/>
                  <a:gd name="T29" fmla="*/ 29 h 44"/>
                  <a:gd name="T30" fmla="*/ 1148 w 1172"/>
                  <a:gd name="T31" fmla="*/ 37 h 44"/>
                  <a:gd name="T32" fmla="*/ 1115 w 1172"/>
                  <a:gd name="T33" fmla="*/ 40 h 44"/>
                  <a:gd name="T34" fmla="*/ 828 w 1172"/>
                  <a:gd name="T35" fmla="*/ 39 h 44"/>
                  <a:gd name="T36" fmla="*/ 728 w 1172"/>
                  <a:gd name="T37" fmla="*/ 39 h 44"/>
                  <a:gd name="T38" fmla="*/ 624 w 1172"/>
                  <a:gd name="T39" fmla="*/ 37 h 44"/>
                  <a:gd name="T40" fmla="*/ 448 w 1172"/>
                  <a:gd name="T41" fmla="*/ 34 h 44"/>
                  <a:gd name="T42" fmla="*/ 387 w 1172"/>
                  <a:gd name="T43" fmla="*/ 28 h 44"/>
                  <a:gd name="T44" fmla="*/ 349 w 1172"/>
                  <a:gd name="T45" fmla="*/ 32 h 44"/>
                  <a:gd name="T46" fmla="*/ 256 w 1172"/>
                  <a:gd name="T47" fmla="*/ 33 h 44"/>
                  <a:gd name="T48" fmla="*/ 136 w 1172"/>
                  <a:gd name="T49" fmla="*/ 29 h 44"/>
                  <a:gd name="T50" fmla="*/ 103 w 1172"/>
                  <a:gd name="T51" fmla="*/ 28 h 44"/>
                  <a:gd name="T52" fmla="*/ 63 w 1172"/>
                  <a:gd name="T53" fmla="*/ 24 h 44"/>
                  <a:gd name="T54" fmla="*/ 7 w 1172"/>
                  <a:gd name="T55"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72" h="44">
                    <a:moveTo>
                      <a:pt x="7" y="24"/>
                    </a:moveTo>
                    <a:cubicBezTo>
                      <a:pt x="0" y="8"/>
                      <a:pt x="11" y="7"/>
                      <a:pt x="22" y="6"/>
                    </a:cubicBezTo>
                    <a:cubicBezTo>
                      <a:pt x="29" y="6"/>
                      <a:pt x="37" y="12"/>
                      <a:pt x="39" y="0"/>
                    </a:cubicBezTo>
                    <a:cubicBezTo>
                      <a:pt x="82" y="2"/>
                      <a:pt x="126" y="4"/>
                      <a:pt x="169" y="6"/>
                    </a:cubicBezTo>
                    <a:cubicBezTo>
                      <a:pt x="212" y="7"/>
                      <a:pt x="256" y="2"/>
                      <a:pt x="300" y="5"/>
                    </a:cubicBezTo>
                    <a:cubicBezTo>
                      <a:pt x="363" y="10"/>
                      <a:pt x="427" y="5"/>
                      <a:pt x="491" y="12"/>
                    </a:cubicBezTo>
                    <a:cubicBezTo>
                      <a:pt x="522" y="15"/>
                      <a:pt x="554" y="13"/>
                      <a:pt x="585" y="13"/>
                    </a:cubicBezTo>
                    <a:cubicBezTo>
                      <a:pt x="626" y="14"/>
                      <a:pt x="667" y="10"/>
                      <a:pt x="708" y="17"/>
                    </a:cubicBezTo>
                    <a:cubicBezTo>
                      <a:pt x="727" y="20"/>
                      <a:pt x="749" y="20"/>
                      <a:pt x="768" y="18"/>
                    </a:cubicBezTo>
                    <a:cubicBezTo>
                      <a:pt x="811" y="13"/>
                      <a:pt x="853" y="17"/>
                      <a:pt x="895" y="16"/>
                    </a:cubicBezTo>
                    <a:cubicBezTo>
                      <a:pt x="959" y="15"/>
                      <a:pt x="1024" y="16"/>
                      <a:pt x="1088" y="16"/>
                    </a:cubicBezTo>
                    <a:cubicBezTo>
                      <a:pt x="1102" y="16"/>
                      <a:pt x="1117" y="13"/>
                      <a:pt x="1131" y="21"/>
                    </a:cubicBezTo>
                    <a:cubicBezTo>
                      <a:pt x="1137" y="25"/>
                      <a:pt x="1141" y="16"/>
                      <a:pt x="1147" y="16"/>
                    </a:cubicBezTo>
                    <a:cubicBezTo>
                      <a:pt x="1148" y="17"/>
                      <a:pt x="1148" y="17"/>
                      <a:pt x="1149" y="17"/>
                    </a:cubicBezTo>
                    <a:cubicBezTo>
                      <a:pt x="1156" y="21"/>
                      <a:pt x="1172" y="12"/>
                      <a:pt x="1170" y="29"/>
                    </a:cubicBezTo>
                    <a:cubicBezTo>
                      <a:pt x="1168" y="44"/>
                      <a:pt x="1155" y="38"/>
                      <a:pt x="1148" y="37"/>
                    </a:cubicBezTo>
                    <a:cubicBezTo>
                      <a:pt x="1136" y="36"/>
                      <a:pt x="1126" y="42"/>
                      <a:pt x="1115" y="40"/>
                    </a:cubicBezTo>
                    <a:cubicBezTo>
                      <a:pt x="1019" y="42"/>
                      <a:pt x="924" y="41"/>
                      <a:pt x="828" y="39"/>
                    </a:cubicBezTo>
                    <a:cubicBezTo>
                      <a:pt x="795" y="38"/>
                      <a:pt x="761" y="40"/>
                      <a:pt x="728" y="39"/>
                    </a:cubicBezTo>
                    <a:cubicBezTo>
                      <a:pt x="693" y="39"/>
                      <a:pt x="658" y="35"/>
                      <a:pt x="624" y="37"/>
                    </a:cubicBezTo>
                    <a:cubicBezTo>
                      <a:pt x="565" y="42"/>
                      <a:pt x="506" y="37"/>
                      <a:pt x="448" y="34"/>
                    </a:cubicBezTo>
                    <a:cubicBezTo>
                      <a:pt x="428" y="33"/>
                      <a:pt x="408" y="34"/>
                      <a:pt x="387" y="28"/>
                    </a:cubicBezTo>
                    <a:cubicBezTo>
                      <a:pt x="377" y="25"/>
                      <a:pt x="362" y="32"/>
                      <a:pt x="349" y="32"/>
                    </a:cubicBezTo>
                    <a:cubicBezTo>
                      <a:pt x="318" y="32"/>
                      <a:pt x="287" y="35"/>
                      <a:pt x="256" y="33"/>
                    </a:cubicBezTo>
                    <a:cubicBezTo>
                      <a:pt x="216" y="30"/>
                      <a:pt x="176" y="36"/>
                      <a:pt x="136" y="29"/>
                    </a:cubicBezTo>
                    <a:cubicBezTo>
                      <a:pt x="125" y="28"/>
                      <a:pt x="114" y="32"/>
                      <a:pt x="103" y="28"/>
                    </a:cubicBezTo>
                    <a:cubicBezTo>
                      <a:pt x="90" y="22"/>
                      <a:pt x="76" y="28"/>
                      <a:pt x="63" y="24"/>
                    </a:cubicBezTo>
                    <a:cubicBezTo>
                      <a:pt x="44" y="24"/>
                      <a:pt x="26" y="24"/>
                      <a:pt x="7" y="24"/>
                    </a:cubicBezTo>
                    <a:close/>
                  </a:path>
                </a:pathLst>
              </a:custGeom>
              <a:solidFill>
                <a:srgbClr val="56A0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610"/>
              <p:cNvSpPr/>
              <p:nvPr/>
            </p:nvSpPr>
            <p:spPr bwMode="auto">
              <a:xfrm>
                <a:off x="1738" y="3840"/>
                <a:ext cx="645" cy="53"/>
              </a:xfrm>
              <a:custGeom>
                <a:avLst/>
                <a:gdLst>
                  <a:gd name="T0" fmla="*/ 573 w 574"/>
                  <a:gd name="T1" fmla="*/ 0 h 47"/>
                  <a:gd name="T2" fmla="*/ 555 w 574"/>
                  <a:gd name="T3" fmla="*/ 9 h 47"/>
                  <a:gd name="T4" fmla="*/ 574 w 574"/>
                  <a:gd name="T5" fmla="*/ 27 h 47"/>
                  <a:gd name="T6" fmla="*/ 521 w 574"/>
                  <a:gd name="T7" fmla="*/ 30 h 47"/>
                  <a:gd name="T8" fmla="*/ 343 w 574"/>
                  <a:gd name="T9" fmla="*/ 37 h 47"/>
                  <a:gd name="T10" fmla="*/ 210 w 574"/>
                  <a:gd name="T11" fmla="*/ 41 h 47"/>
                  <a:gd name="T12" fmla="*/ 55 w 574"/>
                  <a:gd name="T13" fmla="*/ 44 h 47"/>
                  <a:gd name="T14" fmla="*/ 10 w 574"/>
                  <a:gd name="T15" fmla="*/ 46 h 47"/>
                  <a:gd name="T16" fmla="*/ 1 w 574"/>
                  <a:gd name="T17" fmla="*/ 36 h 47"/>
                  <a:gd name="T18" fmla="*/ 0 w 574"/>
                  <a:gd name="T19" fmla="*/ 31 h 47"/>
                  <a:gd name="T20" fmla="*/ 7 w 574"/>
                  <a:gd name="T21" fmla="*/ 25 h 47"/>
                  <a:gd name="T22" fmla="*/ 133 w 574"/>
                  <a:gd name="T23" fmla="*/ 22 h 47"/>
                  <a:gd name="T24" fmla="*/ 321 w 574"/>
                  <a:gd name="T25" fmla="*/ 15 h 47"/>
                  <a:gd name="T26" fmla="*/ 406 w 574"/>
                  <a:gd name="T27" fmla="*/ 14 h 47"/>
                  <a:gd name="T28" fmla="*/ 396 w 574"/>
                  <a:gd name="T29" fmla="*/ 21 h 47"/>
                  <a:gd name="T30" fmla="*/ 375 w 574"/>
                  <a:gd name="T31" fmla="*/ 26 h 47"/>
                  <a:gd name="T32" fmla="*/ 413 w 574"/>
                  <a:gd name="T33" fmla="*/ 14 h 47"/>
                  <a:gd name="T34" fmla="*/ 438 w 574"/>
                  <a:gd name="T35" fmla="*/ 14 h 47"/>
                  <a:gd name="T36" fmla="*/ 435 w 574"/>
                  <a:gd name="T37" fmla="*/ 20 h 47"/>
                  <a:gd name="T38" fmla="*/ 442 w 574"/>
                  <a:gd name="T39" fmla="*/ 20 h 47"/>
                  <a:gd name="T40" fmla="*/ 464 w 574"/>
                  <a:gd name="T41" fmla="*/ 17 h 47"/>
                  <a:gd name="T42" fmla="*/ 537 w 574"/>
                  <a:gd name="T43" fmla="*/ 18 h 47"/>
                  <a:gd name="T44" fmla="*/ 513 w 574"/>
                  <a:gd name="T45" fmla="*/ 10 h 47"/>
                  <a:gd name="T46" fmla="*/ 573 w 574"/>
                  <a:gd name="T4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4" h="47">
                    <a:moveTo>
                      <a:pt x="573" y="0"/>
                    </a:moveTo>
                    <a:cubicBezTo>
                      <a:pt x="571" y="11"/>
                      <a:pt x="562" y="6"/>
                      <a:pt x="555" y="9"/>
                    </a:cubicBezTo>
                    <a:cubicBezTo>
                      <a:pt x="559" y="18"/>
                      <a:pt x="572" y="17"/>
                      <a:pt x="574" y="27"/>
                    </a:cubicBezTo>
                    <a:cubicBezTo>
                      <a:pt x="557" y="33"/>
                      <a:pt x="538" y="31"/>
                      <a:pt x="521" y="30"/>
                    </a:cubicBezTo>
                    <a:cubicBezTo>
                      <a:pt x="462" y="27"/>
                      <a:pt x="403" y="39"/>
                      <a:pt x="343" y="37"/>
                    </a:cubicBezTo>
                    <a:cubicBezTo>
                      <a:pt x="299" y="36"/>
                      <a:pt x="254" y="36"/>
                      <a:pt x="210" y="41"/>
                    </a:cubicBezTo>
                    <a:cubicBezTo>
                      <a:pt x="158" y="47"/>
                      <a:pt x="107" y="39"/>
                      <a:pt x="55" y="44"/>
                    </a:cubicBezTo>
                    <a:cubicBezTo>
                      <a:pt x="40" y="46"/>
                      <a:pt x="25" y="45"/>
                      <a:pt x="10" y="46"/>
                    </a:cubicBezTo>
                    <a:cubicBezTo>
                      <a:pt x="7" y="43"/>
                      <a:pt x="4" y="40"/>
                      <a:pt x="1" y="36"/>
                    </a:cubicBezTo>
                    <a:cubicBezTo>
                      <a:pt x="0" y="34"/>
                      <a:pt x="0" y="33"/>
                      <a:pt x="0" y="31"/>
                    </a:cubicBezTo>
                    <a:cubicBezTo>
                      <a:pt x="0" y="27"/>
                      <a:pt x="1" y="23"/>
                      <a:pt x="7" y="25"/>
                    </a:cubicBezTo>
                    <a:cubicBezTo>
                      <a:pt x="49" y="19"/>
                      <a:pt x="91" y="24"/>
                      <a:pt x="133" y="22"/>
                    </a:cubicBezTo>
                    <a:cubicBezTo>
                      <a:pt x="196" y="18"/>
                      <a:pt x="258" y="16"/>
                      <a:pt x="321" y="15"/>
                    </a:cubicBezTo>
                    <a:cubicBezTo>
                      <a:pt x="349" y="15"/>
                      <a:pt x="378" y="8"/>
                      <a:pt x="406" y="14"/>
                    </a:cubicBezTo>
                    <a:cubicBezTo>
                      <a:pt x="407" y="23"/>
                      <a:pt x="400" y="20"/>
                      <a:pt x="396" y="21"/>
                    </a:cubicBezTo>
                    <a:cubicBezTo>
                      <a:pt x="389" y="23"/>
                      <a:pt x="382" y="21"/>
                      <a:pt x="375" y="26"/>
                    </a:cubicBezTo>
                    <a:cubicBezTo>
                      <a:pt x="388" y="21"/>
                      <a:pt x="404" y="27"/>
                      <a:pt x="413" y="14"/>
                    </a:cubicBezTo>
                    <a:cubicBezTo>
                      <a:pt x="422" y="12"/>
                      <a:pt x="430" y="12"/>
                      <a:pt x="438" y="14"/>
                    </a:cubicBezTo>
                    <a:cubicBezTo>
                      <a:pt x="439" y="17"/>
                      <a:pt x="435" y="19"/>
                      <a:pt x="435" y="20"/>
                    </a:cubicBezTo>
                    <a:cubicBezTo>
                      <a:pt x="437" y="24"/>
                      <a:pt x="439" y="23"/>
                      <a:pt x="442" y="20"/>
                    </a:cubicBezTo>
                    <a:cubicBezTo>
                      <a:pt x="448" y="13"/>
                      <a:pt x="456" y="15"/>
                      <a:pt x="464" y="17"/>
                    </a:cubicBezTo>
                    <a:cubicBezTo>
                      <a:pt x="487" y="23"/>
                      <a:pt x="511" y="21"/>
                      <a:pt x="537" y="18"/>
                    </a:cubicBezTo>
                    <a:cubicBezTo>
                      <a:pt x="528" y="12"/>
                      <a:pt x="519" y="17"/>
                      <a:pt x="513" y="10"/>
                    </a:cubicBezTo>
                    <a:cubicBezTo>
                      <a:pt x="532" y="2"/>
                      <a:pt x="553" y="6"/>
                      <a:pt x="573" y="0"/>
                    </a:cubicBezTo>
                    <a:close/>
                  </a:path>
                </a:pathLst>
              </a:custGeom>
              <a:solidFill>
                <a:srgbClr val="539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611"/>
              <p:cNvSpPr/>
              <p:nvPr/>
            </p:nvSpPr>
            <p:spPr bwMode="auto">
              <a:xfrm>
                <a:off x="571" y="3780"/>
                <a:ext cx="184" cy="37"/>
              </a:xfrm>
              <a:custGeom>
                <a:avLst/>
                <a:gdLst>
                  <a:gd name="T0" fmla="*/ 148 w 164"/>
                  <a:gd name="T1" fmla="*/ 12 h 33"/>
                  <a:gd name="T2" fmla="*/ 164 w 164"/>
                  <a:gd name="T3" fmla="*/ 24 h 33"/>
                  <a:gd name="T4" fmla="*/ 88 w 164"/>
                  <a:gd name="T5" fmla="*/ 26 h 33"/>
                  <a:gd name="T6" fmla="*/ 49 w 164"/>
                  <a:gd name="T7" fmla="*/ 29 h 33"/>
                  <a:gd name="T8" fmla="*/ 0 w 164"/>
                  <a:gd name="T9" fmla="*/ 17 h 33"/>
                  <a:gd name="T10" fmla="*/ 27 w 164"/>
                  <a:gd name="T11" fmla="*/ 10 h 33"/>
                  <a:gd name="T12" fmla="*/ 55 w 164"/>
                  <a:gd name="T13" fmla="*/ 14 h 33"/>
                  <a:gd name="T14" fmla="*/ 87 w 164"/>
                  <a:gd name="T15" fmla="*/ 18 h 33"/>
                  <a:gd name="T16" fmla="*/ 126 w 164"/>
                  <a:gd name="T17" fmla="*/ 11 h 33"/>
                  <a:gd name="T18" fmla="*/ 145 w 164"/>
                  <a:gd name="T19" fmla="*/ 2 h 33"/>
                  <a:gd name="T20" fmla="*/ 133 w 164"/>
                  <a:gd name="T21" fmla="*/ 22 h 33"/>
                  <a:gd name="T22" fmla="*/ 148 w 164"/>
                  <a:gd name="T23"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 h="33">
                    <a:moveTo>
                      <a:pt x="148" y="12"/>
                    </a:moveTo>
                    <a:cubicBezTo>
                      <a:pt x="151" y="19"/>
                      <a:pt x="156" y="24"/>
                      <a:pt x="164" y="24"/>
                    </a:cubicBezTo>
                    <a:cubicBezTo>
                      <a:pt x="139" y="33"/>
                      <a:pt x="113" y="29"/>
                      <a:pt x="88" y="26"/>
                    </a:cubicBezTo>
                    <a:cubicBezTo>
                      <a:pt x="74" y="25"/>
                      <a:pt x="62" y="28"/>
                      <a:pt x="49" y="29"/>
                    </a:cubicBezTo>
                    <a:cubicBezTo>
                      <a:pt x="31" y="29"/>
                      <a:pt x="15" y="29"/>
                      <a:pt x="0" y="17"/>
                    </a:cubicBezTo>
                    <a:cubicBezTo>
                      <a:pt x="13" y="0"/>
                      <a:pt x="12" y="3"/>
                      <a:pt x="27" y="10"/>
                    </a:cubicBezTo>
                    <a:cubicBezTo>
                      <a:pt x="32" y="13"/>
                      <a:pt x="42" y="23"/>
                      <a:pt x="55" y="14"/>
                    </a:cubicBezTo>
                    <a:cubicBezTo>
                      <a:pt x="61" y="9"/>
                      <a:pt x="76" y="8"/>
                      <a:pt x="87" y="18"/>
                    </a:cubicBezTo>
                    <a:cubicBezTo>
                      <a:pt x="102" y="31"/>
                      <a:pt x="115" y="22"/>
                      <a:pt x="126" y="11"/>
                    </a:cubicBezTo>
                    <a:cubicBezTo>
                      <a:pt x="132" y="6"/>
                      <a:pt x="136" y="0"/>
                      <a:pt x="145" y="2"/>
                    </a:cubicBezTo>
                    <a:cubicBezTo>
                      <a:pt x="144" y="10"/>
                      <a:pt x="133" y="12"/>
                      <a:pt x="133" y="22"/>
                    </a:cubicBezTo>
                    <a:cubicBezTo>
                      <a:pt x="142" y="23"/>
                      <a:pt x="142" y="13"/>
                      <a:pt x="148" y="12"/>
                    </a:cubicBezTo>
                    <a:close/>
                  </a:path>
                </a:pathLst>
              </a:custGeom>
              <a:solidFill>
                <a:srgbClr val="9CC8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612"/>
              <p:cNvSpPr/>
              <p:nvPr/>
            </p:nvSpPr>
            <p:spPr bwMode="auto">
              <a:xfrm>
                <a:off x="1614" y="3857"/>
                <a:ext cx="135" cy="39"/>
              </a:xfrm>
              <a:custGeom>
                <a:avLst/>
                <a:gdLst>
                  <a:gd name="T0" fmla="*/ 112 w 120"/>
                  <a:gd name="T1" fmla="*/ 19 h 35"/>
                  <a:gd name="T2" fmla="*/ 120 w 120"/>
                  <a:gd name="T3" fmla="*/ 31 h 35"/>
                  <a:gd name="T4" fmla="*/ 9 w 120"/>
                  <a:gd name="T5" fmla="*/ 34 h 35"/>
                  <a:gd name="T6" fmla="*/ 0 w 120"/>
                  <a:gd name="T7" fmla="*/ 31 h 35"/>
                  <a:gd name="T8" fmla="*/ 35 w 120"/>
                  <a:gd name="T9" fmla="*/ 27 h 35"/>
                  <a:gd name="T10" fmla="*/ 51 w 120"/>
                  <a:gd name="T11" fmla="*/ 19 h 35"/>
                  <a:gd name="T12" fmla="*/ 37 w 120"/>
                  <a:gd name="T13" fmla="*/ 10 h 35"/>
                  <a:gd name="T14" fmla="*/ 32 w 120"/>
                  <a:gd name="T15" fmla="*/ 7 h 35"/>
                  <a:gd name="T16" fmla="*/ 117 w 120"/>
                  <a:gd name="T17" fmla="*/ 10 h 35"/>
                  <a:gd name="T18" fmla="*/ 112 w 120"/>
                  <a:gd name="T19" fmla="*/ 19 h 35"/>
                  <a:gd name="T20" fmla="*/ 110 w 120"/>
                  <a:gd name="T21" fmla="*/ 22 h 35"/>
                  <a:gd name="T22" fmla="*/ 103 w 120"/>
                  <a:gd name="T23" fmla="*/ 23 h 35"/>
                  <a:gd name="T24" fmla="*/ 110 w 120"/>
                  <a:gd name="T25" fmla="*/ 22 h 35"/>
                  <a:gd name="T26" fmla="*/ 112 w 120"/>
                  <a:gd name="T27"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35">
                    <a:moveTo>
                      <a:pt x="112" y="19"/>
                    </a:moveTo>
                    <a:cubicBezTo>
                      <a:pt x="120" y="19"/>
                      <a:pt x="120" y="25"/>
                      <a:pt x="120" y="31"/>
                    </a:cubicBezTo>
                    <a:cubicBezTo>
                      <a:pt x="83" y="33"/>
                      <a:pt x="46" y="28"/>
                      <a:pt x="9" y="34"/>
                    </a:cubicBezTo>
                    <a:cubicBezTo>
                      <a:pt x="6" y="35"/>
                      <a:pt x="3" y="32"/>
                      <a:pt x="0" y="31"/>
                    </a:cubicBezTo>
                    <a:cubicBezTo>
                      <a:pt x="11" y="26"/>
                      <a:pt x="22" y="24"/>
                      <a:pt x="35" y="27"/>
                    </a:cubicBezTo>
                    <a:cubicBezTo>
                      <a:pt x="41" y="28"/>
                      <a:pt x="51" y="30"/>
                      <a:pt x="51" y="19"/>
                    </a:cubicBezTo>
                    <a:cubicBezTo>
                      <a:pt x="52" y="8"/>
                      <a:pt x="42" y="12"/>
                      <a:pt x="37" y="10"/>
                    </a:cubicBezTo>
                    <a:cubicBezTo>
                      <a:pt x="35" y="10"/>
                      <a:pt x="34" y="8"/>
                      <a:pt x="32" y="7"/>
                    </a:cubicBezTo>
                    <a:cubicBezTo>
                      <a:pt x="60" y="9"/>
                      <a:pt x="89" y="0"/>
                      <a:pt x="117" y="10"/>
                    </a:cubicBezTo>
                    <a:cubicBezTo>
                      <a:pt x="113" y="12"/>
                      <a:pt x="112" y="15"/>
                      <a:pt x="112" y="19"/>
                    </a:cubicBezTo>
                    <a:cubicBezTo>
                      <a:pt x="111" y="20"/>
                      <a:pt x="110" y="21"/>
                      <a:pt x="110" y="22"/>
                    </a:cubicBezTo>
                    <a:cubicBezTo>
                      <a:pt x="107" y="25"/>
                      <a:pt x="105" y="23"/>
                      <a:pt x="103" y="23"/>
                    </a:cubicBezTo>
                    <a:cubicBezTo>
                      <a:pt x="105" y="24"/>
                      <a:pt x="108" y="25"/>
                      <a:pt x="110" y="22"/>
                    </a:cubicBezTo>
                    <a:cubicBezTo>
                      <a:pt x="110" y="21"/>
                      <a:pt x="111" y="20"/>
                      <a:pt x="112" y="19"/>
                    </a:cubicBezTo>
                    <a:close/>
                  </a:path>
                </a:pathLst>
              </a:custGeom>
              <a:solidFill>
                <a:srgbClr val="7AB2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613"/>
              <p:cNvSpPr/>
              <p:nvPr/>
            </p:nvSpPr>
            <p:spPr bwMode="auto">
              <a:xfrm>
                <a:off x="2212" y="3844"/>
                <a:ext cx="141" cy="34"/>
              </a:xfrm>
              <a:custGeom>
                <a:avLst/>
                <a:gdLst>
                  <a:gd name="T0" fmla="*/ 91 w 126"/>
                  <a:gd name="T1" fmla="*/ 7 h 31"/>
                  <a:gd name="T2" fmla="*/ 103 w 126"/>
                  <a:gd name="T3" fmla="*/ 7 h 31"/>
                  <a:gd name="T4" fmla="*/ 125 w 126"/>
                  <a:gd name="T5" fmla="*/ 12 h 31"/>
                  <a:gd name="T6" fmla="*/ 104 w 126"/>
                  <a:gd name="T7" fmla="*/ 21 h 31"/>
                  <a:gd name="T8" fmla="*/ 38 w 126"/>
                  <a:gd name="T9" fmla="*/ 18 h 31"/>
                  <a:gd name="T10" fmla="*/ 25 w 126"/>
                  <a:gd name="T11" fmla="*/ 17 h 31"/>
                  <a:gd name="T12" fmla="*/ 0 w 126"/>
                  <a:gd name="T13" fmla="*/ 23 h 31"/>
                  <a:gd name="T14" fmla="*/ 16 w 126"/>
                  <a:gd name="T15" fmla="*/ 11 h 31"/>
                  <a:gd name="T16" fmla="*/ 70 w 126"/>
                  <a:gd name="T17" fmla="*/ 6 h 31"/>
                  <a:gd name="T18" fmla="*/ 91 w 126"/>
                  <a:gd name="T19"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31">
                    <a:moveTo>
                      <a:pt x="91" y="7"/>
                    </a:moveTo>
                    <a:cubicBezTo>
                      <a:pt x="95" y="7"/>
                      <a:pt x="99" y="7"/>
                      <a:pt x="103" y="7"/>
                    </a:cubicBezTo>
                    <a:cubicBezTo>
                      <a:pt x="111" y="9"/>
                      <a:pt x="124" y="2"/>
                      <a:pt x="125" y="12"/>
                    </a:cubicBezTo>
                    <a:cubicBezTo>
                      <a:pt x="126" y="20"/>
                      <a:pt x="111" y="21"/>
                      <a:pt x="104" y="21"/>
                    </a:cubicBezTo>
                    <a:cubicBezTo>
                      <a:pt x="82" y="21"/>
                      <a:pt x="60" y="28"/>
                      <a:pt x="38" y="18"/>
                    </a:cubicBezTo>
                    <a:cubicBezTo>
                      <a:pt x="34" y="16"/>
                      <a:pt x="28" y="13"/>
                      <a:pt x="25" y="17"/>
                    </a:cubicBezTo>
                    <a:cubicBezTo>
                      <a:pt x="18" y="31"/>
                      <a:pt x="9" y="16"/>
                      <a:pt x="0" y="23"/>
                    </a:cubicBezTo>
                    <a:cubicBezTo>
                      <a:pt x="4" y="12"/>
                      <a:pt x="13" y="17"/>
                      <a:pt x="16" y="11"/>
                    </a:cubicBezTo>
                    <a:cubicBezTo>
                      <a:pt x="33" y="0"/>
                      <a:pt x="52" y="8"/>
                      <a:pt x="70" y="6"/>
                    </a:cubicBezTo>
                    <a:cubicBezTo>
                      <a:pt x="77" y="5"/>
                      <a:pt x="84" y="6"/>
                      <a:pt x="91" y="7"/>
                    </a:cubicBezTo>
                    <a:close/>
                  </a:path>
                </a:pathLst>
              </a:custGeom>
              <a:solidFill>
                <a:srgbClr val="3490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614"/>
              <p:cNvSpPr/>
              <p:nvPr/>
            </p:nvSpPr>
            <p:spPr bwMode="auto">
              <a:xfrm>
                <a:off x="2144" y="3856"/>
                <a:ext cx="64" cy="18"/>
              </a:xfrm>
              <a:custGeom>
                <a:avLst/>
                <a:gdLst>
                  <a:gd name="T0" fmla="*/ 51 w 57"/>
                  <a:gd name="T1" fmla="*/ 0 h 16"/>
                  <a:gd name="T2" fmla="*/ 52 w 57"/>
                  <a:gd name="T3" fmla="*/ 7 h 16"/>
                  <a:gd name="T4" fmla="*/ 8 w 57"/>
                  <a:gd name="T5" fmla="*/ 16 h 16"/>
                  <a:gd name="T6" fmla="*/ 1 w 57"/>
                  <a:gd name="T7" fmla="*/ 11 h 16"/>
                  <a:gd name="T8" fmla="*/ 9 w 57"/>
                  <a:gd name="T9" fmla="*/ 5 h 16"/>
                  <a:gd name="T10" fmla="*/ 44 w 57"/>
                  <a:gd name="T11" fmla="*/ 0 h 16"/>
                  <a:gd name="T12" fmla="*/ 51 w 57"/>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7" h="16">
                    <a:moveTo>
                      <a:pt x="51" y="0"/>
                    </a:moveTo>
                    <a:cubicBezTo>
                      <a:pt x="54" y="2"/>
                      <a:pt x="57" y="5"/>
                      <a:pt x="52" y="7"/>
                    </a:cubicBezTo>
                    <a:cubicBezTo>
                      <a:pt x="38" y="14"/>
                      <a:pt x="23" y="16"/>
                      <a:pt x="8" y="16"/>
                    </a:cubicBezTo>
                    <a:cubicBezTo>
                      <a:pt x="5" y="16"/>
                      <a:pt x="1" y="15"/>
                      <a:pt x="1" y="11"/>
                    </a:cubicBezTo>
                    <a:cubicBezTo>
                      <a:pt x="0" y="5"/>
                      <a:pt x="4" y="5"/>
                      <a:pt x="9" y="5"/>
                    </a:cubicBezTo>
                    <a:cubicBezTo>
                      <a:pt x="21" y="5"/>
                      <a:pt x="33" y="4"/>
                      <a:pt x="44" y="0"/>
                    </a:cubicBezTo>
                    <a:cubicBezTo>
                      <a:pt x="47" y="0"/>
                      <a:pt x="49" y="0"/>
                      <a:pt x="51" y="0"/>
                    </a:cubicBezTo>
                    <a:close/>
                  </a:path>
                </a:pathLst>
              </a:custGeom>
              <a:solidFill>
                <a:srgbClr val="3490A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615"/>
              <p:cNvSpPr/>
              <p:nvPr/>
            </p:nvSpPr>
            <p:spPr bwMode="auto">
              <a:xfrm>
                <a:off x="913" y="3780"/>
                <a:ext cx="45" cy="39"/>
              </a:xfrm>
              <a:custGeom>
                <a:avLst/>
                <a:gdLst>
                  <a:gd name="T0" fmla="*/ 0 w 40"/>
                  <a:gd name="T1" fmla="*/ 24 h 35"/>
                  <a:gd name="T2" fmla="*/ 8 w 40"/>
                  <a:gd name="T3" fmla="*/ 19 h 35"/>
                  <a:gd name="T4" fmla="*/ 40 w 40"/>
                  <a:gd name="T5" fmla="*/ 24 h 35"/>
                  <a:gd name="T6" fmla="*/ 0 w 40"/>
                  <a:gd name="T7" fmla="*/ 24 h 35"/>
                </a:gdLst>
                <a:ahLst/>
                <a:cxnLst>
                  <a:cxn ang="0">
                    <a:pos x="T0" y="T1"/>
                  </a:cxn>
                  <a:cxn ang="0">
                    <a:pos x="T2" y="T3"/>
                  </a:cxn>
                  <a:cxn ang="0">
                    <a:pos x="T4" y="T5"/>
                  </a:cxn>
                  <a:cxn ang="0">
                    <a:pos x="T6" y="T7"/>
                  </a:cxn>
                </a:cxnLst>
                <a:rect l="0" t="0" r="r" b="b"/>
                <a:pathLst>
                  <a:path w="40" h="35">
                    <a:moveTo>
                      <a:pt x="0" y="24"/>
                    </a:moveTo>
                    <a:cubicBezTo>
                      <a:pt x="2" y="21"/>
                      <a:pt x="6" y="15"/>
                      <a:pt x="8" y="19"/>
                    </a:cubicBezTo>
                    <a:cubicBezTo>
                      <a:pt x="17" y="35"/>
                      <a:pt x="33" y="0"/>
                      <a:pt x="40" y="24"/>
                    </a:cubicBezTo>
                    <a:cubicBezTo>
                      <a:pt x="27" y="30"/>
                      <a:pt x="13" y="30"/>
                      <a:pt x="0" y="24"/>
                    </a:cubicBezTo>
                    <a:close/>
                  </a:path>
                </a:pathLst>
              </a:custGeom>
              <a:solidFill>
                <a:srgbClr val="9FC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616"/>
              <p:cNvSpPr/>
              <p:nvPr/>
            </p:nvSpPr>
            <p:spPr bwMode="auto">
              <a:xfrm>
                <a:off x="967" y="3802"/>
                <a:ext cx="49" cy="17"/>
              </a:xfrm>
              <a:custGeom>
                <a:avLst/>
                <a:gdLst>
                  <a:gd name="T0" fmla="*/ 0 w 44"/>
                  <a:gd name="T1" fmla="*/ 5 h 15"/>
                  <a:gd name="T2" fmla="*/ 44 w 44"/>
                  <a:gd name="T3" fmla="*/ 9 h 15"/>
                  <a:gd name="T4" fmla="*/ 37 w 44"/>
                  <a:gd name="T5" fmla="*/ 14 h 15"/>
                  <a:gd name="T6" fmla="*/ 0 w 44"/>
                  <a:gd name="T7" fmla="*/ 5 h 15"/>
                </a:gdLst>
                <a:ahLst/>
                <a:cxnLst>
                  <a:cxn ang="0">
                    <a:pos x="T0" y="T1"/>
                  </a:cxn>
                  <a:cxn ang="0">
                    <a:pos x="T2" y="T3"/>
                  </a:cxn>
                  <a:cxn ang="0">
                    <a:pos x="T4" y="T5"/>
                  </a:cxn>
                  <a:cxn ang="0">
                    <a:pos x="T6" y="T7"/>
                  </a:cxn>
                </a:cxnLst>
                <a:rect l="0" t="0" r="r" b="b"/>
                <a:pathLst>
                  <a:path w="44" h="15">
                    <a:moveTo>
                      <a:pt x="0" y="5"/>
                    </a:moveTo>
                    <a:cubicBezTo>
                      <a:pt x="15" y="0"/>
                      <a:pt x="30" y="5"/>
                      <a:pt x="44" y="9"/>
                    </a:cubicBezTo>
                    <a:cubicBezTo>
                      <a:pt x="42" y="11"/>
                      <a:pt x="38" y="15"/>
                      <a:pt x="37" y="14"/>
                    </a:cubicBezTo>
                    <a:cubicBezTo>
                      <a:pt x="26" y="5"/>
                      <a:pt x="11" y="12"/>
                      <a:pt x="0" y="5"/>
                    </a:cubicBezTo>
                    <a:close/>
                  </a:path>
                </a:pathLst>
              </a:custGeom>
              <a:solidFill>
                <a:srgbClr val="9FC7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617"/>
              <p:cNvSpPr/>
              <p:nvPr/>
            </p:nvSpPr>
            <p:spPr bwMode="auto">
              <a:xfrm>
                <a:off x="299" y="3774"/>
                <a:ext cx="25" cy="19"/>
              </a:xfrm>
              <a:custGeom>
                <a:avLst/>
                <a:gdLst>
                  <a:gd name="T0" fmla="*/ 10 w 22"/>
                  <a:gd name="T1" fmla="*/ 17 h 17"/>
                  <a:gd name="T2" fmla="*/ 7 w 22"/>
                  <a:gd name="T3" fmla="*/ 4 h 17"/>
                  <a:gd name="T4" fmla="*/ 22 w 22"/>
                  <a:gd name="T5" fmla="*/ 14 h 17"/>
                  <a:gd name="T6" fmla="*/ 10 w 22"/>
                  <a:gd name="T7" fmla="*/ 17 h 17"/>
                </a:gdLst>
                <a:ahLst/>
                <a:cxnLst>
                  <a:cxn ang="0">
                    <a:pos x="T0" y="T1"/>
                  </a:cxn>
                  <a:cxn ang="0">
                    <a:pos x="T2" y="T3"/>
                  </a:cxn>
                  <a:cxn ang="0">
                    <a:pos x="T4" y="T5"/>
                  </a:cxn>
                  <a:cxn ang="0">
                    <a:pos x="T6" y="T7"/>
                  </a:cxn>
                </a:cxnLst>
                <a:rect l="0" t="0" r="r" b="b"/>
                <a:pathLst>
                  <a:path w="22" h="17">
                    <a:moveTo>
                      <a:pt x="10" y="17"/>
                    </a:moveTo>
                    <a:cubicBezTo>
                      <a:pt x="12" y="12"/>
                      <a:pt x="0" y="8"/>
                      <a:pt x="7" y="4"/>
                    </a:cubicBezTo>
                    <a:cubicBezTo>
                      <a:pt x="15" y="0"/>
                      <a:pt x="18" y="9"/>
                      <a:pt x="22" y="14"/>
                    </a:cubicBezTo>
                    <a:cubicBezTo>
                      <a:pt x="18" y="15"/>
                      <a:pt x="14" y="16"/>
                      <a:pt x="10" y="17"/>
                    </a:cubicBezTo>
                    <a:close/>
                  </a:path>
                </a:pathLst>
              </a:custGeom>
              <a:solidFill>
                <a:srgbClr val="78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618"/>
              <p:cNvSpPr/>
              <p:nvPr/>
            </p:nvSpPr>
            <p:spPr bwMode="auto">
              <a:xfrm>
                <a:off x="865" y="3511"/>
                <a:ext cx="787" cy="57"/>
              </a:xfrm>
              <a:custGeom>
                <a:avLst/>
                <a:gdLst>
                  <a:gd name="T0" fmla="*/ 10 w 700"/>
                  <a:gd name="T1" fmla="*/ 11 h 51"/>
                  <a:gd name="T2" fmla="*/ 14 w 700"/>
                  <a:gd name="T3" fmla="*/ 11 h 51"/>
                  <a:gd name="T4" fmla="*/ 71 w 700"/>
                  <a:gd name="T5" fmla="*/ 15 h 51"/>
                  <a:gd name="T6" fmla="*/ 82 w 700"/>
                  <a:gd name="T7" fmla="*/ 7 h 51"/>
                  <a:gd name="T8" fmla="*/ 208 w 700"/>
                  <a:gd name="T9" fmla="*/ 8 h 51"/>
                  <a:gd name="T10" fmla="*/ 264 w 700"/>
                  <a:gd name="T11" fmla="*/ 13 h 51"/>
                  <a:gd name="T12" fmla="*/ 323 w 700"/>
                  <a:gd name="T13" fmla="*/ 11 h 51"/>
                  <a:gd name="T14" fmla="*/ 383 w 700"/>
                  <a:gd name="T15" fmla="*/ 10 h 51"/>
                  <a:gd name="T16" fmla="*/ 492 w 700"/>
                  <a:gd name="T17" fmla="*/ 6 h 51"/>
                  <a:gd name="T18" fmla="*/ 600 w 700"/>
                  <a:gd name="T19" fmla="*/ 6 h 51"/>
                  <a:gd name="T20" fmla="*/ 642 w 700"/>
                  <a:gd name="T21" fmla="*/ 3 h 51"/>
                  <a:gd name="T22" fmla="*/ 681 w 700"/>
                  <a:gd name="T23" fmla="*/ 6 h 51"/>
                  <a:gd name="T24" fmla="*/ 698 w 700"/>
                  <a:gd name="T25" fmla="*/ 22 h 51"/>
                  <a:gd name="T26" fmla="*/ 680 w 700"/>
                  <a:gd name="T27" fmla="*/ 36 h 51"/>
                  <a:gd name="T28" fmla="*/ 645 w 700"/>
                  <a:gd name="T29" fmla="*/ 30 h 51"/>
                  <a:gd name="T30" fmla="*/ 641 w 700"/>
                  <a:gd name="T31" fmla="*/ 29 h 51"/>
                  <a:gd name="T32" fmla="*/ 590 w 700"/>
                  <a:gd name="T33" fmla="*/ 34 h 51"/>
                  <a:gd name="T34" fmla="*/ 567 w 700"/>
                  <a:gd name="T35" fmla="*/ 29 h 51"/>
                  <a:gd name="T36" fmla="*/ 518 w 700"/>
                  <a:gd name="T37" fmla="*/ 35 h 51"/>
                  <a:gd name="T38" fmla="*/ 503 w 700"/>
                  <a:gd name="T39" fmla="*/ 37 h 51"/>
                  <a:gd name="T40" fmla="*/ 478 w 700"/>
                  <a:gd name="T41" fmla="*/ 43 h 51"/>
                  <a:gd name="T42" fmla="*/ 429 w 700"/>
                  <a:gd name="T43" fmla="*/ 39 h 51"/>
                  <a:gd name="T44" fmla="*/ 406 w 700"/>
                  <a:gd name="T45" fmla="*/ 43 h 51"/>
                  <a:gd name="T46" fmla="*/ 386 w 700"/>
                  <a:gd name="T47" fmla="*/ 34 h 51"/>
                  <a:gd name="T48" fmla="*/ 350 w 700"/>
                  <a:gd name="T49" fmla="*/ 38 h 51"/>
                  <a:gd name="T50" fmla="*/ 314 w 700"/>
                  <a:gd name="T51" fmla="*/ 51 h 51"/>
                  <a:gd name="T52" fmla="*/ 287 w 700"/>
                  <a:gd name="T53" fmla="*/ 47 h 51"/>
                  <a:gd name="T54" fmla="*/ 238 w 700"/>
                  <a:gd name="T55" fmla="*/ 43 h 51"/>
                  <a:gd name="T56" fmla="*/ 241 w 700"/>
                  <a:gd name="T57" fmla="*/ 22 h 51"/>
                  <a:gd name="T58" fmla="*/ 182 w 700"/>
                  <a:gd name="T59" fmla="*/ 39 h 51"/>
                  <a:gd name="T60" fmla="*/ 182 w 700"/>
                  <a:gd name="T61" fmla="*/ 39 h 51"/>
                  <a:gd name="T62" fmla="*/ 170 w 700"/>
                  <a:gd name="T63" fmla="*/ 39 h 51"/>
                  <a:gd name="T64" fmla="*/ 143 w 700"/>
                  <a:gd name="T65" fmla="*/ 35 h 51"/>
                  <a:gd name="T66" fmla="*/ 110 w 700"/>
                  <a:gd name="T67" fmla="*/ 43 h 51"/>
                  <a:gd name="T68" fmla="*/ 110 w 700"/>
                  <a:gd name="T69" fmla="*/ 43 h 51"/>
                  <a:gd name="T70" fmla="*/ 39 w 700"/>
                  <a:gd name="T71" fmla="*/ 34 h 51"/>
                  <a:gd name="T72" fmla="*/ 22 w 700"/>
                  <a:gd name="T73" fmla="*/ 31 h 51"/>
                  <a:gd name="T74" fmla="*/ 1 w 700"/>
                  <a:gd name="T75" fmla="*/ 22 h 51"/>
                  <a:gd name="T76" fmla="*/ 10 w 700"/>
                  <a:gd name="T77"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00" h="51">
                    <a:moveTo>
                      <a:pt x="10" y="11"/>
                    </a:moveTo>
                    <a:cubicBezTo>
                      <a:pt x="11" y="11"/>
                      <a:pt x="12" y="11"/>
                      <a:pt x="14" y="11"/>
                    </a:cubicBezTo>
                    <a:cubicBezTo>
                      <a:pt x="32" y="18"/>
                      <a:pt x="52" y="3"/>
                      <a:pt x="71" y="15"/>
                    </a:cubicBezTo>
                    <a:cubicBezTo>
                      <a:pt x="76" y="19"/>
                      <a:pt x="77" y="9"/>
                      <a:pt x="82" y="7"/>
                    </a:cubicBezTo>
                    <a:cubicBezTo>
                      <a:pt x="124" y="18"/>
                      <a:pt x="166" y="1"/>
                      <a:pt x="208" y="8"/>
                    </a:cubicBezTo>
                    <a:cubicBezTo>
                      <a:pt x="227" y="11"/>
                      <a:pt x="245" y="8"/>
                      <a:pt x="264" y="13"/>
                    </a:cubicBezTo>
                    <a:cubicBezTo>
                      <a:pt x="282" y="18"/>
                      <a:pt x="303" y="12"/>
                      <a:pt x="323" y="11"/>
                    </a:cubicBezTo>
                    <a:cubicBezTo>
                      <a:pt x="343" y="9"/>
                      <a:pt x="363" y="8"/>
                      <a:pt x="383" y="10"/>
                    </a:cubicBezTo>
                    <a:cubicBezTo>
                      <a:pt x="420" y="14"/>
                      <a:pt x="455" y="5"/>
                      <a:pt x="492" y="6"/>
                    </a:cubicBezTo>
                    <a:cubicBezTo>
                      <a:pt x="527" y="8"/>
                      <a:pt x="563" y="0"/>
                      <a:pt x="600" y="6"/>
                    </a:cubicBezTo>
                    <a:cubicBezTo>
                      <a:pt x="612" y="8"/>
                      <a:pt x="628" y="5"/>
                      <a:pt x="642" y="3"/>
                    </a:cubicBezTo>
                    <a:cubicBezTo>
                      <a:pt x="655" y="8"/>
                      <a:pt x="668" y="3"/>
                      <a:pt x="681" y="6"/>
                    </a:cubicBezTo>
                    <a:cubicBezTo>
                      <a:pt x="690" y="8"/>
                      <a:pt x="700" y="11"/>
                      <a:pt x="698" y="22"/>
                    </a:cubicBezTo>
                    <a:cubicBezTo>
                      <a:pt x="698" y="32"/>
                      <a:pt x="689" y="36"/>
                      <a:pt x="680" y="36"/>
                    </a:cubicBezTo>
                    <a:cubicBezTo>
                      <a:pt x="668" y="36"/>
                      <a:pt x="654" y="47"/>
                      <a:pt x="645" y="30"/>
                    </a:cubicBezTo>
                    <a:cubicBezTo>
                      <a:pt x="644" y="29"/>
                      <a:pt x="642" y="28"/>
                      <a:pt x="641" y="29"/>
                    </a:cubicBezTo>
                    <a:cubicBezTo>
                      <a:pt x="626" y="44"/>
                      <a:pt x="607" y="30"/>
                      <a:pt x="590" y="34"/>
                    </a:cubicBezTo>
                    <a:cubicBezTo>
                      <a:pt x="582" y="37"/>
                      <a:pt x="575" y="32"/>
                      <a:pt x="567" y="29"/>
                    </a:cubicBezTo>
                    <a:cubicBezTo>
                      <a:pt x="550" y="24"/>
                      <a:pt x="533" y="20"/>
                      <a:pt x="518" y="35"/>
                    </a:cubicBezTo>
                    <a:cubicBezTo>
                      <a:pt x="513" y="39"/>
                      <a:pt x="508" y="38"/>
                      <a:pt x="503" y="37"/>
                    </a:cubicBezTo>
                    <a:cubicBezTo>
                      <a:pt x="493" y="36"/>
                      <a:pt x="486" y="39"/>
                      <a:pt x="478" y="43"/>
                    </a:cubicBezTo>
                    <a:cubicBezTo>
                      <a:pt x="462" y="42"/>
                      <a:pt x="445" y="40"/>
                      <a:pt x="429" y="39"/>
                    </a:cubicBezTo>
                    <a:cubicBezTo>
                      <a:pt x="421" y="38"/>
                      <a:pt x="413" y="39"/>
                      <a:pt x="406" y="43"/>
                    </a:cubicBezTo>
                    <a:cubicBezTo>
                      <a:pt x="400" y="39"/>
                      <a:pt x="393" y="37"/>
                      <a:pt x="386" y="34"/>
                    </a:cubicBezTo>
                    <a:cubicBezTo>
                      <a:pt x="375" y="30"/>
                      <a:pt x="362" y="26"/>
                      <a:pt x="350" y="38"/>
                    </a:cubicBezTo>
                    <a:cubicBezTo>
                      <a:pt x="341" y="48"/>
                      <a:pt x="327" y="50"/>
                      <a:pt x="314" y="51"/>
                    </a:cubicBezTo>
                    <a:cubicBezTo>
                      <a:pt x="305" y="51"/>
                      <a:pt x="294" y="45"/>
                      <a:pt x="287" y="47"/>
                    </a:cubicBezTo>
                    <a:cubicBezTo>
                      <a:pt x="270" y="49"/>
                      <a:pt x="255" y="35"/>
                      <a:pt x="238" y="43"/>
                    </a:cubicBezTo>
                    <a:cubicBezTo>
                      <a:pt x="232" y="33"/>
                      <a:pt x="232" y="33"/>
                      <a:pt x="241" y="22"/>
                    </a:cubicBezTo>
                    <a:cubicBezTo>
                      <a:pt x="225" y="42"/>
                      <a:pt x="202" y="36"/>
                      <a:pt x="182" y="39"/>
                    </a:cubicBezTo>
                    <a:cubicBezTo>
                      <a:pt x="182" y="39"/>
                      <a:pt x="182" y="39"/>
                      <a:pt x="182" y="39"/>
                    </a:cubicBezTo>
                    <a:cubicBezTo>
                      <a:pt x="178" y="43"/>
                      <a:pt x="174" y="27"/>
                      <a:pt x="170" y="39"/>
                    </a:cubicBezTo>
                    <a:cubicBezTo>
                      <a:pt x="160" y="44"/>
                      <a:pt x="151" y="42"/>
                      <a:pt x="143" y="35"/>
                    </a:cubicBezTo>
                    <a:cubicBezTo>
                      <a:pt x="132" y="40"/>
                      <a:pt x="121" y="40"/>
                      <a:pt x="110" y="43"/>
                    </a:cubicBezTo>
                    <a:cubicBezTo>
                      <a:pt x="110" y="43"/>
                      <a:pt x="110" y="43"/>
                      <a:pt x="110" y="43"/>
                    </a:cubicBezTo>
                    <a:cubicBezTo>
                      <a:pt x="87" y="37"/>
                      <a:pt x="63" y="36"/>
                      <a:pt x="39" y="34"/>
                    </a:cubicBezTo>
                    <a:cubicBezTo>
                      <a:pt x="33" y="33"/>
                      <a:pt x="27" y="33"/>
                      <a:pt x="22" y="31"/>
                    </a:cubicBezTo>
                    <a:cubicBezTo>
                      <a:pt x="15" y="27"/>
                      <a:pt x="6" y="29"/>
                      <a:pt x="1" y="22"/>
                    </a:cubicBezTo>
                    <a:cubicBezTo>
                      <a:pt x="0" y="15"/>
                      <a:pt x="7" y="14"/>
                      <a:pt x="10" y="11"/>
                    </a:cubicBezTo>
                    <a:close/>
                  </a:path>
                </a:pathLst>
              </a:custGeom>
              <a:solidFill>
                <a:srgbClr val="80BB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619"/>
              <p:cNvSpPr/>
              <p:nvPr/>
            </p:nvSpPr>
            <p:spPr bwMode="auto">
              <a:xfrm>
                <a:off x="1403" y="3515"/>
                <a:ext cx="658" cy="56"/>
              </a:xfrm>
              <a:custGeom>
                <a:avLst/>
                <a:gdLst>
                  <a:gd name="T0" fmla="*/ 0 w 586"/>
                  <a:gd name="T1" fmla="*/ 40 h 50"/>
                  <a:gd name="T2" fmla="*/ 13 w 586"/>
                  <a:gd name="T3" fmla="*/ 30 h 50"/>
                  <a:gd name="T4" fmla="*/ 38 w 586"/>
                  <a:gd name="T5" fmla="*/ 19 h 50"/>
                  <a:gd name="T6" fmla="*/ 91 w 586"/>
                  <a:gd name="T7" fmla="*/ 21 h 50"/>
                  <a:gd name="T8" fmla="*/ 152 w 586"/>
                  <a:gd name="T9" fmla="*/ 29 h 50"/>
                  <a:gd name="T10" fmla="*/ 156 w 586"/>
                  <a:gd name="T11" fmla="*/ 26 h 50"/>
                  <a:gd name="T12" fmla="*/ 174 w 586"/>
                  <a:gd name="T13" fmla="*/ 25 h 50"/>
                  <a:gd name="T14" fmla="*/ 181 w 586"/>
                  <a:gd name="T15" fmla="*/ 33 h 50"/>
                  <a:gd name="T16" fmla="*/ 208 w 586"/>
                  <a:gd name="T17" fmla="*/ 27 h 50"/>
                  <a:gd name="T18" fmla="*/ 217 w 586"/>
                  <a:gd name="T19" fmla="*/ 17 h 50"/>
                  <a:gd name="T20" fmla="*/ 204 w 586"/>
                  <a:gd name="T21" fmla="*/ 7 h 50"/>
                  <a:gd name="T22" fmla="*/ 164 w 586"/>
                  <a:gd name="T23" fmla="*/ 0 h 50"/>
                  <a:gd name="T24" fmla="*/ 457 w 586"/>
                  <a:gd name="T25" fmla="*/ 0 h 50"/>
                  <a:gd name="T26" fmla="*/ 528 w 586"/>
                  <a:gd name="T27" fmla="*/ 0 h 50"/>
                  <a:gd name="T28" fmla="*/ 524 w 586"/>
                  <a:gd name="T29" fmla="*/ 12 h 50"/>
                  <a:gd name="T30" fmla="*/ 570 w 586"/>
                  <a:gd name="T31" fmla="*/ 11 h 50"/>
                  <a:gd name="T32" fmla="*/ 576 w 586"/>
                  <a:gd name="T33" fmla="*/ 24 h 50"/>
                  <a:gd name="T34" fmla="*/ 569 w 586"/>
                  <a:gd name="T35" fmla="*/ 27 h 50"/>
                  <a:gd name="T36" fmla="*/ 506 w 586"/>
                  <a:gd name="T37" fmla="*/ 36 h 50"/>
                  <a:gd name="T38" fmla="*/ 471 w 586"/>
                  <a:gd name="T39" fmla="*/ 36 h 50"/>
                  <a:gd name="T40" fmla="*/ 403 w 586"/>
                  <a:gd name="T41" fmla="*/ 36 h 50"/>
                  <a:gd name="T42" fmla="*/ 317 w 586"/>
                  <a:gd name="T43" fmla="*/ 40 h 50"/>
                  <a:gd name="T44" fmla="*/ 304 w 586"/>
                  <a:gd name="T45" fmla="*/ 34 h 50"/>
                  <a:gd name="T46" fmla="*/ 294 w 586"/>
                  <a:gd name="T47" fmla="*/ 29 h 50"/>
                  <a:gd name="T48" fmla="*/ 237 w 586"/>
                  <a:gd name="T49" fmla="*/ 38 h 50"/>
                  <a:gd name="T50" fmla="*/ 184 w 586"/>
                  <a:gd name="T51" fmla="*/ 41 h 50"/>
                  <a:gd name="T52" fmla="*/ 104 w 586"/>
                  <a:gd name="T53" fmla="*/ 36 h 50"/>
                  <a:gd name="T54" fmla="*/ 37 w 586"/>
                  <a:gd name="T55" fmla="*/ 47 h 50"/>
                  <a:gd name="T56" fmla="*/ 28 w 586"/>
                  <a:gd name="T57" fmla="*/ 44 h 50"/>
                  <a:gd name="T58" fmla="*/ 13 w 586"/>
                  <a:gd name="T59" fmla="*/ 46 h 50"/>
                  <a:gd name="T60" fmla="*/ 0 w 586"/>
                  <a:gd name="T61"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86" h="50">
                    <a:moveTo>
                      <a:pt x="0" y="40"/>
                    </a:moveTo>
                    <a:cubicBezTo>
                      <a:pt x="3" y="35"/>
                      <a:pt x="6" y="31"/>
                      <a:pt x="13" y="30"/>
                    </a:cubicBezTo>
                    <a:cubicBezTo>
                      <a:pt x="22" y="29"/>
                      <a:pt x="37" y="39"/>
                      <a:pt x="38" y="19"/>
                    </a:cubicBezTo>
                    <a:cubicBezTo>
                      <a:pt x="56" y="23"/>
                      <a:pt x="75" y="10"/>
                      <a:pt x="91" y="21"/>
                    </a:cubicBezTo>
                    <a:cubicBezTo>
                      <a:pt x="111" y="35"/>
                      <a:pt x="133" y="22"/>
                      <a:pt x="152" y="29"/>
                    </a:cubicBezTo>
                    <a:cubicBezTo>
                      <a:pt x="153" y="29"/>
                      <a:pt x="155" y="27"/>
                      <a:pt x="156" y="26"/>
                    </a:cubicBezTo>
                    <a:cubicBezTo>
                      <a:pt x="162" y="6"/>
                      <a:pt x="168" y="20"/>
                      <a:pt x="174" y="25"/>
                    </a:cubicBezTo>
                    <a:cubicBezTo>
                      <a:pt x="177" y="28"/>
                      <a:pt x="175" y="34"/>
                      <a:pt x="181" y="33"/>
                    </a:cubicBezTo>
                    <a:cubicBezTo>
                      <a:pt x="190" y="31"/>
                      <a:pt x="199" y="29"/>
                      <a:pt x="208" y="27"/>
                    </a:cubicBezTo>
                    <a:cubicBezTo>
                      <a:pt x="205" y="19"/>
                      <a:pt x="220" y="28"/>
                      <a:pt x="217" y="17"/>
                    </a:cubicBezTo>
                    <a:cubicBezTo>
                      <a:pt x="215" y="8"/>
                      <a:pt x="208" y="9"/>
                      <a:pt x="204" y="7"/>
                    </a:cubicBezTo>
                    <a:cubicBezTo>
                      <a:pt x="192" y="1"/>
                      <a:pt x="176" y="8"/>
                      <a:pt x="164" y="0"/>
                    </a:cubicBezTo>
                    <a:cubicBezTo>
                      <a:pt x="262" y="0"/>
                      <a:pt x="359" y="0"/>
                      <a:pt x="457" y="0"/>
                    </a:cubicBezTo>
                    <a:cubicBezTo>
                      <a:pt x="481" y="0"/>
                      <a:pt x="504" y="0"/>
                      <a:pt x="528" y="0"/>
                    </a:cubicBezTo>
                    <a:cubicBezTo>
                      <a:pt x="530" y="5"/>
                      <a:pt x="524" y="7"/>
                      <a:pt x="524" y="12"/>
                    </a:cubicBezTo>
                    <a:cubicBezTo>
                      <a:pt x="540" y="12"/>
                      <a:pt x="555" y="11"/>
                      <a:pt x="570" y="11"/>
                    </a:cubicBezTo>
                    <a:cubicBezTo>
                      <a:pt x="586" y="11"/>
                      <a:pt x="583" y="16"/>
                      <a:pt x="576" y="24"/>
                    </a:cubicBezTo>
                    <a:cubicBezTo>
                      <a:pt x="574" y="25"/>
                      <a:pt x="570" y="28"/>
                      <a:pt x="569" y="27"/>
                    </a:cubicBezTo>
                    <a:cubicBezTo>
                      <a:pt x="546" y="16"/>
                      <a:pt x="527" y="29"/>
                      <a:pt x="506" y="36"/>
                    </a:cubicBezTo>
                    <a:cubicBezTo>
                      <a:pt x="495" y="39"/>
                      <a:pt x="483" y="39"/>
                      <a:pt x="471" y="36"/>
                    </a:cubicBezTo>
                    <a:cubicBezTo>
                      <a:pt x="448" y="29"/>
                      <a:pt x="425" y="37"/>
                      <a:pt x="403" y="36"/>
                    </a:cubicBezTo>
                    <a:cubicBezTo>
                      <a:pt x="374" y="35"/>
                      <a:pt x="345" y="41"/>
                      <a:pt x="317" y="40"/>
                    </a:cubicBezTo>
                    <a:cubicBezTo>
                      <a:pt x="312" y="40"/>
                      <a:pt x="308" y="37"/>
                      <a:pt x="304" y="34"/>
                    </a:cubicBezTo>
                    <a:cubicBezTo>
                      <a:pt x="301" y="32"/>
                      <a:pt x="295" y="28"/>
                      <a:pt x="294" y="29"/>
                    </a:cubicBezTo>
                    <a:cubicBezTo>
                      <a:pt x="277" y="44"/>
                      <a:pt x="256" y="33"/>
                      <a:pt x="237" y="38"/>
                    </a:cubicBezTo>
                    <a:cubicBezTo>
                      <a:pt x="221" y="41"/>
                      <a:pt x="201" y="36"/>
                      <a:pt x="184" y="41"/>
                    </a:cubicBezTo>
                    <a:cubicBezTo>
                      <a:pt x="156" y="48"/>
                      <a:pt x="131" y="27"/>
                      <a:pt x="104" y="36"/>
                    </a:cubicBezTo>
                    <a:cubicBezTo>
                      <a:pt x="82" y="44"/>
                      <a:pt x="57" y="31"/>
                      <a:pt x="37" y="47"/>
                    </a:cubicBezTo>
                    <a:cubicBezTo>
                      <a:pt x="34" y="49"/>
                      <a:pt x="31" y="46"/>
                      <a:pt x="28" y="44"/>
                    </a:cubicBezTo>
                    <a:cubicBezTo>
                      <a:pt x="23" y="40"/>
                      <a:pt x="18" y="31"/>
                      <a:pt x="13" y="46"/>
                    </a:cubicBezTo>
                    <a:cubicBezTo>
                      <a:pt x="11" y="50"/>
                      <a:pt x="5" y="41"/>
                      <a:pt x="0" y="40"/>
                    </a:cubicBezTo>
                    <a:close/>
                  </a:path>
                </a:pathLst>
              </a:custGeom>
              <a:solidFill>
                <a:srgbClr val="98C6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620"/>
              <p:cNvSpPr/>
              <p:nvPr/>
            </p:nvSpPr>
            <p:spPr bwMode="auto">
              <a:xfrm>
                <a:off x="1861" y="3588"/>
                <a:ext cx="418" cy="56"/>
              </a:xfrm>
              <a:custGeom>
                <a:avLst/>
                <a:gdLst>
                  <a:gd name="T0" fmla="*/ 368 w 372"/>
                  <a:gd name="T1" fmla="*/ 27 h 50"/>
                  <a:gd name="T2" fmla="*/ 304 w 372"/>
                  <a:gd name="T3" fmla="*/ 32 h 50"/>
                  <a:gd name="T4" fmla="*/ 262 w 372"/>
                  <a:gd name="T5" fmla="*/ 32 h 50"/>
                  <a:gd name="T6" fmla="*/ 272 w 372"/>
                  <a:gd name="T7" fmla="*/ 37 h 50"/>
                  <a:gd name="T8" fmla="*/ 248 w 372"/>
                  <a:gd name="T9" fmla="*/ 43 h 50"/>
                  <a:gd name="T10" fmla="*/ 221 w 372"/>
                  <a:gd name="T11" fmla="*/ 43 h 50"/>
                  <a:gd name="T12" fmla="*/ 79 w 372"/>
                  <a:gd name="T13" fmla="*/ 49 h 50"/>
                  <a:gd name="T14" fmla="*/ 36 w 372"/>
                  <a:gd name="T15" fmla="*/ 47 h 50"/>
                  <a:gd name="T16" fmla="*/ 19 w 372"/>
                  <a:gd name="T17" fmla="*/ 44 h 50"/>
                  <a:gd name="T18" fmla="*/ 7 w 372"/>
                  <a:gd name="T19" fmla="*/ 39 h 50"/>
                  <a:gd name="T20" fmla="*/ 20 w 372"/>
                  <a:gd name="T21" fmla="*/ 29 h 50"/>
                  <a:gd name="T22" fmla="*/ 11 w 372"/>
                  <a:gd name="T23" fmla="*/ 29 h 50"/>
                  <a:gd name="T24" fmla="*/ 2 w 372"/>
                  <a:gd name="T25" fmla="*/ 14 h 50"/>
                  <a:gd name="T26" fmla="*/ 16 w 372"/>
                  <a:gd name="T27" fmla="*/ 11 h 50"/>
                  <a:gd name="T28" fmla="*/ 28 w 372"/>
                  <a:gd name="T29" fmla="*/ 15 h 50"/>
                  <a:gd name="T30" fmla="*/ 28 w 372"/>
                  <a:gd name="T31" fmla="*/ 15 h 50"/>
                  <a:gd name="T32" fmla="*/ 100 w 372"/>
                  <a:gd name="T33" fmla="*/ 11 h 50"/>
                  <a:gd name="T34" fmla="*/ 136 w 372"/>
                  <a:gd name="T35" fmla="*/ 11 h 50"/>
                  <a:gd name="T36" fmla="*/ 140 w 372"/>
                  <a:gd name="T37" fmla="*/ 11 h 50"/>
                  <a:gd name="T38" fmla="*/ 216 w 372"/>
                  <a:gd name="T39" fmla="*/ 9 h 50"/>
                  <a:gd name="T40" fmla="*/ 265 w 372"/>
                  <a:gd name="T41" fmla="*/ 6 h 50"/>
                  <a:gd name="T42" fmla="*/ 316 w 372"/>
                  <a:gd name="T43" fmla="*/ 1 h 50"/>
                  <a:gd name="T44" fmla="*/ 330 w 372"/>
                  <a:gd name="T45" fmla="*/ 10 h 50"/>
                  <a:gd name="T46" fmla="*/ 358 w 372"/>
                  <a:gd name="T47" fmla="*/ 15 h 50"/>
                  <a:gd name="T48" fmla="*/ 368 w 372"/>
                  <a:gd name="T49" fmla="*/ 2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2" h="50">
                    <a:moveTo>
                      <a:pt x="368" y="27"/>
                    </a:moveTo>
                    <a:cubicBezTo>
                      <a:pt x="347" y="37"/>
                      <a:pt x="325" y="30"/>
                      <a:pt x="304" y="32"/>
                    </a:cubicBezTo>
                    <a:cubicBezTo>
                      <a:pt x="291" y="33"/>
                      <a:pt x="277" y="32"/>
                      <a:pt x="262" y="32"/>
                    </a:cubicBezTo>
                    <a:cubicBezTo>
                      <a:pt x="267" y="34"/>
                      <a:pt x="269" y="36"/>
                      <a:pt x="272" y="37"/>
                    </a:cubicBezTo>
                    <a:cubicBezTo>
                      <a:pt x="264" y="41"/>
                      <a:pt x="255" y="35"/>
                      <a:pt x="248" y="43"/>
                    </a:cubicBezTo>
                    <a:cubicBezTo>
                      <a:pt x="239" y="49"/>
                      <a:pt x="230" y="44"/>
                      <a:pt x="221" y="43"/>
                    </a:cubicBezTo>
                    <a:cubicBezTo>
                      <a:pt x="174" y="41"/>
                      <a:pt x="126" y="44"/>
                      <a:pt x="79" y="49"/>
                    </a:cubicBezTo>
                    <a:cubicBezTo>
                      <a:pt x="65" y="50"/>
                      <a:pt x="50" y="48"/>
                      <a:pt x="36" y="47"/>
                    </a:cubicBezTo>
                    <a:cubicBezTo>
                      <a:pt x="30" y="49"/>
                      <a:pt x="25" y="44"/>
                      <a:pt x="19" y="44"/>
                    </a:cubicBezTo>
                    <a:cubicBezTo>
                      <a:pt x="14" y="44"/>
                      <a:pt x="7" y="47"/>
                      <a:pt x="7" y="39"/>
                    </a:cubicBezTo>
                    <a:cubicBezTo>
                      <a:pt x="6" y="31"/>
                      <a:pt x="12" y="29"/>
                      <a:pt x="20" y="29"/>
                    </a:cubicBezTo>
                    <a:cubicBezTo>
                      <a:pt x="17" y="26"/>
                      <a:pt x="14" y="29"/>
                      <a:pt x="11" y="29"/>
                    </a:cubicBezTo>
                    <a:cubicBezTo>
                      <a:pt x="3" y="27"/>
                      <a:pt x="0" y="22"/>
                      <a:pt x="2" y="14"/>
                    </a:cubicBezTo>
                    <a:cubicBezTo>
                      <a:pt x="5" y="7"/>
                      <a:pt x="11" y="10"/>
                      <a:pt x="16" y="11"/>
                    </a:cubicBezTo>
                    <a:cubicBezTo>
                      <a:pt x="20" y="11"/>
                      <a:pt x="22" y="18"/>
                      <a:pt x="28" y="15"/>
                    </a:cubicBezTo>
                    <a:cubicBezTo>
                      <a:pt x="28" y="15"/>
                      <a:pt x="28" y="15"/>
                      <a:pt x="28" y="15"/>
                    </a:cubicBezTo>
                    <a:cubicBezTo>
                      <a:pt x="52" y="13"/>
                      <a:pt x="75" y="8"/>
                      <a:pt x="100" y="11"/>
                    </a:cubicBezTo>
                    <a:cubicBezTo>
                      <a:pt x="112" y="12"/>
                      <a:pt x="124" y="20"/>
                      <a:pt x="136" y="11"/>
                    </a:cubicBezTo>
                    <a:cubicBezTo>
                      <a:pt x="137" y="11"/>
                      <a:pt x="139" y="11"/>
                      <a:pt x="140" y="11"/>
                    </a:cubicBezTo>
                    <a:cubicBezTo>
                      <a:pt x="165" y="15"/>
                      <a:pt x="191" y="8"/>
                      <a:pt x="216" y="9"/>
                    </a:cubicBezTo>
                    <a:cubicBezTo>
                      <a:pt x="232" y="10"/>
                      <a:pt x="249" y="10"/>
                      <a:pt x="265" y="6"/>
                    </a:cubicBezTo>
                    <a:cubicBezTo>
                      <a:pt x="282" y="4"/>
                      <a:pt x="299" y="2"/>
                      <a:pt x="316" y="1"/>
                    </a:cubicBezTo>
                    <a:cubicBezTo>
                      <a:pt x="323" y="1"/>
                      <a:pt x="329" y="0"/>
                      <a:pt x="330" y="10"/>
                    </a:cubicBezTo>
                    <a:cubicBezTo>
                      <a:pt x="337" y="23"/>
                      <a:pt x="348" y="14"/>
                      <a:pt x="358" y="15"/>
                    </a:cubicBezTo>
                    <a:cubicBezTo>
                      <a:pt x="371" y="15"/>
                      <a:pt x="372" y="17"/>
                      <a:pt x="368" y="27"/>
                    </a:cubicBezTo>
                    <a:close/>
                  </a:path>
                </a:pathLst>
              </a:custGeom>
              <a:solidFill>
                <a:srgbClr val="409C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621"/>
              <p:cNvSpPr/>
              <p:nvPr/>
            </p:nvSpPr>
            <p:spPr bwMode="auto">
              <a:xfrm>
                <a:off x="188" y="3486"/>
                <a:ext cx="310" cy="62"/>
              </a:xfrm>
              <a:custGeom>
                <a:avLst/>
                <a:gdLst>
                  <a:gd name="T0" fmla="*/ 81 w 276"/>
                  <a:gd name="T1" fmla="*/ 40 h 55"/>
                  <a:gd name="T2" fmla="*/ 24 w 276"/>
                  <a:gd name="T3" fmla="*/ 33 h 55"/>
                  <a:gd name="T4" fmla="*/ 3 w 276"/>
                  <a:gd name="T5" fmla="*/ 30 h 55"/>
                  <a:gd name="T6" fmla="*/ 16 w 276"/>
                  <a:gd name="T7" fmla="*/ 4 h 55"/>
                  <a:gd name="T8" fmla="*/ 21 w 276"/>
                  <a:gd name="T9" fmla="*/ 1 h 55"/>
                  <a:gd name="T10" fmla="*/ 107 w 276"/>
                  <a:gd name="T11" fmla="*/ 4 h 55"/>
                  <a:gd name="T12" fmla="*/ 217 w 276"/>
                  <a:gd name="T13" fmla="*/ 13 h 55"/>
                  <a:gd name="T14" fmla="*/ 220 w 276"/>
                  <a:gd name="T15" fmla="*/ 15 h 55"/>
                  <a:gd name="T16" fmla="*/ 272 w 276"/>
                  <a:gd name="T17" fmla="*/ 41 h 55"/>
                  <a:gd name="T18" fmla="*/ 275 w 276"/>
                  <a:gd name="T19" fmla="*/ 45 h 55"/>
                  <a:gd name="T20" fmla="*/ 273 w 276"/>
                  <a:gd name="T21" fmla="*/ 53 h 55"/>
                  <a:gd name="T22" fmla="*/ 261 w 276"/>
                  <a:gd name="T23" fmla="*/ 53 h 55"/>
                  <a:gd name="T24" fmla="*/ 173 w 276"/>
                  <a:gd name="T25" fmla="*/ 37 h 55"/>
                  <a:gd name="T26" fmla="*/ 163 w 276"/>
                  <a:gd name="T27" fmla="*/ 42 h 55"/>
                  <a:gd name="T28" fmla="*/ 145 w 276"/>
                  <a:gd name="T29" fmla="*/ 53 h 55"/>
                  <a:gd name="T30" fmla="*/ 81 w 276"/>
                  <a:gd name="T31" fmla="*/ 4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6" h="55">
                    <a:moveTo>
                      <a:pt x="81" y="40"/>
                    </a:moveTo>
                    <a:cubicBezTo>
                      <a:pt x="63" y="27"/>
                      <a:pt x="43" y="30"/>
                      <a:pt x="24" y="33"/>
                    </a:cubicBezTo>
                    <a:cubicBezTo>
                      <a:pt x="15" y="34"/>
                      <a:pt x="6" y="41"/>
                      <a:pt x="3" y="30"/>
                    </a:cubicBezTo>
                    <a:cubicBezTo>
                      <a:pt x="0" y="20"/>
                      <a:pt x="3" y="8"/>
                      <a:pt x="16" y="4"/>
                    </a:cubicBezTo>
                    <a:cubicBezTo>
                      <a:pt x="18" y="4"/>
                      <a:pt x="19" y="2"/>
                      <a:pt x="21" y="1"/>
                    </a:cubicBezTo>
                    <a:cubicBezTo>
                      <a:pt x="49" y="11"/>
                      <a:pt x="78" y="0"/>
                      <a:pt x="107" y="4"/>
                    </a:cubicBezTo>
                    <a:cubicBezTo>
                      <a:pt x="144" y="8"/>
                      <a:pt x="180" y="10"/>
                      <a:pt x="217" y="13"/>
                    </a:cubicBezTo>
                    <a:cubicBezTo>
                      <a:pt x="218" y="14"/>
                      <a:pt x="219" y="15"/>
                      <a:pt x="220" y="15"/>
                    </a:cubicBezTo>
                    <a:cubicBezTo>
                      <a:pt x="244" y="12"/>
                      <a:pt x="261" y="20"/>
                      <a:pt x="272" y="41"/>
                    </a:cubicBezTo>
                    <a:cubicBezTo>
                      <a:pt x="273" y="42"/>
                      <a:pt x="274" y="44"/>
                      <a:pt x="275" y="45"/>
                    </a:cubicBezTo>
                    <a:cubicBezTo>
                      <a:pt x="276" y="48"/>
                      <a:pt x="275" y="51"/>
                      <a:pt x="273" y="53"/>
                    </a:cubicBezTo>
                    <a:cubicBezTo>
                      <a:pt x="269" y="53"/>
                      <a:pt x="265" y="53"/>
                      <a:pt x="261" y="53"/>
                    </a:cubicBezTo>
                    <a:cubicBezTo>
                      <a:pt x="232" y="44"/>
                      <a:pt x="201" y="50"/>
                      <a:pt x="173" y="37"/>
                    </a:cubicBezTo>
                    <a:cubicBezTo>
                      <a:pt x="166" y="33"/>
                      <a:pt x="166" y="40"/>
                      <a:pt x="163" y="42"/>
                    </a:cubicBezTo>
                    <a:cubicBezTo>
                      <a:pt x="157" y="47"/>
                      <a:pt x="155" y="55"/>
                      <a:pt x="145" y="53"/>
                    </a:cubicBezTo>
                    <a:cubicBezTo>
                      <a:pt x="124" y="49"/>
                      <a:pt x="103" y="45"/>
                      <a:pt x="81" y="40"/>
                    </a:cubicBezTo>
                    <a:close/>
                  </a:path>
                </a:pathLst>
              </a:custGeom>
              <a:solidFill>
                <a:srgbClr val="83BB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622"/>
              <p:cNvSpPr/>
              <p:nvPr/>
            </p:nvSpPr>
            <p:spPr bwMode="auto">
              <a:xfrm>
                <a:off x="1150" y="3598"/>
                <a:ext cx="446" cy="50"/>
              </a:xfrm>
              <a:custGeom>
                <a:avLst/>
                <a:gdLst>
                  <a:gd name="T0" fmla="*/ 237 w 397"/>
                  <a:gd name="T1" fmla="*/ 34 h 45"/>
                  <a:gd name="T2" fmla="*/ 144 w 397"/>
                  <a:gd name="T3" fmla="*/ 36 h 45"/>
                  <a:gd name="T4" fmla="*/ 61 w 397"/>
                  <a:gd name="T5" fmla="*/ 39 h 45"/>
                  <a:gd name="T6" fmla="*/ 29 w 397"/>
                  <a:gd name="T7" fmla="*/ 34 h 45"/>
                  <a:gd name="T8" fmla="*/ 5 w 397"/>
                  <a:gd name="T9" fmla="*/ 23 h 45"/>
                  <a:gd name="T10" fmla="*/ 0 w 397"/>
                  <a:gd name="T11" fmla="*/ 14 h 45"/>
                  <a:gd name="T12" fmla="*/ 111 w 397"/>
                  <a:gd name="T13" fmla="*/ 13 h 45"/>
                  <a:gd name="T14" fmla="*/ 179 w 397"/>
                  <a:gd name="T15" fmla="*/ 8 h 45"/>
                  <a:gd name="T16" fmla="*/ 266 w 397"/>
                  <a:gd name="T17" fmla="*/ 5 h 45"/>
                  <a:gd name="T18" fmla="*/ 354 w 397"/>
                  <a:gd name="T19" fmla="*/ 6 h 45"/>
                  <a:gd name="T20" fmla="*/ 397 w 397"/>
                  <a:gd name="T21" fmla="*/ 11 h 45"/>
                  <a:gd name="T22" fmla="*/ 387 w 397"/>
                  <a:gd name="T23" fmla="*/ 18 h 45"/>
                  <a:gd name="T24" fmla="*/ 259 w 397"/>
                  <a:gd name="T25" fmla="*/ 26 h 45"/>
                  <a:gd name="T26" fmla="*/ 237 w 397"/>
                  <a:gd name="T27" fmla="*/ 3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7" h="45">
                    <a:moveTo>
                      <a:pt x="237" y="34"/>
                    </a:moveTo>
                    <a:cubicBezTo>
                      <a:pt x="206" y="32"/>
                      <a:pt x="175" y="37"/>
                      <a:pt x="144" y="36"/>
                    </a:cubicBezTo>
                    <a:cubicBezTo>
                      <a:pt x="117" y="36"/>
                      <a:pt x="88" y="23"/>
                      <a:pt x="61" y="39"/>
                    </a:cubicBezTo>
                    <a:cubicBezTo>
                      <a:pt x="50" y="45"/>
                      <a:pt x="40" y="31"/>
                      <a:pt x="29" y="34"/>
                    </a:cubicBezTo>
                    <a:cubicBezTo>
                      <a:pt x="25" y="21"/>
                      <a:pt x="13" y="27"/>
                      <a:pt x="5" y="23"/>
                    </a:cubicBezTo>
                    <a:cubicBezTo>
                      <a:pt x="2" y="21"/>
                      <a:pt x="0" y="17"/>
                      <a:pt x="0" y="14"/>
                    </a:cubicBezTo>
                    <a:cubicBezTo>
                      <a:pt x="37" y="9"/>
                      <a:pt x="74" y="13"/>
                      <a:pt x="111" y="13"/>
                    </a:cubicBezTo>
                    <a:cubicBezTo>
                      <a:pt x="133" y="12"/>
                      <a:pt x="156" y="14"/>
                      <a:pt x="179" y="8"/>
                    </a:cubicBezTo>
                    <a:cubicBezTo>
                      <a:pt x="207" y="0"/>
                      <a:pt x="237" y="4"/>
                      <a:pt x="266" y="5"/>
                    </a:cubicBezTo>
                    <a:cubicBezTo>
                      <a:pt x="296" y="6"/>
                      <a:pt x="325" y="6"/>
                      <a:pt x="354" y="6"/>
                    </a:cubicBezTo>
                    <a:cubicBezTo>
                      <a:pt x="369" y="6"/>
                      <a:pt x="383" y="5"/>
                      <a:pt x="397" y="11"/>
                    </a:cubicBezTo>
                    <a:cubicBezTo>
                      <a:pt x="397" y="18"/>
                      <a:pt x="391" y="18"/>
                      <a:pt x="387" y="18"/>
                    </a:cubicBezTo>
                    <a:cubicBezTo>
                      <a:pt x="344" y="18"/>
                      <a:pt x="302" y="23"/>
                      <a:pt x="259" y="26"/>
                    </a:cubicBezTo>
                    <a:cubicBezTo>
                      <a:pt x="251" y="27"/>
                      <a:pt x="243" y="28"/>
                      <a:pt x="237" y="34"/>
                    </a:cubicBezTo>
                    <a:close/>
                  </a:path>
                </a:pathLst>
              </a:custGeom>
              <a:solidFill>
                <a:srgbClr val="5EA5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623"/>
              <p:cNvSpPr/>
              <p:nvPr/>
            </p:nvSpPr>
            <p:spPr bwMode="auto">
              <a:xfrm>
                <a:off x="432" y="3500"/>
                <a:ext cx="351" cy="75"/>
              </a:xfrm>
              <a:custGeom>
                <a:avLst/>
                <a:gdLst>
                  <a:gd name="T0" fmla="*/ 56 w 313"/>
                  <a:gd name="T1" fmla="*/ 33 h 67"/>
                  <a:gd name="T2" fmla="*/ 38 w 313"/>
                  <a:gd name="T3" fmla="*/ 11 h 67"/>
                  <a:gd name="T4" fmla="*/ 24 w 313"/>
                  <a:gd name="T5" fmla="*/ 6 h 67"/>
                  <a:gd name="T6" fmla="*/ 0 w 313"/>
                  <a:gd name="T7" fmla="*/ 1 h 67"/>
                  <a:gd name="T8" fmla="*/ 61 w 313"/>
                  <a:gd name="T9" fmla="*/ 11 h 67"/>
                  <a:gd name="T10" fmla="*/ 92 w 313"/>
                  <a:gd name="T11" fmla="*/ 1 h 67"/>
                  <a:gd name="T12" fmla="*/ 143 w 313"/>
                  <a:gd name="T13" fmla="*/ 21 h 67"/>
                  <a:gd name="T14" fmla="*/ 151 w 313"/>
                  <a:gd name="T15" fmla="*/ 19 h 67"/>
                  <a:gd name="T16" fmla="*/ 172 w 313"/>
                  <a:gd name="T17" fmla="*/ 27 h 67"/>
                  <a:gd name="T18" fmla="*/ 181 w 313"/>
                  <a:gd name="T19" fmla="*/ 31 h 67"/>
                  <a:gd name="T20" fmla="*/ 211 w 313"/>
                  <a:gd name="T21" fmla="*/ 28 h 67"/>
                  <a:gd name="T22" fmla="*/ 192 w 313"/>
                  <a:gd name="T23" fmla="*/ 13 h 67"/>
                  <a:gd name="T24" fmla="*/ 273 w 313"/>
                  <a:gd name="T25" fmla="*/ 16 h 67"/>
                  <a:gd name="T26" fmla="*/ 267 w 313"/>
                  <a:gd name="T27" fmla="*/ 35 h 67"/>
                  <a:gd name="T28" fmla="*/ 309 w 313"/>
                  <a:gd name="T29" fmla="*/ 37 h 67"/>
                  <a:gd name="T30" fmla="*/ 313 w 313"/>
                  <a:gd name="T31" fmla="*/ 42 h 67"/>
                  <a:gd name="T32" fmla="*/ 306 w 313"/>
                  <a:gd name="T33" fmla="*/ 51 h 67"/>
                  <a:gd name="T34" fmla="*/ 229 w 313"/>
                  <a:gd name="T35" fmla="*/ 47 h 67"/>
                  <a:gd name="T36" fmla="*/ 146 w 313"/>
                  <a:gd name="T37" fmla="*/ 45 h 67"/>
                  <a:gd name="T38" fmla="*/ 86 w 313"/>
                  <a:gd name="T39" fmla="*/ 49 h 67"/>
                  <a:gd name="T40" fmla="*/ 56 w 313"/>
                  <a:gd name="T41" fmla="*/ 41 h 67"/>
                  <a:gd name="T42" fmla="*/ 56 w 313"/>
                  <a:gd name="T43" fmla="*/ 33 h 67"/>
                  <a:gd name="T44" fmla="*/ 77 w 313"/>
                  <a:gd name="T45" fmla="*/ 25 h 67"/>
                  <a:gd name="T46" fmla="*/ 56 w 313"/>
                  <a:gd name="T47" fmla="*/ 3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3" h="67">
                    <a:moveTo>
                      <a:pt x="56" y="33"/>
                    </a:moveTo>
                    <a:cubicBezTo>
                      <a:pt x="49" y="26"/>
                      <a:pt x="36" y="26"/>
                      <a:pt x="38" y="11"/>
                    </a:cubicBezTo>
                    <a:cubicBezTo>
                      <a:pt x="38" y="7"/>
                      <a:pt x="29" y="8"/>
                      <a:pt x="24" y="6"/>
                    </a:cubicBezTo>
                    <a:cubicBezTo>
                      <a:pt x="16" y="3"/>
                      <a:pt x="7" y="9"/>
                      <a:pt x="0" y="1"/>
                    </a:cubicBezTo>
                    <a:cubicBezTo>
                      <a:pt x="21" y="0"/>
                      <a:pt x="42" y="1"/>
                      <a:pt x="61" y="11"/>
                    </a:cubicBezTo>
                    <a:cubicBezTo>
                      <a:pt x="73" y="16"/>
                      <a:pt x="82" y="4"/>
                      <a:pt x="92" y="1"/>
                    </a:cubicBezTo>
                    <a:cubicBezTo>
                      <a:pt x="108" y="10"/>
                      <a:pt x="130" y="5"/>
                      <a:pt x="143" y="21"/>
                    </a:cubicBezTo>
                    <a:cubicBezTo>
                      <a:pt x="147" y="25"/>
                      <a:pt x="149" y="19"/>
                      <a:pt x="151" y="19"/>
                    </a:cubicBezTo>
                    <a:cubicBezTo>
                      <a:pt x="160" y="17"/>
                      <a:pt x="170" y="12"/>
                      <a:pt x="172" y="27"/>
                    </a:cubicBezTo>
                    <a:cubicBezTo>
                      <a:pt x="173" y="32"/>
                      <a:pt x="179" y="35"/>
                      <a:pt x="181" y="31"/>
                    </a:cubicBezTo>
                    <a:cubicBezTo>
                      <a:pt x="189" y="12"/>
                      <a:pt x="200" y="26"/>
                      <a:pt x="211" y="28"/>
                    </a:cubicBezTo>
                    <a:cubicBezTo>
                      <a:pt x="207" y="18"/>
                      <a:pt x="192" y="26"/>
                      <a:pt x="192" y="13"/>
                    </a:cubicBezTo>
                    <a:cubicBezTo>
                      <a:pt x="219" y="14"/>
                      <a:pt x="246" y="15"/>
                      <a:pt x="273" y="16"/>
                    </a:cubicBezTo>
                    <a:cubicBezTo>
                      <a:pt x="270" y="22"/>
                      <a:pt x="278" y="30"/>
                      <a:pt x="267" y="35"/>
                    </a:cubicBezTo>
                    <a:cubicBezTo>
                      <a:pt x="282" y="37"/>
                      <a:pt x="296" y="31"/>
                      <a:pt x="309" y="37"/>
                    </a:cubicBezTo>
                    <a:cubicBezTo>
                      <a:pt x="311" y="38"/>
                      <a:pt x="312" y="40"/>
                      <a:pt x="313" y="42"/>
                    </a:cubicBezTo>
                    <a:cubicBezTo>
                      <a:pt x="312" y="46"/>
                      <a:pt x="310" y="52"/>
                      <a:pt x="306" y="51"/>
                    </a:cubicBezTo>
                    <a:cubicBezTo>
                      <a:pt x="281" y="46"/>
                      <a:pt x="254" y="67"/>
                      <a:pt x="229" y="47"/>
                    </a:cubicBezTo>
                    <a:cubicBezTo>
                      <a:pt x="201" y="63"/>
                      <a:pt x="172" y="36"/>
                      <a:pt x="146" y="45"/>
                    </a:cubicBezTo>
                    <a:cubicBezTo>
                      <a:pt x="125" y="53"/>
                      <a:pt x="106" y="48"/>
                      <a:pt x="86" y="49"/>
                    </a:cubicBezTo>
                    <a:cubicBezTo>
                      <a:pt x="74" y="50"/>
                      <a:pt x="67" y="39"/>
                      <a:pt x="56" y="41"/>
                    </a:cubicBezTo>
                    <a:cubicBezTo>
                      <a:pt x="56" y="38"/>
                      <a:pt x="56" y="36"/>
                      <a:pt x="56" y="33"/>
                    </a:cubicBezTo>
                    <a:cubicBezTo>
                      <a:pt x="62" y="28"/>
                      <a:pt x="72" y="32"/>
                      <a:pt x="77" y="25"/>
                    </a:cubicBezTo>
                    <a:cubicBezTo>
                      <a:pt x="68" y="23"/>
                      <a:pt x="63" y="30"/>
                      <a:pt x="56" y="33"/>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624"/>
              <p:cNvSpPr/>
              <p:nvPr/>
            </p:nvSpPr>
            <p:spPr bwMode="auto">
              <a:xfrm>
                <a:off x="1416" y="3601"/>
                <a:ext cx="453" cy="47"/>
              </a:xfrm>
              <a:custGeom>
                <a:avLst/>
                <a:gdLst>
                  <a:gd name="T0" fmla="*/ 0 w 403"/>
                  <a:gd name="T1" fmla="*/ 31 h 42"/>
                  <a:gd name="T2" fmla="*/ 15 w 403"/>
                  <a:gd name="T3" fmla="*/ 18 h 42"/>
                  <a:gd name="T4" fmla="*/ 122 w 403"/>
                  <a:gd name="T5" fmla="*/ 8 h 42"/>
                  <a:gd name="T6" fmla="*/ 160 w 403"/>
                  <a:gd name="T7" fmla="*/ 8 h 42"/>
                  <a:gd name="T8" fmla="*/ 188 w 403"/>
                  <a:gd name="T9" fmla="*/ 7 h 42"/>
                  <a:gd name="T10" fmla="*/ 232 w 403"/>
                  <a:gd name="T11" fmla="*/ 3 h 42"/>
                  <a:gd name="T12" fmla="*/ 232 w 403"/>
                  <a:gd name="T13" fmla="*/ 3 h 42"/>
                  <a:gd name="T14" fmla="*/ 240 w 403"/>
                  <a:gd name="T15" fmla="*/ 4 h 42"/>
                  <a:gd name="T16" fmla="*/ 227 w 403"/>
                  <a:gd name="T17" fmla="*/ 20 h 42"/>
                  <a:gd name="T18" fmla="*/ 257 w 403"/>
                  <a:gd name="T19" fmla="*/ 6 h 42"/>
                  <a:gd name="T20" fmla="*/ 266 w 403"/>
                  <a:gd name="T21" fmla="*/ 2 h 42"/>
                  <a:gd name="T22" fmla="*/ 332 w 403"/>
                  <a:gd name="T23" fmla="*/ 1 h 42"/>
                  <a:gd name="T24" fmla="*/ 374 w 403"/>
                  <a:gd name="T25" fmla="*/ 6 h 42"/>
                  <a:gd name="T26" fmla="*/ 400 w 403"/>
                  <a:gd name="T27" fmla="*/ 27 h 42"/>
                  <a:gd name="T28" fmla="*/ 396 w 403"/>
                  <a:gd name="T29" fmla="*/ 35 h 42"/>
                  <a:gd name="T30" fmla="*/ 392 w 403"/>
                  <a:gd name="T31" fmla="*/ 35 h 42"/>
                  <a:gd name="T32" fmla="*/ 343 w 403"/>
                  <a:gd name="T33" fmla="*/ 25 h 42"/>
                  <a:gd name="T34" fmla="*/ 340 w 403"/>
                  <a:gd name="T35" fmla="*/ 24 h 42"/>
                  <a:gd name="T36" fmla="*/ 274 w 403"/>
                  <a:gd name="T37" fmla="*/ 30 h 42"/>
                  <a:gd name="T38" fmla="*/ 204 w 403"/>
                  <a:gd name="T39" fmla="*/ 32 h 42"/>
                  <a:gd name="T40" fmla="*/ 59 w 403"/>
                  <a:gd name="T41" fmla="*/ 31 h 42"/>
                  <a:gd name="T42" fmla="*/ 12 w 403"/>
                  <a:gd name="T43" fmla="*/ 32 h 42"/>
                  <a:gd name="T44" fmla="*/ 0 w 403"/>
                  <a:gd name="T45" fmla="*/ 3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3" h="42">
                    <a:moveTo>
                      <a:pt x="0" y="31"/>
                    </a:moveTo>
                    <a:cubicBezTo>
                      <a:pt x="2" y="23"/>
                      <a:pt x="6" y="20"/>
                      <a:pt x="15" y="18"/>
                    </a:cubicBezTo>
                    <a:cubicBezTo>
                      <a:pt x="50" y="11"/>
                      <a:pt x="87" y="19"/>
                      <a:pt x="122" y="8"/>
                    </a:cubicBezTo>
                    <a:cubicBezTo>
                      <a:pt x="134" y="4"/>
                      <a:pt x="147" y="14"/>
                      <a:pt x="160" y="8"/>
                    </a:cubicBezTo>
                    <a:cubicBezTo>
                      <a:pt x="169" y="7"/>
                      <a:pt x="179" y="7"/>
                      <a:pt x="188" y="7"/>
                    </a:cubicBezTo>
                    <a:cubicBezTo>
                      <a:pt x="203" y="7"/>
                      <a:pt x="217" y="5"/>
                      <a:pt x="232" y="3"/>
                    </a:cubicBezTo>
                    <a:cubicBezTo>
                      <a:pt x="232" y="3"/>
                      <a:pt x="232" y="3"/>
                      <a:pt x="232" y="3"/>
                    </a:cubicBezTo>
                    <a:cubicBezTo>
                      <a:pt x="235" y="0"/>
                      <a:pt x="239" y="0"/>
                      <a:pt x="240" y="4"/>
                    </a:cubicBezTo>
                    <a:cubicBezTo>
                      <a:pt x="244" y="12"/>
                      <a:pt x="237" y="15"/>
                      <a:pt x="227" y="20"/>
                    </a:cubicBezTo>
                    <a:cubicBezTo>
                      <a:pt x="241" y="15"/>
                      <a:pt x="251" y="14"/>
                      <a:pt x="257" y="6"/>
                    </a:cubicBezTo>
                    <a:cubicBezTo>
                      <a:pt x="259" y="3"/>
                      <a:pt x="263" y="1"/>
                      <a:pt x="266" y="2"/>
                    </a:cubicBezTo>
                    <a:cubicBezTo>
                      <a:pt x="288" y="11"/>
                      <a:pt x="310" y="1"/>
                      <a:pt x="332" y="1"/>
                    </a:cubicBezTo>
                    <a:cubicBezTo>
                      <a:pt x="346" y="2"/>
                      <a:pt x="359" y="9"/>
                      <a:pt x="374" y="6"/>
                    </a:cubicBezTo>
                    <a:cubicBezTo>
                      <a:pt x="382" y="4"/>
                      <a:pt x="389" y="22"/>
                      <a:pt x="400" y="27"/>
                    </a:cubicBezTo>
                    <a:cubicBezTo>
                      <a:pt x="403" y="29"/>
                      <a:pt x="399" y="33"/>
                      <a:pt x="396" y="35"/>
                    </a:cubicBezTo>
                    <a:cubicBezTo>
                      <a:pt x="395" y="35"/>
                      <a:pt x="393" y="35"/>
                      <a:pt x="392" y="35"/>
                    </a:cubicBezTo>
                    <a:cubicBezTo>
                      <a:pt x="376" y="31"/>
                      <a:pt x="357" y="40"/>
                      <a:pt x="343" y="25"/>
                    </a:cubicBezTo>
                    <a:cubicBezTo>
                      <a:pt x="342" y="24"/>
                      <a:pt x="341" y="23"/>
                      <a:pt x="340" y="24"/>
                    </a:cubicBezTo>
                    <a:cubicBezTo>
                      <a:pt x="320" y="42"/>
                      <a:pt x="296" y="25"/>
                      <a:pt x="274" y="30"/>
                    </a:cubicBezTo>
                    <a:cubicBezTo>
                      <a:pt x="251" y="36"/>
                      <a:pt x="227" y="32"/>
                      <a:pt x="204" y="32"/>
                    </a:cubicBezTo>
                    <a:cubicBezTo>
                      <a:pt x="156" y="34"/>
                      <a:pt x="108" y="23"/>
                      <a:pt x="59" y="31"/>
                    </a:cubicBezTo>
                    <a:cubicBezTo>
                      <a:pt x="44" y="33"/>
                      <a:pt x="27" y="34"/>
                      <a:pt x="12" y="32"/>
                    </a:cubicBezTo>
                    <a:cubicBezTo>
                      <a:pt x="8" y="31"/>
                      <a:pt x="4" y="31"/>
                      <a:pt x="0" y="31"/>
                    </a:cubicBezTo>
                    <a:close/>
                  </a:path>
                </a:pathLst>
              </a:custGeom>
              <a:solidFill>
                <a:srgbClr val="4497A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625"/>
              <p:cNvSpPr/>
              <p:nvPr/>
            </p:nvSpPr>
            <p:spPr bwMode="auto">
              <a:xfrm>
                <a:off x="1975" y="3501"/>
                <a:ext cx="277" cy="42"/>
              </a:xfrm>
              <a:custGeom>
                <a:avLst/>
                <a:gdLst>
                  <a:gd name="T0" fmla="*/ 67 w 247"/>
                  <a:gd name="T1" fmla="*/ 36 h 37"/>
                  <a:gd name="T2" fmla="*/ 63 w 247"/>
                  <a:gd name="T3" fmla="*/ 30 h 37"/>
                  <a:gd name="T4" fmla="*/ 52 w 247"/>
                  <a:gd name="T5" fmla="*/ 27 h 37"/>
                  <a:gd name="T6" fmla="*/ 24 w 247"/>
                  <a:gd name="T7" fmla="*/ 29 h 37"/>
                  <a:gd name="T8" fmla="*/ 5 w 247"/>
                  <a:gd name="T9" fmla="*/ 27 h 37"/>
                  <a:gd name="T10" fmla="*/ 19 w 247"/>
                  <a:gd name="T11" fmla="*/ 12 h 37"/>
                  <a:gd name="T12" fmla="*/ 227 w 247"/>
                  <a:gd name="T13" fmla="*/ 4 h 37"/>
                  <a:gd name="T14" fmla="*/ 220 w 247"/>
                  <a:gd name="T15" fmla="*/ 10 h 37"/>
                  <a:gd name="T16" fmla="*/ 218 w 247"/>
                  <a:gd name="T17" fmla="*/ 20 h 37"/>
                  <a:gd name="T18" fmla="*/ 226 w 247"/>
                  <a:gd name="T19" fmla="*/ 19 h 37"/>
                  <a:gd name="T20" fmla="*/ 247 w 247"/>
                  <a:gd name="T21" fmla="*/ 28 h 37"/>
                  <a:gd name="T22" fmla="*/ 207 w 247"/>
                  <a:gd name="T23" fmla="*/ 31 h 37"/>
                  <a:gd name="T24" fmla="*/ 199 w 247"/>
                  <a:gd name="T25" fmla="*/ 36 h 37"/>
                  <a:gd name="T26" fmla="*/ 191 w 247"/>
                  <a:gd name="T27" fmla="*/ 37 h 37"/>
                  <a:gd name="T28" fmla="*/ 170 w 247"/>
                  <a:gd name="T29" fmla="*/ 30 h 37"/>
                  <a:gd name="T30" fmla="*/ 159 w 247"/>
                  <a:gd name="T31" fmla="*/ 36 h 37"/>
                  <a:gd name="T32" fmla="*/ 151 w 247"/>
                  <a:gd name="T33" fmla="*/ 36 h 37"/>
                  <a:gd name="T34" fmla="*/ 115 w 247"/>
                  <a:gd name="T35" fmla="*/ 36 h 37"/>
                  <a:gd name="T36" fmla="*/ 115 w 247"/>
                  <a:gd name="T37" fmla="*/ 36 h 37"/>
                  <a:gd name="T38" fmla="*/ 67 w 247"/>
                  <a:gd name="T39"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7" h="37">
                    <a:moveTo>
                      <a:pt x="67" y="36"/>
                    </a:moveTo>
                    <a:cubicBezTo>
                      <a:pt x="63" y="35"/>
                      <a:pt x="75" y="21"/>
                      <a:pt x="63" y="30"/>
                    </a:cubicBezTo>
                    <a:cubicBezTo>
                      <a:pt x="54" y="37"/>
                      <a:pt x="56" y="26"/>
                      <a:pt x="52" y="27"/>
                    </a:cubicBezTo>
                    <a:cubicBezTo>
                      <a:pt x="42" y="27"/>
                      <a:pt x="33" y="27"/>
                      <a:pt x="24" y="29"/>
                    </a:cubicBezTo>
                    <a:cubicBezTo>
                      <a:pt x="18" y="29"/>
                      <a:pt x="9" y="36"/>
                      <a:pt x="5" y="27"/>
                    </a:cubicBezTo>
                    <a:cubicBezTo>
                      <a:pt x="0" y="15"/>
                      <a:pt x="16" y="18"/>
                      <a:pt x="19" y="12"/>
                    </a:cubicBezTo>
                    <a:cubicBezTo>
                      <a:pt x="88" y="0"/>
                      <a:pt x="158" y="3"/>
                      <a:pt x="227" y="4"/>
                    </a:cubicBezTo>
                    <a:cubicBezTo>
                      <a:pt x="225" y="6"/>
                      <a:pt x="222" y="8"/>
                      <a:pt x="220" y="10"/>
                    </a:cubicBezTo>
                    <a:cubicBezTo>
                      <a:pt x="216" y="13"/>
                      <a:pt x="214" y="16"/>
                      <a:pt x="218" y="20"/>
                    </a:cubicBezTo>
                    <a:cubicBezTo>
                      <a:pt x="220" y="23"/>
                      <a:pt x="223" y="21"/>
                      <a:pt x="226" y="19"/>
                    </a:cubicBezTo>
                    <a:cubicBezTo>
                      <a:pt x="239" y="7"/>
                      <a:pt x="244" y="16"/>
                      <a:pt x="247" y="28"/>
                    </a:cubicBezTo>
                    <a:cubicBezTo>
                      <a:pt x="234" y="36"/>
                      <a:pt x="221" y="31"/>
                      <a:pt x="207" y="31"/>
                    </a:cubicBezTo>
                    <a:cubicBezTo>
                      <a:pt x="203" y="31"/>
                      <a:pt x="200" y="30"/>
                      <a:pt x="199" y="36"/>
                    </a:cubicBezTo>
                    <a:cubicBezTo>
                      <a:pt x="196" y="36"/>
                      <a:pt x="194" y="36"/>
                      <a:pt x="191" y="37"/>
                    </a:cubicBezTo>
                    <a:cubicBezTo>
                      <a:pt x="184" y="36"/>
                      <a:pt x="176" y="33"/>
                      <a:pt x="170" y="30"/>
                    </a:cubicBezTo>
                    <a:cubicBezTo>
                      <a:pt x="161" y="25"/>
                      <a:pt x="162" y="33"/>
                      <a:pt x="159" y="36"/>
                    </a:cubicBezTo>
                    <a:cubicBezTo>
                      <a:pt x="156" y="36"/>
                      <a:pt x="154" y="36"/>
                      <a:pt x="151" y="36"/>
                    </a:cubicBezTo>
                    <a:cubicBezTo>
                      <a:pt x="139" y="25"/>
                      <a:pt x="127" y="37"/>
                      <a:pt x="115" y="36"/>
                    </a:cubicBezTo>
                    <a:cubicBezTo>
                      <a:pt x="115" y="36"/>
                      <a:pt x="115" y="36"/>
                      <a:pt x="115" y="36"/>
                    </a:cubicBezTo>
                    <a:cubicBezTo>
                      <a:pt x="99" y="33"/>
                      <a:pt x="83" y="34"/>
                      <a:pt x="67" y="36"/>
                    </a:cubicBezTo>
                    <a:close/>
                  </a:path>
                </a:pathLst>
              </a:custGeom>
              <a:solidFill>
                <a:srgbClr val="60AB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626"/>
              <p:cNvSpPr/>
              <p:nvPr/>
            </p:nvSpPr>
            <p:spPr bwMode="auto">
              <a:xfrm>
                <a:off x="593" y="3592"/>
                <a:ext cx="299" cy="58"/>
              </a:xfrm>
              <a:custGeom>
                <a:avLst/>
                <a:gdLst>
                  <a:gd name="T0" fmla="*/ 252 w 266"/>
                  <a:gd name="T1" fmla="*/ 43 h 52"/>
                  <a:gd name="T2" fmla="*/ 212 w 266"/>
                  <a:gd name="T3" fmla="*/ 45 h 52"/>
                  <a:gd name="T4" fmla="*/ 176 w 266"/>
                  <a:gd name="T5" fmla="*/ 39 h 52"/>
                  <a:gd name="T6" fmla="*/ 188 w 266"/>
                  <a:gd name="T7" fmla="*/ 25 h 52"/>
                  <a:gd name="T8" fmla="*/ 126 w 266"/>
                  <a:gd name="T9" fmla="*/ 24 h 52"/>
                  <a:gd name="T10" fmla="*/ 144 w 266"/>
                  <a:gd name="T11" fmla="*/ 39 h 52"/>
                  <a:gd name="T12" fmla="*/ 106 w 266"/>
                  <a:gd name="T13" fmla="*/ 46 h 52"/>
                  <a:gd name="T14" fmla="*/ 88 w 266"/>
                  <a:gd name="T15" fmla="*/ 43 h 52"/>
                  <a:gd name="T16" fmla="*/ 98 w 266"/>
                  <a:gd name="T17" fmla="*/ 34 h 52"/>
                  <a:gd name="T18" fmla="*/ 38 w 266"/>
                  <a:gd name="T19" fmla="*/ 19 h 52"/>
                  <a:gd name="T20" fmla="*/ 0 w 266"/>
                  <a:gd name="T21" fmla="*/ 7 h 52"/>
                  <a:gd name="T22" fmla="*/ 24 w 266"/>
                  <a:gd name="T23" fmla="*/ 4 h 52"/>
                  <a:gd name="T24" fmla="*/ 107 w 266"/>
                  <a:gd name="T25" fmla="*/ 9 h 52"/>
                  <a:gd name="T26" fmla="*/ 195 w 266"/>
                  <a:gd name="T27" fmla="*/ 8 h 52"/>
                  <a:gd name="T28" fmla="*/ 260 w 266"/>
                  <a:gd name="T29" fmla="*/ 11 h 52"/>
                  <a:gd name="T30" fmla="*/ 259 w 266"/>
                  <a:gd name="T31" fmla="*/ 22 h 52"/>
                  <a:gd name="T32" fmla="*/ 252 w 266"/>
                  <a:gd name="T33"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66" h="52">
                    <a:moveTo>
                      <a:pt x="252" y="43"/>
                    </a:moveTo>
                    <a:cubicBezTo>
                      <a:pt x="239" y="52"/>
                      <a:pt x="225" y="46"/>
                      <a:pt x="212" y="45"/>
                    </a:cubicBezTo>
                    <a:cubicBezTo>
                      <a:pt x="200" y="43"/>
                      <a:pt x="188" y="41"/>
                      <a:pt x="176" y="39"/>
                    </a:cubicBezTo>
                    <a:cubicBezTo>
                      <a:pt x="175" y="30"/>
                      <a:pt x="182" y="28"/>
                      <a:pt x="188" y="25"/>
                    </a:cubicBezTo>
                    <a:cubicBezTo>
                      <a:pt x="167" y="37"/>
                      <a:pt x="147" y="24"/>
                      <a:pt x="126" y="24"/>
                    </a:cubicBezTo>
                    <a:cubicBezTo>
                      <a:pt x="132" y="31"/>
                      <a:pt x="145" y="26"/>
                      <a:pt x="144" y="39"/>
                    </a:cubicBezTo>
                    <a:cubicBezTo>
                      <a:pt x="131" y="40"/>
                      <a:pt x="118" y="37"/>
                      <a:pt x="106" y="46"/>
                    </a:cubicBezTo>
                    <a:cubicBezTo>
                      <a:pt x="102" y="49"/>
                      <a:pt x="93" y="49"/>
                      <a:pt x="88" y="43"/>
                    </a:cubicBezTo>
                    <a:cubicBezTo>
                      <a:pt x="90" y="40"/>
                      <a:pt x="94" y="38"/>
                      <a:pt x="98" y="34"/>
                    </a:cubicBezTo>
                    <a:cubicBezTo>
                      <a:pt x="80" y="20"/>
                      <a:pt x="59" y="20"/>
                      <a:pt x="38" y="19"/>
                    </a:cubicBezTo>
                    <a:cubicBezTo>
                      <a:pt x="24" y="18"/>
                      <a:pt x="10" y="18"/>
                      <a:pt x="0" y="7"/>
                    </a:cubicBezTo>
                    <a:cubicBezTo>
                      <a:pt x="7" y="0"/>
                      <a:pt x="17" y="2"/>
                      <a:pt x="24" y="4"/>
                    </a:cubicBezTo>
                    <a:cubicBezTo>
                      <a:pt x="52" y="11"/>
                      <a:pt x="80" y="7"/>
                      <a:pt x="107" y="9"/>
                    </a:cubicBezTo>
                    <a:cubicBezTo>
                      <a:pt x="136" y="11"/>
                      <a:pt x="165" y="7"/>
                      <a:pt x="195" y="8"/>
                    </a:cubicBezTo>
                    <a:cubicBezTo>
                      <a:pt x="216" y="9"/>
                      <a:pt x="238" y="10"/>
                      <a:pt x="260" y="11"/>
                    </a:cubicBezTo>
                    <a:cubicBezTo>
                      <a:pt x="266" y="15"/>
                      <a:pt x="266" y="20"/>
                      <a:pt x="259" y="22"/>
                    </a:cubicBezTo>
                    <a:cubicBezTo>
                      <a:pt x="244" y="26"/>
                      <a:pt x="248" y="34"/>
                      <a:pt x="252" y="43"/>
                    </a:cubicBezTo>
                    <a:close/>
                  </a:path>
                </a:pathLst>
              </a:custGeom>
              <a:solidFill>
                <a:srgbClr val="97C6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627"/>
              <p:cNvSpPr/>
              <p:nvPr/>
            </p:nvSpPr>
            <p:spPr bwMode="auto">
              <a:xfrm>
                <a:off x="760" y="3511"/>
                <a:ext cx="229" cy="64"/>
              </a:xfrm>
              <a:custGeom>
                <a:avLst/>
                <a:gdLst>
                  <a:gd name="T0" fmla="*/ 116 w 204"/>
                  <a:gd name="T1" fmla="*/ 27 h 57"/>
                  <a:gd name="T2" fmla="*/ 188 w 204"/>
                  <a:gd name="T3" fmla="*/ 35 h 57"/>
                  <a:gd name="T4" fmla="*/ 204 w 204"/>
                  <a:gd name="T5" fmla="*/ 43 h 57"/>
                  <a:gd name="T6" fmla="*/ 159 w 204"/>
                  <a:gd name="T7" fmla="*/ 42 h 57"/>
                  <a:gd name="T8" fmla="*/ 149 w 204"/>
                  <a:gd name="T9" fmla="*/ 43 h 57"/>
                  <a:gd name="T10" fmla="*/ 138 w 204"/>
                  <a:gd name="T11" fmla="*/ 42 h 57"/>
                  <a:gd name="T12" fmla="*/ 131 w 204"/>
                  <a:gd name="T13" fmla="*/ 42 h 57"/>
                  <a:gd name="T14" fmla="*/ 58 w 204"/>
                  <a:gd name="T15" fmla="*/ 43 h 57"/>
                  <a:gd name="T16" fmla="*/ 21 w 204"/>
                  <a:gd name="T17" fmla="*/ 32 h 57"/>
                  <a:gd name="T18" fmla="*/ 20 w 204"/>
                  <a:gd name="T19" fmla="*/ 31 h 57"/>
                  <a:gd name="T20" fmla="*/ 23 w 204"/>
                  <a:gd name="T21" fmla="*/ 22 h 57"/>
                  <a:gd name="T22" fmla="*/ 40 w 204"/>
                  <a:gd name="T23" fmla="*/ 13 h 57"/>
                  <a:gd name="T24" fmla="*/ 0 w 204"/>
                  <a:gd name="T25" fmla="*/ 7 h 57"/>
                  <a:gd name="T26" fmla="*/ 63 w 204"/>
                  <a:gd name="T27" fmla="*/ 6 h 57"/>
                  <a:gd name="T28" fmla="*/ 104 w 204"/>
                  <a:gd name="T29" fmla="*/ 11 h 57"/>
                  <a:gd name="T30" fmla="*/ 96 w 204"/>
                  <a:gd name="T31" fmla="*/ 19 h 57"/>
                  <a:gd name="T32" fmla="*/ 88 w 204"/>
                  <a:gd name="T33" fmla="*/ 22 h 57"/>
                  <a:gd name="T34" fmla="*/ 116 w 204"/>
                  <a:gd name="T35"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4" h="57">
                    <a:moveTo>
                      <a:pt x="116" y="27"/>
                    </a:moveTo>
                    <a:cubicBezTo>
                      <a:pt x="140" y="30"/>
                      <a:pt x="164" y="32"/>
                      <a:pt x="188" y="35"/>
                    </a:cubicBezTo>
                    <a:cubicBezTo>
                      <a:pt x="195" y="35"/>
                      <a:pt x="201" y="36"/>
                      <a:pt x="204" y="43"/>
                    </a:cubicBezTo>
                    <a:cubicBezTo>
                      <a:pt x="189" y="48"/>
                      <a:pt x="174" y="49"/>
                      <a:pt x="159" y="42"/>
                    </a:cubicBezTo>
                    <a:cubicBezTo>
                      <a:pt x="156" y="41"/>
                      <a:pt x="152" y="38"/>
                      <a:pt x="149" y="43"/>
                    </a:cubicBezTo>
                    <a:cubicBezTo>
                      <a:pt x="145" y="49"/>
                      <a:pt x="141" y="57"/>
                      <a:pt x="138" y="42"/>
                    </a:cubicBezTo>
                    <a:cubicBezTo>
                      <a:pt x="138" y="40"/>
                      <a:pt x="134" y="41"/>
                      <a:pt x="131" y="42"/>
                    </a:cubicBezTo>
                    <a:cubicBezTo>
                      <a:pt x="107" y="47"/>
                      <a:pt x="82" y="42"/>
                      <a:pt x="58" y="43"/>
                    </a:cubicBezTo>
                    <a:cubicBezTo>
                      <a:pt x="44" y="44"/>
                      <a:pt x="33" y="37"/>
                      <a:pt x="21" y="32"/>
                    </a:cubicBezTo>
                    <a:cubicBezTo>
                      <a:pt x="21" y="32"/>
                      <a:pt x="20" y="31"/>
                      <a:pt x="20" y="31"/>
                    </a:cubicBezTo>
                    <a:cubicBezTo>
                      <a:pt x="17" y="26"/>
                      <a:pt x="19" y="23"/>
                      <a:pt x="23" y="22"/>
                    </a:cubicBezTo>
                    <a:cubicBezTo>
                      <a:pt x="29" y="20"/>
                      <a:pt x="35" y="18"/>
                      <a:pt x="40" y="13"/>
                    </a:cubicBezTo>
                    <a:cubicBezTo>
                      <a:pt x="27" y="8"/>
                      <a:pt x="11" y="20"/>
                      <a:pt x="0" y="7"/>
                    </a:cubicBezTo>
                    <a:cubicBezTo>
                      <a:pt x="21" y="0"/>
                      <a:pt x="42" y="1"/>
                      <a:pt x="63" y="6"/>
                    </a:cubicBezTo>
                    <a:cubicBezTo>
                      <a:pt x="77" y="8"/>
                      <a:pt x="90" y="11"/>
                      <a:pt x="104" y="11"/>
                    </a:cubicBezTo>
                    <a:cubicBezTo>
                      <a:pt x="102" y="15"/>
                      <a:pt x="100" y="18"/>
                      <a:pt x="96" y="19"/>
                    </a:cubicBezTo>
                    <a:cubicBezTo>
                      <a:pt x="94" y="21"/>
                      <a:pt x="91" y="22"/>
                      <a:pt x="88" y="22"/>
                    </a:cubicBezTo>
                    <a:cubicBezTo>
                      <a:pt x="96" y="30"/>
                      <a:pt x="107" y="26"/>
                      <a:pt x="116" y="27"/>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628"/>
              <p:cNvSpPr/>
              <p:nvPr/>
            </p:nvSpPr>
            <p:spPr bwMode="auto">
              <a:xfrm>
                <a:off x="859" y="3603"/>
                <a:ext cx="251" cy="42"/>
              </a:xfrm>
              <a:custGeom>
                <a:avLst/>
                <a:gdLst>
                  <a:gd name="T0" fmla="*/ 16 w 224"/>
                  <a:gd name="T1" fmla="*/ 33 h 37"/>
                  <a:gd name="T2" fmla="*/ 2 w 224"/>
                  <a:gd name="T3" fmla="*/ 20 h 37"/>
                  <a:gd name="T4" fmla="*/ 19 w 224"/>
                  <a:gd name="T5" fmla="*/ 9 h 37"/>
                  <a:gd name="T6" fmla="*/ 24 w 224"/>
                  <a:gd name="T7" fmla="*/ 1 h 37"/>
                  <a:gd name="T8" fmla="*/ 64 w 224"/>
                  <a:gd name="T9" fmla="*/ 6 h 37"/>
                  <a:gd name="T10" fmla="*/ 62 w 224"/>
                  <a:gd name="T11" fmla="*/ 12 h 37"/>
                  <a:gd name="T12" fmla="*/ 135 w 224"/>
                  <a:gd name="T13" fmla="*/ 17 h 37"/>
                  <a:gd name="T14" fmla="*/ 144 w 224"/>
                  <a:gd name="T15" fmla="*/ 5 h 37"/>
                  <a:gd name="T16" fmla="*/ 224 w 224"/>
                  <a:gd name="T17" fmla="*/ 9 h 37"/>
                  <a:gd name="T18" fmla="*/ 173 w 224"/>
                  <a:gd name="T19" fmla="*/ 16 h 37"/>
                  <a:gd name="T20" fmla="*/ 192 w 224"/>
                  <a:gd name="T21" fmla="*/ 29 h 37"/>
                  <a:gd name="T22" fmla="*/ 104 w 224"/>
                  <a:gd name="T23" fmla="*/ 31 h 37"/>
                  <a:gd name="T24" fmla="*/ 46 w 224"/>
                  <a:gd name="T25" fmla="*/ 36 h 37"/>
                  <a:gd name="T26" fmla="*/ 16 w 224"/>
                  <a:gd name="T27" fmla="*/ 3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4" h="37">
                    <a:moveTo>
                      <a:pt x="16" y="33"/>
                    </a:moveTo>
                    <a:cubicBezTo>
                      <a:pt x="13" y="27"/>
                      <a:pt x="0" y="30"/>
                      <a:pt x="2" y="20"/>
                    </a:cubicBezTo>
                    <a:cubicBezTo>
                      <a:pt x="3" y="12"/>
                      <a:pt x="12" y="10"/>
                      <a:pt x="19" y="9"/>
                    </a:cubicBezTo>
                    <a:cubicBezTo>
                      <a:pt x="25" y="9"/>
                      <a:pt x="26" y="6"/>
                      <a:pt x="24" y="1"/>
                    </a:cubicBezTo>
                    <a:cubicBezTo>
                      <a:pt x="37" y="2"/>
                      <a:pt x="51" y="0"/>
                      <a:pt x="64" y="6"/>
                    </a:cubicBezTo>
                    <a:cubicBezTo>
                      <a:pt x="66" y="9"/>
                      <a:pt x="60" y="12"/>
                      <a:pt x="62" y="12"/>
                    </a:cubicBezTo>
                    <a:cubicBezTo>
                      <a:pt x="86" y="14"/>
                      <a:pt x="110" y="22"/>
                      <a:pt x="135" y="17"/>
                    </a:cubicBezTo>
                    <a:cubicBezTo>
                      <a:pt x="143" y="16"/>
                      <a:pt x="146" y="12"/>
                      <a:pt x="144" y="5"/>
                    </a:cubicBezTo>
                    <a:cubicBezTo>
                      <a:pt x="171" y="3"/>
                      <a:pt x="198" y="2"/>
                      <a:pt x="224" y="9"/>
                    </a:cubicBezTo>
                    <a:cubicBezTo>
                      <a:pt x="209" y="21"/>
                      <a:pt x="190" y="12"/>
                      <a:pt x="173" y="16"/>
                    </a:cubicBezTo>
                    <a:cubicBezTo>
                      <a:pt x="177" y="23"/>
                      <a:pt x="192" y="16"/>
                      <a:pt x="192" y="29"/>
                    </a:cubicBezTo>
                    <a:cubicBezTo>
                      <a:pt x="163" y="30"/>
                      <a:pt x="134" y="35"/>
                      <a:pt x="104" y="31"/>
                    </a:cubicBezTo>
                    <a:cubicBezTo>
                      <a:pt x="85" y="28"/>
                      <a:pt x="65" y="35"/>
                      <a:pt x="46" y="36"/>
                    </a:cubicBezTo>
                    <a:cubicBezTo>
                      <a:pt x="35" y="37"/>
                      <a:pt x="26" y="29"/>
                      <a:pt x="16" y="33"/>
                    </a:cubicBezTo>
                    <a:close/>
                  </a:path>
                </a:pathLst>
              </a:custGeom>
              <a:solidFill>
                <a:srgbClr val="73B3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629"/>
              <p:cNvSpPr/>
              <p:nvPr/>
            </p:nvSpPr>
            <p:spPr bwMode="auto">
              <a:xfrm>
                <a:off x="505" y="3599"/>
                <a:ext cx="210" cy="41"/>
              </a:xfrm>
              <a:custGeom>
                <a:avLst/>
                <a:gdLst>
                  <a:gd name="T0" fmla="*/ 79 w 187"/>
                  <a:gd name="T1" fmla="*/ 1 h 37"/>
                  <a:gd name="T2" fmla="*/ 161 w 187"/>
                  <a:gd name="T3" fmla="*/ 11 h 37"/>
                  <a:gd name="T4" fmla="*/ 187 w 187"/>
                  <a:gd name="T5" fmla="*/ 22 h 37"/>
                  <a:gd name="T6" fmla="*/ 167 w 187"/>
                  <a:gd name="T7" fmla="*/ 37 h 37"/>
                  <a:gd name="T8" fmla="*/ 139 w 187"/>
                  <a:gd name="T9" fmla="*/ 33 h 37"/>
                  <a:gd name="T10" fmla="*/ 126 w 187"/>
                  <a:gd name="T11" fmla="*/ 32 h 37"/>
                  <a:gd name="T12" fmla="*/ 117 w 187"/>
                  <a:gd name="T13" fmla="*/ 34 h 37"/>
                  <a:gd name="T14" fmla="*/ 59 w 187"/>
                  <a:gd name="T15" fmla="*/ 26 h 37"/>
                  <a:gd name="T16" fmla="*/ 51 w 187"/>
                  <a:gd name="T17" fmla="*/ 25 h 37"/>
                  <a:gd name="T18" fmla="*/ 33 w 187"/>
                  <a:gd name="T19" fmla="*/ 13 h 37"/>
                  <a:gd name="T20" fmla="*/ 0 w 187"/>
                  <a:gd name="T21" fmla="*/ 8 h 37"/>
                  <a:gd name="T22" fmla="*/ 28 w 187"/>
                  <a:gd name="T23" fmla="*/ 1 h 37"/>
                  <a:gd name="T24" fmla="*/ 31 w 187"/>
                  <a:gd name="T25" fmla="*/ 1 h 37"/>
                  <a:gd name="T26" fmla="*/ 67 w 187"/>
                  <a:gd name="T27" fmla="*/ 2 h 37"/>
                  <a:gd name="T28" fmla="*/ 79 w 187"/>
                  <a:gd name="T29"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37">
                    <a:moveTo>
                      <a:pt x="79" y="1"/>
                    </a:moveTo>
                    <a:cubicBezTo>
                      <a:pt x="105" y="11"/>
                      <a:pt x="133" y="8"/>
                      <a:pt x="161" y="11"/>
                    </a:cubicBezTo>
                    <a:cubicBezTo>
                      <a:pt x="172" y="13"/>
                      <a:pt x="172" y="31"/>
                      <a:pt x="187" y="22"/>
                    </a:cubicBezTo>
                    <a:cubicBezTo>
                      <a:pt x="182" y="35"/>
                      <a:pt x="175" y="37"/>
                      <a:pt x="167" y="37"/>
                    </a:cubicBezTo>
                    <a:cubicBezTo>
                      <a:pt x="157" y="36"/>
                      <a:pt x="148" y="35"/>
                      <a:pt x="139" y="33"/>
                    </a:cubicBezTo>
                    <a:cubicBezTo>
                      <a:pt x="135" y="29"/>
                      <a:pt x="131" y="30"/>
                      <a:pt x="126" y="32"/>
                    </a:cubicBezTo>
                    <a:cubicBezTo>
                      <a:pt x="123" y="34"/>
                      <a:pt x="119" y="35"/>
                      <a:pt x="117" y="34"/>
                    </a:cubicBezTo>
                    <a:cubicBezTo>
                      <a:pt x="98" y="24"/>
                      <a:pt x="77" y="32"/>
                      <a:pt x="59" y="26"/>
                    </a:cubicBezTo>
                    <a:cubicBezTo>
                      <a:pt x="56" y="26"/>
                      <a:pt x="54" y="25"/>
                      <a:pt x="51" y="25"/>
                    </a:cubicBezTo>
                    <a:cubicBezTo>
                      <a:pt x="48" y="17"/>
                      <a:pt x="44" y="11"/>
                      <a:pt x="33" y="13"/>
                    </a:cubicBezTo>
                    <a:cubicBezTo>
                      <a:pt x="23" y="14"/>
                      <a:pt x="12" y="16"/>
                      <a:pt x="0" y="8"/>
                    </a:cubicBezTo>
                    <a:cubicBezTo>
                      <a:pt x="10" y="5"/>
                      <a:pt x="19" y="3"/>
                      <a:pt x="28" y="1"/>
                    </a:cubicBezTo>
                    <a:cubicBezTo>
                      <a:pt x="29" y="0"/>
                      <a:pt x="30" y="0"/>
                      <a:pt x="31" y="1"/>
                    </a:cubicBezTo>
                    <a:cubicBezTo>
                      <a:pt x="43" y="1"/>
                      <a:pt x="55" y="6"/>
                      <a:pt x="67" y="2"/>
                    </a:cubicBezTo>
                    <a:cubicBezTo>
                      <a:pt x="71" y="2"/>
                      <a:pt x="75" y="4"/>
                      <a:pt x="79" y="1"/>
                    </a:cubicBezTo>
                    <a:close/>
                  </a:path>
                </a:pathLst>
              </a:custGeom>
              <a:solidFill>
                <a:srgbClr val="6AAE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630"/>
              <p:cNvSpPr/>
              <p:nvPr/>
            </p:nvSpPr>
            <p:spPr bwMode="auto">
              <a:xfrm>
                <a:off x="1662" y="3591"/>
                <a:ext cx="240" cy="53"/>
              </a:xfrm>
              <a:custGeom>
                <a:avLst/>
                <a:gdLst>
                  <a:gd name="T0" fmla="*/ 177 w 213"/>
                  <a:gd name="T1" fmla="*/ 44 h 47"/>
                  <a:gd name="T2" fmla="*/ 172 w 213"/>
                  <a:gd name="T3" fmla="*/ 35 h 47"/>
                  <a:gd name="T4" fmla="*/ 159 w 213"/>
                  <a:gd name="T5" fmla="*/ 20 h 47"/>
                  <a:gd name="T6" fmla="*/ 155 w 213"/>
                  <a:gd name="T7" fmla="*/ 17 h 47"/>
                  <a:gd name="T8" fmla="*/ 66 w 213"/>
                  <a:gd name="T9" fmla="*/ 20 h 47"/>
                  <a:gd name="T10" fmla="*/ 52 w 213"/>
                  <a:gd name="T11" fmla="*/ 17 h 47"/>
                  <a:gd name="T12" fmla="*/ 40 w 213"/>
                  <a:gd name="T13" fmla="*/ 18 h 47"/>
                  <a:gd name="T14" fmla="*/ 0 w 213"/>
                  <a:gd name="T15" fmla="*/ 28 h 47"/>
                  <a:gd name="T16" fmla="*/ 17 w 213"/>
                  <a:gd name="T17" fmla="*/ 19 h 47"/>
                  <a:gd name="T18" fmla="*/ 13 w 213"/>
                  <a:gd name="T19" fmla="*/ 12 h 47"/>
                  <a:gd name="T20" fmla="*/ 63 w 213"/>
                  <a:gd name="T21" fmla="*/ 6 h 47"/>
                  <a:gd name="T22" fmla="*/ 146 w 213"/>
                  <a:gd name="T23" fmla="*/ 7 h 47"/>
                  <a:gd name="T24" fmla="*/ 190 w 213"/>
                  <a:gd name="T25" fmla="*/ 4 h 47"/>
                  <a:gd name="T26" fmla="*/ 205 w 213"/>
                  <a:gd name="T27" fmla="*/ 12 h 47"/>
                  <a:gd name="T28" fmla="*/ 195 w 213"/>
                  <a:gd name="T29" fmla="*/ 13 h 47"/>
                  <a:gd name="T30" fmla="*/ 182 w 213"/>
                  <a:gd name="T31" fmla="*/ 14 h 47"/>
                  <a:gd name="T32" fmla="*/ 194 w 213"/>
                  <a:gd name="T33" fmla="*/ 22 h 47"/>
                  <a:gd name="T34" fmla="*/ 204 w 213"/>
                  <a:gd name="T35" fmla="*/ 25 h 47"/>
                  <a:gd name="T36" fmla="*/ 186 w 213"/>
                  <a:gd name="T37" fmla="*/ 37 h 47"/>
                  <a:gd name="T38" fmla="*/ 213 w 213"/>
                  <a:gd name="T39" fmla="*/ 44 h 47"/>
                  <a:gd name="T40" fmla="*/ 177 w 213"/>
                  <a:gd name="T41"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3" h="47">
                    <a:moveTo>
                      <a:pt x="177" y="44"/>
                    </a:moveTo>
                    <a:cubicBezTo>
                      <a:pt x="181" y="37"/>
                      <a:pt x="173" y="37"/>
                      <a:pt x="172" y="35"/>
                    </a:cubicBezTo>
                    <a:cubicBezTo>
                      <a:pt x="169" y="28"/>
                      <a:pt x="148" y="37"/>
                      <a:pt x="159" y="20"/>
                    </a:cubicBezTo>
                    <a:cubicBezTo>
                      <a:pt x="158" y="19"/>
                      <a:pt x="156" y="17"/>
                      <a:pt x="155" y="17"/>
                    </a:cubicBezTo>
                    <a:cubicBezTo>
                      <a:pt x="126" y="24"/>
                      <a:pt x="96" y="7"/>
                      <a:pt x="66" y="20"/>
                    </a:cubicBezTo>
                    <a:cubicBezTo>
                      <a:pt x="63" y="21"/>
                      <a:pt x="55" y="23"/>
                      <a:pt x="52" y="17"/>
                    </a:cubicBezTo>
                    <a:cubicBezTo>
                      <a:pt x="47" y="8"/>
                      <a:pt x="42" y="15"/>
                      <a:pt x="40" y="18"/>
                    </a:cubicBezTo>
                    <a:cubicBezTo>
                      <a:pt x="30" y="33"/>
                      <a:pt x="15" y="31"/>
                      <a:pt x="0" y="28"/>
                    </a:cubicBezTo>
                    <a:cubicBezTo>
                      <a:pt x="6" y="26"/>
                      <a:pt x="13" y="24"/>
                      <a:pt x="17" y="19"/>
                    </a:cubicBezTo>
                    <a:cubicBezTo>
                      <a:pt x="22" y="14"/>
                      <a:pt x="17" y="13"/>
                      <a:pt x="13" y="12"/>
                    </a:cubicBezTo>
                    <a:cubicBezTo>
                      <a:pt x="29" y="5"/>
                      <a:pt x="47" y="6"/>
                      <a:pt x="63" y="6"/>
                    </a:cubicBezTo>
                    <a:cubicBezTo>
                      <a:pt x="91" y="7"/>
                      <a:pt x="118" y="9"/>
                      <a:pt x="146" y="7"/>
                    </a:cubicBezTo>
                    <a:cubicBezTo>
                      <a:pt x="161" y="6"/>
                      <a:pt x="174" y="0"/>
                      <a:pt x="190" y="4"/>
                    </a:cubicBezTo>
                    <a:cubicBezTo>
                      <a:pt x="196" y="5"/>
                      <a:pt x="201" y="7"/>
                      <a:pt x="205" y="12"/>
                    </a:cubicBezTo>
                    <a:cubicBezTo>
                      <a:pt x="202" y="16"/>
                      <a:pt x="198" y="14"/>
                      <a:pt x="195" y="13"/>
                    </a:cubicBezTo>
                    <a:cubicBezTo>
                      <a:pt x="190" y="11"/>
                      <a:pt x="184" y="5"/>
                      <a:pt x="182" y="14"/>
                    </a:cubicBezTo>
                    <a:cubicBezTo>
                      <a:pt x="181" y="21"/>
                      <a:pt x="186" y="24"/>
                      <a:pt x="194" y="22"/>
                    </a:cubicBezTo>
                    <a:cubicBezTo>
                      <a:pt x="196" y="22"/>
                      <a:pt x="198" y="23"/>
                      <a:pt x="204" y="25"/>
                    </a:cubicBezTo>
                    <a:cubicBezTo>
                      <a:pt x="197" y="30"/>
                      <a:pt x="187" y="26"/>
                      <a:pt x="186" y="37"/>
                    </a:cubicBezTo>
                    <a:cubicBezTo>
                      <a:pt x="195" y="39"/>
                      <a:pt x="205" y="39"/>
                      <a:pt x="213" y="44"/>
                    </a:cubicBezTo>
                    <a:cubicBezTo>
                      <a:pt x="201" y="45"/>
                      <a:pt x="189" y="47"/>
                      <a:pt x="177" y="44"/>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631"/>
              <p:cNvSpPr/>
              <p:nvPr/>
            </p:nvSpPr>
            <p:spPr bwMode="auto">
              <a:xfrm>
                <a:off x="1041" y="3609"/>
                <a:ext cx="137" cy="43"/>
              </a:xfrm>
              <a:custGeom>
                <a:avLst/>
                <a:gdLst>
                  <a:gd name="T0" fmla="*/ 30 w 122"/>
                  <a:gd name="T1" fmla="*/ 24 h 38"/>
                  <a:gd name="T2" fmla="*/ 12 w 122"/>
                  <a:gd name="T3" fmla="*/ 18 h 38"/>
                  <a:gd name="T4" fmla="*/ 1 w 122"/>
                  <a:gd name="T5" fmla="*/ 12 h 38"/>
                  <a:gd name="T6" fmla="*/ 14 w 122"/>
                  <a:gd name="T7" fmla="*/ 4 h 38"/>
                  <a:gd name="T8" fmla="*/ 62 w 122"/>
                  <a:gd name="T9" fmla="*/ 4 h 38"/>
                  <a:gd name="T10" fmla="*/ 97 w 122"/>
                  <a:gd name="T11" fmla="*/ 4 h 38"/>
                  <a:gd name="T12" fmla="*/ 102 w 122"/>
                  <a:gd name="T13" fmla="*/ 12 h 38"/>
                  <a:gd name="T14" fmla="*/ 122 w 122"/>
                  <a:gd name="T15" fmla="*/ 24 h 38"/>
                  <a:gd name="T16" fmla="*/ 30 w 122"/>
                  <a:gd name="T17"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 h="38">
                    <a:moveTo>
                      <a:pt x="30" y="24"/>
                    </a:moveTo>
                    <a:cubicBezTo>
                      <a:pt x="26" y="17"/>
                      <a:pt x="18" y="20"/>
                      <a:pt x="12" y="18"/>
                    </a:cubicBezTo>
                    <a:cubicBezTo>
                      <a:pt x="7" y="17"/>
                      <a:pt x="0" y="21"/>
                      <a:pt x="1" y="12"/>
                    </a:cubicBezTo>
                    <a:cubicBezTo>
                      <a:pt x="1" y="5"/>
                      <a:pt x="7" y="3"/>
                      <a:pt x="14" y="4"/>
                    </a:cubicBezTo>
                    <a:cubicBezTo>
                      <a:pt x="30" y="6"/>
                      <a:pt x="46" y="6"/>
                      <a:pt x="62" y="4"/>
                    </a:cubicBezTo>
                    <a:cubicBezTo>
                      <a:pt x="74" y="0"/>
                      <a:pt x="86" y="3"/>
                      <a:pt x="97" y="4"/>
                    </a:cubicBezTo>
                    <a:cubicBezTo>
                      <a:pt x="101" y="5"/>
                      <a:pt x="102" y="8"/>
                      <a:pt x="102" y="12"/>
                    </a:cubicBezTo>
                    <a:cubicBezTo>
                      <a:pt x="108" y="17"/>
                      <a:pt x="120" y="12"/>
                      <a:pt x="122" y="24"/>
                    </a:cubicBezTo>
                    <a:cubicBezTo>
                      <a:pt x="91" y="38"/>
                      <a:pt x="61" y="27"/>
                      <a:pt x="30" y="24"/>
                    </a:cubicBezTo>
                    <a:close/>
                  </a:path>
                </a:pathLst>
              </a:custGeom>
              <a:solidFill>
                <a:srgbClr val="509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7" name="Freeform 632"/>
              <p:cNvSpPr/>
              <p:nvPr/>
            </p:nvSpPr>
            <p:spPr bwMode="auto">
              <a:xfrm>
                <a:off x="916" y="3609"/>
                <a:ext cx="120" cy="29"/>
              </a:xfrm>
              <a:custGeom>
                <a:avLst/>
                <a:gdLst>
                  <a:gd name="T0" fmla="*/ 93 w 107"/>
                  <a:gd name="T1" fmla="*/ 0 h 26"/>
                  <a:gd name="T2" fmla="*/ 104 w 107"/>
                  <a:gd name="T3" fmla="*/ 12 h 26"/>
                  <a:gd name="T4" fmla="*/ 90 w 107"/>
                  <a:gd name="T5" fmla="*/ 15 h 26"/>
                  <a:gd name="T6" fmla="*/ 42 w 107"/>
                  <a:gd name="T7" fmla="*/ 18 h 26"/>
                  <a:gd name="T8" fmla="*/ 15 w 107"/>
                  <a:gd name="T9" fmla="*/ 12 h 26"/>
                  <a:gd name="T10" fmla="*/ 3 w 107"/>
                  <a:gd name="T11" fmla="*/ 13 h 26"/>
                  <a:gd name="T12" fmla="*/ 13 w 107"/>
                  <a:gd name="T13" fmla="*/ 1 h 26"/>
                  <a:gd name="T14" fmla="*/ 93 w 107"/>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26">
                    <a:moveTo>
                      <a:pt x="93" y="0"/>
                    </a:moveTo>
                    <a:cubicBezTo>
                      <a:pt x="95" y="5"/>
                      <a:pt x="107" y="3"/>
                      <a:pt x="104" y="12"/>
                    </a:cubicBezTo>
                    <a:cubicBezTo>
                      <a:pt x="102" y="19"/>
                      <a:pt x="95" y="13"/>
                      <a:pt x="90" y="15"/>
                    </a:cubicBezTo>
                    <a:cubicBezTo>
                      <a:pt x="75" y="22"/>
                      <a:pt x="58" y="19"/>
                      <a:pt x="42" y="18"/>
                    </a:cubicBezTo>
                    <a:cubicBezTo>
                      <a:pt x="36" y="18"/>
                      <a:pt x="22" y="21"/>
                      <a:pt x="15" y="12"/>
                    </a:cubicBezTo>
                    <a:cubicBezTo>
                      <a:pt x="9" y="5"/>
                      <a:pt x="7" y="26"/>
                      <a:pt x="3" y="13"/>
                    </a:cubicBezTo>
                    <a:cubicBezTo>
                      <a:pt x="0" y="6"/>
                      <a:pt x="10" y="6"/>
                      <a:pt x="13" y="1"/>
                    </a:cubicBezTo>
                    <a:cubicBezTo>
                      <a:pt x="40" y="0"/>
                      <a:pt x="66" y="0"/>
                      <a:pt x="93" y="0"/>
                    </a:cubicBezTo>
                    <a:close/>
                  </a:path>
                </a:pathLst>
              </a:custGeom>
              <a:solidFill>
                <a:srgbClr val="509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8" name="Freeform 633"/>
              <p:cNvSpPr/>
              <p:nvPr/>
            </p:nvSpPr>
            <p:spPr bwMode="auto">
              <a:xfrm>
                <a:off x="2220" y="3591"/>
                <a:ext cx="136" cy="27"/>
              </a:xfrm>
              <a:custGeom>
                <a:avLst/>
                <a:gdLst>
                  <a:gd name="T0" fmla="*/ 49 w 121"/>
                  <a:gd name="T1" fmla="*/ 24 h 24"/>
                  <a:gd name="T2" fmla="*/ 32 w 121"/>
                  <a:gd name="T3" fmla="*/ 18 h 24"/>
                  <a:gd name="T4" fmla="*/ 5 w 121"/>
                  <a:gd name="T5" fmla="*/ 15 h 24"/>
                  <a:gd name="T6" fmla="*/ 5 w 121"/>
                  <a:gd name="T7" fmla="*/ 8 h 24"/>
                  <a:gd name="T8" fmla="*/ 31 w 121"/>
                  <a:gd name="T9" fmla="*/ 2 h 24"/>
                  <a:gd name="T10" fmla="*/ 53 w 121"/>
                  <a:gd name="T11" fmla="*/ 0 h 24"/>
                  <a:gd name="T12" fmla="*/ 61 w 121"/>
                  <a:gd name="T13" fmla="*/ 0 h 24"/>
                  <a:gd name="T14" fmla="*/ 121 w 121"/>
                  <a:gd name="T15" fmla="*/ 9 h 24"/>
                  <a:gd name="T16" fmla="*/ 109 w 121"/>
                  <a:gd name="T17" fmla="*/ 18 h 24"/>
                  <a:gd name="T18" fmla="*/ 49 w 121"/>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 h="24">
                    <a:moveTo>
                      <a:pt x="49" y="24"/>
                    </a:moveTo>
                    <a:cubicBezTo>
                      <a:pt x="49" y="7"/>
                      <a:pt x="36" y="16"/>
                      <a:pt x="32" y="18"/>
                    </a:cubicBezTo>
                    <a:cubicBezTo>
                      <a:pt x="22" y="21"/>
                      <a:pt x="13" y="19"/>
                      <a:pt x="5" y="15"/>
                    </a:cubicBezTo>
                    <a:cubicBezTo>
                      <a:pt x="0" y="13"/>
                      <a:pt x="3" y="10"/>
                      <a:pt x="5" y="8"/>
                    </a:cubicBezTo>
                    <a:cubicBezTo>
                      <a:pt x="13" y="0"/>
                      <a:pt x="22" y="2"/>
                      <a:pt x="31" y="2"/>
                    </a:cubicBezTo>
                    <a:cubicBezTo>
                      <a:pt x="38" y="1"/>
                      <a:pt x="46" y="6"/>
                      <a:pt x="53" y="0"/>
                    </a:cubicBezTo>
                    <a:cubicBezTo>
                      <a:pt x="56" y="0"/>
                      <a:pt x="58" y="0"/>
                      <a:pt x="61" y="0"/>
                    </a:cubicBezTo>
                    <a:cubicBezTo>
                      <a:pt x="82" y="0"/>
                      <a:pt x="100" y="10"/>
                      <a:pt x="121" y="9"/>
                    </a:cubicBezTo>
                    <a:cubicBezTo>
                      <a:pt x="119" y="21"/>
                      <a:pt x="113" y="17"/>
                      <a:pt x="109" y="18"/>
                    </a:cubicBezTo>
                    <a:cubicBezTo>
                      <a:pt x="89" y="21"/>
                      <a:pt x="68" y="17"/>
                      <a:pt x="49" y="24"/>
                    </a:cubicBezTo>
                    <a:close/>
                  </a:path>
                </a:pathLst>
              </a:custGeom>
              <a:solidFill>
                <a:srgbClr val="23869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9" name="Freeform 634"/>
              <p:cNvSpPr/>
              <p:nvPr/>
            </p:nvSpPr>
            <p:spPr bwMode="auto">
              <a:xfrm>
                <a:off x="351" y="3518"/>
                <a:ext cx="130" cy="43"/>
              </a:xfrm>
              <a:custGeom>
                <a:avLst/>
                <a:gdLst>
                  <a:gd name="T0" fmla="*/ 0 w 116"/>
                  <a:gd name="T1" fmla="*/ 25 h 38"/>
                  <a:gd name="T2" fmla="*/ 58 w 116"/>
                  <a:gd name="T3" fmla="*/ 13 h 38"/>
                  <a:gd name="T4" fmla="*/ 109 w 116"/>
                  <a:gd name="T5" fmla="*/ 19 h 38"/>
                  <a:gd name="T6" fmla="*/ 116 w 116"/>
                  <a:gd name="T7" fmla="*/ 25 h 38"/>
                  <a:gd name="T8" fmla="*/ 54 w 116"/>
                  <a:gd name="T9" fmla="*/ 23 h 38"/>
                  <a:gd name="T10" fmla="*/ 20 w 116"/>
                  <a:gd name="T11" fmla="*/ 26 h 38"/>
                  <a:gd name="T12" fmla="*/ 0 w 116"/>
                  <a:gd name="T13" fmla="*/ 25 h 38"/>
                </a:gdLst>
                <a:ahLst/>
                <a:cxnLst>
                  <a:cxn ang="0">
                    <a:pos x="T0" y="T1"/>
                  </a:cxn>
                  <a:cxn ang="0">
                    <a:pos x="T2" y="T3"/>
                  </a:cxn>
                  <a:cxn ang="0">
                    <a:pos x="T4" y="T5"/>
                  </a:cxn>
                  <a:cxn ang="0">
                    <a:pos x="T6" y="T7"/>
                  </a:cxn>
                  <a:cxn ang="0">
                    <a:pos x="T8" y="T9"/>
                  </a:cxn>
                  <a:cxn ang="0">
                    <a:pos x="T10" y="T11"/>
                  </a:cxn>
                  <a:cxn ang="0">
                    <a:pos x="T12" y="T13"/>
                  </a:cxn>
                </a:cxnLst>
                <a:rect l="0" t="0" r="r" b="b"/>
                <a:pathLst>
                  <a:path w="116" h="38">
                    <a:moveTo>
                      <a:pt x="0" y="25"/>
                    </a:moveTo>
                    <a:cubicBezTo>
                      <a:pt x="15" y="0"/>
                      <a:pt x="35" y="3"/>
                      <a:pt x="58" y="13"/>
                    </a:cubicBezTo>
                    <a:cubicBezTo>
                      <a:pt x="74" y="19"/>
                      <a:pt x="93" y="9"/>
                      <a:pt x="109" y="19"/>
                    </a:cubicBezTo>
                    <a:cubicBezTo>
                      <a:pt x="112" y="21"/>
                      <a:pt x="115" y="22"/>
                      <a:pt x="116" y="25"/>
                    </a:cubicBezTo>
                    <a:cubicBezTo>
                      <a:pt x="95" y="38"/>
                      <a:pt x="75" y="21"/>
                      <a:pt x="54" y="23"/>
                    </a:cubicBezTo>
                    <a:cubicBezTo>
                      <a:pt x="43" y="23"/>
                      <a:pt x="31" y="19"/>
                      <a:pt x="20" y="26"/>
                    </a:cubicBezTo>
                    <a:cubicBezTo>
                      <a:pt x="13" y="30"/>
                      <a:pt x="6" y="31"/>
                      <a:pt x="0" y="25"/>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635"/>
              <p:cNvSpPr/>
              <p:nvPr/>
            </p:nvSpPr>
            <p:spPr bwMode="auto">
              <a:xfrm>
                <a:off x="1218" y="3528"/>
                <a:ext cx="104" cy="44"/>
              </a:xfrm>
              <a:custGeom>
                <a:avLst/>
                <a:gdLst>
                  <a:gd name="T0" fmla="*/ 0 w 92"/>
                  <a:gd name="T1" fmla="*/ 36 h 39"/>
                  <a:gd name="T2" fmla="*/ 41 w 92"/>
                  <a:gd name="T3" fmla="*/ 11 h 39"/>
                  <a:gd name="T4" fmla="*/ 75 w 92"/>
                  <a:gd name="T5" fmla="*/ 12 h 39"/>
                  <a:gd name="T6" fmla="*/ 92 w 92"/>
                  <a:gd name="T7" fmla="*/ 28 h 39"/>
                  <a:gd name="T8" fmla="*/ 9 w 92"/>
                  <a:gd name="T9" fmla="*/ 38 h 39"/>
                  <a:gd name="T10" fmla="*/ 0 w 92"/>
                  <a:gd name="T11" fmla="*/ 36 h 39"/>
                </a:gdLst>
                <a:ahLst/>
                <a:cxnLst>
                  <a:cxn ang="0">
                    <a:pos x="T0" y="T1"/>
                  </a:cxn>
                  <a:cxn ang="0">
                    <a:pos x="T2" y="T3"/>
                  </a:cxn>
                  <a:cxn ang="0">
                    <a:pos x="T4" y="T5"/>
                  </a:cxn>
                  <a:cxn ang="0">
                    <a:pos x="T6" y="T7"/>
                  </a:cxn>
                  <a:cxn ang="0">
                    <a:pos x="T8" y="T9"/>
                  </a:cxn>
                  <a:cxn ang="0">
                    <a:pos x="T10" y="T11"/>
                  </a:cxn>
                </a:cxnLst>
                <a:rect l="0" t="0" r="r" b="b"/>
                <a:pathLst>
                  <a:path w="92" h="39">
                    <a:moveTo>
                      <a:pt x="0" y="36"/>
                    </a:moveTo>
                    <a:cubicBezTo>
                      <a:pt x="15" y="30"/>
                      <a:pt x="30" y="25"/>
                      <a:pt x="41" y="11"/>
                    </a:cubicBezTo>
                    <a:cubicBezTo>
                      <a:pt x="51" y="0"/>
                      <a:pt x="64" y="16"/>
                      <a:pt x="75" y="12"/>
                    </a:cubicBezTo>
                    <a:cubicBezTo>
                      <a:pt x="77" y="21"/>
                      <a:pt x="90" y="19"/>
                      <a:pt x="92" y="28"/>
                    </a:cubicBezTo>
                    <a:cubicBezTo>
                      <a:pt x="63" y="25"/>
                      <a:pt x="37" y="39"/>
                      <a:pt x="9" y="38"/>
                    </a:cubicBezTo>
                    <a:cubicBezTo>
                      <a:pt x="5" y="38"/>
                      <a:pt x="2" y="39"/>
                      <a:pt x="0" y="36"/>
                    </a:cubicBezTo>
                    <a:close/>
                  </a:path>
                </a:pathLst>
              </a:custGeom>
              <a:solidFill>
                <a:srgbClr val="A7CFE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1" name="Freeform 636"/>
              <p:cNvSpPr/>
              <p:nvPr/>
            </p:nvSpPr>
            <p:spPr bwMode="auto">
              <a:xfrm>
                <a:off x="2160" y="3576"/>
                <a:ext cx="119" cy="31"/>
              </a:xfrm>
              <a:custGeom>
                <a:avLst/>
                <a:gdLst>
                  <a:gd name="T0" fmla="*/ 106 w 106"/>
                  <a:gd name="T1" fmla="*/ 13 h 27"/>
                  <a:gd name="T2" fmla="*/ 79 w 106"/>
                  <a:gd name="T3" fmla="*/ 20 h 27"/>
                  <a:gd name="T4" fmla="*/ 58 w 106"/>
                  <a:gd name="T5" fmla="*/ 21 h 27"/>
                  <a:gd name="T6" fmla="*/ 56 w 106"/>
                  <a:gd name="T7" fmla="*/ 15 h 27"/>
                  <a:gd name="T8" fmla="*/ 11 w 106"/>
                  <a:gd name="T9" fmla="*/ 20 h 27"/>
                  <a:gd name="T10" fmla="*/ 2 w 106"/>
                  <a:gd name="T11" fmla="*/ 17 h 27"/>
                  <a:gd name="T12" fmla="*/ 1 w 106"/>
                  <a:gd name="T13" fmla="*/ 14 h 27"/>
                  <a:gd name="T14" fmla="*/ 2 w 106"/>
                  <a:gd name="T15" fmla="*/ 13 h 27"/>
                  <a:gd name="T16" fmla="*/ 106 w 106"/>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27">
                    <a:moveTo>
                      <a:pt x="106" y="13"/>
                    </a:moveTo>
                    <a:cubicBezTo>
                      <a:pt x="100" y="27"/>
                      <a:pt x="88" y="18"/>
                      <a:pt x="79" y="20"/>
                    </a:cubicBezTo>
                    <a:cubicBezTo>
                      <a:pt x="73" y="21"/>
                      <a:pt x="65" y="20"/>
                      <a:pt x="58" y="21"/>
                    </a:cubicBezTo>
                    <a:cubicBezTo>
                      <a:pt x="58" y="18"/>
                      <a:pt x="62" y="12"/>
                      <a:pt x="56" y="15"/>
                    </a:cubicBezTo>
                    <a:cubicBezTo>
                      <a:pt x="41" y="21"/>
                      <a:pt x="25" y="9"/>
                      <a:pt x="11" y="20"/>
                    </a:cubicBezTo>
                    <a:cubicBezTo>
                      <a:pt x="10" y="21"/>
                      <a:pt x="5" y="18"/>
                      <a:pt x="2" y="17"/>
                    </a:cubicBezTo>
                    <a:cubicBezTo>
                      <a:pt x="1" y="16"/>
                      <a:pt x="0" y="15"/>
                      <a:pt x="1" y="14"/>
                    </a:cubicBezTo>
                    <a:cubicBezTo>
                      <a:pt x="1" y="13"/>
                      <a:pt x="2" y="13"/>
                      <a:pt x="2" y="13"/>
                    </a:cubicBezTo>
                    <a:cubicBezTo>
                      <a:pt x="37" y="7"/>
                      <a:pt x="71" y="0"/>
                      <a:pt x="106" y="13"/>
                    </a:cubicBezTo>
                    <a:close/>
                  </a:path>
                </a:pathLst>
              </a:custGeom>
              <a:solidFill>
                <a:srgbClr val="66AF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2" name="Freeform 637"/>
              <p:cNvSpPr/>
              <p:nvPr/>
            </p:nvSpPr>
            <p:spPr bwMode="auto">
              <a:xfrm>
                <a:off x="1893" y="3592"/>
                <a:ext cx="122" cy="33"/>
              </a:xfrm>
              <a:custGeom>
                <a:avLst/>
                <a:gdLst>
                  <a:gd name="T0" fmla="*/ 108 w 109"/>
                  <a:gd name="T1" fmla="*/ 7 h 29"/>
                  <a:gd name="T2" fmla="*/ 98 w 109"/>
                  <a:gd name="T3" fmla="*/ 15 h 29"/>
                  <a:gd name="T4" fmla="*/ 36 w 109"/>
                  <a:gd name="T5" fmla="*/ 9 h 29"/>
                  <a:gd name="T6" fmla="*/ 26 w 109"/>
                  <a:gd name="T7" fmla="*/ 10 h 29"/>
                  <a:gd name="T8" fmla="*/ 0 w 109"/>
                  <a:gd name="T9" fmla="*/ 11 h 29"/>
                  <a:gd name="T10" fmla="*/ 4 w 109"/>
                  <a:gd name="T11" fmla="*/ 5 h 29"/>
                  <a:gd name="T12" fmla="*/ 108 w 109"/>
                  <a:gd name="T13" fmla="*/ 7 h 29"/>
                </a:gdLst>
                <a:ahLst/>
                <a:cxnLst>
                  <a:cxn ang="0">
                    <a:pos x="T0" y="T1"/>
                  </a:cxn>
                  <a:cxn ang="0">
                    <a:pos x="T2" y="T3"/>
                  </a:cxn>
                  <a:cxn ang="0">
                    <a:pos x="T4" y="T5"/>
                  </a:cxn>
                  <a:cxn ang="0">
                    <a:pos x="T6" y="T7"/>
                  </a:cxn>
                  <a:cxn ang="0">
                    <a:pos x="T8" y="T9"/>
                  </a:cxn>
                  <a:cxn ang="0">
                    <a:pos x="T10" y="T11"/>
                  </a:cxn>
                  <a:cxn ang="0">
                    <a:pos x="T12" y="T13"/>
                  </a:cxn>
                </a:cxnLst>
                <a:rect l="0" t="0" r="r" b="b"/>
                <a:pathLst>
                  <a:path w="109" h="29">
                    <a:moveTo>
                      <a:pt x="108" y="7"/>
                    </a:moveTo>
                    <a:cubicBezTo>
                      <a:pt x="109" y="16"/>
                      <a:pt x="105" y="17"/>
                      <a:pt x="98" y="15"/>
                    </a:cubicBezTo>
                    <a:cubicBezTo>
                      <a:pt x="77" y="10"/>
                      <a:pt x="57" y="10"/>
                      <a:pt x="36" y="9"/>
                    </a:cubicBezTo>
                    <a:cubicBezTo>
                      <a:pt x="32" y="9"/>
                      <a:pt x="27" y="6"/>
                      <a:pt x="26" y="10"/>
                    </a:cubicBezTo>
                    <a:cubicBezTo>
                      <a:pt x="17" y="29"/>
                      <a:pt x="8" y="13"/>
                      <a:pt x="0" y="11"/>
                    </a:cubicBezTo>
                    <a:cubicBezTo>
                      <a:pt x="1" y="9"/>
                      <a:pt x="2" y="5"/>
                      <a:pt x="4" y="5"/>
                    </a:cubicBezTo>
                    <a:cubicBezTo>
                      <a:pt x="39" y="3"/>
                      <a:pt x="74" y="0"/>
                      <a:pt x="108" y="7"/>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3" name="Freeform 638"/>
              <p:cNvSpPr/>
              <p:nvPr/>
            </p:nvSpPr>
            <p:spPr bwMode="auto">
              <a:xfrm>
                <a:off x="2019" y="3591"/>
                <a:ext cx="143" cy="17"/>
              </a:xfrm>
              <a:custGeom>
                <a:avLst/>
                <a:gdLst>
                  <a:gd name="T0" fmla="*/ 128 w 128"/>
                  <a:gd name="T1" fmla="*/ 0 h 15"/>
                  <a:gd name="T2" fmla="*/ 128 w 128"/>
                  <a:gd name="T3" fmla="*/ 4 h 15"/>
                  <a:gd name="T4" fmla="*/ 71 w 128"/>
                  <a:gd name="T5" fmla="*/ 10 h 15"/>
                  <a:gd name="T6" fmla="*/ 11 w 128"/>
                  <a:gd name="T7" fmla="*/ 12 h 15"/>
                  <a:gd name="T8" fmla="*/ 0 w 128"/>
                  <a:gd name="T9" fmla="*/ 8 h 15"/>
                  <a:gd name="T10" fmla="*/ 128 w 128"/>
                  <a:gd name="T11" fmla="*/ 0 h 15"/>
                </a:gdLst>
                <a:ahLst/>
                <a:cxnLst>
                  <a:cxn ang="0">
                    <a:pos x="T0" y="T1"/>
                  </a:cxn>
                  <a:cxn ang="0">
                    <a:pos x="T2" y="T3"/>
                  </a:cxn>
                  <a:cxn ang="0">
                    <a:pos x="T4" y="T5"/>
                  </a:cxn>
                  <a:cxn ang="0">
                    <a:pos x="T6" y="T7"/>
                  </a:cxn>
                  <a:cxn ang="0">
                    <a:pos x="T8" y="T9"/>
                  </a:cxn>
                  <a:cxn ang="0">
                    <a:pos x="T10" y="T11"/>
                  </a:cxn>
                </a:cxnLst>
                <a:rect l="0" t="0" r="r" b="b"/>
                <a:pathLst>
                  <a:path w="128" h="15">
                    <a:moveTo>
                      <a:pt x="128" y="0"/>
                    </a:moveTo>
                    <a:cubicBezTo>
                      <a:pt x="128" y="1"/>
                      <a:pt x="128" y="3"/>
                      <a:pt x="128" y="4"/>
                    </a:cubicBezTo>
                    <a:cubicBezTo>
                      <a:pt x="110" y="13"/>
                      <a:pt x="89" y="11"/>
                      <a:pt x="71" y="10"/>
                    </a:cubicBezTo>
                    <a:cubicBezTo>
                      <a:pt x="50" y="9"/>
                      <a:pt x="31" y="15"/>
                      <a:pt x="11" y="12"/>
                    </a:cubicBezTo>
                    <a:cubicBezTo>
                      <a:pt x="7" y="11"/>
                      <a:pt x="3" y="12"/>
                      <a:pt x="0" y="8"/>
                    </a:cubicBezTo>
                    <a:cubicBezTo>
                      <a:pt x="42" y="0"/>
                      <a:pt x="85" y="3"/>
                      <a:pt x="128" y="0"/>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4" name="Freeform 639"/>
              <p:cNvSpPr/>
              <p:nvPr/>
            </p:nvSpPr>
            <p:spPr bwMode="auto">
              <a:xfrm>
                <a:off x="1070" y="3531"/>
                <a:ext cx="75" cy="33"/>
              </a:xfrm>
              <a:custGeom>
                <a:avLst/>
                <a:gdLst>
                  <a:gd name="T0" fmla="*/ 0 w 67"/>
                  <a:gd name="T1" fmla="*/ 21 h 29"/>
                  <a:gd name="T2" fmla="*/ 25 w 67"/>
                  <a:gd name="T3" fmla="*/ 15 h 29"/>
                  <a:gd name="T4" fmla="*/ 65 w 67"/>
                  <a:gd name="T5" fmla="*/ 0 h 29"/>
                  <a:gd name="T6" fmla="*/ 56 w 67"/>
                  <a:gd name="T7" fmla="*/ 25 h 29"/>
                  <a:gd name="T8" fmla="*/ 28 w 67"/>
                  <a:gd name="T9" fmla="*/ 27 h 29"/>
                  <a:gd name="T10" fmla="*/ 0 w 67"/>
                  <a:gd name="T11" fmla="*/ 21 h 29"/>
                </a:gdLst>
                <a:ahLst/>
                <a:cxnLst>
                  <a:cxn ang="0">
                    <a:pos x="T0" y="T1"/>
                  </a:cxn>
                  <a:cxn ang="0">
                    <a:pos x="T2" y="T3"/>
                  </a:cxn>
                  <a:cxn ang="0">
                    <a:pos x="T4" y="T5"/>
                  </a:cxn>
                  <a:cxn ang="0">
                    <a:pos x="T6" y="T7"/>
                  </a:cxn>
                  <a:cxn ang="0">
                    <a:pos x="T8" y="T9"/>
                  </a:cxn>
                  <a:cxn ang="0">
                    <a:pos x="T10" y="T11"/>
                  </a:cxn>
                </a:cxnLst>
                <a:rect l="0" t="0" r="r" b="b"/>
                <a:pathLst>
                  <a:path w="67" h="29">
                    <a:moveTo>
                      <a:pt x="0" y="21"/>
                    </a:moveTo>
                    <a:cubicBezTo>
                      <a:pt x="6" y="10"/>
                      <a:pt x="17" y="16"/>
                      <a:pt x="25" y="15"/>
                    </a:cubicBezTo>
                    <a:cubicBezTo>
                      <a:pt x="40" y="14"/>
                      <a:pt x="50" y="0"/>
                      <a:pt x="65" y="0"/>
                    </a:cubicBezTo>
                    <a:cubicBezTo>
                      <a:pt x="67" y="10"/>
                      <a:pt x="48" y="12"/>
                      <a:pt x="56" y="25"/>
                    </a:cubicBezTo>
                    <a:cubicBezTo>
                      <a:pt x="46" y="21"/>
                      <a:pt x="37" y="25"/>
                      <a:pt x="28" y="27"/>
                    </a:cubicBezTo>
                    <a:cubicBezTo>
                      <a:pt x="17" y="29"/>
                      <a:pt x="9" y="26"/>
                      <a:pt x="0" y="21"/>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5" name="Freeform 640"/>
              <p:cNvSpPr/>
              <p:nvPr/>
            </p:nvSpPr>
            <p:spPr bwMode="auto">
              <a:xfrm>
                <a:off x="2104" y="3517"/>
                <a:ext cx="40" cy="40"/>
              </a:xfrm>
              <a:custGeom>
                <a:avLst/>
                <a:gdLst>
                  <a:gd name="T0" fmla="*/ 0 w 36"/>
                  <a:gd name="T1" fmla="*/ 22 h 36"/>
                  <a:gd name="T2" fmla="*/ 36 w 36"/>
                  <a:gd name="T3" fmla="*/ 22 h 36"/>
                  <a:gd name="T4" fmla="*/ 0 w 36"/>
                  <a:gd name="T5" fmla="*/ 22 h 36"/>
                </a:gdLst>
                <a:ahLst/>
                <a:cxnLst>
                  <a:cxn ang="0">
                    <a:pos x="T0" y="T1"/>
                  </a:cxn>
                  <a:cxn ang="0">
                    <a:pos x="T2" y="T3"/>
                  </a:cxn>
                  <a:cxn ang="0">
                    <a:pos x="T4" y="T5"/>
                  </a:cxn>
                </a:cxnLst>
                <a:rect l="0" t="0" r="r" b="b"/>
                <a:pathLst>
                  <a:path w="36" h="36">
                    <a:moveTo>
                      <a:pt x="0" y="22"/>
                    </a:moveTo>
                    <a:cubicBezTo>
                      <a:pt x="12" y="17"/>
                      <a:pt x="24" y="0"/>
                      <a:pt x="36" y="22"/>
                    </a:cubicBezTo>
                    <a:cubicBezTo>
                      <a:pt x="24" y="23"/>
                      <a:pt x="12" y="36"/>
                      <a:pt x="0" y="22"/>
                    </a:cubicBezTo>
                    <a:close/>
                  </a:path>
                </a:pathLst>
              </a:custGeom>
              <a:solidFill>
                <a:srgbClr val="9BC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6" name="Freeform 641"/>
              <p:cNvSpPr/>
              <p:nvPr/>
            </p:nvSpPr>
            <p:spPr bwMode="auto">
              <a:xfrm>
                <a:off x="989" y="3547"/>
                <a:ext cx="42" cy="24"/>
              </a:xfrm>
              <a:custGeom>
                <a:avLst/>
                <a:gdLst>
                  <a:gd name="T0" fmla="*/ 0 w 37"/>
                  <a:gd name="T1" fmla="*/ 11 h 21"/>
                  <a:gd name="T2" fmla="*/ 33 w 37"/>
                  <a:gd name="T3" fmla="*/ 3 h 21"/>
                  <a:gd name="T4" fmla="*/ 31 w 37"/>
                  <a:gd name="T5" fmla="*/ 13 h 21"/>
                  <a:gd name="T6" fmla="*/ 0 w 37"/>
                  <a:gd name="T7" fmla="*/ 11 h 21"/>
                </a:gdLst>
                <a:ahLst/>
                <a:cxnLst>
                  <a:cxn ang="0">
                    <a:pos x="T0" y="T1"/>
                  </a:cxn>
                  <a:cxn ang="0">
                    <a:pos x="T2" y="T3"/>
                  </a:cxn>
                  <a:cxn ang="0">
                    <a:pos x="T4" y="T5"/>
                  </a:cxn>
                  <a:cxn ang="0">
                    <a:pos x="T6" y="T7"/>
                  </a:cxn>
                </a:cxnLst>
                <a:rect l="0" t="0" r="r" b="b"/>
                <a:pathLst>
                  <a:path w="37" h="21">
                    <a:moveTo>
                      <a:pt x="0" y="11"/>
                    </a:moveTo>
                    <a:cubicBezTo>
                      <a:pt x="9" y="0"/>
                      <a:pt x="21" y="2"/>
                      <a:pt x="33" y="3"/>
                    </a:cubicBezTo>
                    <a:cubicBezTo>
                      <a:pt x="33" y="7"/>
                      <a:pt x="37" y="16"/>
                      <a:pt x="31" y="13"/>
                    </a:cubicBezTo>
                    <a:cubicBezTo>
                      <a:pt x="20" y="9"/>
                      <a:pt x="9" y="21"/>
                      <a:pt x="0" y="11"/>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7" name="Freeform 642"/>
              <p:cNvSpPr/>
              <p:nvPr/>
            </p:nvSpPr>
            <p:spPr bwMode="auto">
              <a:xfrm>
                <a:off x="2153" y="3525"/>
                <a:ext cx="36" cy="27"/>
              </a:xfrm>
              <a:custGeom>
                <a:avLst/>
                <a:gdLst>
                  <a:gd name="T0" fmla="*/ 0 w 32"/>
                  <a:gd name="T1" fmla="*/ 15 h 24"/>
                  <a:gd name="T2" fmla="*/ 0 w 32"/>
                  <a:gd name="T3" fmla="*/ 0 h 24"/>
                  <a:gd name="T4" fmla="*/ 32 w 32"/>
                  <a:gd name="T5" fmla="*/ 16 h 24"/>
                  <a:gd name="T6" fmla="*/ 0 w 32"/>
                  <a:gd name="T7" fmla="*/ 15 h 24"/>
                </a:gdLst>
                <a:ahLst/>
                <a:cxnLst>
                  <a:cxn ang="0">
                    <a:pos x="T0" y="T1"/>
                  </a:cxn>
                  <a:cxn ang="0">
                    <a:pos x="T2" y="T3"/>
                  </a:cxn>
                  <a:cxn ang="0">
                    <a:pos x="T4" y="T5"/>
                  </a:cxn>
                  <a:cxn ang="0">
                    <a:pos x="T6" y="T7"/>
                  </a:cxn>
                </a:cxnLst>
                <a:rect l="0" t="0" r="r" b="b"/>
                <a:pathLst>
                  <a:path w="32" h="24">
                    <a:moveTo>
                      <a:pt x="0" y="15"/>
                    </a:moveTo>
                    <a:cubicBezTo>
                      <a:pt x="0" y="10"/>
                      <a:pt x="0" y="6"/>
                      <a:pt x="0" y="0"/>
                    </a:cubicBezTo>
                    <a:cubicBezTo>
                      <a:pt x="10" y="8"/>
                      <a:pt x="23" y="6"/>
                      <a:pt x="32" y="16"/>
                    </a:cubicBezTo>
                    <a:cubicBezTo>
                      <a:pt x="21" y="24"/>
                      <a:pt x="11" y="7"/>
                      <a:pt x="0" y="15"/>
                    </a:cubicBezTo>
                    <a:close/>
                  </a:path>
                </a:pathLst>
              </a:custGeom>
              <a:solidFill>
                <a:srgbClr val="9BC7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8" name="Freeform 643"/>
              <p:cNvSpPr/>
              <p:nvPr/>
            </p:nvSpPr>
            <p:spPr bwMode="auto">
              <a:xfrm>
                <a:off x="2050" y="3532"/>
                <a:ext cx="54" cy="13"/>
              </a:xfrm>
              <a:custGeom>
                <a:avLst/>
                <a:gdLst>
                  <a:gd name="T0" fmla="*/ 0 w 48"/>
                  <a:gd name="T1" fmla="*/ 8 h 11"/>
                  <a:gd name="T2" fmla="*/ 48 w 48"/>
                  <a:gd name="T3" fmla="*/ 8 h 11"/>
                  <a:gd name="T4" fmla="*/ 0 w 48"/>
                  <a:gd name="T5" fmla="*/ 8 h 11"/>
                </a:gdLst>
                <a:ahLst/>
                <a:cxnLst>
                  <a:cxn ang="0">
                    <a:pos x="T0" y="T1"/>
                  </a:cxn>
                  <a:cxn ang="0">
                    <a:pos x="T2" y="T3"/>
                  </a:cxn>
                  <a:cxn ang="0">
                    <a:pos x="T4" y="T5"/>
                  </a:cxn>
                </a:cxnLst>
                <a:rect l="0" t="0" r="r" b="b"/>
                <a:pathLst>
                  <a:path w="48" h="11">
                    <a:moveTo>
                      <a:pt x="0" y="8"/>
                    </a:moveTo>
                    <a:cubicBezTo>
                      <a:pt x="16" y="1"/>
                      <a:pt x="32" y="0"/>
                      <a:pt x="48" y="8"/>
                    </a:cubicBezTo>
                    <a:cubicBezTo>
                      <a:pt x="32" y="11"/>
                      <a:pt x="16" y="11"/>
                      <a:pt x="0" y="8"/>
                    </a:cubicBezTo>
                    <a:close/>
                  </a:path>
                </a:pathLst>
              </a:custGeom>
              <a:solidFill>
                <a:srgbClr val="98C6D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9" name="Freeform 644"/>
              <p:cNvSpPr/>
              <p:nvPr/>
            </p:nvSpPr>
            <p:spPr bwMode="auto">
              <a:xfrm>
                <a:off x="1627" y="3601"/>
                <a:ext cx="50" cy="17"/>
              </a:xfrm>
              <a:custGeom>
                <a:avLst/>
                <a:gdLst>
                  <a:gd name="T0" fmla="*/ 44 w 44"/>
                  <a:gd name="T1" fmla="*/ 3 h 15"/>
                  <a:gd name="T2" fmla="*/ 0 w 44"/>
                  <a:gd name="T3" fmla="*/ 7 h 15"/>
                  <a:gd name="T4" fmla="*/ 44 w 44"/>
                  <a:gd name="T5" fmla="*/ 3 h 15"/>
                </a:gdLst>
                <a:ahLst/>
                <a:cxnLst>
                  <a:cxn ang="0">
                    <a:pos x="T0" y="T1"/>
                  </a:cxn>
                  <a:cxn ang="0">
                    <a:pos x="T2" y="T3"/>
                  </a:cxn>
                  <a:cxn ang="0">
                    <a:pos x="T4" y="T5"/>
                  </a:cxn>
                </a:cxnLst>
                <a:rect l="0" t="0" r="r" b="b"/>
                <a:pathLst>
                  <a:path w="44" h="15">
                    <a:moveTo>
                      <a:pt x="44" y="3"/>
                    </a:moveTo>
                    <a:cubicBezTo>
                      <a:pt x="30" y="6"/>
                      <a:pt x="15" y="15"/>
                      <a:pt x="0" y="7"/>
                    </a:cubicBezTo>
                    <a:cubicBezTo>
                      <a:pt x="14" y="0"/>
                      <a:pt x="29" y="4"/>
                      <a:pt x="44" y="3"/>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645"/>
              <p:cNvSpPr/>
              <p:nvPr/>
            </p:nvSpPr>
            <p:spPr bwMode="auto">
              <a:xfrm>
                <a:off x="1056" y="3537"/>
                <a:ext cx="20" cy="28"/>
              </a:xfrm>
              <a:custGeom>
                <a:avLst/>
                <a:gdLst>
                  <a:gd name="T0" fmla="*/ 0 w 17"/>
                  <a:gd name="T1" fmla="*/ 16 h 25"/>
                  <a:gd name="T2" fmla="*/ 11 w 17"/>
                  <a:gd name="T3" fmla="*/ 0 h 25"/>
                  <a:gd name="T4" fmla="*/ 12 w 17"/>
                  <a:gd name="T5" fmla="*/ 16 h 25"/>
                  <a:gd name="T6" fmla="*/ 0 w 17"/>
                  <a:gd name="T7" fmla="*/ 16 h 25"/>
                </a:gdLst>
                <a:ahLst/>
                <a:cxnLst>
                  <a:cxn ang="0">
                    <a:pos x="T0" y="T1"/>
                  </a:cxn>
                  <a:cxn ang="0">
                    <a:pos x="T2" y="T3"/>
                  </a:cxn>
                  <a:cxn ang="0">
                    <a:pos x="T4" y="T5"/>
                  </a:cxn>
                  <a:cxn ang="0">
                    <a:pos x="T6" y="T7"/>
                  </a:cxn>
                </a:cxnLst>
                <a:rect l="0" t="0" r="r" b="b"/>
                <a:pathLst>
                  <a:path w="17" h="25">
                    <a:moveTo>
                      <a:pt x="0" y="16"/>
                    </a:moveTo>
                    <a:cubicBezTo>
                      <a:pt x="0" y="8"/>
                      <a:pt x="1" y="1"/>
                      <a:pt x="11" y="0"/>
                    </a:cubicBezTo>
                    <a:cubicBezTo>
                      <a:pt x="17" y="5"/>
                      <a:pt x="3" y="12"/>
                      <a:pt x="12" y="16"/>
                    </a:cubicBezTo>
                    <a:cubicBezTo>
                      <a:pt x="8" y="25"/>
                      <a:pt x="4" y="25"/>
                      <a:pt x="0" y="16"/>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1" name="Freeform 646"/>
              <p:cNvSpPr/>
              <p:nvPr/>
            </p:nvSpPr>
            <p:spPr bwMode="auto">
              <a:xfrm>
                <a:off x="539" y="3593"/>
                <a:ext cx="41" cy="15"/>
              </a:xfrm>
              <a:custGeom>
                <a:avLst/>
                <a:gdLst>
                  <a:gd name="T0" fmla="*/ 36 w 36"/>
                  <a:gd name="T1" fmla="*/ 7 h 13"/>
                  <a:gd name="T2" fmla="*/ 0 w 36"/>
                  <a:gd name="T3" fmla="*/ 6 h 13"/>
                  <a:gd name="T4" fmla="*/ 36 w 36"/>
                  <a:gd name="T5" fmla="*/ 7 h 13"/>
                </a:gdLst>
                <a:ahLst/>
                <a:cxnLst>
                  <a:cxn ang="0">
                    <a:pos x="T0" y="T1"/>
                  </a:cxn>
                  <a:cxn ang="0">
                    <a:pos x="T2" y="T3"/>
                  </a:cxn>
                  <a:cxn ang="0">
                    <a:pos x="T4" y="T5"/>
                  </a:cxn>
                </a:cxnLst>
                <a:rect l="0" t="0" r="r" b="b"/>
                <a:pathLst>
                  <a:path w="36" h="13">
                    <a:moveTo>
                      <a:pt x="36" y="7"/>
                    </a:moveTo>
                    <a:cubicBezTo>
                      <a:pt x="24" y="13"/>
                      <a:pt x="12" y="12"/>
                      <a:pt x="0" y="6"/>
                    </a:cubicBezTo>
                    <a:cubicBezTo>
                      <a:pt x="12" y="0"/>
                      <a:pt x="24" y="9"/>
                      <a:pt x="36" y="7"/>
                    </a:cubicBezTo>
                    <a:close/>
                  </a:path>
                </a:pathLst>
              </a:custGeom>
              <a:solidFill>
                <a:srgbClr val="88BBD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2" name="Freeform 647"/>
              <p:cNvSpPr/>
              <p:nvPr/>
            </p:nvSpPr>
            <p:spPr bwMode="auto">
              <a:xfrm>
                <a:off x="904" y="3436"/>
                <a:ext cx="265" cy="54"/>
              </a:xfrm>
              <a:custGeom>
                <a:avLst/>
                <a:gdLst>
                  <a:gd name="T0" fmla="*/ 0 w 236"/>
                  <a:gd name="T1" fmla="*/ 22 h 48"/>
                  <a:gd name="T2" fmla="*/ 49 w 236"/>
                  <a:gd name="T3" fmla="*/ 10 h 48"/>
                  <a:gd name="T4" fmla="*/ 93 w 236"/>
                  <a:gd name="T5" fmla="*/ 13 h 48"/>
                  <a:gd name="T6" fmla="*/ 120 w 236"/>
                  <a:gd name="T7" fmla="*/ 19 h 48"/>
                  <a:gd name="T8" fmla="*/ 144 w 236"/>
                  <a:gd name="T9" fmla="*/ 10 h 48"/>
                  <a:gd name="T10" fmla="*/ 163 w 236"/>
                  <a:gd name="T11" fmla="*/ 19 h 48"/>
                  <a:gd name="T12" fmla="*/ 192 w 236"/>
                  <a:gd name="T13" fmla="*/ 18 h 48"/>
                  <a:gd name="T14" fmla="*/ 220 w 236"/>
                  <a:gd name="T15" fmla="*/ 13 h 48"/>
                  <a:gd name="T16" fmla="*/ 236 w 236"/>
                  <a:gd name="T17" fmla="*/ 22 h 48"/>
                  <a:gd name="T18" fmla="*/ 188 w 236"/>
                  <a:gd name="T19" fmla="*/ 30 h 48"/>
                  <a:gd name="T20" fmla="*/ 112 w 236"/>
                  <a:gd name="T21" fmla="*/ 31 h 48"/>
                  <a:gd name="T22" fmla="*/ 29 w 236"/>
                  <a:gd name="T23" fmla="*/ 33 h 48"/>
                  <a:gd name="T24" fmla="*/ 23 w 236"/>
                  <a:gd name="T25" fmla="*/ 34 h 48"/>
                  <a:gd name="T26" fmla="*/ 6 w 236"/>
                  <a:gd name="T27" fmla="*/ 27 h 48"/>
                  <a:gd name="T28" fmla="*/ 0 w 236"/>
                  <a:gd name="T29" fmla="*/ 2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48">
                    <a:moveTo>
                      <a:pt x="0" y="22"/>
                    </a:moveTo>
                    <a:cubicBezTo>
                      <a:pt x="14" y="7"/>
                      <a:pt x="27" y="0"/>
                      <a:pt x="49" y="10"/>
                    </a:cubicBezTo>
                    <a:cubicBezTo>
                      <a:pt x="61" y="16"/>
                      <a:pt x="78" y="13"/>
                      <a:pt x="93" y="13"/>
                    </a:cubicBezTo>
                    <a:cubicBezTo>
                      <a:pt x="103" y="13"/>
                      <a:pt x="111" y="9"/>
                      <a:pt x="120" y="19"/>
                    </a:cubicBezTo>
                    <a:cubicBezTo>
                      <a:pt x="131" y="31"/>
                      <a:pt x="137" y="17"/>
                      <a:pt x="144" y="10"/>
                    </a:cubicBezTo>
                    <a:cubicBezTo>
                      <a:pt x="148" y="18"/>
                      <a:pt x="150" y="24"/>
                      <a:pt x="163" y="19"/>
                    </a:cubicBezTo>
                    <a:cubicBezTo>
                      <a:pt x="170" y="16"/>
                      <a:pt x="182" y="20"/>
                      <a:pt x="192" y="18"/>
                    </a:cubicBezTo>
                    <a:cubicBezTo>
                      <a:pt x="202" y="17"/>
                      <a:pt x="211" y="19"/>
                      <a:pt x="220" y="13"/>
                    </a:cubicBezTo>
                    <a:cubicBezTo>
                      <a:pt x="225" y="9"/>
                      <a:pt x="230" y="19"/>
                      <a:pt x="236" y="22"/>
                    </a:cubicBezTo>
                    <a:cubicBezTo>
                      <a:pt x="221" y="28"/>
                      <a:pt x="204" y="26"/>
                      <a:pt x="188" y="30"/>
                    </a:cubicBezTo>
                    <a:cubicBezTo>
                      <a:pt x="163" y="36"/>
                      <a:pt x="137" y="31"/>
                      <a:pt x="112" y="31"/>
                    </a:cubicBezTo>
                    <a:cubicBezTo>
                      <a:pt x="84" y="31"/>
                      <a:pt x="56" y="40"/>
                      <a:pt x="29" y="33"/>
                    </a:cubicBezTo>
                    <a:cubicBezTo>
                      <a:pt x="27" y="32"/>
                      <a:pt x="24" y="33"/>
                      <a:pt x="23" y="34"/>
                    </a:cubicBezTo>
                    <a:cubicBezTo>
                      <a:pt x="11" y="48"/>
                      <a:pt x="8" y="40"/>
                      <a:pt x="6" y="27"/>
                    </a:cubicBezTo>
                    <a:cubicBezTo>
                      <a:pt x="6" y="25"/>
                      <a:pt x="2" y="24"/>
                      <a:pt x="0" y="22"/>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3" name="Freeform 648"/>
              <p:cNvSpPr/>
              <p:nvPr/>
            </p:nvSpPr>
            <p:spPr bwMode="auto">
              <a:xfrm>
                <a:off x="1920" y="3418"/>
                <a:ext cx="196" cy="46"/>
              </a:xfrm>
              <a:custGeom>
                <a:avLst/>
                <a:gdLst>
                  <a:gd name="T0" fmla="*/ 0 w 175"/>
                  <a:gd name="T1" fmla="*/ 6 h 41"/>
                  <a:gd name="T2" fmla="*/ 30 w 175"/>
                  <a:gd name="T3" fmla="*/ 4 h 41"/>
                  <a:gd name="T4" fmla="*/ 54 w 175"/>
                  <a:gd name="T5" fmla="*/ 9 h 41"/>
                  <a:gd name="T6" fmla="*/ 103 w 175"/>
                  <a:gd name="T7" fmla="*/ 3 h 41"/>
                  <a:gd name="T8" fmla="*/ 120 w 175"/>
                  <a:gd name="T9" fmla="*/ 6 h 41"/>
                  <a:gd name="T10" fmla="*/ 170 w 175"/>
                  <a:gd name="T11" fmla="*/ 13 h 41"/>
                  <a:gd name="T12" fmla="*/ 168 w 175"/>
                  <a:gd name="T13" fmla="*/ 34 h 41"/>
                  <a:gd name="T14" fmla="*/ 108 w 175"/>
                  <a:gd name="T15" fmla="*/ 38 h 41"/>
                  <a:gd name="T16" fmla="*/ 81 w 175"/>
                  <a:gd name="T17" fmla="*/ 34 h 41"/>
                  <a:gd name="T18" fmla="*/ 44 w 175"/>
                  <a:gd name="T19" fmla="*/ 34 h 41"/>
                  <a:gd name="T20" fmla="*/ 44 w 175"/>
                  <a:gd name="T21" fmla="*/ 34 h 41"/>
                  <a:gd name="T22" fmla="*/ 32 w 175"/>
                  <a:gd name="T23" fmla="*/ 28 h 41"/>
                  <a:gd name="T24" fmla="*/ 0 w 175"/>
                  <a:gd name="T25"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41">
                    <a:moveTo>
                      <a:pt x="0" y="6"/>
                    </a:moveTo>
                    <a:cubicBezTo>
                      <a:pt x="10" y="7"/>
                      <a:pt x="22" y="27"/>
                      <a:pt x="30" y="4"/>
                    </a:cubicBezTo>
                    <a:cubicBezTo>
                      <a:pt x="31" y="3"/>
                      <a:pt x="46" y="10"/>
                      <a:pt x="54" y="9"/>
                    </a:cubicBezTo>
                    <a:cubicBezTo>
                      <a:pt x="70" y="8"/>
                      <a:pt x="88" y="13"/>
                      <a:pt x="103" y="3"/>
                    </a:cubicBezTo>
                    <a:cubicBezTo>
                      <a:pt x="109" y="0"/>
                      <a:pt x="115" y="4"/>
                      <a:pt x="120" y="6"/>
                    </a:cubicBezTo>
                    <a:cubicBezTo>
                      <a:pt x="136" y="13"/>
                      <a:pt x="151" y="24"/>
                      <a:pt x="170" y="13"/>
                    </a:cubicBezTo>
                    <a:cubicBezTo>
                      <a:pt x="175" y="21"/>
                      <a:pt x="168" y="27"/>
                      <a:pt x="168" y="34"/>
                    </a:cubicBezTo>
                    <a:cubicBezTo>
                      <a:pt x="148" y="40"/>
                      <a:pt x="128" y="37"/>
                      <a:pt x="108" y="38"/>
                    </a:cubicBezTo>
                    <a:cubicBezTo>
                      <a:pt x="98" y="41"/>
                      <a:pt x="90" y="41"/>
                      <a:pt x="81" y="34"/>
                    </a:cubicBezTo>
                    <a:cubicBezTo>
                      <a:pt x="69" y="24"/>
                      <a:pt x="56" y="34"/>
                      <a:pt x="44" y="34"/>
                    </a:cubicBezTo>
                    <a:cubicBezTo>
                      <a:pt x="44" y="34"/>
                      <a:pt x="44" y="34"/>
                      <a:pt x="44" y="34"/>
                    </a:cubicBezTo>
                    <a:cubicBezTo>
                      <a:pt x="41" y="29"/>
                      <a:pt x="38" y="25"/>
                      <a:pt x="32" y="28"/>
                    </a:cubicBezTo>
                    <a:cubicBezTo>
                      <a:pt x="8" y="40"/>
                      <a:pt x="6" y="21"/>
                      <a:pt x="0" y="6"/>
                    </a:cubicBezTo>
                    <a:close/>
                  </a:path>
                </a:pathLst>
              </a:custGeom>
              <a:solidFill>
                <a:srgbClr val="77B5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4" name="Freeform 649"/>
              <p:cNvSpPr/>
              <p:nvPr/>
            </p:nvSpPr>
            <p:spPr bwMode="auto">
              <a:xfrm>
                <a:off x="535" y="3501"/>
                <a:ext cx="145" cy="44"/>
              </a:xfrm>
              <a:custGeom>
                <a:avLst/>
                <a:gdLst>
                  <a:gd name="T0" fmla="*/ 100 w 129"/>
                  <a:gd name="T1" fmla="*/ 12 h 39"/>
                  <a:gd name="T2" fmla="*/ 120 w 129"/>
                  <a:gd name="T3" fmla="*/ 18 h 39"/>
                  <a:gd name="T4" fmla="*/ 129 w 129"/>
                  <a:gd name="T5" fmla="*/ 22 h 39"/>
                  <a:gd name="T6" fmla="*/ 124 w 129"/>
                  <a:gd name="T7" fmla="*/ 32 h 39"/>
                  <a:gd name="T8" fmla="*/ 114 w 129"/>
                  <a:gd name="T9" fmla="*/ 32 h 39"/>
                  <a:gd name="T10" fmla="*/ 96 w 129"/>
                  <a:gd name="T11" fmla="*/ 21 h 39"/>
                  <a:gd name="T12" fmla="*/ 81 w 129"/>
                  <a:gd name="T13" fmla="*/ 37 h 39"/>
                  <a:gd name="T14" fmla="*/ 74 w 129"/>
                  <a:gd name="T15" fmla="*/ 20 h 39"/>
                  <a:gd name="T16" fmla="*/ 54 w 129"/>
                  <a:gd name="T17" fmla="*/ 38 h 39"/>
                  <a:gd name="T18" fmla="*/ 17 w 129"/>
                  <a:gd name="T19" fmla="*/ 12 h 39"/>
                  <a:gd name="T20" fmla="*/ 0 w 129"/>
                  <a:gd name="T21" fmla="*/ 0 h 39"/>
                  <a:gd name="T22" fmla="*/ 72 w 129"/>
                  <a:gd name="T23" fmla="*/ 8 h 39"/>
                  <a:gd name="T24" fmla="*/ 78 w 129"/>
                  <a:gd name="T25" fmla="*/ 10 h 39"/>
                  <a:gd name="T26" fmla="*/ 100 w 129"/>
                  <a:gd name="T27" fmla="*/ 1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 h="39">
                    <a:moveTo>
                      <a:pt x="100" y="12"/>
                    </a:moveTo>
                    <a:cubicBezTo>
                      <a:pt x="106" y="18"/>
                      <a:pt x="114" y="16"/>
                      <a:pt x="120" y="18"/>
                    </a:cubicBezTo>
                    <a:cubicBezTo>
                      <a:pt x="123" y="19"/>
                      <a:pt x="126" y="20"/>
                      <a:pt x="129" y="22"/>
                    </a:cubicBezTo>
                    <a:cubicBezTo>
                      <a:pt x="127" y="25"/>
                      <a:pt x="126" y="29"/>
                      <a:pt x="124" y="32"/>
                    </a:cubicBezTo>
                    <a:cubicBezTo>
                      <a:pt x="121" y="37"/>
                      <a:pt x="117" y="34"/>
                      <a:pt x="114" y="32"/>
                    </a:cubicBezTo>
                    <a:cubicBezTo>
                      <a:pt x="109" y="28"/>
                      <a:pt x="104" y="25"/>
                      <a:pt x="96" y="21"/>
                    </a:cubicBezTo>
                    <a:cubicBezTo>
                      <a:pt x="102" y="39"/>
                      <a:pt x="91" y="38"/>
                      <a:pt x="81" y="37"/>
                    </a:cubicBezTo>
                    <a:cubicBezTo>
                      <a:pt x="66" y="36"/>
                      <a:pt x="80" y="26"/>
                      <a:pt x="74" y="20"/>
                    </a:cubicBezTo>
                    <a:cubicBezTo>
                      <a:pt x="66" y="22"/>
                      <a:pt x="52" y="15"/>
                      <a:pt x="54" y="38"/>
                    </a:cubicBezTo>
                    <a:cubicBezTo>
                      <a:pt x="46" y="18"/>
                      <a:pt x="36" y="9"/>
                      <a:pt x="17" y="12"/>
                    </a:cubicBezTo>
                    <a:cubicBezTo>
                      <a:pt x="12" y="13"/>
                      <a:pt x="6" y="5"/>
                      <a:pt x="0" y="0"/>
                    </a:cubicBezTo>
                    <a:cubicBezTo>
                      <a:pt x="24" y="0"/>
                      <a:pt x="48" y="4"/>
                      <a:pt x="72" y="8"/>
                    </a:cubicBezTo>
                    <a:cubicBezTo>
                      <a:pt x="74" y="8"/>
                      <a:pt x="77" y="9"/>
                      <a:pt x="78" y="10"/>
                    </a:cubicBezTo>
                    <a:cubicBezTo>
                      <a:pt x="84" y="24"/>
                      <a:pt x="92" y="13"/>
                      <a:pt x="100" y="12"/>
                    </a:cubicBezTo>
                    <a:close/>
                  </a:path>
                </a:pathLst>
              </a:custGeom>
              <a:solidFill>
                <a:srgbClr val="80B6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5" name="Freeform 650"/>
              <p:cNvSpPr/>
              <p:nvPr/>
            </p:nvSpPr>
            <p:spPr bwMode="auto">
              <a:xfrm>
                <a:off x="722" y="3517"/>
                <a:ext cx="94" cy="31"/>
              </a:xfrm>
              <a:custGeom>
                <a:avLst/>
                <a:gdLst>
                  <a:gd name="T0" fmla="*/ 34 w 84"/>
                  <a:gd name="T1" fmla="*/ 2 h 28"/>
                  <a:gd name="T2" fmla="*/ 75 w 84"/>
                  <a:gd name="T3" fmla="*/ 2 h 28"/>
                  <a:gd name="T4" fmla="*/ 83 w 84"/>
                  <a:gd name="T5" fmla="*/ 5 h 28"/>
                  <a:gd name="T6" fmla="*/ 78 w 84"/>
                  <a:gd name="T7" fmla="*/ 12 h 28"/>
                  <a:gd name="T8" fmla="*/ 54 w 84"/>
                  <a:gd name="T9" fmla="*/ 26 h 28"/>
                  <a:gd name="T10" fmla="*/ 22 w 84"/>
                  <a:gd name="T11" fmla="*/ 25 h 28"/>
                  <a:gd name="T12" fmla="*/ 0 w 84"/>
                  <a:gd name="T13" fmla="*/ 18 h 28"/>
                  <a:gd name="T14" fmla="*/ 9 w 84"/>
                  <a:gd name="T15" fmla="*/ 7 h 28"/>
                  <a:gd name="T16" fmla="*/ 15 w 84"/>
                  <a:gd name="T17" fmla="*/ 1 h 28"/>
                  <a:gd name="T18" fmla="*/ 34 w 84"/>
                  <a:gd name="T19" fmla="*/ 2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28">
                    <a:moveTo>
                      <a:pt x="34" y="2"/>
                    </a:moveTo>
                    <a:cubicBezTo>
                      <a:pt x="47" y="6"/>
                      <a:pt x="61" y="0"/>
                      <a:pt x="75" y="2"/>
                    </a:cubicBezTo>
                    <a:cubicBezTo>
                      <a:pt x="78" y="2"/>
                      <a:pt x="82" y="1"/>
                      <a:pt x="83" y="5"/>
                    </a:cubicBezTo>
                    <a:cubicBezTo>
                      <a:pt x="84" y="8"/>
                      <a:pt x="82" y="11"/>
                      <a:pt x="78" y="12"/>
                    </a:cubicBezTo>
                    <a:cubicBezTo>
                      <a:pt x="70" y="16"/>
                      <a:pt x="62" y="21"/>
                      <a:pt x="54" y="26"/>
                    </a:cubicBezTo>
                    <a:cubicBezTo>
                      <a:pt x="43" y="21"/>
                      <a:pt x="31" y="22"/>
                      <a:pt x="22" y="25"/>
                    </a:cubicBezTo>
                    <a:cubicBezTo>
                      <a:pt x="11" y="28"/>
                      <a:pt x="7" y="21"/>
                      <a:pt x="0" y="18"/>
                    </a:cubicBezTo>
                    <a:cubicBezTo>
                      <a:pt x="3" y="13"/>
                      <a:pt x="20" y="21"/>
                      <a:pt x="9" y="7"/>
                    </a:cubicBezTo>
                    <a:cubicBezTo>
                      <a:pt x="6" y="2"/>
                      <a:pt x="12" y="2"/>
                      <a:pt x="15" y="1"/>
                    </a:cubicBezTo>
                    <a:cubicBezTo>
                      <a:pt x="21" y="1"/>
                      <a:pt x="27" y="1"/>
                      <a:pt x="34" y="2"/>
                    </a:cubicBezTo>
                    <a:close/>
                  </a:path>
                </a:pathLst>
              </a:custGeom>
              <a:solidFill>
                <a:srgbClr val="7BB5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6" name="Freeform 651"/>
              <p:cNvSpPr/>
              <p:nvPr/>
            </p:nvSpPr>
            <p:spPr bwMode="auto">
              <a:xfrm>
                <a:off x="742" y="3461"/>
                <a:ext cx="162" cy="27"/>
              </a:xfrm>
              <a:custGeom>
                <a:avLst/>
                <a:gdLst>
                  <a:gd name="T0" fmla="*/ 72 w 144"/>
                  <a:gd name="T1" fmla="*/ 0 h 24"/>
                  <a:gd name="T2" fmla="*/ 144 w 144"/>
                  <a:gd name="T3" fmla="*/ 0 h 24"/>
                  <a:gd name="T4" fmla="*/ 142 w 144"/>
                  <a:gd name="T5" fmla="*/ 6 h 24"/>
                  <a:gd name="T6" fmla="*/ 53 w 144"/>
                  <a:gd name="T7" fmla="*/ 18 h 24"/>
                  <a:gd name="T8" fmla="*/ 0 w 144"/>
                  <a:gd name="T9" fmla="*/ 12 h 24"/>
                  <a:gd name="T10" fmla="*/ 14 w 144"/>
                  <a:gd name="T11" fmla="*/ 4 h 24"/>
                  <a:gd name="T12" fmla="*/ 63 w 144"/>
                  <a:gd name="T13" fmla="*/ 12 h 24"/>
                  <a:gd name="T14" fmla="*/ 72 w 144"/>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24">
                    <a:moveTo>
                      <a:pt x="72" y="0"/>
                    </a:moveTo>
                    <a:cubicBezTo>
                      <a:pt x="96" y="0"/>
                      <a:pt x="120" y="0"/>
                      <a:pt x="144" y="0"/>
                    </a:cubicBezTo>
                    <a:cubicBezTo>
                      <a:pt x="144" y="2"/>
                      <a:pt x="143" y="6"/>
                      <a:pt x="142" y="6"/>
                    </a:cubicBezTo>
                    <a:cubicBezTo>
                      <a:pt x="112" y="2"/>
                      <a:pt x="85" y="24"/>
                      <a:pt x="53" y="18"/>
                    </a:cubicBezTo>
                    <a:cubicBezTo>
                      <a:pt x="36" y="14"/>
                      <a:pt x="18" y="14"/>
                      <a:pt x="0" y="12"/>
                    </a:cubicBezTo>
                    <a:cubicBezTo>
                      <a:pt x="3" y="6"/>
                      <a:pt x="9" y="2"/>
                      <a:pt x="14" y="4"/>
                    </a:cubicBezTo>
                    <a:cubicBezTo>
                      <a:pt x="30" y="12"/>
                      <a:pt x="47" y="2"/>
                      <a:pt x="63" y="12"/>
                    </a:cubicBezTo>
                    <a:cubicBezTo>
                      <a:pt x="72" y="18"/>
                      <a:pt x="78" y="11"/>
                      <a:pt x="72" y="0"/>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652"/>
              <p:cNvSpPr/>
              <p:nvPr/>
            </p:nvSpPr>
            <p:spPr bwMode="auto">
              <a:xfrm>
                <a:off x="532" y="3458"/>
                <a:ext cx="143" cy="16"/>
              </a:xfrm>
              <a:custGeom>
                <a:avLst/>
                <a:gdLst>
                  <a:gd name="T0" fmla="*/ 0 w 128"/>
                  <a:gd name="T1" fmla="*/ 5 h 14"/>
                  <a:gd name="T2" fmla="*/ 41 w 128"/>
                  <a:gd name="T3" fmla="*/ 2 h 14"/>
                  <a:gd name="T4" fmla="*/ 127 w 128"/>
                  <a:gd name="T5" fmla="*/ 6 h 14"/>
                  <a:gd name="T6" fmla="*/ 127 w 128"/>
                  <a:gd name="T7" fmla="*/ 11 h 14"/>
                  <a:gd name="T8" fmla="*/ 94 w 128"/>
                  <a:gd name="T9" fmla="*/ 9 h 14"/>
                  <a:gd name="T10" fmla="*/ 22 w 128"/>
                  <a:gd name="T11" fmla="*/ 10 h 14"/>
                  <a:gd name="T12" fmla="*/ 0 w 128"/>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128" h="14">
                    <a:moveTo>
                      <a:pt x="0" y="5"/>
                    </a:moveTo>
                    <a:cubicBezTo>
                      <a:pt x="13" y="4"/>
                      <a:pt x="27" y="4"/>
                      <a:pt x="41" y="2"/>
                    </a:cubicBezTo>
                    <a:cubicBezTo>
                      <a:pt x="70" y="0"/>
                      <a:pt x="98" y="3"/>
                      <a:pt x="127" y="6"/>
                    </a:cubicBezTo>
                    <a:cubicBezTo>
                      <a:pt x="128" y="8"/>
                      <a:pt x="128" y="9"/>
                      <a:pt x="127" y="11"/>
                    </a:cubicBezTo>
                    <a:cubicBezTo>
                      <a:pt x="116" y="14"/>
                      <a:pt x="105" y="11"/>
                      <a:pt x="94" y="9"/>
                    </a:cubicBezTo>
                    <a:cubicBezTo>
                      <a:pt x="70" y="6"/>
                      <a:pt x="46" y="10"/>
                      <a:pt x="22" y="10"/>
                    </a:cubicBezTo>
                    <a:cubicBezTo>
                      <a:pt x="14" y="10"/>
                      <a:pt x="6" y="13"/>
                      <a:pt x="0" y="5"/>
                    </a:cubicBezTo>
                    <a:close/>
                  </a:path>
                </a:pathLst>
              </a:custGeom>
              <a:solidFill>
                <a:srgbClr val="7F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653"/>
              <p:cNvSpPr/>
              <p:nvPr/>
            </p:nvSpPr>
            <p:spPr bwMode="auto">
              <a:xfrm>
                <a:off x="881" y="3508"/>
                <a:ext cx="77" cy="35"/>
              </a:xfrm>
              <a:custGeom>
                <a:avLst/>
                <a:gdLst>
                  <a:gd name="T0" fmla="*/ 68 w 68"/>
                  <a:gd name="T1" fmla="*/ 10 h 31"/>
                  <a:gd name="T2" fmla="*/ 48 w 68"/>
                  <a:gd name="T3" fmla="*/ 18 h 31"/>
                  <a:gd name="T4" fmla="*/ 35 w 68"/>
                  <a:gd name="T5" fmla="*/ 17 h 31"/>
                  <a:gd name="T6" fmla="*/ 0 w 68"/>
                  <a:gd name="T7" fmla="*/ 14 h 31"/>
                  <a:gd name="T8" fmla="*/ 21 w 68"/>
                  <a:gd name="T9" fmla="*/ 12 h 31"/>
                  <a:gd name="T10" fmla="*/ 68 w 68"/>
                  <a:gd name="T11" fmla="*/ 10 h 31"/>
                </a:gdLst>
                <a:ahLst/>
                <a:cxnLst>
                  <a:cxn ang="0">
                    <a:pos x="T0" y="T1"/>
                  </a:cxn>
                  <a:cxn ang="0">
                    <a:pos x="T2" y="T3"/>
                  </a:cxn>
                  <a:cxn ang="0">
                    <a:pos x="T4" y="T5"/>
                  </a:cxn>
                  <a:cxn ang="0">
                    <a:pos x="T6" y="T7"/>
                  </a:cxn>
                  <a:cxn ang="0">
                    <a:pos x="T8" y="T9"/>
                  </a:cxn>
                  <a:cxn ang="0">
                    <a:pos x="T10" y="T11"/>
                  </a:cxn>
                </a:cxnLst>
                <a:rect l="0" t="0" r="r" b="b"/>
                <a:pathLst>
                  <a:path w="68" h="31">
                    <a:moveTo>
                      <a:pt x="68" y="10"/>
                    </a:moveTo>
                    <a:cubicBezTo>
                      <a:pt x="65" y="31"/>
                      <a:pt x="65" y="31"/>
                      <a:pt x="48" y="18"/>
                    </a:cubicBezTo>
                    <a:cubicBezTo>
                      <a:pt x="43" y="14"/>
                      <a:pt x="40" y="17"/>
                      <a:pt x="35" y="17"/>
                    </a:cubicBezTo>
                    <a:cubicBezTo>
                      <a:pt x="23" y="18"/>
                      <a:pt x="11" y="21"/>
                      <a:pt x="0" y="14"/>
                    </a:cubicBezTo>
                    <a:cubicBezTo>
                      <a:pt x="6" y="0"/>
                      <a:pt x="13" y="15"/>
                      <a:pt x="21" y="12"/>
                    </a:cubicBezTo>
                    <a:cubicBezTo>
                      <a:pt x="36" y="6"/>
                      <a:pt x="52" y="7"/>
                      <a:pt x="68" y="10"/>
                    </a:cubicBezTo>
                    <a:close/>
                  </a:path>
                </a:pathLst>
              </a:custGeom>
              <a:solidFill>
                <a:srgbClr val="9D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654"/>
              <p:cNvSpPr/>
              <p:nvPr/>
            </p:nvSpPr>
            <p:spPr bwMode="auto">
              <a:xfrm>
                <a:off x="1969" y="3434"/>
                <a:ext cx="72" cy="32"/>
              </a:xfrm>
              <a:custGeom>
                <a:avLst/>
                <a:gdLst>
                  <a:gd name="T0" fmla="*/ 0 w 64"/>
                  <a:gd name="T1" fmla="*/ 20 h 29"/>
                  <a:gd name="T2" fmla="*/ 23 w 64"/>
                  <a:gd name="T3" fmla="*/ 12 h 29"/>
                  <a:gd name="T4" fmla="*/ 42 w 64"/>
                  <a:gd name="T5" fmla="*/ 19 h 29"/>
                  <a:gd name="T6" fmla="*/ 64 w 64"/>
                  <a:gd name="T7" fmla="*/ 24 h 29"/>
                  <a:gd name="T8" fmla="*/ 0 w 64"/>
                  <a:gd name="T9" fmla="*/ 20 h 29"/>
                </a:gdLst>
                <a:ahLst/>
                <a:cxnLst>
                  <a:cxn ang="0">
                    <a:pos x="T0" y="T1"/>
                  </a:cxn>
                  <a:cxn ang="0">
                    <a:pos x="T2" y="T3"/>
                  </a:cxn>
                  <a:cxn ang="0">
                    <a:pos x="T4" y="T5"/>
                  </a:cxn>
                  <a:cxn ang="0">
                    <a:pos x="T6" y="T7"/>
                  </a:cxn>
                  <a:cxn ang="0">
                    <a:pos x="T8" y="T9"/>
                  </a:cxn>
                </a:cxnLst>
                <a:rect l="0" t="0" r="r" b="b"/>
                <a:pathLst>
                  <a:path w="64" h="29">
                    <a:moveTo>
                      <a:pt x="0" y="20"/>
                    </a:moveTo>
                    <a:cubicBezTo>
                      <a:pt x="4" y="6"/>
                      <a:pt x="18" y="17"/>
                      <a:pt x="23" y="12"/>
                    </a:cubicBezTo>
                    <a:cubicBezTo>
                      <a:pt x="36" y="0"/>
                      <a:pt x="37" y="13"/>
                      <a:pt x="42" y="19"/>
                    </a:cubicBezTo>
                    <a:cubicBezTo>
                      <a:pt x="48" y="27"/>
                      <a:pt x="57" y="23"/>
                      <a:pt x="64" y="24"/>
                    </a:cubicBezTo>
                    <a:cubicBezTo>
                      <a:pt x="42" y="29"/>
                      <a:pt x="21" y="26"/>
                      <a:pt x="0" y="20"/>
                    </a:cubicBezTo>
                    <a:close/>
                  </a:path>
                </a:pathLst>
              </a:custGeom>
              <a:solidFill>
                <a:srgbClr val="97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655"/>
              <p:cNvSpPr/>
              <p:nvPr/>
            </p:nvSpPr>
            <p:spPr bwMode="auto">
              <a:xfrm>
                <a:off x="1197" y="3445"/>
                <a:ext cx="57" cy="25"/>
              </a:xfrm>
              <a:custGeom>
                <a:avLst/>
                <a:gdLst>
                  <a:gd name="T0" fmla="*/ 3 w 51"/>
                  <a:gd name="T1" fmla="*/ 10 h 22"/>
                  <a:gd name="T2" fmla="*/ 51 w 51"/>
                  <a:gd name="T3" fmla="*/ 22 h 22"/>
                  <a:gd name="T4" fmla="*/ 7 w 51"/>
                  <a:gd name="T5" fmla="*/ 18 h 22"/>
                  <a:gd name="T6" fmla="*/ 3 w 51"/>
                  <a:gd name="T7" fmla="*/ 10 h 22"/>
                </a:gdLst>
                <a:ahLst/>
                <a:cxnLst>
                  <a:cxn ang="0">
                    <a:pos x="T0" y="T1"/>
                  </a:cxn>
                  <a:cxn ang="0">
                    <a:pos x="T2" y="T3"/>
                  </a:cxn>
                  <a:cxn ang="0">
                    <a:pos x="T4" y="T5"/>
                  </a:cxn>
                  <a:cxn ang="0">
                    <a:pos x="T6" y="T7"/>
                  </a:cxn>
                </a:cxnLst>
                <a:rect l="0" t="0" r="r" b="b"/>
                <a:pathLst>
                  <a:path w="51" h="22">
                    <a:moveTo>
                      <a:pt x="3" y="10"/>
                    </a:moveTo>
                    <a:cubicBezTo>
                      <a:pt x="15" y="0"/>
                      <a:pt x="40" y="6"/>
                      <a:pt x="51" y="22"/>
                    </a:cubicBezTo>
                    <a:cubicBezTo>
                      <a:pt x="36" y="22"/>
                      <a:pt x="22" y="12"/>
                      <a:pt x="7" y="18"/>
                    </a:cubicBezTo>
                    <a:cubicBezTo>
                      <a:pt x="5" y="16"/>
                      <a:pt x="0" y="15"/>
                      <a:pt x="3" y="10"/>
                    </a:cubicBezTo>
                    <a:close/>
                  </a:path>
                </a:pathLst>
              </a:custGeom>
              <a:solidFill>
                <a:srgbClr val="AD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Freeform 656"/>
              <p:cNvSpPr/>
              <p:nvPr/>
            </p:nvSpPr>
            <p:spPr bwMode="auto">
              <a:xfrm>
                <a:off x="674" y="3465"/>
                <a:ext cx="63" cy="20"/>
              </a:xfrm>
              <a:custGeom>
                <a:avLst/>
                <a:gdLst>
                  <a:gd name="T0" fmla="*/ 0 w 56"/>
                  <a:gd name="T1" fmla="*/ 5 h 18"/>
                  <a:gd name="T2" fmla="*/ 0 w 56"/>
                  <a:gd name="T3" fmla="*/ 0 h 18"/>
                  <a:gd name="T4" fmla="*/ 8 w 56"/>
                  <a:gd name="T5" fmla="*/ 0 h 18"/>
                  <a:gd name="T6" fmla="*/ 56 w 56"/>
                  <a:gd name="T7" fmla="*/ 8 h 18"/>
                  <a:gd name="T8" fmla="*/ 34 w 56"/>
                  <a:gd name="T9" fmla="*/ 10 h 18"/>
                  <a:gd name="T10" fmla="*/ 15 w 56"/>
                  <a:gd name="T11" fmla="*/ 10 h 18"/>
                  <a:gd name="T12" fmla="*/ 0 w 56"/>
                  <a:gd name="T13" fmla="*/ 5 h 18"/>
                </a:gdLst>
                <a:ahLst/>
                <a:cxnLst>
                  <a:cxn ang="0">
                    <a:pos x="T0" y="T1"/>
                  </a:cxn>
                  <a:cxn ang="0">
                    <a:pos x="T2" y="T3"/>
                  </a:cxn>
                  <a:cxn ang="0">
                    <a:pos x="T4" y="T5"/>
                  </a:cxn>
                  <a:cxn ang="0">
                    <a:pos x="T6" y="T7"/>
                  </a:cxn>
                  <a:cxn ang="0">
                    <a:pos x="T8" y="T9"/>
                  </a:cxn>
                  <a:cxn ang="0">
                    <a:pos x="T10" y="T11"/>
                  </a:cxn>
                  <a:cxn ang="0">
                    <a:pos x="T12" y="T13"/>
                  </a:cxn>
                </a:cxnLst>
                <a:rect l="0" t="0" r="r" b="b"/>
                <a:pathLst>
                  <a:path w="56" h="18">
                    <a:moveTo>
                      <a:pt x="0" y="5"/>
                    </a:moveTo>
                    <a:cubicBezTo>
                      <a:pt x="0" y="3"/>
                      <a:pt x="0" y="2"/>
                      <a:pt x="0" y="0"/>
                    </a:cubicBezTo>
                    <a:cubicBezTo>
                      <a:pt x="3" y="0"/>
                      <a:pt x="5" y="0"/>
                      <a:pt x="8" y="0"/>
                    </a:cubicBezTo>
                    <a:cubicBezTo>
                      <a:pt x="23" y="7"/>
                      <a:pt x="41" y="3"/>
                      <a:pt x="56" y="8"/>
                    </a:cubicBezTo>
                    <a:cubicBezTo>
                      <a:pt x="49" y="12"/>
                      <a:pt x="43" y="18"/>
                      <a:pt x="34" y="10"/>
                    </a:cubicBezTo>
                    <a:cubicBezTo>
                      <a:pt x="29" y="6"/>
                      <a:pt x="22" y="8"/>
                      <a:pt x="15" y="10"/>
                    </a:cubicBezTo>
                    <a:cubicBezTo>
                      <a:pt x="9" y="12"/>
                      <a:pt x="2" y="14"/>
                      <a:pt x="0" y="5"/>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Freeform 657"/>
              <p:cNvSpPr/>
              <p:nvPr/>
            </p:nvSpPr>
            <p:spPr bwMode="auto">
              <a:xfrm>
                <a:off x="1178" y="3456"/>
                <a:ext cx="27" cy="15"/>
              </a:xfrm>
              <a:custGeom>
                <a:avLst/>
                <a:gdLst>
                  <a:gd name="T0" fmla="*/ 20 w 24"/>
                  <a:gd name="T1" fmla="*/ 0 h 13"/>
                  <a:gd name="T2" fmla="*/ 24 w 24"/>
                  <a:gd name="T3" fmla="*/ 8 h 13"/>
                  <a:gd name="T4" fmla="*/ 0 w 24"/>
                  <a:gd name="T5" fmla="*/ 4 h 13"/>
                  <a:gd name="T6" fmla="*/ 20 w 24"/>
                  <a:gd name="T7" fmla="*/ 0 h 13"/>
                </a:gdLst>
                <a:ahLst/>
                <a:cxnLst>
                  <a:cxn ang="0">
                    <a:pos x="T0" y="T1"/>
                  </a:cxn>
                  <a:cxn ang="0">
                    <a:pos x="T2" y="T3"/>
                  </a:cxn>
                  <a:cxn ang="0">
                    <a:pos x="T4" y="T5"/>
                  </a:cxn>
                  <a:cxn ang="0">
                    <a:pos x="T6" y="T7"/>
                  </a:cxn>
                </a:cxnLst>
                <a:rect l="0" t="0" r="r" b="b"/>
                <a:pathLst>
                  <a:path w="24" h="13">
                    <a:moveTo>
                      <a:pt x="20" y="0"/>
                    </a:moveTo>
                    <a:cubicBezTo>
                      <a:pt x="21" y="3"/>
                      <a:pt x="23" y="5"/>
                      <a:pt x="24" y="8"/>
                    </a:cubicBezTo>
                    <a:cubicBezTo>
                      <a:pt x="15" y="10"/>
                      <a:pt x="7" y="13"/>
                      <a:pt x="0" y="4"/>
                    </a:cubicBezTo>
                    <a:cubicBezTo>
                      <a:pt x="6" y="0"/>
                      <a:pt x="13" y="0"/>
                      <a:pt x="20" y="0"/>
                    </a:cubicBezTo>
                    <a:close/>
                  </a:path>
                </a:pathLst>
              </a:custGeom>
              <a:solidFill>
                <a:srgbClr val="9BC8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658"/>
              <p:cNvSpPr/>
              <p:nvPr/>
            </p:nvSpPr>
            <p:spPr bwMode="auto">
              <a:xfrm>
                <a:off x="2058" y="3907"/>
                <a:ext cx="337" cy="48"/>
              </a:xfrm>
              <a:custGeom>
                <a:avLst/>
                <a:gdLst>
                  <a:gd name="T0" fmla="*/ 296 w 300"/>
                  <a:gd name="T1" fmla="*/ 34 h 43"/>
                  <a:gd name="T2" fmla="*/ 37 w 300"/>
                  <a:gd name="T3" fmla="*/ 43 h 43"/>
                  <a:gd name="T4" fmla="*/ 9 w 300"/>
                  <a:gd name="T5" fmla="*/ 37 h 43"/>
                  <a:gd name="T6" fmla="*/ 0 w 300"/>
                  <a:gd name="T7" fmla="*/ 23 h 43"/>
                  <a:gd name="T8" fmla="*/ 9 w 300"/>
                  <a:gd name="T9" fmla="*/ 19 h 43"/>
                  <a:gd name="T10" fmla="*/ 133 w 300"/>
                  <a:gd name="T11" fmla="*/ 13 h 43"/>
                  <a:gd name="T12" fmla="*/ 205 w 300"/>
                  <a:gd name="T13" fmla="*/ 14 h 43"/>
                  <a:gd name="T14" fmla="*/ 246 w 300"/>
                  <a:gd name="T15" fmla="*/ 6 h 43"/>
                  <a:gd name="T16" fmla="*/ 275 w 300"/>
                  <a:gd name="T17" fmla="*/ 4 h 43"/>
                  <a:gd name="T18" fmla="*/ 296 w 300"/>
                  <a:gd name="T1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43">
                    <a:moveTo>
                      <a:pt x="296" y="34"/>
                    </a:moveTo>
                    <a:cubicBezTo>
                      <a:pt x="210" y="37"/>
                      <a:pt x="123" y="40"/>
                      <a:pt x="37" y="43"/>
                    </a:cubicBezTo>
                    <a:cubicBezTo>
                      <a:pt x="28" y="40"/>
                      <a:pt x="18" y="40"/>
                      <a:pt x="9" y="37"/>
                    </a:cubicBezTo>
                    <a:cubicBezTo>
                      <a:pt x="2" y="35"/>
                      <a:pt x="0" y="30"/>
                      <a:pt x="0" y="23"/>
                    </a:cubicBezTo>
                    <a:cubicBezTo>
                      <a:pt x="0" y="17"/>
                      <a:pt x="4" y="16"/>
                      <a:pt x="9" y="19"/>
                    </a:cubicBezTo>
                    <a:cubicBezTo>
                      <a:pt x="51" y="18"/>
                      <a:pt x="92" y="15"/>
                      <a:pt x="133" y="13"/>
                    </a:cubicBezTo>
                    <a:cubicBezTo>
                      <a:pt x="157" y="12"/>
                      <a:pt x="181" y="0"/>
                      <a:pt x="205" y="14"/>
                    </a:cubicBezTo>
                    <a:cubicBezTo>
                      <a:pt x="216" y="0"/>
                      <a:pt x="233" y="12"/>
                      <a:pt x="246" y="6"/>
                    </a:cubicBezTo>
                    <a:cubicBezTo>
                      <a:pt x="255" y="1"/>
                      <a:pt x="265" y="3"/>
                      <a:pt x="275" y="4"/>
                    </a:cubicBezTo>
                    <a:cubicBezTo>
                      <a:pt x="292" y="7"/>
                      <a:pt x="300" y="16"/>
                      <a:pt x="296" y="34"/>
                    </a:cubicBezTo>
                    <a:close/>
                  </a:path>
                </a:pathLst>
              </a:custGeom>
              <a:solidFill>
                <a:srgbClr val="469B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659"/>
              <p:cNvSpPr/>
              <p:nvPr/>
            </p:nvSpPr>
            <p:spPr bwMode="auto">
              <a:xfrm>
                <a:off x="1096" y="3936"/>
                <a:ext cx="504" cy="32"/>
              </a:xfrm>
              <a:custGeom>
                <a:avLst/>
                <a:gdLst>
                  <a:gd name="T0" fmla="*/ 425 w 449"/>
                  <a:gd name="T1" fmla="*/ 25 h 29"/>
                  <a:gd name="T2" fmla="*/ 169 w 449"/>
                  <a:gd name="T3" fmla="*/ 22 h 29"/>
                  <a:gd name="T4" fmla="*/ 73 w 449"/>
                  <a:gd name="T5" fmla="*/ 24 h 29"/>
                  <a:gd name="T6" fmla="*/ 17 w 449"/>
                  <a:gd name="T7" fmla="*/ 21 h 29"/>
                  <a:gd name="T8" fmla="*/ 0 w 449"/>
                  <a:gd name="T9" fmla="*/ 12 h 29"/>
                  <a:gd name="T10" fmla="*/ 16 w 449"/>
                  <a:gd name="T11" fmla="*/ 5 h 29"/>
                  <a:gd name="T12" fmla="*/ 57 w 449"/>
                  <a:gd name="T13" fmla="*/ 6 h 29"/>
                  <a:gd name="T14" fmla="*/ 184 w 449"/>
                  <a:gd name="T15" fmla="*/ 6 h 29"/>
                  <a:gd name="T16" fmla="*/ 239 w 449"/>
                  <a:gd name="T17" fmla="*/ 5 h 29"/>
                  <a:gd name="T18" fmla="*/ 325 w 449"/>
                  <a:gd name="T19" fmla="*/ 4 h 29"/>
                  <a:gd name="T20" fmla="*/ 426 w 449"/>
                  <a:gd name="T21" fmla="*/ 8 h 29"/>
                  <a:gd name="T22" fmla="*/ 434 w 449"/>
                  <a:gd name="T23" fmla="*/ 8 h 29"/>
                  <a:gd name="T24" fmla="*/ 449 w 449"/>
                  <a:gd name="T25" fmla="*/ 18 h 29"/>
                  <a:gd name="T26" fmla="*/ 434 w 449"/>
                  <a:gd name="T27" fmla="*/ 22 h 29"/>
                  <a:gd name="T28" fmla="*/ 425 w 449"/>
                  <a:gd name="T29"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9" h="29">
                    <a:moveTo>
                      <a:pt x="425" y="25"/>
                    </a:moveTo>
                    <a:cubicBezTo>
                      <a:pt x="340" y="29"/>
                      <a:pt x="254" y="24"/>
                      <a:pt x="169" y="22"/>
                    </a:cubicBezTo>
                    <a:cubicBezTo>
                      <a:pt x="137" y="21"/>
                      <a:pt x="105" y="21"/>
                      <a:pt x="73" y="24"/>
                    </a:cubicBezTo>
                    <a:cubicBezTo>
                      <a:pt x="55" y="26"/>
                      <a:pt x="36" y="22"/>
                      <a:pt x="17" y="21"/>
                    </a:cubicBezTo>
                    <a:cubicBezTo>
                      <a:pt x="8" y="25"/>
                      <a:pt x="1" y="23"/>
                      <a:pt x="0" y="12"/>
                    </a:cubicBezTo>
                    <a:cubicBezTo>
                      <a:pt x="0" y="2"/>
                      <a:pt x="9" y="5"/>
                      <a:pt x="16" y="5"/>
                    </a:cubicBezTo>
                    <a:cubicBezTo>
                      <a:pt x="29" y="5"/>
                      <a:pt x="43" y="10"/>
                      <a:pt x="57" y="6"/>
                    </a:cubicBezTo>
                    <a:cubicBezTo>
                      <a:pt x="99" y="6"/>
                      <a:pt x="141" y="0"/>
                      <a:pt x="184" y="6"/>
                    </a:cubicBezTo>
                    <a:cubicBezTo>
                      <a:pt x="202" y="8"/>
                      <a:pt x="220" y="6"/>
                      <a:pt x="239" y="5"/>
                    </a:cubicBezTo>
                    <a:cubicBezTo>
                      <a:pt x="268" y="5"/>
                      <a:pt x="296" y="5"/>
                      <a:pt x="325" y="4"/>
                    </a:cubicBezTo>
                    <a:cubicBezTo>
                      <a:pt x="358" y="16"/>
                      <a:pt x="392" y="8"/>
                      <a:pt x="426" y="8"/>
                    </a:cubicBezTo>
                    <a:cubicBezTo>
                      <a:pt x="428" y="8"/>
                      <a:pt x="431" y="8"/>
                      <a:pt x="434" y="8"/>
                    </a:cubicBezTo>
                    <a:cubicBezTo>
                      <a:pt x="440" y="9"/>
                      <a:pt x="449" y="10"/>
                      <a:pt x="449" y="18"/>
                    </a:cubicBezTo>
                    <a:cubicBezTo>
                      <a:pt x="448" y="27"/>
                      <a:pt x="440" y="22"/>
                      <a:pt x="434" y="22"/>
                    </a:cubicBezTo>
                    <a:cubicBezTo>
                      <a:pt x="431" y="22"/>
                      <a:pt x="428" y="23"/>
                      <a:pt x="425" y="25"/>
                    </a:cubicBezTo>
                    <a:close/>
                  </a:path>
                </a:pathLst>
              </a:custGeom>
              <a:solidFill>
                <a:srgbClr val="3A91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660"/>
              <p:cNvSpPr/>
              <p:nvPr/>
            </p:nvSpPr>
            <p:spPr bwMode="auto">
              <a:xfrm>
                <a:off x="193" y="3894"/>
                <a:ext cx="503" cy="55"/>
              </a:xfrm>
              <a:custGeom>
                <a:avLst/>
                <a:gdLst>
                  <a:gd name="T0" fmla="*/ 96 w 447"/>
                  <a:gd name="T1" fmla="*/ 30 h 49"/>
                  <a:gd name="T2" fmla="*/ 85 w 447"/>
                  <a:gd name="T3" fmla="*/ 23 h 49"/>
                  <a:gd name="T4" fmla="*/ 9 w 447"/>
                  <a:gd name="T5" fmla="*/ 14 h 49"/>
                  <a:gd name="T6" fmla="*/ 0 w 447"/>
                  <a:gd name="T7" fmla="*/ 6 h 49"/>
                  <a:gd name="T8" fmla="*/ 81 w 447"/>
                  <a:gd name="T9" fmla="*/ 12 h 49"/>
                  <a:gd name="T10" fmla="*/ 188 w 447"/>
                  <a:gd name="T11" fmla="*/ 15 h 49"/>
                  <a:gd name="T12" fmla="*/ 300 w 447"/>
                  <a:gd name="T13" fmla="*/ 22 h 49"/>
                  <a:gd name="T14" fmla="*/ 434 w 447"/>
                  <a:gd name="T15" fmla="*/ 32 h 49"/>
                  <a:gd name="T16" fmla="*/ 446 w 447"/>
                  <a:gd name="T17" fmla="*/ 40 h 49"/>
                  <a:gd name="T18" fmla="*/ 435 w 447"/>
                  <a:gd name="T19" fmla="*/ 46 h 49"/>
                  <a:gd name="T20" fmla="*/ 328 w 447"/>
                  <a:gd name="T21" fmla="*/ 43 h 49"/>
                  <a:gd name="T22" fmla="*/ 144 w 447"/>
                  <a:gd name="T23" fmla="*/ 34 h 49"/>
                  <a:gd name="T24" fmla="*/ 96 w 447"/>
                  <a:gd name="T25"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49">
                    <a:moveTo>
                      <a:pt x="96" y="30"/>
                    </a:moveTo>
                    <a:cubicBezTo>
                      <a:pt x="95" y="23"/>
                      <a:pt x="92" y="22"/>
                      <a:pt x="85" y="23"/>
                    </a:cubicBezTo>
                    <a:cubicBezTo>
                      <a:pt x="59" y="29"/>
                      <a:pt x="34" y="20"/>
                      <a:pt x="9" y="14"/>
                    </a:cubicBezTo>
                    <a:cubicBezTo>
                      <a:pt x="5" y="13"/>
                      <a:pt x="2" y="10"/>
                      <a:pt x="0" y="6"/>
                    </a:cubicBezTo>
                    <a:cubicBezTo>
                      <a:pt x="28" y="0"/>
                      <a:pt x="54" y="10"/>
                      <a:pt x="81" y="12"/>
                    </a:cubicBezTo>
                    <a:cubicBezTo>
                      <a:pt x="117" y="14"/>
                      <a:pt x="152" y="12"/>
                      <a:pt x="188" y="15"/>
                    </a:cubicBezTo>
                    <a:cubicBezTo>
                      <a:pt x="225" y="17"/>
                      <a:pt x="263" y="20"/>
                      <a:pt x="300" y="22"/>
                    </a:cubicBezTo>
                    <a:cubicBezTo>
                      <a:pt x="344" y="28"/>
                      <a:pt x="389" y="31"/>
                      <a:pt x="434" y="32"/>
                    </a:cubicBezTo>
                    <a:cubicBezTo>
                      <a:pt x="440" y="32"/>
                      <a:pt x="447" y="32"/>
                      <a:pt x="446" y="40"/>
                    </a:cubicBezTo>
                    <a:cubicBezTo>
                      <a:pt x="446" y="48"/>
                      <a:pt x="441" y="49"/>
                      <a:pt x="435" y="46"/>
                    </a:cubicBezTo>
                    <a:cubicBezTo>
                      <a:pt x="399" y="49"/>
                      <a:pt x="363" y="42"/>
                      <a:pt x="328" y="43"/>
                    </a:cubicBezTo>
                    <a:cubicBezTo>
                      <a:pt x="266" y="44"/>
                      <a:pt x="205" y="32"/>
                      <a:pt x="144" y="34"/>
                    </a:cubicBezTo>
                    <a:cubicBezTo>
                      <a:pt x="129" y="24"/>
                      <a:pt x="111" y="37"/>
                      <a:pt x="96" y="30"/>
                    </a:cubicBezTo>
                    <a:close/>
                  </a:path>
                </a:pathLst>
              </a:custGeom>
              <a:solidFill>
                <a:srgbClr val="499B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661"/>
              <p:cNvSpPr/>
              <p:nvPr/>
            </p:nvSpPr>
            <p:spPr bwMode="auto">
              <a:xfrm>
                <a:off x="786" y="3930"/>
                <a:ext cx="374" cy="36"/>
              </a:xfrm>
              <a:custGeom>
                <a:avLst/>
                <a:gdLst>
                  <a:gd name="T0" fmla="*/ 333 w 333"/>
                  <a:gd name="T1" fmla="*/ 11 h 32"/>
                  <a:gd name="T2" fmla="*/ 295 w 333"/>
                  <a:gd name="T3" fmla="*/ 14 h 32"/>
                  <a:gd name="T4" fmla="*/ 280 w 333"/>
                  <a:gd name="T5" fmla="*/ 16 h 32"/>
                  <a:gd name="T6" fmla="*/ 293 w 333"/>
                  <a:gd name="T7" fmla="*/ 26 h 32"/>
                  <a:gd name="T8" fmla="*/ 262 w 333"/>
                  <a:gd name="T9" fmla="*/ 29 h 32"/>
                  <a:gd name="T10" fmla="*/ 152 w 333"/>
                  <a:gd name="T11" fmla="*/ 26 h 32"/>
                  <a:gd name="T12" fmla="*/ 0 w 333"/>
                  <a:gd name="T13" fmla="*/ 19 h 32"/>
                  <a:gd name="T14" fmla="*/ 21 w 333"/>
                  <a:gd name="T15" fmla="*/ 2 h 32"/>
                  <a:gd name="T16" fmla="*/ 179 w 333"/>
                  <a:gd name="T17" fmla="*/ 3 h 32"/>
                  <a:gd name="T18" fmla="*/ 333 w 333"/>
                  <a:gd name="T19" fmla="*/ 1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32">
                    <a:moveTo>
                      <a:pt x="333" y="11"/>
                    </a:moveTo>
                    <a:cubicBezTo>
                      <a:pt x="321" y="17"/>
                      <a:pt x="307" y="12"/>
                      <a:pt x="295" y="14"/>
                    </a:cubicBezTo>
                    <a:cubicBezTo>
                      <a:pt x="290" y="15"/>
                      <a:pt x="281" y="7"/>
                      <a:pt x="280" y="16"/>
                    </a:cubicBezTo>
                    <a:cubicBezTo>
                      <a:pt x="278" y="24"/>
                      <a:pt x="286" y="26"/>
                      <a:pt x="293" y="26"/>
                    </a:cubicBezTo>
                    <a:cubicBezTo>
                      <a:pt x="283" y="32"/>
                      <a:pt x="272" y="30"/>
                      <a:pt x="262" y="29"/>
                    </a:cubicBezTo>
                    <a:cubicBezTo>
                      <a:pt x="226" y="24"/>
                      <a:pt x="189" y="29"/>
                      <a:pt x="152" y="26"/>
                    </a:cubicBezTo>
                    <a:cubicBezTo>
                      <a:pt x="101" y="22"/>
                      <a:pt x="50" y="28"/>
                      <a:pt x="0" y="19"/>
                    </a:cubicBezTo>
                    <a:cubicBezTo>
                      <a:pt x="4" y="10"/>
                      <a:pt x="21" y="17"/>
                      <a:pt x="21" y="2"/>
                    </a:cubicBezTo>
                    <a:cubicBezTo>
                      <a:pt x="74" y="2"/>
                      <a:pt x="126" y="0"/>
                      <a:pt x="179" y="3"/>
                    </a:cubicBezTo>
                    <a:cubicBezTo>
                      <a:pt x="230" y="6"/>
                      <a:pt x="282" y="2"/>
                      <a:pt x="333" y="11"/>
                    </a:cubicBezTo>
                    <a:close/>
                  </a:path>
                </a:pathLst>
              </a:custGeom>
              <a:solidFill>
                <a:srgbClr val="4C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Freeform 662"/>
              <p:cNvSpPr/>
              <p:nvPr/>
            </p:nvSpPr>
            <p:spPr bwMode="auto">
              <a:xfrm>
                <a:off x="1461" y="3928"/>
                <a:ext cx="434" cy="36"/>
              </a:xfrm>
              <a:custGeom>
                <a:avLst/>
                <a:gdLst>
                  <a:gd name="T0" fmla="*/ 100 w 386"/>
                  <a:gd name="T1" fmla="*/ 32 h 32"/>
                  <a:gd name="T2" fmla="*/ 121 w 386"/>
                  <a:gd name="T3" fmla="*/ 26 h 32"/>
                  <a:gd name="T4" fmla="*/ 105 w 386"/>
                  <a:gd name="T5" fmla="*/ 19 h 32"/>
                  <a:gd name="T6" fmla="*/ 42 w 386"/>
                  <a:gd name="T7" fmla="*/ 23 h 32"/>
                  <a:gd name="T8" fmla="*/ 0 w 386"/>
                  <a:gd name="T9" fmla="*/ 11 h 32"/>
                  <a:gd name="T10" fmla="*/ 73 w 386"/>
                  <a:gd name="T11" fmla="*/ 11 h 32"/>
                  <a:gd name="T12" fmla="*/ 267 w 386"/>
                  <a:gd name="T13" fmla="*/ 4 h 32"/>
                  <a:gd name="T14" fmla="*/ 352 w 386"/>
                  <a:gd name="T15" fmla="*/ 5 h 32"/>
                  <a:gd name="T16" fmla="*/ 375 w 386"/>
                  <a:gd name="T17" fmla="*/ 7 h 32"/>
                  <a:gd name="T18" fmla="*/ 386 w 386"/>
                  <a:gd name="T19" fmla="*/ 16 h 32"/>
                  <a:gd name="T20" fmla="*/ 376 w 386"/>
                  <a:gd name="T21" fmla="*/ 24 h 32"/>
                  <a:gd name="T22" fmla="*/ 342 w 386"/>
                  <a:gd name="T23" fmla="*/ 23 h 32"/>
                  <a:gd name="T24" fmla="*/ 311 w 386"/>
                  <a:gd name="T25" fmla="*/ 26 h 32"/>
                  <a:gd name="T26" fmla="*/ 100 w 386"/>
                  <a:gd name="T2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6" h="32">
                    <a:moveTo>
                      <a:pt x="100" y="32"/>
                    </a:moveTo>
                    <a:cubicBezTo>
                      <a:pt x="104" y="20"/>
                      <a:pt x="115" y="32"/>
                      <a:pt x="121" y="26"/>
                    </a:cubicBezTo>
                    <a:cubicBezTo>
                      <a:pt x="118" y="18"/>
                      <a:pt x="110" y="19"/>
                      <a:pt x="105" y="19"/>
                    </a:cubicBezTo>
                    <a:cubicBezTo>
                      <a:pt x="84" y="19"/>
                      <a:pt x="63" y="22"/>
                      <a:pt x="42" y="23"/>
                    </a:cubicBezTo>
                    <a:cubicBezTo>
                      <a:pt x="26" y="24"/>
                      <a:pt x="14" y="17"/>
                      <a:pt x="0" y="11"/>
                    </a:cubicBezTo>
                    <a:cubicBezTo>
                      <a:pt x="24" y="11"/>
                      <a:pt x="49" y="12"/>
                      <a:pt x="73" y="11"/>
                    </a:cubicBezTo>
                    <a:cubicBezTo>
                      <a:pt x="137" y="6"/>
                      <a:pt x="202" y="11"/>
                      <a:pt x="267" y="4"/>
                    </a:cubicBezTo>
                    <a:cubicBezTo>
                      <a:pt x="295" y="0"/>
                      <a:pt x="324" y="4"/>
                      <a:pt x="352" y="5"/>
                    </a:cubicBezTo>
                    <a:cubicBezTo>
                      <a:pt x="359" y="10"/>
                      <a:pt x="367" y="7"/>
                      <a:pt x="375" y="7"/>
                    </a:cubicBezTo>
                    <a:cubicBezTo>
                      <a:pt x="381" y="8"/>
                      <a:pt x="386" y="9"/>
                      <a:pt x="386" y="16"/>
                    </a:cubicBezTo>
                    <a:cubicBezTo>
                      <a:pt x="385" y="22"/>
                      <a:pt x="380" y="24"/>
                      <a:pt x="376" y="24"/>
                    </a:cubicBezTo>
                    <a:cubicBezTo>
                      <a:pt x="365" y="24"/>
                      <a:pt x="353" y="26"/>
                      <a:pt x="342" y="23"/>
                    </a:cubicBezTo>
                    <a:cubicBezTo>
                      <a:pt x="331" y="21"/>
                      <a:pt x="321" y="22"/>
                      <a:pt x="311" y="26"/>
                    </a:cubicBezTo>
                    <a:cubicBezTo>
                      <a:pt x="241" y="28"/>
                      <a:pt x="170" y="30"/>
                      <a:pt x="100" y="32"/>
                    </a:cubicBezTo>
                    <a:close/>
                  </a:path>
                </a:pathLst>
              </a:custGeom>
              <a:solidFill>
                <a:srgbClr val="459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Freeform 663"/>
              <p:cNvSpPr/>
              <p:nvPr/>
            </p:nvSpPr>
            <p:spPr bwMode="auto">
              <a:xfrm>
                <a:off x="1811" y="3926"/>
                <a:ext cx="288" cy="37"/>
              </a:xfrm>
              <a:custGeom>
                <a:avLst/>
                <a:gdLst>
                  <a:gd name="T0" fmla="*/ 0 w 257"/>
                  <a:gd name="T1" fmla="*/ 28 h 33"/>
                  <a:gd name="T2" fmla="*/ 27 w 257"/>
                  <a:gd name="T3" fmla="*/ 20 h 33"/>
                  <a:gd name="T4" fmla="*/ 64 w 257"/>
                  <a:gd name="T5" fmla="*/ 22 h 33"/>
                  <a:gd name="T6" fmla="*/ 71 w 257"/>
                  <a:gd name="T7" fmla="*/ 17 h 33"/>
                  <a:gd name="T8" fmla="*/ 64 w 257"/>
                  <a:gd name="T9" fmla="*/ 12 h 33"/>
                  <a:gd name="T10" fmla="*/ 41 w 257"/>
                  <a:gd name="T11" fmla="*/ 7 h 33"/>
                  <a:gd name="T12" fmla="*/ 93 w 257"/>
                  <a:gd name="T13" fmla="*/ 6 h 33"/>
                  <a:gd name="T14" fmla="*/ 102 w 257"/>
                  <a:gd name="T15" fmla="*/ 10 h 33"/>
                  <a:gd name="T16" fmla="*/ 96 w 257"/>
                  <a:gd name="T17" fmla="*/ 6 h 33"/>
                  <a:gd name="T18" fmla="*/ 229 w 257"/>
                  <a:gd name="T19" fmla="*/ 2 h 33"/>
                  <a:gd name="T20" fmla="*/ 232 w 257"/>
                  <a:gd name="T21" fmla="*/ 17 h 33"/>
                  <a:gd name="T22" fmla="*/ 257 w 257"/>
                  <a:gd name="T23" fmla="*/ 26 h 33"/>
                  <a:gd name="T24" fmla="*/ 170 w 257"/>
                  <a:gd name="T25" fmla="*/ 30 h 33"/>
                  <a:gd name="T26" fmla="*/ 57 w 257"/>
                  <a:gd name="T27" fmla="*/ 30 h 33"/>
                  <a:gd name="T28" fmla="*/ 0 w 257"/>
                  <a:gd name="T29"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7" h="33">
                    <a:moveTo>
                      <a:pt x="0" y="28"/>
                    </a:moveTo>
                    <a:cubicBezTo>
                      <a:pt x="6" y="15"/>
                      <a:pt x="17" y="17"/>
                      <a:pt x="27" y="20"/>
                    </a:cubicBezTo>
                    <a:cubicBezTo>
                      <a:pt x="40" y="23"/>
                      <a:pt x="52" y="21"/>
                      <a:pt x="64" y="22"/>
                    </a:cubicBezTo>
                    <a:cubicBezTo>
                      <a:pt x="68" y="22"/>
                      <a:pt x="72" y="21"/>
                      <a:pt x="71" y="17"/>
                    </a:cubicBezTo>
                    <a:cubicBezTo>
                      <a:pt x="71" y="13"/>
                      <a:pt x="67" y="14"/>
                      <a:pt x="64" y="12"/>
                    </a:cubicBezTo>
                    <a:cubicBezTo>
                      <a:pt x="57" y="9"/>
                      <a:pt x="45" y="21"/>
                      <a:pt x="41" y="7"/>
                    </a:cubicBezTo>
                    <a:cubicBezTo>
                      <a:pt x="58" y="7"/>
                      <a:pt x="76" y="6"/>
                      <a:pt x="93" y="6"/>
                    </a:cubicBezTo>
                    <a:cubicBezTo>
                      <a:pt x="96" y="9"/>
                      <a:pt x="98" y="10"/>
                      <a:pt x="102" y="10"/>
                    </a:cubicBezTo>
                    <a:cubicBezTo>
                      <a:pt x="100" y="8"/>
                      <a:pt x="97" y="8"/>
                      <a:pt x="96" y="6"/>
                    </a:cubicBezTo>
                    <a:cubicBezTo>
                      <a:pt x="140" y="0"/>
                      <a:pt x="185" y="1"/>
                      <a:pt x="229" y="2"/>
                    </a:cubicBezTo>
                    <a:cubicBezTo>
                      <a:pt x="223" y="12"/>
                      <a:pt x="223" y="13"/>
                      <a:pt x="232" y="17"/>
                    </a:cubicBezTo>
                    <a:cubicBezTo>
                      <a:pt x="240" y="20"/>
                      <a:pt x="249" y="23"/>
                      <a:pt x="257" y="26"/>
                    </a:cubicBezTo>
                    <a:cubicBezTo>
                      <a:pt x="228" y="25"/>
                      <a:pt x="199" y="23"/>
                      <a:pt x="170" y="30"/>
                    </a:cubicBezTo>
                    <a:cubicBezTo>
                      <a:pt x="132" y="33"/>
                      <a:pt x="95" y="32"/>
                      <a:pt x="57" y="30"/>
                    </a:cubicBezTo>
                    <a:cubicBezTo>
                      <a:pt x="38" y="29"/>
                      <a:pt x="19" y="29"/>
                      <a:pt x="0" y="28"/>
                    </a:cubicBezTo>
                    <a:close/>
                  </a:path>
                </a:pathLst>
              </a:custGeom>
              <a:solidFill>
                <a:srgbClr val="5BAAC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664"/>
              <p:cNvSpPr/>
              <p:nvPr/>
            </p:nvSpPr>
            <p:spPr bwMode="auto">
              <a:xfrm>
                <a:off x="530" y="3914"/>
                <a:ext cx="195" cy="40"/>
              </a:xfrm>
              <a:custGeom>
                <a:avLst/>
                <a:gdLst>
                  <a:gd name="T0" fmla="*/ 135 w 173"/>
                  <a:gd name="T1" fmla="*/ 28 h 35"/>
                  <a:gd name="T2" fmla="*/ 143 w 173"/>
                  <a:gd name="T3" fmla="*/ 21 h 35"/>
                  <a:gd name="T4" fmla="*/ 136 w 173"/>
                  <a:gd name="T5" fmla="*/ 16 h 35"/>
                  <a:gd name="T6" fmla="*/ 120 w 173"/>
                  <a:gd name="T7" fmla="*/ 16 h 35"/>
                  <a:gd name="T8" fmla="*/ 25 w 173"/>
                  <a:gd name="T9" fmla="*/ 13 h 35"/>
                  <a:gd name="T10" fmla="*/ 0 w 173"/>
                  <a:gd name="T11" fmla="*/ 4 h 35"/>
                  <a:gd name="T12" fmla="*/ 119 w 173"/>
                  <a:gd name="T13" fmla="*/ 12 h 35"/>
                  <a:gd name="T14" fmla="*/ 168 w 173"/>
                  <a:gd name="T15" fmla="*/ 12 h 35"/>
                  <a:gd name="T16" fmla="*/ 173 w 173"/>
                  <a:gd name="T17" fmla="*/ 29 h 35"/>
                  <a:gd name="T18" fmla="*/ 135 w 173"/>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35">
                    <a:moveTo>
                      <a:pt x="135" y="28"/>
                    </a:moveTo>
                    <a:cubicBezTo>
                      <a:pt x="139" y="28"/>
                      <a:pt x="143" y="27"/>
                      <a:pt x="143" y="21"/>
                    </a:cubicBezTo>
                    <a:cubicBezTo>
                      <a:pt x="143" y="17"/>
                      <a:pt x="139" y="16"/>
                      <a:pt x="136" y="16"/>
                    </a:cubicBezTo>
                    <a:cubicBezTo>
                      <a:pt x="130" y="16"/>
                      <a:pt x="125" y="16"/>
                      <a:pt x="120" y="16"/>
                    </a:cubicBezTo>
                    <a:cubicBezTo>
                      <a:pt x="88" y="18"/>
                      <a:pt x="57" y="11"/>
                      <a:pt x="25" y="13"/>
                    </a:cubicBezTo>
                    <a:cubicBezTo>
                      <a:pt x="19" y="13"/>
                      <a:pt x="7" y="11"/>
                      <a:pt x="0" y="4"/>
                    </a:cubicBezTo>
                    <a:cubicBezTo>
                      <a:pt x="40" y="0"/>
                      <a:pt x="80" y="10"/>
                      <a:pt x="119" y="12"/>
                    </a:cubicBezTo>
                    <a:cubicBezTo>
                      <a:pt x="136" y="13"/>
                      <a:pt x="152" y="2"/>
                      <a:pt x="168" y="12"/>
                    </a:cubicBezTo>
                    <a:cubicBezTo>
                      <a:pt x="159" y="21"/>
                      <a:pt x="172" y="23"/>
                      <a:pt x="173" y="29"/>
                    </a:cubicBezTo>
                    <a:cubicBezTo>
                      <a:pt x="160" y="35"/>
                      <a:pt x="148" y="33"/>
                      <a:pt x="135" y="28"/>
                    </a:cubicBezTo>
                    <a:close/>
                  </a:path>
                </a:pathLst>
              </a:custGeom>
              <a:solidFill>
                <a:srgbClr val="4C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665"/>
              <p:cNvSpPr/>
              <p:nvPr/>
            </p:nvSpPr>
            <p:spPr bwMode="auto">
              <a:xfrm>
                <a:off x="700" y="3925"/>
                <a:ext cx="118" cy="29"/>
              </a:xfrm>
              <a:custGeom>
                <a:avLst/>
                <a:gdLst>
                  <a:gd name="T0" fmla="*/ 22 w 105"/>
                  <a:gd name="T1" fmla="*/ 20 h 26"/>
                  <a:gd name="T2" fmla="*/ 19 w 105"/>
                  <a:gd name="T3" fmla="*/ 18 h 26"/>
                  <a:gd name="T4" fmla="*/ 2 w 105"/>
                  <a:gd name="T5" fmla="*/ 14 h 26"/>
                  <a:gd name="T6" fmla="*/ 17 w 105"/>
                  <a:gd name="T7" fmla="*/ 3 h 26"/>
                  <a:gd name="T8" fmla="*/ 25 w 105"/>
                  <a:gd name="T9" fmla="*/ 3 h 26"/>
                  <a:gd name="T10" fmla="*/ 82 w 105"/>
                  <a:gd name="T11" fmla="*/ 10 h 26"/>
                  <a:gd name="T12" fmla="*/ 93 w 105"/>
                  <a:gd name="T13" fmla="*/ 7 h 26"/>
                  <a:gd name="T14" fmla="*/ 97 w 105"/>
                  <a:gd name="T15" fmla="*/ 7 h 26"/>
                  <a:gd name="T16" fmla="*/ 93 w 105"/>
                  <a:gd name="T17" fmla="*/ 22 h 26"/>
                  <a:gd name="T18" fmla="*/ 76 w 105"/>
                  <a:gd name="T19" fmla="*/ 24 h 26"/>
                  <a:gd name="T20" fmla="*/ 22 w 105"/>
                  <a:gd name="T21" fmla="*/ 2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5" h="26">
                    <a:moveTo>
                      <a:pt x="22" y="20"/>
                    </a:moveTo>
                    <a:cubicBezTo>
                      <a:pt x="21" y="19"/>
                      <a:pt x="19" y="19"/>
                      <a:pt x="19" y="18"/>
                    </a:cubicBezTo>
                    <a:cubicBezTo>
                      <a:pt x="14" y="12"/>
                      <a:pt x="4" y="23"/>
                      <a:pt x="2" y="14"/>
                    </a:cubicBezTo>
                    <a:cubicBezTo>
                      <a:pt x="0" y="3"/>
                      <a:pt x="14" y="10"/>
                      <a:pt x="17" y="3"/>
                    </a:cubicBezTo>
                    <a:cubicBezTo>
                      <a:pt x="20" y="3"/>
                      <a:pt x="22" y="3"/>
                      <a:pt x="25" y="3"/>
                    </a:cubicBezTo>
                    <a:cubicBezTo>
                      <a:pt x="44" y="9"/>
                      <a:pt x="64" y="0"/>
                      <a:pt x="82" y="10"/>
                    </a:cubicBezTo>
                    <a:cubicBezTo>
                      <a:pt x="85" y="12"/>
                      <a:pt x="90" y="10"/>
                      <a:pt x="93" y="7"/>
                    </a:cubicBezTo>
                    <a:cubicBezTo>
                      <a:pt x="94" y="7"/>
                      <a:pt x="96" y="7"/>
                      <a:pt x="97" y="7"/>
                    </a:cubicBezTo>
                    <a:cubicBezTo>
                      <a:pt x="105" y="14"/>
                      <a:pt x="102" y="19"/>
                      <a:pt x="93" y="22"/>
                    </a:cubicBezTo>
                    <a:cubicBezTo>
                      <a:pt x="88" y="24"/>
                      <a:pt x="82" y="23"/>
                      <a:pt x="76" y="24"/>
                    </a:cubicBezTo>
                    <a:cubicBezTo>
                      <a:pt x="58" y="26"/>
                      <a:pt x="40" y="24"/>
                      <a:pt x="22" y="20"/>
                    </a:cubicBezTo>
                    <a:close/>
                  </a:path>
                </a:pathLst>
              </a:custGeom>
              <a:solidFill>
                <a:srgbClr val="499BB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666"/>
              <p:cNvSpPr/>
              <p:nvPr/>
            </p:nvSpPr>
            <p:spPr bwMode="auto">
              <a:xfrm>
                <a:off x="728" y="3925"/>
                <a:ext cx="77" cy="24"/>
              </a:xfrm>
              <a:custGeom>
                <a:avLst/>
                <a:gdLst>
                  <a:gd name="T0" fmla="*/ 68 w 68"/>
                  <a:gd name="T1" fmla="*/ 7 h 22"/>
                  <a:gd name="T2" fmla="*/ 47 w 68"/>
                  <a:gd name="T3" fmla="*/ 10 h 22"/>
                  <a:gd name="T4" fmla="*/ 28 w 68"/>
                  <a:gd name="T5" fmla="*/ 8 h 22"/>
                  <a:gd name="T6" fmla="*/ 0 w 68"/>
                  <a:gd name="T7" fmla="*/ 3 h 22"/>
                  <a:gd name="T8" fmla="*/ 68 w 68"/>
                  <a:gd name="T9" fmla="*/ 7 h 22"/>
                </a:gdLst>
                <a:ahLst/>
                <a:cxnLst>
                  <a:cxn ang="0">
                    <a:pos x="T0" y="T1"/>
                  </a:cxn>
                  <a:cxn ang="0">
                    <a:pos x="T2" y="T3"/>
                  </a:cxn>
                  <a:cxn ang="0">
                    <a:pos x="T4" y="T5"/>
                  </a:cxn>
                  <a:cxn ang="0">
                    <a:pos x="T6" y="T7"/>
                  </a:cxn>
                  <a:cxn ang="0">
                    <a:pos x="T8" y="T9"/>
                  </a:cxn>
                </a:cxnLst>
                <a:rect l="0" t="0" r="r" b="b"/>
                <a:pathLst>
                  <a:path w="68" h="22">
                    <a:moveTo>
                      <a:pt x="68" y="7"/>
                    </a:moveTo>
                    <a:cubicBezTo>
                      <a:pt x="62" y="15"/>
                      <a:pt x="56" y="22"/>
                      <a:pt x="47" y="10"/>
                    </a:cubicBezTo>
                    <a:cubicBezTo>
                      <a:pt x="42" y="4"/>
                      <a:pt x="34" y="6"/>
                      <a:pt x="28" y="8"/>
                    </a:cubicBezTo>
                    <a:cubicBezTo>
                      <a:pt x="18" y="11"/>
                      <a:pt x="9" y="8"/>
                      <a:pt x="0" y="3"/>
                    </a:cubicBezTo>
                    <a:cubicBezTo>
                      <a:pt x="23" y="0"/>
                      <a:pt x="46" y="1"/>
                      <a:pt x="68" y="7"/>
                    </a:cubicBezTo>
                    <a:close/>
                  </a:path>
                </a:pathLst>
              </a:custGeom>
              <a:solidFill>
                <a:srgbClr val="4C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667"/>
              <p:cNvSpPr/>
              <p:nvPr/>
            </p:nvSpPr>
            <p:spPr bwMode="auto">
              <a:xfrm>
                <a:off x="432" y="3866"/>
                <a:ext cx="45" cy="16"/>
              </a:xfrm>
              <a:custGeom>
                <a:avLst/>
                <a:gdLst>
                  <a:gd name="T0" fmla="*/ 0 w 40"/>
                  <a:gd name="T1" fmla="*/ 7 h 14"/>
                  <a:gd name="T2" fmla="*/ 40 w 40"/>
                  <a:gd name="T3" fmla="*/ 11 h 14"/>
                  <a:gd name="T4" fmla="*/ 0 w 40"/>
                  <a:gd name="T5" fmla="*/ 7 h 14"/>
                </a:gdLst>
                <a:ahLst/>
                <a:cxnLst>
                  <a:cxn ang="0">
                    <a:pos x="T0" y="T1"/>
                  </a:cxn>
                  <a:cxn ang="0">
                    <a:pos x="T2" y="T3"/>
                  </a:cxn>
                  <a:cxn ang="0">
                    <a:pos x="T4" y="T5"/>
                  </a:cxn>
                </a:cxnLst>
                <a:rect l="0" t="0" r="r" b="b"/>
                <a:pathLst>
                  <a:path w="40" h="14">
                    <a:moveTo>
                      <a:pt x="0" y="7"/>
                    </a:moveTo>
                    <a:cubicBezTo>
                      <a:pt x="13" y="8"/>
                      <a:pt x="28" y="0"/>
                      <a:pt x="40" y="11"/>
                    </a:cubicBezTo>
                    <a:cubicBezTo>
                      <a:pt x="27" y="11"/>
                      <a:pt x="13" y="14"/>
                      <a:pt x="0" y="7"/>
                    </a:cubicBezTo>
                    <a:close/>
                  </a:path>
                </a:pathLst>
              </a:custGeom>
              <a:solidFill>
                <a:srgbClr val="7FB6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668"/>
              <p:cNvSpPr/>
              <p:nvPr/>
            </p:nvSpPr>
            <p:spPr bwMode="auto">
              <a:xfrm>
                <a:off x="1915" y="3931"/>
                <a:ext cx="27" cy="17"/>
              </a:xfrm>
              <a:custGeom>
                <a:avLst/>
                <a:gdLst>
                  <a:gd name="T0" fmla="*/ 3 w 24"/>
                  <a:gd name="T1" fmla="*/ 1 h 15"/>
                  <a:gd name="T2" fmla="*/ 24 w 24"/>
                  <a:gd name="T3" fmla="*/ 2 h 15"/>
                  <a:gd name="T4" fmla="*/ 0 w 24"/>
                  <a:gd name="T5" fmla="*/ 1 h 15"/>
                  <a:gd name="T6" fmla="*/ 3 w 24"/>
                  <a:gd name="T7" fmla="*/ 1 h 15"/>
                </a:gdLst>
                <a:ahLst/>
                <a:cxnLst>
                  <a:cxn ang="0">
                    <a:pos x="T0" y="T1"/>
                  </a:cxn>
                  <a:cxn ang="0">
                    <a:pos x="T2" y="T3"/>
                  </a:cxn>
                  <a:cxn ang="0">
                    <a:pos x="T4" y="T5"/>
                  </a:cxn>
                  <a:cxn ang="0">
                    <a:pos x="T6" y="T7"/>
                  </a:cxn>
                </a:cxnLst>
                <a:rect l="0" t="0" r="r" b="b"/>
                <a:pathLst>
                  <a:path w="24" h="15">
                    <a:moveTo>
                      <a:pt x="3" y="1"/>
                    </a:moveTo>
                    <a:cubicBezTo>
                      <a:pt x="9" y="1"/>
                      <a:pt x="15" y="1"/>
                      <a:pt x="24" y="2"/>
                    </a:cubicBezTo>
                    <a:cubicBezTo>
                      <a:pt x="13" y="8"/>
                      <a:pt x="6" y="15"/>
                      <a:pt x="0" y="1"/>
                    </a:cubicBezTo>
                    <a:cubicBezTo>
                      <a:pt x="1" y="1"/>
                      <a:pt x="2" y="0"/>
                      <a:pt x="3" y="1"/>
                    </a:cubicBezTo>
                    <a:close/>
                  </a:path>
                </a:pathLst>
              </a:custGeom>
              <a:solidFill>
                <a:srgbClr val="4597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669"/>
              <p:cNvSpPr/>
              <p:nvPr/>
            </p:nvSpPr>
            <p:spPr bwMode="auto">
              <a:xfrm>
                <a:off x="291" y="3612"/>
                <a:ext cx="145" cy="61"/>
              </a:xfrm>
              <a:custGeom>
                <a:avLst/>
                <a:gdLst>
                  <a:gd name="T0" fmla="*/ 77 w 129"/>
                  <a:gd name="T1" fmla="*/ 54 h 54"/>
                  <a:gd name="T2" fmla="*/ 13 w 129"/>
                  <a:gd name="T3" fmla="*/ 49 h 54"/>
                  <a:gd name="T4" fmla="*/ 28 w 129"/>
                  <a:gd name="T5" fmla="*/ 36 h 54"/>
                  <a:gd name="T6" fmla="*/ 40 w 129"/>
                  <a:gd name="T7" fmla="*/ 21 h 54"/>
                  <a:gd name="T8" fmla="*/ 18 w 129"/>
                  <a:gd name="T9" fmla="*/ 33 h 54"/>
                  <a:gd name="T10" fmla="*/ 1 w 129"/>
                  <a:gd name="T11" fmla="*/ 13 h 54"/>
                  <a:gd name="T12" fmla="*/ 77 w 129"/>
                  <a:gd name="T13" fmla="*/ 13 h 54"/>
                  <a:gd name="T14" fmla="*/ 83 w 129"/>
                  <a:gd name="T15" fmla="*/ 19 h 54"/>
                  <a:gd name="T16" fmla="*/ 85 w 129"/>
                  <a:gd name="T17" fmla="*/ 13 h 54"/>
                  <a:gd name="T18" fmla="*/ 129 w 129"/>
                  <a:gd name="T19" fmla="*/ 13 h 54"/>
                  <a:gd name="T20" fmla="*/ 96 w 129"/>
                  <a:gd name="T21" fmla="*/ 40 h 54"/>
                  <a:gd name="T22" fmla="*/ 77 w 129"/>
                  <a:gd name="T2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54">
                    <a:moveTo>
                      <a:pt x="77" y="54"/>
                    </a:moveTo>
                    <a:cubicBezTo>
                      <a:pt x="56" y="52"/>
                      <a:pt x="34" y="51"/>
                      <a:pt x="13" y="49"/>
                    </a:cubicBezTo>
                    <a:cubicBezTo>
                      <a:pt x="9" y="34"/>
                      <a:pt x="18" y="34"/>
                      <a:pt x="28" y="36"/>
                    </a:cubicBezTo>
                    <a:cubicBezTo>
                      <a:pt x="41" y="38"/>
                      <a:pt x="44" y="34"/>
                      <a:pt x="40" y="21"/>
                    </a:cubicBezTo>
                    <a:cubicBezTo>
                      <a:pt x="34" y="30"/>
                      <a:pt x="28" y="36"/>
                      <a:pt x="18" y="33"/>
                    </a:cubicBezTo>
                    <a:cubicBezTo>
                      <a:pt x="9" y="30"/>
                      <a:pt x="0" y="25"/>
                      <a:pt x="1" y="13"/>
                    </a:cubicBezTo>
                    <a:cubicBezTo>
                      <a:pt x="26" y="8"/>
                      <a:pt x="52" y="0"/>
                      <a:pt x="77" y="13"/>
                    </a:cubicBezTo>
                    <a:cubicBezTo>
                      <a:pt x="78" y="16"/>
                      <a:pt x="79" y="20"/>
                      <a:pt x="83" y="19"/>
                    </a:cubicBezTo>
                    <a:cubicBezTo>
                      <a:pt x="84" y="19"/>
                      <a:pt x="84" y="15"/>
                      <a:pt x="85" y="13"/>
                    </a:cubicBezTo>
                    <a:cubicBezTo>
                      <a:pt x="100" y="8"/>
                      <a:pt x="114" y="15"/>
                      <a:pt x="129" y="13"/>
                    </a:cubicBezTo>
                    <a:cubicBezTo>
                      <a:pt x="127" y="34"/>
                      <a:pt x="116" y="42"/>
                      <a:pt x="96" y="40"/>
                    </a:cubicBezTo>
                    <a:cubicBezTo>
                      <a:pt x="88" y="40"/>
                      <a:pt x="78" y="42"/>
                      <a:pt x="77" y="54"/>
                    </a:cubicBezTo>
                    <a:close/>
                  </a:path>
                </a:pathLst>
              </a:custGeom>
              <a:solidFill>
                <a:srgbClr val="DF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670"/>
              <p:cNvSpPr/>
              <p:nvPr/>
            </p:nvSpPr>
            <p:spPr bwMode="auto">
              <a:xfrm>
                <a:off x="1818" y="3686"/>
                <a:ext cx="256" cy="37"/>
              </a:xfrm>
              <a:custGeom>
                <a:avLst/>
                <a:gdLst>
                  <a:gd name="T0" fmla="*/ 158 w 227"/>
                  <a:gd name="T1" fmla="*/ 26 h 33"/>
                  <a:gd name="T2" fmla="*/ 115 w 227"/>
                  <a:gd name="T3" fmla="*/ 27 h 33"/>
                  <a:gd name="T4" fmla="*/ 30 w 227"/>
                  <a:gd name="T5" fmla="*/ 30 h 33"/>
                  <a:gd name="T6" fmla="*/ 2 w 227"/>
                  <a:gd name="T7" fmla="*/ 23 h 33"/>
                  <a:gd name="T8" fmla="*/ 2 w 227"/>
                  <a:gd name="T9" fmla="*/ 15 h 33"/>
                  <a:gd name="T10" fmla="*/ 30 w 227"/>
                  <a:gd name="T11" fmla="*/ 11 h 33"/>
                  <a:gd name="T12" fmla="*/ 112 w 227"/>
                  <a:gd name="T13" fmla="*/ 5 h 33"/>
                  <a:gd name="T14" fmla="*/ 208 w 227"/>
                  <a:gd name="T15" fmla="*/ 3 h 33"/>
                  <a:gd name="T16" fmla="*/ 227 w 227"/>
                  <a:gd name="T17" fmla="*/ 6 h 33"/>
                  <a:gd name="T18" fmla="*/ 184 w 227"/>
                  <a:gd name="T19" fmla="*/ 15 h 33"/>
                  <a:gd name="T20" fmla="*/ 158 w 227"/>
                  <a:gd name="T21"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7" h="33">
                    <a:moveTo>
                      <a:pt x="158" y="26"/>
                    </a:moveTo>
                    <a:cubicBezTo>
                      <a:pt x="144" y="30"/>
                      <a:pt x="129" y="27"/>
                      <a:pt x="115" y="27"/>
                    </a:cubicBezTo>
                    <a:cubicBezTo>
                      <a:pt x="87" y="26"/>
                      <a:pt x="58" y="22"/>
                      <a:pt x="30" y="30"/>
                    </a:cubicBezTo>
                    <a:cubicBezTo>
                      <a:pt x="21" y="33"/>
                      <a:pt x="13" y="18"/>
                      <a:pt x="2" y="23"/>
                    </a:cubicBezTo>
                    <a:cubicBezTo>
                      <a:pt x="0" y="20"/>
                      <a:pt x="2" y="18"/>
                      <a:pt x="2" y="15"/>
                    </a:cubicBezTo>
                    <a:cubicBezTo>
                      <a:pt x="11" y="11"/>
                      <a:pt x="21" y="12"/>
                      <a:pt x="30" y="11"/>
                    </a:cubicBezTo>
                    <a:cubicBezTo>
                      <a:pt x="57" y="5"/>
                      <a:pt x="84" y="3"/>
                      <a:pt x="112" y="5"/>
                    </a:cubicBezTo>
                    <a:cubicBezTo>
                      <a:pt x="144" y="6"/>
                      <a:pt x="176" y="4"/>
                      <a:pt x="208" y="3"/>
                    </a:cubicBezTo>
                    <a:cubicBezTo>
                      <a:pt x="215" y="3"/>
                      <a:pt x="222" y="0"/>
                      <a:pt x="227" y="6"/>
                    </a:cubicBezTo>
                    <a:cubicBezTo>
                      <a:pt x="214" y="16"/>
                      <a:pt x="199" y="16"/>
                      <a:pt x="184" y="15"/>
                    </a:cubicBezTo>
                    <a:cubicBezTo>
                      <a:pt x="174" y="14"/>
                      <a:pt x="163" y="14"/>
                      <a:pt x="158" y="26"/>
                    </a:cubicBezTo>
                    <a:close/>
                  </a:path>
                </a:pathLst>
              </a:custGeom>
              <a:solidFill>
                <a:srgbClr val="459C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671"/>
              <p:cNvSpPr/>
              <p:nvPr/>
            </p:nvSpPr>
            <p:spPr bwMode="auto">
              <a:xfrm>
                <a:off x="1987" y="3685"/>
                <a:ext cx="218" cy="31"/>
              </a:xfrm>
              <a:custGeom>
                <a:avLst/>
                <a:gdLst>
                  <a:gd name="T0" fmla="*/ 8 w 194"/>
                  <a:gd name="T1" fmla="*/ 27 h 27"/>
                  <a:gd name="T2" fmla="*/ 11 w 194"/>
                  <a:gd name="T3" fmla="*/ 15 h 27"/>
                  <a:gd name="T4" fmla="*/ 77 w 194"/>
                  <a:gd name="T5" fmla="*/ 7 h 27"/>
                  <a:gd name="T6" fmla="*/ 132 w 194"/>
                  <a:gd name="T7" fmla="*/ 4 h 27"/>
                  <a:gd name="T8" fmla="*/ 194 w 194"/>
                  <a:gd name="T9" fmla="*/ 16 h 27"/>
                  <a:gd name="T10" fmla="*/ 154 w 194"/>
                  <a:gd name="T11" fmla="*/ 18 h 27"/>
                  <a:gd name="T12" fmla="*/ 144 w 194"/>
                  <a:gd name="T13" fmla="*/ 23 h 27"/>
                  <a:gd name="T14" fmla="*/ 35 w 194"/>
                  <a:gd name="T15" fmla="*/ 24 h 27"/>
                  <a:gd name="T16" fmla="*/ 8 w 194"/>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7">
                    <a:moveTo>
                      <a:pt x="8" y="27"/>
                    </a:moveTo>
                    <a:cubicBezTo>
                      <a:pt x="0" y="18"/>
                      <a:pt x="1" y="19"/>
                      <a:pt x="11" y="15"/>
                    </a:cubicBezTo>
                    <a:cubicBezTo>
                      <a:pt x="32" y="6"/>
                      <a:pt x="55" y="14"/>
                      <a:pt x="77" y="7"/>
                    </a:cubicBezTo>
                    <a:cubicBezTo>
                      <a:pt x="95" y="0"/>
                      <a:pt x="114" y="7"/>
                      <a:pt x="132" y="4"/>
                    </a:cubicBezTo>
                    <a:cubicBezTo>
                      <a:pt x="153" y="4"/>
                      <a:pt x="172" y="14"/>
                      <a:pt x="194" y="16"/>
                    </a:cubicBezTo>
                    <a:cubicBezTo>
                      <a:pt x="180" y="25"/>
                      <a:pt x="167" y="19"/>
                      <a:pt x="154" y="18"/>
                    </a:cubicBezTo>
                    <a:cubicBezTo>
                      <a:pt x="148" y="18"/>
                      <a:pt x="145" y="17"/>
                      <a:pt x="144" y="23"/>
                    </a:cubicBezTo>
                    <a:cubicBezTo>
                      <a:pt x="108" y="19"/>
                      <a:pt x="72" y="24"/>
                      <a:pt x="35" y="24"/>
                    </a:cubicBezTo>
                    <a:cubicBezTo>
                      <a:pt x="26" y="24"/>
                      <a:pt x="17" y="26"/>
                      <a:pt x="8" y="27"/>
                    </a:cubicBezTo>
                    <a:close/>
                  </a:path>
                </a:pathLst>
              </a:custGeom>
              <a:solidFill>
                <a:srgbClr val="2C86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672"/>
              <p:cNvSpPr/>
              <p:nvPr/>
            </p:nvSpPr>
            <p:spPr bwMode="auto">
              <a:xfrm>
                <a:off x="1430" y="3618"/>
                <a:ext cx="427" cy="32"/>
              </a:xfrm>
              <a:custGeom>
                <a:avLst/>
                <a:gdLst>
                  <a:gd name="T0" fmla="*/ 0 w 380"/>
                  <a:gd name="T1" fmla="*/ 17 h 29"/>
                  <a:gd name="T2" fmla="*/ 57 w 380"/>
                  <a:gd name="T3" fmla="*/ 12 h 29"/>
                  <a:gd name="T4" fmla="*/ 152 w 380"/>
                  <a:gd name="T5" fmla="*/ 13 h 29"/>
                  <a:gd name="T6" fmla="*/ 253 w 380"/>
                  <a:gd name="T7" fmla="*/ 14 h 29"/>
                  <a:gd name="T8" fmla="*/ 310 w 380"/>
                  <a:gd name="T9" fmla="*/ 15 h 29"/>
                  <a:gd name="T10" fmla="*/ 314 w 380"/>
                  <a:gd name="T11" fmla="*/ 15 h 29"/>
                  <a:gd name="T12" fmla="*/ 344 w 380"/>
                  <a:gd name="T13" fmla="*/ 14 h 29"/>
                  <a:gd name="T14" fmla="*/ 380 w 380"/>
                  <a:gd name="T15" fmla="*/ 20 h 29"/>
                  <a:gd name="T16" fmla="*/ 340 w 380"/>
                  <a:gd name="T17" fmla="*/ 20 h 29"/>
                  <a:gd name="T18" fmla="*/ 120 w 380"/>
                  <a:gd name="T19" fmla="*/ 20 h 29"/>
                  <a:gd name="T20" fmla="*/ 38 w 380"/>
                  <a:gd name="T21" fmla="*/ 21 h 29"/>
                  <a:gd name="T22" fmla="*/ 0 w 380"/>
                  <a:gd name="T23"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0" h="29">
                    <a:moveTo>
                      <a:pt x="0" y="17"/>
                    </a:moveTo>
                    <a:cubicBezTo>
                      <a:pt x="18" y="10"/>
                      <a:pt x="39" y="10"/>
                      <a:pt x="57" y="12"/>
                    </a:cubicBezTo>
                    <a:cubicBezTo>
                      <a:pt x="88" y="14"/>
                      <a:pt x="119" y="8"/>
                      <a:pt x="152" y="13"/>
                    </a:cubicBezTo>
                    <a:cubicBezTo>
                      <a:pt x="184" y="19"/>
                      <a:pt x="219" y="19"/>
                      <a:pt x="253" y="14"/>
                    </a:cubicBezTo>
                    <a:cubicBezTo>
                      <a:pt x="272" y="12"/>
                      <a:pt x="291" y="10"/>
                      <a:pt x="310" y="15"/>
                    </a:cubicBezTo>
                    <a:cubicBezTo>
                      <a:pt x="311" y="15"/>
                      <a:pt x="313" y="15"/>
                      <a:pt x="314" y="15"/>
                    </a:cubicBezTo>
                    <a:cubicBezTo>
                      <a:pt x="324" y="15"/>
                      <a:pt x="331" y="0"/>
                      <a:pt x="344" y="14"/>
                    </a:cubicBezTo>
                    <a:cubicBezTo>
                      <a:pt x="350" y="21"/>
                      <a:pt x="368" y="15"/>
                      <a:pt x="380" y="20"/>
                    </a:cubicBezTo>
                    <a:cubicBezTo>
                      <a:pt x="367" y="29"/>
                      <a:pt x="353" y="20"/>
                      <a:pt x="340" y="20"/>
                    </a:cubicBezTo>
                    <a:cubicBezTo>
                      <a:pt x="266" y="17"/>
                      <a:pt x="193" y="23"/>
                      <a:pt x="120" y="20"/>
                    </a:cubicBezTo>
                    <a:cubicBezTo>
                      <a:pt x="92" y="19"/>
                      <a:pt x="65" y="20"/>
                      <a:pt x="38" y="21"/>
                    </a:cubicBezTo>
                    <a:cubicBezTo>
                      <a:pt x="26" y="21"/>
                      <a:pt x="11" y="27"/>
                      <a:pt x="0" y="17"/>
                    </a:cubicBezTo>
                    <a:close/>
                  </a:path>
                </a:pathLst>
              </a:custGeom>
              <a:solidFill>
                <a:srgbClr val="81BD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673"/>
              <p:cNvSpPr/>
              <p:nvPr/>
            </p:nvSpPr>
            <p:spPr bwMode="auto">
              <a:xfrm>
                <a:off x="720" y="3612"/>
                <a:ext cx="100" cy="33"/>
              </a:xfrm>
              <a:custGeom>
                <a:avLst/>
                <a:gdLst>
                  <a:gd name="T0" fmla="*/ 31 w 89"/>
                  <a:gd name="T1" fmla="*/ 21 h 29"/>
                  <a:gd name="T2" fmla="*/ 10 w 89"/>
                  <a:gd name="T3" fmla="*/ 13 h 29"/>
                  <a:gd name="T4" fmla="*/ 1 w 89"/>
                  <a:gd name="T5" fmla="*/ 5 h 29"/>
                  <a:gd name="T6" fmla="*/ 11 w 89"/>
                  <a:gd name="T7" fmla="*/ 1 h 29"/>
                  <a:gd name="T8" fmla="*/ 89 w 89"/>
                  <a:gd name="T9" fmla="*/ 1 h 29"/>
                  <a:gd name="T10" fmla="*/ 63 w 89"/>
                  <a:gd name="T11" fmla="*/ 21 h 29"/>
                  <a:gd name="T12" fmla="*/ 31 w 89"/>
                  <a:gd name="T13" fmla="*/ 21 h 29"/>
                </a:gdLst>
                <a:ahLst/>
                <a:cxnLst>
                  <a:cxn ang="0">
                    <a:pos x="T0" y="T1"/>
                  </a:cxn>
                  <a:cxn ang="0">
                    <a:pos x="T2" y="T3"/>
                  </a:cxn>
                  <a:cxn ang="0">
                    <a:pos x="T4" y="T5"/>
                  </a:cxn>
                  <a:cxn ang="0">
                    <a:pos x="T6" y="T7"/>
                  </a:cxn>
                  <a:cxn ang="0">
                    <a:pos x="T8" y="T9"/>
                  </a:cxn>
                  <a:cxn ang="0">
                    <a:pos x="T10" y="T11"/>
                  </a:cxn>
                  <a:cxn ang="0">
                    <a:pos x="T12" y="T13"/>
                  </a:cxn>
                </a:cxnLst>
                <a:rect l="0" t="0" r="r" b="b"/>
                <a:pathLst>
                  <a:path w="89" h="29">
                    <a:moveTo>
                      <a:pt x="31" y="21"/>
                    </a:moveTo>
                    <a:cubicBezTo>
                      <a:pt x="27" y="11"/>
                      <a:pt x="17" y="16"/>
                      <a:pt x="10" y="13"/>
                    </a:cubicBezTo>
                    <a:cubicBezTo>
                      <a:pt x="6" y="11"/>
                      <a:pt x="0" y="11"/>
                      <a:pt x="1" y="5"/>
                    </a:cubicBezTo>
                    <a:cubicBezTo>
                      <a:pt x="2" y="0"/>
                      <a:pt x="7" y="1"/>
                      <a:pt x="11" y="1"/>
                    </a:cubicBezTo>
                    <a:cubicBezTo>
                      <a:pt x="37" y="5"/>
                      <a:pt x="62" y="10"/>
                      <a:pt x="89" y="1"/>
                    </a:cubicBezTo>
                    <a:cubicBezTo>
                      <a:pt x="84" y="14"/>
                      <a:pt x="68" y="10"/>
                      <a:pt x="63" y="21"/>
                    </a:cubicBezTo>
                    <a:cubicBezTo>
                      <a:pt x="52" y="18"/>
                      <a:pt x="42" y="29"/>
                      <a:pt x="31" y="21"/>
                    </a:cubicBezTo>
                    <a:close/>
                  </a:path>
                </a:pathLst>
              </a:custGeom>
              <a:solidFill>
                <a:srgbClr val="63A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674"/>
              <p:cNvSpPr/>
              <p:nvPr/>
            </p:nvSpPr>
            <p:spPr bwMode="auto">
              <a:xfrm>
                <a:off x="571" y="3619"/>
                <a:ext cx="90" cy="33"/>
              </a:xfrm>
              <a:custGeom>
                <a:avLst/>
                <a:gdLst>
                  <a:gd name="T0" fmla="*/ 0 w 80"/>
                  <a:gd name="T1" fmla="*/ 8 h 29"/>
                  <a:gd name="T2" fmla="*/ 30 w 80"/>
                  <a:gd name="T3" fmla="*/ 2 h 29"/>
                  <a:gd name="T4" fmla="*/ 34 w 80"/>
                  <a:gd name="T5" fmla="*/ 0 h 29"/>
                  <a:gd name="T6" fmla="*/ 78 w 80"/>
                  <a:gd name="T7" fmla="*/ 12 h 29"/>
                  <a:gd name="T8" fmla="*/ 80 w 80"/>
                  <a:gd name="T9" fmla="*/ 15 h 29"/>
                  <a:gd name="T10" fmla="*/ 21 w 80"/>
                  <a:gd name="T11" fmla="*/ 15 h 29"/>
                  <a:gd name="T12" fmla="*/ 0 w 80"/>
                  <a:gd name="T13" fmla="*/ 8 h 29"/>
                </a:gdLst>
                <a:ahLst/>
                <a:cxnLst>
                  <a:cxn ang="0">
                    <a:pos x="T0" y="T1"/>
                  </a:cxn>
                  <a:cxn ang="0">
                    <a:pos x="T2" y="T3"/>
                  </a:cxn>
                  <a:cxn ang="0">
                    <a:pos x="T4" y="T5"/>
                  </a:cxn>
                  <a:cxn ang="0">
                    <a:pos x="T6" y="T7"/>
                  </a:cxn>
                  <a:cxn ang="0">
                    <a:pos x="T8" y="T9"/>
                  </a:cxn>
                  <a:cxn ang="0">
                    <a:pos x="T10" y="T11"/>
                  </a:cxn>
                  <a:cxn ang="0">
                    <a:pos x="T12" y="T13"/>
                  </a:cxn>
                </a:cxnLst>
                <a:rect l="0" t="0" r="r" b="b"/>
                <a:pathLst>
                  <a:path w="80" h="29">
                    <a:moveTo>
                      <a:pt x="0" y="8"/>
                    </a:moveTo>
                    <a:cubicBezTo>
                      <a:pt x="10" y="7"/>
                      <a:pt x="21" y="8"/>
                      <a:pt x="30" y="2"/>
                    </a:cubicBezTo>
                    <a:cubicBezTo>
                      <a:pt x="31" y="1"/>
                      <a:pt x="34" y="0"/>
                      <a:pt x="34" y="0"/>
                    </a:cubicBezTo>
                    <a:cubicBezTo>
                      <a:pt x="45" y="18"/>
                      <a:pt x="63" y="8"/>
                      <a:pt x="78" y="12"/>
                    </a:cubicBezTo>
                    <a:cubicBezTo>
                      <a:pt x="79" y="12"/>
                      <a:pt x="79" y="14"/>
                      <a:pt x="80" y="15"/>
                    </a:cubicBezTo>
                    <a:cubicBezTo>
                      <a:pt x="60" y="29"/>
                      <a:pt x="41" y="13"/>
                      <a:pt x="21" y="15"/>
                    </a:cubicBezTo>
                    <a:cubicBezTo>
                      <a:pt x="13" y="16"/>
                      <a:pt x="2" y="23"/>
                      <a:pt x="0" y="8"/>
                    </a:cubicBezTo>
                    <a:close/>
                  </a:path>
                </a:pathLst>
              </a:custGeom>
              <a:solidFill>
                <a:srgbClr val="A3C9D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675"/>
              <p:cNvSpPr/>
              <p:nvPr/>
            </p:nvSpPr>
            <p:spPr bwMode="auto">
              <a:xfrm>
                <a:off x="1155" y="3616"/>
                <a:ext cx="41" cy="23"/>
              </a:xfrm>
              <a:custGeom>
                <a:avLst/>
                <a:gdLst>
                  <a:gd name="T0" fmla="*/ 20 w 36"/>
                  <a:gd name="T1" fmla="*/ 18 h 21"/>
                  <a:gd name="T2" fmla="*/ 0 w 36"/>
                  <a:gd name="T3" fmla="*/ 6 h 21"/>
                  <a:gd name="T4" fmla="*/ 25 w 36"/>
                  <a:gd name="T5" fmla="*/ 7 h 21"/>
                  <a:gd name="T6" fmla="*/ 24 w 36"/>
                  <a:gd name="T7" fmla="*/ 18 h 21"/>
                  <a:gd name="T8" fmla="*/ 20 w 36"/>
                  <a:gd name="T9" fmla="*/ 18 h 21"/>
                </a:gdLst>
                <a:ahLst/>
                <a:cxnLst>
                  <a:cxn ang="0">
                    <a:pos x="T0" y="T1"/>
                  </a:cxn>
                  <a:cxn ang="0">
                    <a:pos x="T2" y="T3"/>
                  </a:cxn>
                  <a:cxn ang="0">
                    <a:pos x="T4" y="T5"/>
                  </a:cxn>
                  <a:cxn ang="0">
                    <a:pos x="T6" y="T7"/>
                  </a:cxn>
                  <a:cxn ang="0">
                    <a:pos x="T8" y="T9"/>
                  </a:cxn>
                </a:cxnLst>
                <a:rect l="0" t="0" r="r" b="b"/>
                <a:pathLst>
                  <a:path w="36" h="21">
                    <a:moveTo>
                      <a:pt x="20" y="18"/>
                    </a:moveTo>
                    <a:cubicBezTo>
                      <a:pt x="16" y="10"/>
                      <a:pt x="1" y="20"/>
                      <a:pt x="0" y="6"/>
                    </a:cubicBezTo>
                    <a:cubicBezTo>
                      <a:pt x="8" y="0"/>
                      <a:pt x="17" y="5"/>
                      <a:pt x="25" y="7"/>
                    </a:cubicBezTo>
                    <a:cubicBezTo>
                      <a:pt x="36" y="10"/>
                      <a:pt x="25" y="14"/>
                      <a:pt x="24" y="18"/>
                    </a:cubicBezTo>
                    <a:cubicBezTo>
                      <a:pt x="22" y="21"/>
                      <a:pt x="21" y="21"/>
                      <a:pt x="20" y="18"/>
                    </a:cubicBezTo>
                    <a:close/>
                  </a:path>
                </a:pathLst>
              </a:custGeom>
              <a:solidFill>
                <a:srgbClr val="4295A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676"/>
              <p:cNvSpPr/>
              <p:nvPr/>
            </p:nvSpPr>
            <p:spPr bwMode="auto">
              <a:xfrm>
                <a:off x="1003" y="3686"/>
                <a:ext cx="59" cy="17"/>
              </a:xfrm>
              <a:custGeom>
                <a:avLst/>
                <a:gdLst>
                  <a:gd name="T0" fmla="*/ 53 w 53"/>
                  <a:gd name="T1" fmla="*/ 15 h 15"/>
                  <a:gd name="T2" fmla="*/ 0 w 53"/>
                  <a:gd name="T3" fmla="*/ 2 h 15"/>
                  <a:gd name="T4" fmla="*/ 53 w 53"/>
                  <a:gd name="T5" fmla="*/ 15 h 15"/>
                </a:gdLst>
                <a:ahLst/>
                <a:cxnLst>
                  <a:cxn ang="0">
                    <a:pos x="T0" y="T1"/>
                  </a:cxn>
                  <a:cxn ang="0">
                    <a:pos x="T2" y="T3"/>
                  </a:cxn>
                  <a:cxn ang="0">
                    <a:pos x="T4" y="T5"/>
                  </a:cxn>
                </a:cxnLst>
                <a:rect l="0" t="0" r="r" b="b"/>
                <a:pathLst>
                  <a:path w="53" h="15">
                    <a:moveTo>
                      <a:pt x="53" y="15"/>
                    </a:moveTo>
                    <a:cubicBezTo>
                      <a:pt x="35" y="11"/>
                      <a:pt x="18" y="7"/>
                      <a:pt x="0" y="2"/>
                    </a:cubicBezTo>
                    <a:cubicBezTo>
                      <a:pt x="18" y="4"/>
                      <a:pt x="38" y="0"/>
                      <a:pt x="53" y="15"/>
                    </a:cubicBezTo>
                    <a:close/>
                  </a:path>
                </a:pathLst>
              </a:custGeom>
              <a:solidFill>
                <a:srgbClr val="73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677"/>
              <p:cNvSpPr/>
              <p:nvPr/>
            </p:nvSpPr>
            <p:spPr bwMode="auto">
              <a:xfrm>
                <a:off x="1396" y="1025"/>
                <a:ext cx="192" cy="204"/>
              </a:xfrm>
              <a:custGeom>
                <a:avLst/>
                <a:gdLst>
                  <a:gd name="T0" fmla="*/ 90 w 171"/>
                  <a:gd name="T1" fmla="*/ 0 h 182"/>
                  <a:gd name="T2" fmla="*/ 102 w 171"/>
                  <a:gd name="T3" fmla="*/ 1 h 182"/>
                  <a:gd name="T4" fmla="*/ 125 w 171"/>
                  <a:gd name="T5" fmla="*/ 42 h 182"/>
                  <a:gd name="T6" fmla="*/ 157 w 171"/>
                  <a:gd name="T7" fmla="*/ 127 h 182"/>
                  <a:gd name="T8" fmla="*/ 171 w 171"/>
                  <a:gd name="T9" fmla="*/ 169 h 182"/>
                  <a:gd name="T10" fmla="*/ 166 w 171"/>
                  <a:gd name="T11" fmla="*/ 179 h 182"/>
                  <a:gd name="T12" fmla="*/ 154 w 171"/>
                  <a:gd name="T13" fmla="*/ 175 h 182"/>
                  <a:gd name="T14" fmla="*/ 142 w 171"/>
                  <a:gd name="T15" fmla="*/ 172 h 182"/>
                  <a:gd name="T16" fmla="*/ 131 w 171"/>
                  <a:gd name="T17" fmla="*/ 169 h 182"/>
                  <a:gd name="T18" fmla="*/ 122 w 171"/>
                  <a:gd name="T19" fmla="*/ 168 h 182"/>
                  <a:gd name="T20" fmla="*/ 104 w 171"/>
                  <a:gd name="T21" fmla="*/ 167 h 182"/>
                  <a:gd name="T22" fmla="*/ 74 w 171"/>
                  <a:gd name="T23" fmla="*/ 165 h 182"/>
                  <a:gd name="T24" fmla="*/ 26 w 171"/>
                  <a:gd name="T25" fmla="*/ 172 h 182"/>
                  <a:gd name="T26" fmla="*/ 19 w 171"/>
                  <a:gd name="T27" fmla="*/ 131 h 182"/>
                  <a:gd name="T28" fmla="*/ 41 w 171"/>
                  <a:gd name="T29" fmla="*/ 45 h 182"/>
                  <a:gd name="T30" fmla="*/ 85 w 171"/>
                  <a:gd name="T31" fmla="*/ 3 h 182"/>
                  <a:gd name="T32" fmla="*/ 90 w 171"/>
                  <a:gd name="T33"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182">
                    <a:moveTo>
                      <a:pt x="90" y="0"/>
                    </a:moveTo>
                    <a:cubicBezTo>
                      <a:pt x="94" y="0"/>
                      <a:pt x="98" y="1"/>
                      <a:pt x="102" y="1"/>
                    </a:cubicBezTo>
                    <a:cubicBezTo>
                      <a:pt x="118" y="10"/>
                      <a:pt x="119" y="27"/>
                      <a:pt x="125" y="42"/>
                    </a:cubicBezTo>
                    <a:cubicBezTo>
                      <a:pt x="135" y="70"/>
                      <a:pt x="143" y="100"/>
                      <a:pt x="157" y="127"/>
                    </a:cubicBezTo>
                    <a:cubicBezTo>
                      <a:pt x="164" y="141"/>
                      <a:pt x="171" y="153"/>
                      <a:pt x="171" y="169"/>
                    </a:cubicBezTo>
                    <a:cubicBezTo>
                      <a:pt x="171" y="175"/>
                      <a:pt x="168" y="176"/>
                      <a:pt x="166" y="179"/>
                    </a:cubicBezTo>
                    <a:cubicBezTo>
                      <a:pt x="162" y="178"/>
                      <a:pt x="158" y="176"/>
                      <a:pt x="154" y="175"/>
                    </a:cubicBezTo>
                    <a:cubicBezTo>
                      <a:pt x="150" y="174"/>
                      <a:pt x="145" y="176"/>
                      <a:pt x="142" y="172"/>
                    </a:cubicBezTo>
                    <a:cubicBezTo>
                      <a:pt x="138" y="171"/>
                      <a:pt x="134" y="170"/>
                      <a:pt x="131" y="169"/>
                    </a:cubicBezTo>
                    <a:cubicBezTo>
                      <a:pt x="128" y="170"/>
                      <a:pt x="124" y="170"/>
                      <a:pt x="122" y="168"/>
                    </a:cubicBezTo>
                    <a:cubicBezTo>
                      <a:pt x="121" y="168"/>
                      <a:pt x="105" y="166"/>
                      <a:pt x="104" y="167"/>
                    </a:cubicBezTo>
                    <a:cubicBezTo>
                      <a:pt x="94" y="182"/>
                      <a:pt x="85" y="161"/>
                      <a:pt x="74" y="165"/>
                    </a:cubicBezTo>
                    <a:cubicBezTo>
                      <a:pt x="59" y="170"/>
                      <a:pt x="42" y="170"/>
                      <a:pt x="26" y="172"/>
                    </a:cubicBezTo>
                    <a:cubicBezTo>
                      <a:pt x="0" y="163"/>
                      <a:pt x="14" y="143"/>
                      <a:pt x="19" y="131"/>
                    </a:cubicBezTo>
                    <a:cubicBezTo>
                      <a:pt x="30" y="103"/>
                      <a:pt x="35" y="74"/>
                      <a:pt x="41" y="45"/>
                    </a:cubicBezTo>
                    <a:cubicBezTo>
                      <a:pt x="48" y="12"/>
                      <a:pt x="52" y="8"/>
                      <a:pt x="85" y="3"/>
                    </a:cubicBezTo>
                    <a:cubicBezTo>
                      <a:pt x="87" y="3"/>
                      <a:pt x="88" y="1"/>
                      <a:pt x="90" y="0"/>
                    </a:cubicBezTo>
                    <a:close/>
                  </a:path>
                </a:pathLst>
              </a:custGeom>
              <a:solidFill>
                <a:srgbClr val="2451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678"/>
              <p:cNvSpPr/>
              <p:nvPr/>
            </p:nvSpPr>
            <p:spPr bwMode="auto">
              <a:xfrm>
                <a:off x="836" y="724"/>
                <a:ext cx="249" cy="264"/>
              </a:xfrm>
              <a:custGeom>
                <a:avLst/>
                <a:gdLst>
                  <a:gd name="T0" fmla="*/ 0 w 221"/>
                  <a:gd name="T1" fmla="*/ 0 h 235"/>
                  <a:gd name="T2" fmla="*/ 130 w 221"/>
                  <a:gd name="T3" fmla="*/ 119 h 235"/>
                  <a:gd name="T4" fmla="*/ 116 w 221"/>
                  <a:gd name="T5" fmla="*/ 80 h 235"/>
                  <a:gd name="T6" fmla="*/ 116 w 221"/>
                  <a:gd name="T7" fmla="*/ 75 h 235"/>
                  <a:gd name="T8" fmla="*/ 138 w 221"/>
                  <a:gd name="T9" fmla="*/ 91 h 235"/>
                  <a:gd name="T10" fmla="*/ 167 w 221"/>
                  <a:gd name="T11" fmla="*/ 120 h 235"/>
                  <a:gd name="T12" fmla="*/ 180 w 221"/>
                  <a:gd name="T13" fmla="*/ 144 h 235"/>
                  <a:gd name="T14" fmla="*/ 198 w 221"/>
                  <a:gd name="T15" fmla="*/ 177 h 235"/>
                  <a:gd name="T16" fmla="*/ 196 w 221"/>
                  <a:gd name="T17" fmla="*/ 156 h 235"/>
                  <a:gd name="T18" fmla="*/ 207 w 221"/>
                  <a:gd name="T19" fmla="*/ 156 h 235"/>
                  <a:gd name="T20" fmla="*/ 221 w 221"/>
                  <a:gd name="T21" fmla="*/ 193 h 235"/>
                  <a:gd name="T22" fmla="*/ 206 w 221"/>
                  <a:gd name="T23" fmla="*/ 193 h 235"/>
                  <a:gd name="T24" fmla="*/ 207 w 221"/>
                  <a:gd name="T25" fmla="*/ 210 h 235"/>
                  <a:gd name="T26" fmla="*/ 195 w 221"/>
                  <a:gd name="T27" fmla="*/ 208 h 235"/>
                  <a:gd name="T28" fmla="*/ 198 w 221"/>
                  <a:gd name="T29" fmla="*/ 223 h 235"/>
                  <a:gd name="T30" fmla="*/ 181 w 221"/>
                  <a:gd name="T31" fmla="*/ 232 h 235"/>
                  <a:gd name="T32" fmla="*/ 166 w 221"/>
                  <a:gd name="T33" fmla="*/ 235 h 235"/>
                  <a:gd name="T34" fmla="*/ 161 w 221"/>
                  <a:gd name="T35" fmla="*/ 215 h 235"/>
                  <a:gd name="T36" fmla="*/ 95 w 221"/>
                  <a:gd name="T37" fmla="*/ 112 h 235"/>
                  <a:gd name="T38" fmla="*/ 111 w 221"/>
                  <a:gd name="T39" fmla="*/ 124 h 235"/>
                  <a:gd name="T40" fmla="*/ 100 w 221"/>
                  <a:gd name="T41" fmla="*/ 104 h 235"/>
                  <a:gd name="T42" fmla="*/ 9 w 221"/>
                  <a:gd name="T43" fmla="*/ 12 h 235"/>
                  <a:gd name="T44" fmla="*/ 0 w 221"/>
                  <a:gd name="T45"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1" h="235">
                    <a:moveTo>
                      <a:pt x="0" y="0"/>
                    </a:moveTo>
                    <a:cubicBezTo>
                      <a:pt x="50" y="32"/>
                      <a:pt x="92" y="73"/>
                      <a:pt x="130" y="119"/>
                    </a:cubicBezTo>
                    <a:cubicBezTo>
                      <a:pt x="122" y="107"/>
                      <a:pt x="119" y="94"/>
                      <a:pt x="116" y="80"/>
                    </a:cubicBezTo>
                    <a:cubicBezTo>
                      <a:pt x="116" y="79"/>
                      <a:pt x="116" y="77"/>
                      <a:pt x="116" y="75"/>
                    </a:cubicBezTo>
                    <a:cubicBezTo>
                      <a:pt x="126" y="77"/>
                      <a:pt x="131" y="85"/>
                      <a:pt x="138" y="91"/>
                    </a:cubicBezTo>
                    <a:cubicBezTo>
                      <a:pt x="147" y="101"/>
                      <a:pt x="155" y="113"/>
                      <a:pt x="167" y="120"/>
                    </a:cubicBezTo>
                    <a:cubicBezTo>
                      <a:pt x="175" y="125"/>
                      <a:pt x="178" y="135"/>
                      <a:pt x="180" y="144"/>
                    </a:cubicBezTo>
                    <a:cubicBezTo>
                      <a:pt x="183" y="156"/>
                      <a:pt x="189" y="167"/>
                      <a:pt x="198" y="177"/>
                    </a:cubicBezTo>
                    <a:cubicBezTo>
                      <a:pt x="200" y="169"/>
                      <a:pt x="192" y="163"/>
                      <a:pt x="196" y="156"/>
                    </a:cubicBezTo>
                    <a:cubicBezTo>
                      <a:pt x="199" y="156"/>
                      <a:pt x="203" y="156"/>
                      <a:pt x="207" y="156"/>
                    </a:cubicBezTo>
                    <a:cubicBezTo>
                      <a:pt x="216" y="167"/>
                      <a:pt x="213" y="182"/>
                      <a:pt x="221" y="193"/>
                    </a:cubicBezTo>
                    <a:cubicBezTo>
                      <a:pt x="215" y="200"/>
                      <a:pt x="212" y="185"/>
                      <a:pt x="206" y="193"/>
                    </a:cubicBezTo>
                    <a:cubicBezTo>
                      <a:pt x="200" y="200"/>
                      <a:pt x="208" y="205"/>
                      <a:pt x="207" y="210"/>
                    </a:cubicBezTo>
                    <a:cubicBezTo>
                      <a:pt x="201" y="214"/>
                      <a:pt x="199" y="203"/>
                      <a:pt x="195" y="208"/>
                    </a:cubicBezTo>
                    <a:cubicBezTo>
                      <a:pt x="190" y="213"/>
                      <a:pt x="199" y="217"/>
                      <a:pt x="198" y="223"/>
                    </a:cubicBezTo>
                    <a:cubicBezTo>
                      <a:pt x="191" y="222"/>
                      <a:pt x="179" y="213"/>
                      <a:pt x="181" y="232"/>
                    </a:cubicBezTo>
                    <a:cubicBezTo>
                      <a:pt x="176" y="233"/>
                      <a:pt x="171" y="234"/>
                      <a:pt x="166" y="235"/>
                    </a:cubicBezTo>
                    <a:cubicBezTo>
                      <a:pt x="170" y="227"/>
                      <a:pt x="165" y="221"/>
                      <a:pt x="161" y="215"/>
                    </a:cubicBezTo>
                    <a:cubicBezTo>
                      <a:pt x="140" y="181"/>
                      <a:pt x="120" y="146"/>
                      <a:pt x="95" y="112"/>
                    </a:cubicBezTo>
                    <a:cubicBezTo>
                      <a:pt x="103" y="112"/>
                      <a:pt x="105" y="120"/>
                      <a:pt x="111" y="124"/>
                    </a:cubicBezTo>
                    <a:cubicBezTo>
                      <a:pt x="111" y="114"/>
                      <a:pt x="104" y="110"/>
                      <a:pt x="100" y="104"/>
                    </a:cubicBezTo>
                    <a:cubicBezTo>
                      <a:pt x="75" y="68"/>
                      <a:pt x="41" y="41"/>
                      <a:pt x="9" y="12"/>
                    </a:cubicBezTo>
                    <a:cubicBezTo>
                      <a:pt x="6" y="8"/>
                      <a:pt x="0" y="6"/>
                      <a:pt x="0" y="0"/>
                    </a:cubicBezTo>
                    <a:close/>
                  </a:path>
                </a:pathLst>
              </a:custGeom>
              <a:solidFill>
                <a:srgbClr val="5641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Freeform 679"/>
              <p:cNvSpPr/>
              <p:nvPr/>
            </p:nvSpPr>
            <p:spPr bwMode="auto">
              <a:xfrm>
                <a:off x="820" y="824"/>
                <a:ext cx="192" cy="204"/>
              </a:xfrm>
              <a:custGeom>
                <a:avLst/>
                <a:gdLst>
                  <a:gd name="T0" fmla="*/ 63 w 170"/>
                  <a:gd name="T1" fmla="*/ 25 h 182"/>
                  <a:gd name="T2" fmla="*/ 136 w 170"/>
                  <a:gd name="T3" fmla="*/ 87 h 182"/>
                  <a:gd name="T4" fmla="*/ 157 w 170"/>
                  <a:gd name="T5" fmla="*/ 131 h 182"/>
                  <a:gd name="T6" fmla="*/ 170 w 170"/>
                  <a:gd name="T7" fmla="*/ 155 h 182"/>
                  <a:gd name="T8" fmla="*/ 159 w 170"/>
                  <a:gd name="T9" fmla="*/ 182 h 182"/>
                  <a:gd name="T10" fmla="*/ 152 w 170"/>
                  <a:gd name="T11" fmla="*/ 176 h 182"/>
                  <a:gd name="T12" fmla="*/ 86 w 170"/>
                  <a:gd name="T13" fmla="*/ 93 h 182"/>
                  <a:gd name="T14" fmla="*/ 74 w 170"/>
                  <a:gd name="T15" fmla="*/ 89 h 182"/>
                  <a:gd name="T16" fmla="*/ 72 w 170"/>
                  <a:gd name="T17" fmla="*/ 87 h 182"/>
                  <a:gd name="T18" fmla="*/ 27 w 170"/>
                  <a:gd name="T19" fmla="*/ 50 h 182"/>
                  <a:gd name="T20" fmla="*/ 3 w 170"/>
                  <a:gd name="T21" fmla="*/ 11 h 182"/>
                  <a:gd name="T22" fmla="*/ 4 w 170"/>
                  <a:gd name="T23" fmla="*/ 2 h 182"/>
                  <a:gd name="T24" fmla="*/ 13 w 170"/>
                  <a:gd name="T25" fmla="*/ 5 h 182"/>
                  <a:gd name="T26" fmla="*/ 54 w 170"/>
                  <a:gd name="T27" fmla="*/ 39 h 182"/>
                  <a:gd name="T28" fmla="*/ 54 w 170"/>
                  <a:gd name="T29" fmla="*/ 39 h 182"/>
                  <a:gd name="T30" fmla="*/ 137 w 170"/>
                  <a:gd name="T31" fmla="*/ 123 h 182"/>
                  <a:gd name="T32" fmla="*/ 147 w 170"/>
                  <a:gd name="T33" fmla="*/ 135 h 182"/>
                  <a:gd name="T34" fmla="*/ 73 w 170"/>
                  <a:gd name="T35" fmla="*/ 47 h 182"/>
                  <a:gd name="T36" fmla="*/ 63 w 170"/>
                  <a:gd name="T37" fmla="*/ 25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0" h="182">
                    <a:moveTo>
                      <a:pt x="63" y="25"/>
                    </a:moveTo>
                    <a:cubicBezTo>
                      <a:pt x="99" y="31"/>
                      <a:pt x="113" y="64"/>
                      <a:pt x="136" y="87"/>
                    </a:cubicBezTo>
                    <a:cubicBezTo>
                      <a:pt x="138" y="104"/>
                      <a:pt x="148" y="117"/>
                      <a:pt x="157" y="131"/>
                    </a:cubicBezTo>
                    <a:cubicBezTo>
                      <a:pt x="162" y="139"/>
                      <a:pt x="167" y="146"/>
                      <a:pt x="170" y="155"/>
                    </a:cubicBezTo>
                    <a:cubicBezTo>
                      <a:pt x="170" y="166"/>
                      <a:pt x="163" y="173"/>
                      <a:pt x="159" y="182"/>
                    </a:cubicBezTo>
                    <a:cubicBezTo>
                      <a:pt x="156" y="182"/>
                      <a:pt x="154" y="180"/>
                      <a:pt x="152" y="176"/>
                    </a:cubicBezTo>
                    <a:cubicBezTo>
                      <a:pt x="134" y="145"/>
                      <a:pt x="109" y="120"/>
                      <a:pt x="86" y="93"/>
                    </a:cubicBezTo>
                    <a:cubicBezTo>
                      <a:pt x="81" y="88"/>
                      <a:pt x="75" y="97"/>
                      <a:pt x="74" y="89"/>
                    </a:cubicBezTo>
                    <a:cubicBezTo>
                      <a:pt x="73" y="88"/>
                      <a:pt x="73" y="88"/>
                      <a:pt x="72" y="87"/>
                    </a:cubicBezTo>
                    <a:cubicBezTo>
                      <a:pt x="54" y="78"/>
                      <a:pt x="37" y="65"/>
                      <a:pt x="27" y="50"/>
                    </a:cubicBezTo>
                    <a:cubicBezTo>
                      <a:pt x="18" y="38"/>
                      <a:pt x="9" y="24"/>
                      <a:pt x="3" y="11"/>
                    </a:cubicBezTo>
                    <a:cubicBezTo>
                      <a:pt x="1" y="7"/>
                      <a:pt x="0" y="4"/>
                      <a:pt x="4" y="2"/>
                    </a:cubicBezTo>
                    <a:cubicBezTo>
                      <a:pt x="8" y="0"/>
                      <a:pt x="11" y="2"/>
                      <a:pt x="13" y="5"/>
                    </a:cubicBezTo>
                    <a:cubicBezTo>
                      <a:pt x="26" y="17"/>
                      <a:pt x="40" y="28"/>
                      <a:pt x="54" y="39"/>
                    </a:cubicBezTo>
                    <a:cubicBezTo>
                      <a:pt x="54" y="39"/>
                      <a:pt x="54" y="39"/>
                      <a:pt x="54" y="39"/>
                    </a:cubicBezTo>
                    <a:cubicBezTo>
                      <a:pt x="87" y="61"/>
                      <a:pt x="113" y="91"/>
                      <a:pt x="137" y="123"/>
                    </a:cubicBezTo>
                    <a:cubicBezTo>
                      <a:pt x="141" y="127"/>
                      <a:pt x="145" y="131"/>
                      <a:pt x="147" y="135"/>
                    </a:cubicBezTo>
                    <a:cubicBezTo>
                      <a:pt x="126" y="104"/>
                      <a:pt x="98" y="77"/>
                      <a:pt x="73" y="47"/>
                    </a:cubicBezTo>
                    <a:cubicBezTo>
                      <a:pt x="68" y="41"/>
                      <a:pt x="61" y="35"/>
                      <a:pt x="63" y="25"/>
                    </a:cubicBezTo>
                    <a:close/>
                  </a:path>
                </a:pathLst>
              </a:custGeom>
              <a:solidFill>
                <a:srgbClr val="F0DA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Freeform 680"/>
              <p:cNvSpPr/>
              <p:nvPr/>
            </p:nvSpPr>
            <p:spPr bwMode="auto">
              <a:xfrm>
                <a:off x="1215" y="1056"/>
                <a:ext cx="99" cy="158"/>
              </a:xfrm>
              <a:custGeom>
                <a:avLst/>
                <a:gdLst>
                  <a:gd name="T0" fmla="*/ 71 w 88"/>
                  <a:gd name="T1" fmla="*/ 136 h 140"/>
                  <a:gd name="T2" fmla="*/ 43 w 88"/>
                  <a:gd name="T3" fmla="*/ 8 h 140"/>
                  <a:gd name="T4" fmla="*/ 35 w 88"/>
                  <a:gd name="T5" fmla="*/ 50 h 140"/>
                  <a:gd name="T6" fmla="*/ 51 w 88"/>
                  <a:gd name="T7" fmla="*/ 7 h 140"/>
                  <a:gd name="T8" fmla="*/ 56 w 88"/>
                  <a:gd name="T9" fmla="*/ 0 h 140"/>
                  <a:gd name="T10" fmla="*/ 71 w 88"/>
                  <a:gd name="T11" fmla="*/ 25 h 140"/>
                  <a:gd name="T12" fmla="*/ 87 w 88"/>
                  <a:gd name="T13" fmla="*/ 106 h 140"/>
                  <a:gd name="T14" fmla="*/ 83 w 88"/>
                  <a:gd name="T15" fmla="*/ 129 h 140"/>
                  <a:gd name="T16" fmla="*/ 71 w 88"/>
                  <a:gd name="T17" fmla="*/ 13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140">
                    <a:moveTo>
                      <a:pt x="71" y="136"/>
                    </a:moveTo>
                    <a:cubicBezTo>
                      <a:pt x="15" y="115"/>
                      <a:pt x="0" y="48"/>
                      <a:pt x="43" y="8"/>
                    </a:cubicBezTo>
                    <a:cubicBezTo>
                      <a:pt x="49" y="24"/>
                      <a:pt x="32" y="37"/>
                      <a:pt x="35" y="50"/>
                    </a:cubicBezTo>
                    <a:cubicBezTo>
                      <a:pt x="37" y="36"/>
                      <a:pt x="42" y="21"/>
                      <a:pt x="51" y="7"/>
                    </a:cubicBezTo>
                    <a:cubicBezTo>
                      <a:pt x="52" y="5"/>
                      <a:pt x="54" y="3"/>
                      <a:pt x="56" y="0"/>
                    </a:cubicBezTo>
                    <a:cubicBezTo>
                      <a:pt x="73" y="2"/>
                      <a:pt x="75" y="5"/>
                      <a:pt x="71" y="25"/>
                    </a:cubicBezTo>
                    <a:cubicBezTo>
                      <a:pt x="57" y="56"/>
                      <a:pt x="66" y="82"/>
                      <a:pt x="87" y="106"/>
                    </a:cubicBezTo>
                    <a:cubicBezTo>
                      <a:pt x="88" y="114"/>
                      <a:pt x="86" y="121"/>
                      <a:pt x="83" y="129"/>
                    </a:cubicBezTo>
                    <a:cubicBezTo>
                      <a:pt x="82" y="135"/>
                      <a:pt x="79" y="140"/>
                      <a:pt x="71" y="136"/>
                    </a:cubicBezTo>
                    <a:close/>
                  </a:path>
                </a:pathLst>
              </a:custGeom>
              <a:solidFill>
                <a:srgbClr val="EFD9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681"/>
              <p:cNvSpPr/>
              <p:nvPr/>
            </p:nvSpPr>
            <p:spPr bwMode="auto">
              <a:xfrm>
                <a:off x="1278" y="1046"/>
                <a:ext cx="85" cy="121"/>
              </a:xfrm>
              <a:custGeom>
                <a:avLst/>
                <a:gdLst>
                  <a:gd name="T0" fmla="*/ 11 w 76"/>
                  <a:gd name="T1" fmla="*/ 34 h 107"/>
                  <a:gd name="T2" fmla="*/ 0 w 76"/>
                  <a:gd name="T3" fmla="*/ 9 h 107"/>
                  <a:gd name="T4" fmla="*/ 46 w 76"/>
                  <a:gd name="T5" fmla="*/ 2 h 107"/>
                  <a:gd name="T6" fmla="*/ 34 w 76"/>
                  <a:gd name="T7" fmla="*/ 54 h 107"/>
                  <a:gd name="T8" fmla="*/ 33 w 76"/>
                  <a:gd name="T9" fmla="*/ 59 h 107"/>
                  <a:gd name="T10" fmla="*/ 33 w 76"/>
                  <a:gd name="T11" fmla="*/ 57 h 107"/>
                  <a:gd name="T12" fmla="*/ 47 w 76"/>
                  <a:gd name="T13" fmla="*/ 16 h 107"/>
                  <a:gd name="T14" fmla="*/ 63 w 76"/>
                  <a:gd name="T15" fmla="*/ 5 h 107"/>
                  <a:gd name="T16" fmla="*/ 70 w 76"/>
                  <a:gd name="T17" fmla="*/ 21 h 107"/>
                  <a:gd name="T18" fmla="*/ 55 w 76"/>
                  <a:gd name="T19" fmla="*/ 96 h 107"/>
                  <a:gd name="T20" fmla="*/ 50 w 76"/>
                  <a:gd name="T21" fmla="*/ 103 h 107"/>
                  <a:gd name="T22" fmla="*/ 39 w 76"/>
                  <a:gd name="T23" fmla="*/ 107 h 107"/>
                  <a:gd name="T24" fmla="*/ 8 w 76"/>
                  <a:gd name="T25" fmla="*/ 57 h 107"/>
                  <a:gd name="T26" fmla="*/ 11 w 76"/>
                  <a:gd name="T27" fmla="*/ 3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07">
                    <a:moveTo>
                      <a:pt x="11" y="34"/>
                    </a:moveTo>
                    <a:cubicBezTo>
                      <a:pt x="14" y="22"/>
                      <a:pt x="13" y="13"/>
                      <a:pt x="0" y="9"/>
                    </a:cubicBezTo>
                    <a:cubicBezTo>
                      <a:pt x="14" y="0"/>
                      <a:pt x="30" y="3"/>
                      <a:pt x="46" y="2"/>
                    </a:cubicBezTo>
                    <a:cubicBezTo>
                      <a:pt x="51" y="23"/>
                      <a:pt x="34" y="39"/>
                      <a:pt x="34" y="54"/>
                    </a:cubicBezTo>
                    <a:cubicBezTo>
                      <a:pt x="32" y="61"/>
                      <a:pt x="36" y="59"/>
                      <a:pt x="33" y="59"/>
                    </a:cubicBezTo>
                    <a:cubicBezTo>
                      <a:pt x="33" y="59"/>
                      <a:pt x="33" y="58"/>
                      <a:pt x="33" y="57"/>
                    </a:cubicBezTo>
                    <a:cubicBezTo>
                      <a:pt x="37" y="43"/>
                      <a:pt x="43" y="30"/>
                      <a:pt x="47" y="16"/>
                    </a:cubicBezTo>
                    <a:cubicBezTo>
                      <a:pt x="49" y="6"/>
                      <a:pt x="55" y="5"/>
                      <a:pt x="63" y="5"/>
                    </a:cubicBezTo>
                    <a:cubicBezTo>
                      <a:pt x="76" y="5"/>
                      <a:pt x="74" y="13"/>
                      <a:pt x="70" y="21"/>
                    </a:cubicBezTo>
                    <a:cubicBezTo>
                      <a:pt x="68" y="46"/>
                      <a:pt x="53" y="69"/>
                      <a:pt x="55" y="96"/>
                    </a:cubicBezTo>
                    <a:cubicBezTo>
                      <a:pt x="54" y="99"/>
                      <a:pt x="52" y="101"/>
                      <a:pt x="50" y="103"/>
                    </a:cubicBezTo>
                    <a:cubicBezTo>
                      <a:pt x="46" y="105"/>
                      <a:pt x="43" y="106"/>
                      <a:pt x="39" y="107"/>
                    </a:cubicBezTo>
                    <a:cubicBezTo>
                      <a:pt x="15" y="102"/>
                      <a:pt x="3" y="83"/>
                      <a:pt x="8" y="57"/>
                    </a:cubicBezTo>
                    <a:cubicBezTo>
                      <a:pt x="9" y="49"/>
                      <a:pt x="13" y="42"/>
                      <a:pt x="11" y="34"/>
                    </a:cubicBezTo>
                    <a:close/>
                  </a:path>
                </a:pathLst>
              </a:custGeom>
              <a:solidFill>
                <a:srgbClr val="EDD5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682"/>
              <p:cNvSpPr/>
              <p:nvPr/>
            </p:nvSpPr>
            <p:spPr bwMode="auto">
              <a:xfrm>
                <a:off x="978" y="719"/>
                <a:ext cx="186" cy="271"/>
              </a:xfrm>
              <a:custGeom>
                <a:avLst/>
                <a:gdLst>
                  <a:gd name="T0" fmla="*/ 158 w 166"/>
                  <a:gd name="T1" fmla="*/ 140 h 241"/>
                  <a:gd name="T2" fmla="*/ 147 w 166"/>
                  <a:gd name="T3" fmla="*/ 161 h 241"/>
                  <a:gd name="T4" fmla="*/ 116 w 166"/>
                  <a:gd name="T5" fmla="*/ 214 h 241"/>
                  <a:gd name="T6" fmla="*/ 102 w 166"/>
                  <a:gd name="T7" fmla="*/ 239 h 241"/>
                  <a:gd name="T8" fmla="*/ 82 w 166"/>
                  <a:gd name="T9" fmla="*/ 233 h 241"/>
                  <a:gd name="T10" fmla="*/ 116 w 166"/>
                  <a:gd name="T11" fmla="*/ 188 h 241"/>
                  <a:gd name="T12" fmla="*/ 117 w 166"/>
                  <a:gd name="T13" fmla="*/ 159 h 241"/>
                  <a:gd name="T14" fmla="*/ 0 w 166"/>
                  <a:gd name="T15" fmla="*/ 0 h 241"/>
                  <a:gd name="T16" fmla="*/ 122 w 166"/>
                  <a:gd name="T17" fmla="*/ 136 h 241"/>
                  <a:gd name="T18" fmla="*/ 113 w 166"/>
                  <a:gd name="T19" fmla="*/ 132 h 241"/>
                  <a:gd name="T20" fmla="*/ 124 w 166"/>
                  <a:gd name="T21" fmla="*/ 150 h 241"/>
                  <a:gd name="T22" fmla="*/ 122 w 166"/>
                  <a:gd name="T23" fmla="*/ 136 h 241"/>
                  <a:gd name="T24" fmla="*/ 140 w 166"/>
                  <a:gd name="T25" fmla="*/ 159 h 241"/>
                  <a:gd name="T26" fmla="*/ 144 w 166"/>
                  <a:gd name="T27" fmla="*/ 128 h 241"/>
                  <a:gd name="T28" fmla="*/ 158 w 166"/>
                  <a:gd name="T29" fmla="*/ 140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6" h="241">
                    <a:moveTo>
                      <a:pt x="158" y="140"/>
                    </a:moveTo>
                    <a:cubicBezTo>
                      <a:pt x="166" y="153"/>
                      <a:pt x="150" y="154"/>
                      <a:pt x="147" y="161"/>
                    </a:cubicBezTo>
                    <a:cubicBezTo>
                      <a:pt x="138" y="180"/>
                      <a:pt x="125" y="195"/>
                      <a:pt x="116" y="214"/>
                    </a:cubicBezTo>
                    <a:cubicBezTo>
                      <a:pt x="112" y="222"/>
                      <a:pt x="97" y="226"/>
                      <a:pt x="102" y="239"/>
                    </a:cubicBezTo>
                    <a:cubicBezTo>
                      <a:pt x="94" y="241"/>
                      <a:pt x="87" y="240"/>
                      <a:pt x="82" y="233"/>
                    </a:cubicBezTo>
                    <a:cubicBezTo>
                      <a:pt x="93" y="218"/>
                      <a:pt x="104" y="203"/>
                      <a:pt x="116" y="188"/>
                    </a:cubicBezTo>
                    <a:cubicBezTo>
                      <a:pt x="123" y="179"/>
                      <a:pt x="123" y="171"/>
                      <a:pt x="117" y="159"/>
                    </a:cubicBezTo>
                    <a:cubicBezTo>
                      <a:pt x="89" y="98"/>
                      <a:pt x="47" y="47"/>
                      <a:pt x="0" y="0"/>
                    </a:cubicBezTo>
                    <a:cubicBezTo>
                      <a:pt x="52" y="36"/>
                      <a:pt x="86" y="87"/>
                      <a:pt x="122" y="136"/>
                    </a:cubicBezTo>
                    <a:cubicBezTo>
                      <a:pt x="118" y="138"/>
                      <a:pt x="115" y="137"/>
                      <a:pt x="113" y="132"/>
                    </a:cubicBezTo>
                    <a:cubicBezTo>
                      <a:pt x="115" y="138"/>
                      <a:pt x="118" y="142"/>
                      <a:pt x="124" y="150"/>
                    </a:cubicBezTo>
                    <a:cubicBezTo>
                      <a:pt x="119" y="142"/>
                      <a:pt x="119" y="139"/>
                      <a:pt x="122" y="136"/>
                    </a:cubicBezTo>
                    <a:cubicBezTo>
                      <a:pt x="132" y="140"/>
                      <a:pt x="131" y="153"/>
                      <a:pt x="140" y="159"/>
                    </a:cubicBezTo>
                    <a:cubicBezTo>
                      <a:pt x="149" y="149"/>
                      <a:pt x="153" y="140"/>
                      <a:pt x="144" y="128"/>
                    </a:cubicBezTo>
                    <a:cubicBezTo>
                      <a:pt x="155" y="124"/>
                      <a:pt x="155" y="133"/>
                      <a:pt x="158" y="140"/>
                    </a:cubicBezTo>
                    <a:close/>
                  </a:path>
                </a:pathLst>
              </a:custGeom>
              <a:solidFill>
                <a:srgbClr val="7659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683"/>
              <p:cNvSpPr/>
              <p:nvPr/>
            </p:nvSpPr>
            <p:spPr bwMode="auto">
              <a:xfrm>
                <a:off x="1333" y="1064"/>
                <a:ext cx="62" cy="145"/>
              </a:xfrm>
              <a:custGeom>
                <a:avLst/>
                <a:gdLst>
                  <a:gd name="T0" fmla="*/ 2 w 55"/>
                  <a:gd name="T1" fmla="*/ 81 h 129"/>
                  <a:gd name="T2" fmla="*/ 21 w 55"/>
                  <a:gd name="T3" fmla="*/ 5 h 129"/>
                  <a:gd name="T4" fmla="*/ 49 w 55"/>
                  <a:gd name="T5" fmla="*/ 28 h 129"/>
                  <a:gd name="T6" fmla="*/ 51 w 55"/>
                  <a:gd name="T7" fmla="*/ 46 h 129"/>
                  <a:gd name="T8" fmla="*/ 30 w 55"/>
                  <a:gd name="T9" fmla="*/ 118 h 129"/>
                  <a:gd name="T10" fmla="*/ 11 w 55"/>
                  <a:gd name="T11" fmla="*/ 128 h 129"/>
                  <a:gd name="T12" fmla="*/ 11 w 55"/>
                  <a:gd name="T13" fmla="*/ 98 h 129"/>
                  <a:gd name="T14" fmla="*/ 8 w 55"/>
                  <a:gd name="T15" fmla="*/ 82 h 129"/>
                  <a:gd name="T16" fmla="*/ 22 w 55"/>
                  <a:gd name="T17" fmla="*/ 42 h 129"/>
                  <a:gd name="T18" fmla="*/ 2 w 55"/>
                  <a:gd name="T19" fmla="*/ 81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129">
                    <a:moveTo>
                      <a:pt x="2" y="81"/>
                    </a:moveTo>
                    <a:cubicBezTo>
                      <a:pt x="0" y="54"/>
                      <a:pt x="8" y="29"/>
                      <a:pt x="21" y="5"/>
                    </a:cubicBezTo>
                    <a:cubicBezTo>
                      <a:pt x="41" y="0"/>
                      <a:pt x="46" y="4"/>
                      <a:pt x="49" y="28"/>
                    </a:cubicBezTo>
                    <a:cubicBezTo>
                      <a:pt x="55" y="33"/>
                      <a:pt x="53" y="40"/>
                      <a:pt x="51" y="46"/>
                    </a:cubicBezTo>
                    <a:cubicBezTo>
                      <a:pt x="44" y="70"/>
                      <a:pt x="40" y="95"/>
                      <a:pt x="30" y="118"/>
                    </a:cubicBezTo>
                    <a:cubicBezTo>
                      <a:pt x="21" y="116"/>
                      <a:pt x="21" y="129"/>
                      <a:pt x="11" y="128"/>
                    </a:cubicBezTo>
                    <a:cubicBezTo>
                      <a:pt x="8" y="118"/>
                      <a:pt x="18" y="108"/>
                      <a:pt x="11" y="98"/>
                    </a:cubicBezTo>
                    <a:cubicBezTo>
                      <a:pt x="5" y="93"/>
                      <a:pt x="8" y="88"/>
                      <a:pt x="8" y="82"/>
                    </a:cubicBezTo>
                    <a:cubicBezTo>
                      <a:pt x="22" y="72"/>
                      <a:pt x="18" y="55"/>
                      <a:pt x="22" y="42"/>
                    </a:cubicBezTo>
                    <a:cubicBezTo>
                      <a:pt x="15" y="54"/>
                      <a:pt x="26" y="76"/>
                      <a:pt x="2" y="81"/>
                    </a:cubicBezTo>
                    <a:close/>
                  </a:path>
                </a:pathLst>
              </a:custGeom>
              <a:solidFill>
                <a:srgbClr val="C7AB9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684"/>
              <p:cNvSpPr/>
              <p:nvPr/>
            </p:nvSpPr>
            <p:spPr bwMode="auto">
              <a:xfrm>
                <a:off x="1367" y="1083"/>
                <a:ext cx="40" cy="114"/>
              </a:xfrm>
              <a:custGeom>
                <a:avLst/>
                <a:gdLst>
                  <a:gd name="T0" fmla="*/ 0 w 36"/>
                  <a:gd name="T1" fmla="*/ 101 h 101"/>
                  <a:gd name="T2" fmla="*/ 17 w 36"/>
                  <a:gd name="T3" fmla="*/ 22 h 101"/>
                  <a:gd name="T4" fmla="*/ 19 w 36"/>
                  <a:gd name="T5" fmla="*/ 11 h 101"/>
                  <a:gd name="T6" fmla="*/ 26 w 36"/>
                  <a:gd name="T7" fmla="*/ 12 h 101"/>
                  <a:gd name="T8" fmla="*/ 19 w 36"/>
                  <a:gd name="T9" fmla="*/ 83 h 101"/>
                  <a:gd name="T10" fmla="*/ 15 w 36"/>
                  <a:gd name="T11" fmla="*/ 72 h 101"/>
                  <a:gd name="T12" fmla="*/ 22 w 36"/>
                  <a:gd name="T13" fmla="*/ 45 h 101"/>
                  <a:gd name="T14" fmla="*/ 9 w 36"/>
                  <a:gd name="T15" fmla="*/ 92 h 101"/>
                  <a:gd name="T16" fmla="*/ 0 w 36"/>
                  <a:gd name="T17"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1">
                    <a:moveTo>
                      <a:pt x="0" y="101"/>
                    </a:moveTo>
                    <a:cubicBezTo>
                      <a:pt x="0" y="74"/>
                      <a:pt x="12" y="49"/>
                      <a:pt x="17" y="22"/>
                    </a:cubicBezTo>
                    <a:cubicBezTo>
                      <a:pt x="18" y="18"/>
                      <a:pt x="19" y="15"/>
                      <a:pt x="19" y="11"/>
                    </a:cubicBezTo>
                    <a:cubicBezTo>
                      <a:pt x="24" y="0"/>
                      <a:pt x="25" y="10"/>
                      <a:pt x="26" y="12"/>
                    </a:cubicBezTo>
                    <a:cubicBezTo>
                      <a:pt x="36" y="37"/>
                      <a:pt x="32" y="60"/>
                      <a:pt x="19" y="83"/>
                    </a:cubicBezTo>
                    <a:cubicBezTo>
                      <a:pt x="10" y="83"/>
                      <a:pt x="14" y="76"/>
                      <a:pt x="15" y="72"/>
                    </a:cubicBezTo>
                    <a:cubicBezTo>
                      <a:pt x="17" y="62"/>
                      <a:pt x="22" y="53"/>
                      <a:pt x="22" y="45"/>
                    </a:cubicBezTo>
                    <a:cubicBezTo>
                      <a:pt x="18" y="59"/>
                      <a:pt x="15" y="76"/>
                      <a:pt x="9" y="92"/>
                    </a:cubicBezTo>
                    <a:cubicBezTo>
                      <a:pt x="6" y="95"/>
                      <a:pt x="3" y="98"/>
                      <a:pt x="0" y="101"/>
                    </a:cubicBezTo>
                    <a:close/>
                  </a:path>
                </a:pathLst>
              </a:custGeom>
              <a:solidFill>
                <a:srgbClr val="E7D5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685"/>
              <p:cNvSpPr/>
              <p:nvPr/>
            </p:nvSpPr>
            <p:spPr bwMode="auto">
              <a:xfrm>
                <a:off x="1127" y="868"/>
                <a:ext cx="53" cy="124"/>
              </a:xfrm>
              <a:custGeom>
                <a:avLst/>
                <a:gdLst>
                  <a:gd name="T0" fmla="*/ 41 w 47"/>
                  <a:gd name="T1" fmla="*/ 13 h 111"/>
                  <a:gd name="T2" fmla="*/ 36 w 47"/>
                  <a:gd name="T3" fmla="*/ 32 h 111"/>
                  <a:gd name="T4" fmla="*/ 16 w 47"/>
                  <a:gd name="T5" fmla="*/ 87 h 111"/>
                  <a:gd name="T6" fmla="*/ 17 w 47"/>
                  <a:gd name="T7" fmla="*/ 111 h 111"/>
                  <a:gd name="T8" fmla="*/ 0 w 47"/>
                  <a:gd name="T9" fmla="*/ 107 h 111"/>
                  <a:gd name="T10" fmla="*/ 30 w 47"/>
                  <a:gd name="T11" fmla="*/ 28 h 111"/>
                  <a:gd name="T12" fmla="*/ 37 w 47"/>
                  <a:gd name="T13" fmla="*/ 0 h 111"/>
                  <a:gd name="T14" fmla="*/ 41 w 47"/>
                  <a:gd name="T15" fmla="*/ 13 h 1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111">
                    <a:moveTo>
                      <a:pt x="41" y="13"/>
                    </a:moveTo>
                    <a:cubicBezTo>
                      <a:pt x="40" y="20"/>
                      <a:pt x="40" y="27"/>
                      <a:pt x="36" y="32"/>
                    </a:cubicBezTo>
                    <a:cubicBezTo>
                      <a:pt x="24" y="49"/>
                      <a:pt x="29" y="71"/>
                      <a:pt x="16" y="87"/>
                    </a:cubicBezTo>
                    <a:cubicBezTo>
                      <a:pt x="10" y="95"/>
                      <a:pt x="19" y="103"/>
                      <a:pt x="17" y="111"/>
                    </a:cubicBezTo>
                    <a:cubicBezTo>
                      <a:pt x="12" y="110"/>
                      <a:pt x="6" y="109"/>
                      <a:pt x="0" y="107"/>
                    </a:cubicBezTo>
                    <a:cubicBezTo>
                      <a:pt x="10" y="81"/>
                      <a:pt x="15" y="53"/>
                      <a:pt x="30" y="28"/>
                    </a:cubicBezTo>
                    <a:cubicBezTo>
                      <a:pt x="35" y="20"/>
                      <a:pt x="39" y="10"/>
                      <a:pt x="37" y="0"/>
                    </a:cubicBezTo>
                    <a:cubicBezTo>
                      <a:pt x="47" y="2"/>
                      <a:pt x="42" y="8"/>
                      <a:pt x="41" y="13"/>
                    </a:cubicBezTo>
                    <a:close/>
                  </a:path>
                </a:pathLst>
              </a:custGeom>
              <a:solidFill>
                <a:srgbClr val="9879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686"/>
              <p:cNvSpPr/>
              <p:nvPr/>
            </p:nvSpPr>
            <p:spPr bwMode="auto">
              <a:xfrm>
                <a:off x="898" y="913"/>
                <a:ext cx="101" cy="117"/>
              </a:xfrm>
              <a:custGeom>
                <a:avLst/>
                <a:gdLst>
                  <a:gd name="T0" fmla="*/ 5 w 90"/>
                  <a:gd name="T1" fmla="*/ 10 h 104"/>
                  <a:gd name="T2" fmla="*/ 13 w 90"/>
                  <a:gd name="T3" fmla="*/ 3 h 104"/>
                  <a:gd name="T4" fmla="*/ 90 w 90"/>
                  <a:gd name="T5" fmla="*/ 103 h 104"/>
                  <a:gd name="T6" fmla="*/ 84 w 90"/>
                  <a:gd name="T7" fmla="*/ 104 h 104"/>
                  <a:gd name="T8" fmla="*/ 38 w 90"/>
                  <a:gd name="T9" fmla="*/ 41 h 104"/>
                  <a:gd name="T10" fmla="*/ 5 w 90"/>
                  <a:gd name="T11" fmla="*/ 10 h 104"/>
                </a:gdLst>
                <a:ahLst/>
                <a:cxnLst>
                  <a:cxn ang="0">
                    <a:pos x="T0" y="T1"/>
                  </a:cxn>
                  <a:cxn ang="0">
                    <a:pos x="T2" y="T3"/>
                  </a:cxn>
                  <a:cxn ang="0">
                    <a:pos x="T4" y="T5"/>
                  </a:cxn>
                  <a:cxn ang="0">
                    <a:pos x="T6" y="T7"/>
                  </a:cxn>
                  <a:cxn ang="0">
                    <a:pos x="T8" y="T9"/>
                  </a:cxn>
                  <a:cxn ang="0">
                    <a:pos x="T10" y="T11"/>
                  </a:cxn>
                </a:cxnLst>
                <a:rect l="0" t="0" r="r" b="b"/>
                <a:pathLst>
                  <a:path w="90" h="104">
                    <a:moveTo>
                      <a:pt x="5" y="10"/>
                    </a:moveTo>
                    <a:cubicBezTo>
                      <a:pt x="20" y="14"/>
                      <a:pt x="0" y="0"/>
                      <a:pt x="13" y="3"/>
                    </a:cubicBezTo>
                    <a:cubicBezTo>
                      <a:pt x="39" y="33"/>
                      <a:pt x="68" y="66"/>
                      <a:pt x="90" y="103"/>
                    </a:cubicBezTo>
                    <a:cubicBezTo>
                      <a:pt x="88" y="104"/>
                      <a:pt x="86" y="104"/>
                      <a:pt x="84" y="104"/>
                    </a:cubicBezTo>
                    <a:cubicBezTo>
                      <a:pt x="69" y="84"/>
                      <a:pt x="52" y="63"/>
                      <a:pt x="38" y="41"/>
                    </a:cubicBezTo>
                    <a:cubicBezTo>
                      <a:pt x="29" y="28"/>
                      <a:pt x="9" y="28"/>
                      <a:pt x="5" y="10"/>
                    </a:cubicBezTo>
                    <a:close/>
                  </a:path>
                </a:pathLst>
              </a:custGeom>
              <a:solidFill>
                <a:srgbClr val="6449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687"/>
              <p:cNvSpPr/>
              <p:nvPr/>
            </p:nvSpPr>
            <p:spPr bwMode="auto">
              <a:xfrm>
                <a:off x="1295" y="1160"/>
                <a:ext cx="48" cy="65"/>
              </a:xfrm>
              <a:custGeom>
                <a:avLst/>
                <a:gdLst>
                  <a:gd name="T0" fmla="*/ 24 w 43"/>
                  <a:gd name="T1" fmla="*/ 4 h 58"/>
                  <a:gd name="T2" fmla="*/ 32 w 43"/>
                  <a:gd name="T3" fmla="*/ 0 h 58"/>
                  <a:gd name="T4" fmla="*/ 42 w 43"/>
                  <a:gd name="T5" fmla="*/ 5 h 58"/>
                  <a:gd name="T6" fmla="*/ 39 w 43"/>
                  <a:gd name="T7" fmla="*/ 39 h 58"/>
                  <a:gd name="T8" fmla="*/ 0 w 43"/>
                  <a:gd name="T9" fmla="*/ 44 h 58"/>
                  <a:gd name="T10" fmla="*/ 12 w 43"/>
                  <a:gd name="T11" fmla="*/ 12 h 58"/>
                  <a:gd name="T12" fmla="*/ 17 w 43"/>
                  <a:gd name="T13" fmla="*/ 11 h 58"/>
                  <a:gd name="T14" fmla="*/ 23 w 43"/>
                  <a:gd name="T15" fmla="*/ 19 h 58"/>
                  <a:gd name="T16" fmla="*/ 25 w 43"/>
                  <a:gd name="T17" fmla="*/ 11 h 58"/>
                  <a:gd name="T18" fmla="*/ 24 w 43"/>
                  <a:gd name="T19" fmla="*/ 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58">
                    <a:moveTo>
                      <a:pt x="24" y="4"/>
                    </a:moveTo>
                    <a:cubicBezTo>
                      <a:pt x="26" y="1"/>
                      <a:pt x="29" y="0"/>
                      <a:pt x="32" y="0"/>
                    </a:cubicBezTo>
                    <a:cubicBezTo>
                      <a:pt x="35" y="2"/>
                      <a:pt x="40" y="1"/>
                      <a:pt x="42" y="5"/>
                    </a:cubicBezTo>
                    <a:cubicBezTo>
                      <a:pt x="43" y="16"/>
                      <a:pt x="30" y="27"/>
                      <a:pt x="39" y="39"/>
                    </a:cubicBezTo>
                    <a:cubicBezTo>
                      <a:pt x="28" y="58"/>
                      <a:pt x="13" y="45"/>
                      <a:pt x="0" y="44"/>
                    </a:cubicBezTo>
                    <a:cubicBezTo>
                      <a:pt x="14" y="37"/>
                      <a:pt x="7" y="23"/>
                      <a:pt x="12" y="12"/>
                    </a:cubicBezTo>
                    <a:cubicBezTo>
                      <a:pt x="13" y="11"/>
                      <a:pt x="15" y="11"/>
                      <a:pt x="17" y="11"/>
                    </a:cubicBezTo>
                    <a:cubicBezTo>
                      <a:pt x="20" y="14"/>
                      <a:pt x="19" y="20"/>
                      <a:pt x="23" y="19"/>
                    </a:cubicBezTo>
                    <a:cubicBezTo>
                      <a:pt x="26" y="19"/>
                      <a:pt x="25" y="14"/>
                      <a:pt x="25" y="11"/>
                    </a:cubicBezTo>
                    <a:cubicBezTo>
                      <a:pt x="24" y="9"/>
                      <a:pt x="24" y="6"/>
                      <a:pt x="24" y="4"/>
                    </a:cubicBezTo>
                    <a:close/>
                  </a:path>
                </a:pathLst>
              </a:custGeom>
              <a:solidFill>
                <a:srgbClr val="B69D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688"/>
              <p:cNvSpPr/>
              <p:nvPr/>
            </p:nvSpPr>
            <p:spPr bwMode="auto">
              <a:xfrm>
                <a:off x="904" y="961"/>
                <a:ext cx="84" cy="100"/>
              </a:xfrm>
              <a:custGeom>
                <a:avLst/>
                <a:gdLst>
                  <a:gd name="T0" fmla="*/ 0 w 75"/>
                  <a:gd name="T1" fmla="*/ 4 h 89"/>
                  <a:gd name="T2" fmla="*/ 5 w 75"/>
                  <a:gd name="T3" fmla="*/ 0 h 89"/>
                  <a:gd name="T4" fmla="*/ 63 w 75"/>
                  <a:gd name="T5" fmla="*/ 71 h 89"/>
                  <a:gd name="T6" fmla="*/ 75 w 75"/>
                  <a:gd name="T7" fmla="*/ 80 h 89"/>
                  <a:gd name="T8" fmla="*/ 67 w 75"/>
                  <a:gd name="T9" fmla="*/ 89 h 89"/>
                  <a:gd name="T10" fmla="*/ 0 w 75"/>
                  <a:gd name="T11" fmla="*/ 4 h 89"/>
                </a:gdLst>
                <a:ahLst/>
                <a:cxnLst>
                  <a:cxn ang="0">
                    <a:pos x="T0" y="T1"/>
                  </a:cxn>
                  <a:cxn ang="0">
                    <a:pos x="T2" y="T3"/>
                  </a:cxn>
                  <a:cxn ang="0">
                    <a:pos x="T4" y="T5"/>
                  </a:cxn>
                  <a:cxn ang="0">
                    <a:pos x="T6" y="T7"/>
                  </a:cxn>
                  <a:cxn ang="0">
                    <a:pos x="T8" y="T9"/>
                  </a:cxn>
                  <a:cxn ang="0">
                    <a:pos x="T10" y="T11"/>
                  </a:cxn>
                </a:cxnLst>
                <a:rect l="0" t="0" r="r" b="b"/>
                <a:pathLst>
                  <a:path w="75" h="89">
                    <a:moveTo>
                      <a:pt x="0" y="4"/>
                    </a:moveTo>
                    <a:cubicBezTo>
                      <a:pt x="2" y="3"/>
                      <a:pt x="3" y="2"/>
                      <a:pt x="5" y="0"/>
                    </a:cubicBezTo>
                    <a:cubicBezTo>
                      <a:pt x="29" y="20"/>
                      <a:pt x="43" y="47"/>
                      <a:pt x="63" y="71"/>
                    </a:cubicBezTo>
                    <a:cubicBezTo>
                      <a:pt x="66" y="75"/>
                      <a:pt x="67" y="83"/>
                      <a:pt x="75" y="80"/>
                    </a:cubicBezTo>
                    <a:cubicBezTo>
                      <a:pt x="75" y="85"/>
                      <a:pt x="72" y="88"/>
                      <a:pt x="67" y="89"/>
                    </a:cubicBezTo>
                    <a:cubicBezTo>
                      <a:pt x="48" y="59"/>
                      <a:pt x="26" y="30"/>
                      <a:pt x="0" y="4"/>
                    </a:cubicBezTo>
                    <a:close/>
                  </a:path>
                </a:pathLst>
              </a:custGeom>
              <a:solidFill>
                <a:srgbClr val="553F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689"/>
              <p:cNvSpPr/>
              <p:nvPr/>
            </p:nvSpPr>
            <p:spPr bwMode="auto">
              <a:xfrm>
                <a:off x="905" y="995"/>
                <a:ext cx="71" cy="85"/>
              </a:xfrm>
              <a:custGeom>
                <a:avLst/>
                <a:gdLst>
                  <a:gd name="T0" fmla="*/ 4 w 63"/>
                  <a:gd name="T1" fmla="*/ 11 h 76"/>
                  <a:gd name="T2" fmla="*/ 10 w 63"/>
                  <a:gd name="T3" fmla="*/ 7 h 76"/>
                  <a:gd name="T4" fmla="*/ 53 w 63"/>
                  <a:gd name="T5" fmla="*/ 60 h 76"/>
                  <a:gd name="T6" fmla="*/ 63 w 63"/>
                  <a:gd name="T7" fmla="*/ 70 h 76"/>
                  <a:gd name="T8" fmla="*/ 54 w 63"/>
                  <a:gd name="T9" fmla="*/ 76 h 76"/>
                  <a:gd name="T10" fmla="*/ 4 w 63"/>
                  <a:gd name="T11" fmla="*/ 11 h 76"/>
                </a:gdLst>
                <a:ahLst/>
                <a:cxnLst>
                  <a:cxn ang="0">
                    <a:pos x="T0" y="T1"/>
                  </a:cxn>
                  <a:cxn ang="0">
                    <a:pos x="T2" y="T3"/>
                  </a:cxn>
                  <a:cxn ang="0">
                    <a:pos x="T4" y="T5"/>
                  </a:cxn>
                  <a:cxn ang="0">
                    <a:pos x="T6" y="T7"/>
                  </a:cxn>
                  <a:cxn ang="0">
                    <a:pos x="T8" y="T9"/>
                  </a:cxn>
                  <a:cxn ang="0">
                    <a:pos x="T10" y="T11"/>
                  </a:cxn>
                </a:cxnLst>
                <a:rect l="0" t="0" r="r" b="b"/>
                <a:pathLst>
                  <a:path w="63" h="76">
                    <a:moveTo>
                      <a:pt x="4" y="11"/>
                    </a:moveTo>
                    <a:cubicBezTo>
                      <a:pt x="0" y="0"/>
                      <a:pt x="4" y="0"/>
                      <a:pt x="10" y="7"/>
                    </a:cubicBezTo>
                    <a:cubicBezTo>
                      <a:pt x="26" y="23"/>
                      <a:pt x="41" y="40"/>
                      <a:pt x="53" y="60"/>
                    </a:cubicBezTo>
                    <a:cubicBezTo>
                      <a:pt x="55" y="64"/>
                      <a:pt x="54" y="72"/>
                      <a:pt x="63" y="70"/>
                    </a:cubicBezTo>
                    <a:cubicBezTo>
                      <a:pt x="62" y="74"/>
                      <a:pt x="58" y="75"/>
                      <a:pt x="54" y="76"/>
                    </a:cubicBezTo>
                    <a:cubicBezTo>
                      <a:pt x="40" y="52"/>
                      <a:pt x="25" y="29"/>
                      <a:pt x="4" y="11"/>
                    </a:cubicBezTo>
                    <a:close/>
                  </a:path>
                </a:pathLst>
              </a:custGeom>
              <a:solidFill>
                <a:srgbClr val="684F3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690"/>
              <p:cNvSpPr/>
              <p:nvPr/>
            </p:nvSpPr>
            <p:spPr bwMode="auto">
              <a:xfrm>
                <a:off x="1308" y="1045"/>
                <a:ext cx="43" cy="80"/>
              </a:xfrm>
              <a:custGeom>
                <a:avLst/>
                <a:gdLst>
                  <a:gd name="T0" fmla="*/ 36 w 38"/>
                  <a:gd name="T1" fmla="*/ 6 h 71"/>
                  <a:gd name="T2" fmla="*/ 36 w 38"/>
                  <a:gd name="T3" fmla="*/ 14 h 71"/>
                  <a:gd name="T4" fmla="*/ 23 w 38"/>
                  <a:gd name="T5" fmla="*/ 19 h 71"/>
                  <a:gd name="T6" fmla="*/ 0 w 38"/>
                  <a:gd name="T7" fmla="*/ 71 h 71"/>
                  <a:gd name="T8" fmla="*/ 19 w 38"/>
                  <a:gd name="T9" fmla="*/ 3 h 71"/>
                  <a:gd name="T10" fmla="*/ 36 w 38"/>
                  <a:gd name="T11" fmla="*/ 6 h 71"/>
                </a:gdLst>
                <a:ahLst/>
                <a:cxnLst>
                  <a:cxn ang="0">
                    <a:pos x="T0" y="T1"/>
                  </a:cxn>
                  <a:cxn ang="0">
                    <a:pos x="T2" y="T3"/>
                  </a:cxn>
                  <a:cxn ang="0">
                    <a:pos x="T4" y="T5"/>
                  </a:cxn>
                  <a:cxn ang="0">
                    <a:pos x="T6" y="T7"/>
                  </a:cxn>
                  <a:cxn ang="0">
                    <a:pos x="T8" y="T9"/>
                  </a:cxn>
                  <a:cxn ang="0">
                    <a:pos x="T10" y="T11"/>
                  </a:cxn>
                </a:cxnLst>
                <a:rect l="0" t="0" r="r" b="b"/>
                <a:pathLst>
                  <a:path w="38" h="71">
                    <a:moveTo>
                      <a:pt x="36" y="6"/>
                    </a:moveTo>
                    <a:cubicBezTo>
                      <a:pt x="35" y="9"/>
                      <a:pt x="38" y="17"/>
                      <a:pt x="36" y="14"/>
                    </a:cubicBezTo>
                    <a:cubicBezTo>
                      <a:pt x="25" y="2"/>
                      <a:pt x="26" y="13"/>
                      <a:pt x="23" y="19"/>
                    </a:cubicBezTo>
                    <a:cubicBezTo>
                      <a:pt x="17" y="37"/>
                      <a:pt x="10" y="54"/>
                      <a:pt x="0" y="71"/>
                    </a:cubicBezTo>
                    <a:cubicBezTo>
                      <a:pt x="6" y="48"/>
                      <a:pt x="13" y="26"/>
                      <a:pt x="19" y="3"/>
                    </a:cubicBezTo>
                    <a:cubicBezTo>
                      <a:pt x="25" y="3"/>
                      <a:pt x="31" y="0"/>
                      <a:pt x="36" y="6"/>
                    </a:cubicBezTo>
                    <a:close/>
                  </a:path>
                </a:pathLst>
              </a:custGeom>
              <a:solidFill>
                <a:srgbClr val="9675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691"/>
              <p:cNvSpPr/>
              <p:nvPr/>
            </p:nvSpPr>
            <p:spPr bwMode="auto">
              <a:xfrm>
                <a:off x="963" y="917"/>
                <a:ext cx="54" cy="81"/>
              </a:xfrm>
              <a:custGeom>
                <a:avLst/>
                <a:gdLst>
                  <a:gd name="T0" fmla="*/ 43 w 48"/>
                  <a:gd name="T1" fmla="*/ 72 h 72"/>
                  <a:gd name="T2" fmla="*/ 4 w 48"/>
                  <a:gd name="T3" fmla="*/ 10 h 72"/>
                  <a:gd name="T4" fmla="*/ 9 w 48"/>
                  <a:gd name="T5" fmla="*/ 4 h 72"/>
                  <a:gd name="T6" fmla="*/ 14 w 48"/>
                  <a:gd name="T7" fmla="*/ 0 h 72"/>
                  <a:gd name="T8" fmla="*/ 48 w 48"/>
                  <a:gd name="T9" fmla="*/ 68 h 72"/>
                  <a:gd name="T10" fmla="*/ 43 w 48"/>
                  <a:gd name="T11" fmla="*/ 72 h 72"/>
                </a:gdLst>
                <a:ahLst/>
                <a:cxnLst>
                  <a:cxn ang="0">
                    <a:pos x="T0" y="T1"/>
                  </a:cxn>
                  <a:cxn ang="0">
                    <a:pos x="T2" y="T3"/>
                  </a:cxn>
                  <a:cxn ang="0">
                    <a:pos x="T4" y="T5"/>
                  </a:cxn>
                  <a:cxn ang="0">
                    <a:pos x="T6" y="T7"/>
                  </a:cxn>
                  <a:cxn ang="0">
                    <a:pos x="T8" y="T9"/>
                  </a:cxn>
                  <a:cxn ang="0">
                    <a:pos x="T10" y="T11"/>
                  </a:cxn>
                </a:cxnLst>
                <a:rect l="0" t="0" r="r" b="b"/>
                <a:pathLst>
                  <a:path w="48" h="72">
                    <a:moveTo>
                      <a:pt x="43" y="72"/>
                    </a:moveTo>
                    <a:cubicBezTo>
                      <a:pt x="28" y="53"/>
                      <a:pt x="16" y="32"/>
                      <a:pt x="4" y="10"/>
                    </a:cubicBezTo>
                    <a:cubicBezTo>
                      <a:pt x="0" y="2"/>
                      <a:pt x="8" y="6"/>
                      <a:pt x="9" y="4"/>
                    </a:cubicBezTo>
                    <a:cubicBezTo>
                      <a:pt x="11" y="3"/>
                      <a:pt x="13" y="1"/>
                      <a:pt x="14" y="0"/>
                    </a:cubicBezTo>
                    <a:cubicBezTo>
                      <a:pt x="16" y="27"/>
                      <a:pt x="33" y="47"/>
                      <a:pt x="48" y="68"/>
                    </a:cubicBezTo>
                    <a:cubicBezTo>
                      <a:pt x="46" y="69"/>
                      <a:pt x="45" y="71"/>
                      <a:pt x="43" y="72"/>
                    </a:cubicBezTo>
                    <a:close/>
                  </a:path>
                </a:pathLst>
              </a:custGeom>
              <a:solidFill>
                <a:srgbClr val="654F3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692"/>
              <p:cNvSpPr/>
              <p:nvPr/>
            </p:nvSpPr>
            <p:spPr bwMode="auto">
              <a:xfrm>
                <a:off x="1389" y="1228"/>
                <a:ext cx="21" cy="53"/>
              </a:xfrm>
              <a:custGeom>
                <a:avLst/>
                <a:gdLst>
                  <a:gd name="T0" fmla="*/ 0 w 19"/>
                  <a:gd name="T1" fmla="*/ 47 h 47"/>
                  <a:gd name="T2" fmla="*/ 3 w 19"/>
                  <a:gd name="T3" fmla="*/ 3 h 47"/>
                  <a:gd name="T4" fmla="*/ 8 w 19"/>
                  <a:gd name="T5" fmla="*/ 0 h 47"/>
                  <a:gd name="T6" fmla="*/ 0 w 19"/>
                  <a:gd name="T7" fmla="*/ 47 h 47"/>
                </a:gdLst>
                <a:ahLst/>
                <a:cxnLst>
                  <a:cxn ang="0">
                    <a:pos x="T0" y="T1"/>
                  </a:cxn>
                  <a:cxn ang="0">
                    <a:pos x="T2" y="T3"/>
                  </a:cxn>
                  <a:cxn ang="0">
                    <a:pos x="T4" y="T5"/>
                  </a:cxn>
                  <a:cxn ang="0">
                    <a:pos x="T6" y="T7"/>
                  </a:cxn>
                </a:cxnLst>
                <a:rect l="0" t="0" r="r" b="b"/>
                <a:pathLst>
                  <a:path w="19" h="47">
                    <a:moveTo>
                      <a:pt x="0" y="47"/>
                    </a:moveTo>
                    <a:cubicBezTo>
                      <a:pt x="1" y="32"/>
                      <a:pt x="2" y="17"/>
                      <a:pt x="3" y="3"/>
                    </a:cubicBezTo>
                    <a:cubicBezTo>
                      <a:pt x="5" y="2"/>
                      <a:pt x="7" y="1"/>
                      <a:pt x="8" y="0"/>
                    </a:cubicBezTo>
                    <a:cubicBezTo>
                      <a:pt x="19" y="13"/>
                      <a:pt x="14" y="39"/>
                      <a:pt x="0" y="47"/>
                    </a:cubicBezTo>
                    <a:close/>
                  </a:path>
                </a:pathLst>
              </a:custGeom>
              <a:solidFill>
                <a:srgbClr val="F3D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693"/>
              <p:cNvSpPr/>
              <p:nvPr/>
            </p:nvSpPr>
            <p:spPr bwMode="auto">
              <a:xfrm>
                <a:off x="1245" y="1059"/>
                <a:ext cx="27" cy="67"/>
              </a:xfrm>
              <a:custGeom>
                <a:avLst/>
                <a:gdLst>
                  <a:gd name="T0" fmla="*/ 24 w 24"/>
                  <a:gd name="T1" fmla="*/ 5 h 60"/>
                  <a:gd name="T2" fmla="*/ 0 w 24"/>
                  <a:gd name="T3" fmla="*/ 60 h 60"/>
                  <a:gd name="T4" fmla="*/ 16 w 24"/>
                  <a:gd name="T5" fmla="*/ 6 h 60"/>
                  <a:gd name="T6" fmla="*/ 24 w 24"/>
                  <a:gd name="T7" fmla="*/ 5 h 60"/>
                </a:gdLst>
                <a:ahLst/>
                <a:cxnLst>
                  <a:cxn ang="0">
                    <a:pos x="T0" y="T1"/>
                  </a:cxn>
                  <a:cxn ang="0">
                    <a:pos x="T2" y="T3"/>
                  </a:cxn>
                  <a:cxn ang="0">
                    <a:pos x="T4" y="T5"/>
                  </a:cxn>
                  <a:cxn ang="0">
                    <a:pos x="T6" y="T7"/>
                  </a:cxn>
                </a:cxnLst>
                <a:rect l="0" t="0" r="r" b="b"/>
                <a:pathLst>
                  <a:path w="24" h="60">
                    <a:moveTo>
                      <a:pt x="24" y="5"/>
                    </a:moveTo>
                    <a:cubicBezTo>
                      <a:pt x="18" y="25"/>
                      <a:pt x="13" y="44"/>
                      <a:pt x="0" y="60"/>
                    </a:cubicBezTo>
                    <a:cubicBezTo>
                      <a:pt x="5" y="42"/>
                      <a:pt x="11" y="24"/>
                      <a:pt x="16" y="6"/>
                    </a:cubicBezTo>
                    <a:cubicBezTo>
                      <a:pt x="18" y="0"/>
                      <a:pt x="21" y="6"/>
                      <a:pt x="24" y="5"/>
                    </a:cubicBezTo>
                    <a:close/>
                  </a:path>
                </a:pathLst>
              </a:custGeom>
              <a:solidFill>
                <a:srgbClr val="937B6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694"/>
              <p:cNvSpPr/>
              <p:nvPr/>
            </p:nvSpPr>
            <p:spPr bwMode="auto">
              <a:xfrm>
                <a:off x="1376" y="1126"/>
                <a:ext cx="21" cy="61"/>
              </a:xfrm>
              <a:custGeom>
                <a:avLst/>
                <a:gdLst>
                  <a:gd name="T0" fmla="*/ 1 w 19"/>
                  <a:gd name="T1" fmla="*/ 54 h 54"/>
                  <a:gd name="T2" fmla="*/ 13 w 19"/>
                  <a:gd name="T3" fmla="*/ 0 h 54"/>
                  <a:gd name="T4" fmla="*/ 13 w 19"/>
                  <a:gd name="T5" fmla="*/ 25 h 54"/>
                  <a:gd name="T6" fmla="*/ 11 w 19"/>
                  <a:gd name="T7" fmla="*/ 45 h 54"/>
                  <a:gd name="T8" fmla="*/ 1 w 19"/>
                  <a:gd name="T9" fmla="*/ 54 h 54"/>
                </a:gdLst>
                <a:ahLst/>
                <a:cxnLst>
                  <a:cxn ang="0">
                    <a:pos x="T0" y="T1"/>
                  </a:cxn>
                  <a:cxn ang="0">
                    <a:pos x="T2" y="T3"/>
                  </a:cxn>
                  <a:cxn ang="0">
                    <a:pos x="T4" y="T5"/>
                  </a:cxn>
                  <a:cxn ang="0">
                    <a:pos x="T6" y="T7"/>
                  </a:cxn>
                  <a:cxn ang="0">
                    <a:pos x="T8" y="T9"/>
                  </a:cxn>
                </a:cxnLst>
                <a:rect l="0" t="0" r="r" b="b"/>
                <a:pathLst>
                  <a:path w="19" h="54">
                    <a:moveTo>
                      <a:pt x="1" y="54"/>
                    </a:moveTo>
                    <a:cubicBezTo>
                      <a:pt x="0" y="35"/>
                      <a:pt x="12" y="19"/>
                      <a:pt x="13" y="0"/>
                    </a:cubicBezTo>
                    <a:cubicBezTo>
                      <a:pt x="19" y="9"/>
                      <a:pt x="15" y="17"/>
                      <a:pt x="13" y="25"/>
                    </a:cubicBezTo>
                    <a:cubicBezTo>
                      <a:pt x="12" y="32"/>
                      <a:pt x="4" y="38"/>
                      <a:pt x="11" y="45"/>
                    </a:cubicBezTo>
                    <a:cubicBezTo>
                      <a:pt x="10" y="51"/>
                      <a:pt x="5" y="52"/>
                      <a:pt x="1" y="54"/>
                    </a:cubicBezTo>
                    <a:close/>
                  </a:path>
                </a:pathLst>
              </a:custGeom>
              <a:solidFill>
                <a:srgbClr val="9176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695"/>
              <p:cNvSpPr/>
              <p:nvPr/>
            </p:nvSpPr>
            <p:spPr bwMode="auto">
              <a:xfrm>
                <a:off x="1216" y="1251"/>
                <a:ext cx="24" cy="43"/>
              </a:xfrm>
              <a:custGeom>
                <a:avLst/>
                <a:gdLst>
                  <a:gd name="T0" fmla="*/ 21 w 21"/>
                  <a:gd name="T1" fmla="*/ 0 h 38"/>
                  <a:gd name="T2" fmla="*/ 4 w 21"/>
                  <a:gd name="T3" fmla="*/ 38 h 38"/>
                  <a:gd name="T4" fmla="*/ 11 w 21"/>
                  <a:gd name="T5" fmla="*/ 0 h 38"/>
                  <a:gd name="T6" fmla="*/ 21 w 21"/>
                  <a:gd name="T7" fmla="*/ 0 h 38"/>
                </a:gdLst>
                <a:ahLst/>
                <a:cxnLst>
                  <a:cxn ang="0">
                    <a:pos x="T0" y="T1"/>
                  </a:cxn>
                  <a:cxn ang="0">
                    <a:pos x="T2" y="T3"/>
                  </a:cxn>
                  <a:cxn ang="0">
                    <a:pos x="T4" y="T5"/>
                  </a:cxn>
                  <a:cxn ang="0">
                    <a:pos x="T6" y="T7"/>
                  </a:cxn>
                </a:cxnLst>
                <a:rect l="0" t="0" r="r" b="b"/>
                <a:pathLst>
                  <a:path w="21" h="38">
                    <a:moveTo>
                      <a:pt x="21" y="0"/>
                    </a:moveTo>
                    <a:cubicBezTo>
                      <a:pt x="16" y="12"/>
                      <a:pt x="10" y="24"/>
                      <a:pt x="4" y="38"/>
                    </a:cubicBezTo>
                    <a:cubicBezTo>
                      <a:pt x="0" y="22"/>
                      <a:pt x="10" y="12"/>
                      <a:pt x="11" y="0"/>
                    </a:cubicBezTo>
                    <a:cubicBezTo>
                      <a:pt x="14" y="0"/>
                      <a:pt x="18" y="0"/>
                      <a:pt x="21" y="0"/>
                    </a:cubicBezTo>
                    <a:close/>
                  </a:path>
                </a:pathLst>
              </a:custGeom>
              <a:solidFill>
                <a:srgbClr val="E8D5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696"/>
              <p:cNvSpPr/>
              <p:nvPr/>
            </p:nvSpPr>
            <p:spPr bwMode="auto">
              <a:xfrm>
                <a:off x="1327" y="1159"/>
                <a:ext cx="22" cy="59"/>
              </a:xfrm>
              <a:custGeom>
                <a:avLst/>
                <a:gdLst>
                  <a:gd name="T0" fmla="*/ 10 w 19"/>
                  <a:gd name="T1" fmla="*/ 40 h 53"/>
                  <a:gd name="T2" fmla="*/ 2 w 19"/>
                  <a:gd name="T3" fmla="*/ 38 h 53"/>
                  <a:gd name="T4" fmla="*/ 11 w 19"/>
                  <a:gd name="T5" fmla="*/ 4 h 53"/>
                  <a:gd name="T6" fmla="*/ 15 w 19"/>
                  <a:gd name="T7" fmla="*/ 1 h 53"/>
                  <a:gd name="T8" fmla="*/ 16 w 19"/>
                  <a:gd name="T9" fmla="*/ 14 h 53"/>
                  <a:gd name="T10" fmla="*/ 10 w 19"/>
                  <a:gd name="T11" fmla="*/ 40 h 53"/>
                </a:gdLst>
                <a:ahLst/>
                <a:cxnLst>
                  <a:cxn ang="0">
                    <a:pos x="T0" y="T1"/>
                  </a:cxn>
                  <a:cxn ang="0">
                    <a:pos x="T2" y="T3"/>
                  </a:cxn>
                  <a:cxn ang="0">
                    <a:pos x="T4" y="T5"/>
                  </a:cxn>
                  <a:cxn ang="0">
                    <a:pos x="T6" y="T7"/>
                  </a:cxn>
                  <a:cxn ang="0">
                    <a:pos x="T8" y="T9"/>
                  </a:cxn>
                  <a:cxn ang="0">
                    <a:pos x="T10" y="T11"/>
                  </a:cxn>
                </a:cxnLst>
                <a:rect l="0" t="0" r="r" b="b"/>
                <a:pathLst>
                  <a:path w="19" h="53">
                    <a:moveTo>
                      <a:pt x="10" y="40"/>
                    </a:moveTo>
                    <a:cubicBezTo>
                      <a:pt x="7" y="40"/>
                      <a:pt x="0" y="53"/>
                      <a:pt x="2" y="38"/>
                    </a:cubicBezTo>
                    <a:cubicBezTo>
                      <a:pt x="4" y="27"/>
                      <a:pt x="8" y="16"/>
                      <a:pt x="11" y="4"/>
                    </a:cubicBezTo>
                    <a:cubicBezTo>
                      <a:pt x="10" y="1"/>
                      <a:pt x="11" y="0"/>
                      <a:pt x="15" y="1"/>
                    </a:cubicBezTo>
                    <a:cubicBezTo>
                      <a:pt x="19" y="5"/>
                      <a:pt x="13" y="10"/>
                      <a:pt x="16" y="14"/>
                    </a:cubicBezTo>
                    <a:cubicBezTo>
                      <a:pt x="9" y="22"/>
                      <a:pt x="14" y="32"/>
                      <a:pt x="10" y="40"/>
                    </a:cubicBezTo>
                    <a:close/>
                  </a:path>
                </a:pathLst>
              </a:custGeom>
              <a:solidFill>
                <a:srgbClr val="F0E2C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697"/>
              <p:cNvSpPr/>
              <p:nvPr/>
            </p:nvSpPr>
            <p:spPr bwMode="auto">
              <a:xfrm>
                <a:off x="1421" y="971"/>
                <a:ext cx="18" cy="42"/>
              </a:xfrm>
              <a:custGeom>
                <a:avLst/>
                <a:gdLst>
                  <a:gd name="T0" fmla="*/ 16 w 16"/>
                  <a:gd name="T1" fmla="*/ 0 h 37"/>
                  <a:gd name="T2" fmla="*/ 4 w 16"/>
                  <a:gd name="T3" fmla="*/ 36 h 37"/>
                  <a:gd name="T4" fmla="*/ 0 w 16"/>
                  <a:gd name="T5" fmla="*/ 37 h 37"/>
                  <a:gd name="T6" fmla="*/ 16 w 16"/>
                  <a:gd name="T7" fmla="*/ 0 h 37"/>
                </a:gdLst>
                <a:ahLst/>
                <a:cxnLst>
                  <a:cxn ang="0">
                    <a:pos x="T0" y="T1"/>
                  </a:cxn>
                  <a:cxn ang="0">
                    <a:pos x="T2" y="T3"/>
                  </a:cxn>
                  <a:cxn ang="0">
                    <a:pos x="T4" y="T5"/>
                  </a:cxn>
                  <a:cxn ang="0">
                    <a:pos x="T6" y="T7"/>
                  </a:cxn>
                </a:cxnLst>
                <a:rect l="0" t="0" r="r" b="b"/>
                <a:pathLst>
                  <a:path w="16" h="37">
                    <a:moveTo>
                      <a:pt x="16" y="0"/>
                    </a:moveTo>
                    <a:cubicBezTo>
                      <a:pt x="15" y="13"/>
                      <a:pt x="12" y="26"/>
                      <a:pt x="4" y="36"/>
                    </a:cubicBezTo>
                    <a:cubicBezTo>
                      <a:pt x="3" y="36"/>
                      <a:pt x="1" y="36"/>
                      <a:pt x="0" y="37"/>
                    </a:cubicBezTo>
                    <a:cubicBezTo>
                      <a:pt x="2" y="23"/>
                      <a:pt x="6" y="10"/>
                      <a:pt x="16" y="0"/>
                    </a:cubicBezTo>
                    <a:close/>
                  </a:path>
                </a:pathLst>
              </a:custGeom>
              <a:solidFill>
                <a:srgbClr val="8965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698"/>
              <p:cNvSpPr/>
              <p:nvPr/>
            </p:nvSpPr>
            <p:spPr bwMode="auto">
              <a:xfrm>
                <a:off x="2243" y="4200"/>
                <a:ext cx="117" cy="44"/>
              </a:xfrm>
              <a:custGeom>
                <a:avLst/>
                <a:gdLst>
                  <a:gd name="T0" fmla="*/ 104 w 104"/>
                  <a:gd name="T1" fmla="*/ 22 h 39"/>
                  <a:gd name="T2" fmla="*/ 102 w 104"/>
                  <a:gd name="T3" fmla="*/ 31 h 39"/>
                  <a:gd name="T4" fmla="*/ 39 w 104"/>
                  <a:gd name="T5" fmla="*/ 20 h 39"/>
                  <a:gd name="T6" fmla="*/ 29 w 104"/>
                  <a:gd name="T7" fmla="*/ 21 h 39"/>
                  <a:gd name="T8" fmla="*/ 3 w 104"/>
                  <a:gd name="T9" fmla="*/ 27 h 39"/>
                  <a:gd name="T10" fmla="*/ 0 w 104"/>
                  <a:gd name="T11" fmla="*/ 22 h 39"/>
                  <a:gd name="T12" fmla="*/ 104 w 104"/>
                  <a:gd name="T13" fmla="*/ 22 h 39"/>
                </a:gdLst>
                <a:ahLst/>
                <a:cxnLst>
                  <a:cxn ang="0">
                    <a:pos x="T0" y="T1"/>
                  </a:cxn>
                  <a:cxn ang="0">
                    <a:pos x="T2" y="T3"/>
                  </a:cxn>
                  <a:cxn ang="0">
                    <a:pos x="T4" y="T5"/>
                  </a:cxn>
                  <a:cxn ang="0">
                    <a:pos x="T6" y="T7"/>
                  </a:cxn>
                  <a:cxn ang="0">
                    <a:pos x="T8" y="T9"/>
                  </a:cxn>
                  <a:cxn ang="0">
                    <a:pos x="T10" y="T11"/>
                  </a:cxn>
                  <a:cxn ang="0">
                    <a:pos x="T12" y="T13"/>
                  </a:cxn>
                </a:cxnLst>
                <a:rect l="0" t="0" r="r" b="b"/>
                <a:pathLst>
                  <a:path w="104" h="39">
                    <a:moveTo>
                      <a:pt x="104" y="22"/>
                    </a:moveTo>
                    <a:cubicBezTo>
                      <a:pt x="103" y="25"/>
                      <a:pt x="103" y="28"/>
                      <a:pt x="102" y="31"/>
                    </a:cubicBezTo>
                    <a:cubicBezTo>
                      <a:pt x="83" y="18"/>
                      <a:pt x="58" y="39"/>
                      <a:pt x="39" y="20"/>
                    </a:cubicBezTo>
                    <a:cubicBezTo>
                      <a:pt x="36" y="17"/>
                      <a:pt x="32" y="18"/>
                      <a:pt x="29" y="21"/>
                    </a:cubicBezTo>
                    <a:cubicBezTo>
                      <a:pt x="22" y="30"/>
                      <a:pt x="11" y="20"/>
                      <a:pt x="3" y="27"/>
                    </a:cubicBezTo>
                    <a:cubicBezTo>
                      <a:pt x="2" y="25"/>
                      <a:pt x="1" y="23"/>
                      <a:pt x="0" y="22"/>
                    </a:cubicBezTo>
                    <a:cubicBezTo>
                      <a:pt x="35" y="9"/>
                      <a:pt x="69" y="0"/>
                      <a:pt x="104" y="22"/>
                    </a:cubicBezTo>
                    <a:close/>
                  </a:path>
                </a:pathLst>
              </a:custGeom>
              <a:solidFill>
                <a:srgbClr val="76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699"/>
              <p:cNvSpPr/>
              <p:nvPr/>
            </p:nvSpPr>
            <p:spPr bwMode="auto">
              <a:xfrm>
                <a:off x="1448" y="4177"/>
                <a:ext cx="116" cy="31"/>
              </a:xfrm>
              <a:custGeom>
                <a:avLst/>
                <a:gdLst>
                  <a:gd name="T0" fmla="*/ 0 w 104"/>
                  <a:gd name="T1" fmla="*/ 26 h 27"/>
                  <a:gd name="T2" fmla="*/ 29 w 104"/>
                  <a:gd name="T3" fmla="*/ 17 h 27"/>
                  <a:gd name="T4" fmla="*/ 40 w 104"/>
                  <a:gd name="T5" fmla="*/ 16 h 27"/>
                  <a:gd name="T6" fmla="*/ 99 w 104"/>
                  <a:gd name="T7" fmla="*/ 4 h 27"/>
                  <a:gd name="T8" fmla="*/ 104 w 104"/>
                  <a:gd name="T9" fmla="*/ 15 h 27"/>
                  <a:gd name="T10" fmla="*/ 0 w 104"/>
                  <a:gd name="T11" fmla="*/ 26 h 27"/>
                </a:gdLst>
                <a:ahLst/>
                <a:cxnLst>
                  <a:cxn ang="0">
                    <a:pos x="T0" y="T1"/>
                  </a:cxn>
                  <a:cxn ang="0">
                    <a:pos x="T2" y="T3"/>
                  </a:cxn>
                  <a:cxn ang="0">
                    <a:pos x="T4" y="T5"/>
                  </a:cxn>
                  <a:cxn ang="0">
                    <a:pos x="T6" y="T7"/>
                  </a:cxn>
                  <a:cxn ang="0">
                    <a:pos x="T8" y="T9"/>
                  </a:cxn>
                  <a:cxn ang="0">
                    <a:pos x="T10" y="T11"/>
                  </a:cxn>
                </a:cxnLst>
                <a:rect l="0" t="0" r="r" b="b"/>
                <a:pathLst>
                  <a:path w="104" h="27">
                    <a:moveTo>
                      <a:pt x="0" y="26"/>
                    </a:moveTo>
                    <a:cubicBezTo>
                      <a:pt x="8" y="16"/>
                      <a:pt x="16" y="11"/>
                      <a:pt x="29" y="17"/>
                    </a:cubicBezTo>
                    <a:cubicBezTo>
                      <a:pt x="32" y="19"/>
                      <a:pt x="38" y="18"/>
                      <a:pt x="40" y="16"/>
                    </a:cubicBezTo>
                    <a:cubicBezTo>
                      <a:pt x="57" y="0"/>
                      <a:pt x="81" y="14"/>
                      <a:pt x="99" y="4"/>
                    </a:cubicBezTo>
                    <a:cubicBezTo>
                      <a:pt x="104" y="2"/>
                      <a:pt x="103" y="10"/>
                      <a:pt x="104" y="15"/>
                    </a:cubicBezTo>
                    <a:cubicBezTo>
                      <a:pt x="70" y="27"/>
                      <a:pt x="34" y="20"/>
                      <a:pt x="0" y="26"/>
                    </a:cubicBezTo>
                    <a:close/>
                  </a:path>
                </a:pathLst>
              </a:custGeom>
              <a:solidFill>
                <a:srgbClr val="97C6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700"/>
              <p:cNvSpPr/>
              <p:nvPr/>
            </p:nvSpPr>
            <p:spPr bwMode="auto">
              <a:xfrm>
                <a:off x="1432" y="4248"/>
                <a:ext cx="55" cy="32"/>
              </a:xfrm>
              <a:custGeom>
                <a:avLst/>
                <a:gdLst>
                  <a:gd name="T0" fmla="*/ 30 w 49"/>
                  <a:gd name="T1" fmla="*/ 0 h 28"/>
                  <a:gd name="T2" fmla="*/ 34 w 49"/>
                  <a:gd name="T3" fmla="*/ 8 h 28"/>
                  <a:gd name="T4" fmla="*/ 41 w 49"/>
                  <a:gd name="T5" fmla="*/ 23 h 28"/>
                  <a:gd name="T6" fmla="*/ 27 w 49"/>
                  <a:gd name="T7" fmla="*/ 17 h 28"/>
                  <a:gd name="T8" fmla="*/ 0 w 49"/>
                  <a:gd name="T9" fmla="*/ 20 h 28"/>
                  <a:gd name="T10" fmla="*/ 14 w 49"/>
                  <a:gd name="T11" fmla="*/ 3 h 28"/>
                  <a:gd name="T12" fmla="*/ 30 w 4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49" h="28">
                    <a:moveTo>
                      <a:pt x="30" y="0"/>
                    </a:moveTo>
                    <a:cubicBezTo>
                      <a:pt x="31" y="3"/>
                      <a:pt x="34" y="6"/>
                      <a:pt x="34" y="8"/>
                    </a:cubicBezTo>
                    <a:cubicBezTo>
                      <a:pt x="33" y="16"/>
                      <a:pt x="49" y="14"/>
                      <a:pt x="41" y="23"/>
                    </a:cubicBezTo>
                    <a:cubicBezTo>
                      <a:pt x="36" y="28"/>
                      <a:pt x="32" y="19"/>
                      <a:pt x="27" y="17"/>
                    </a:cubicBezTo>
                    <a:cubicBezTo>
                      <a:pt x="17" y="12"/>
                      <a:pt x="9" y="21"/>
                      <a:pt x="0" y="20"/>
                    </a:cubicBezTo>
                    <a:cubicBezTo>
                      <a:pt x="0" y="10"/>
                      <a:pt x="13" y="11"/>
                      <a:pt x="14" y="3"/>
                    </a:cubicBezTo>
                    <a:cubicBezTo>
                      <a:pt x="19" y="2"/>
                      <a:pt x="25" y="1"/>
                      <a:pt x="30" y="0"/>
                    </a:cubicBezTo>
                    <a:close/>
                  </a:path>
                </a:pathLst>
              </a:custGeom>
              <a:solidFill>
                <a:srgbClr val="76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701"/>
              <p:cNvSpPr/>
              <p:nvPr/>
            </p:nvSpPr>
            <p:spPr bwMode="auto">
              <a:xfrm>
                <a:off x="1003" y="4184"/>
                <a:ext cx="35" cy="30"/>
              </a:xfrm>
              <a:custGeom>
                <a:avLst/>
                <a:gdLst>
                  <a:gd name="T0" fmla="*/ 0 w 32"/>
                  <a:gd name="T1" fmla="*/ 16 h 27"/>
                  <a:gd name="T2" fmla="*/ 32 w 32"/>
                  <a:gd name="T3" fmla="*/ 12 h 27"/>
                  <a:gd name="T4" fmla="*/ 0 w 32"/>
                  <a:gd name="T5" fmla="*/ 16 h 27"/>
                </a:gdLst>
                <a:ahLst/>
                <a:cxnLst>
                  <a:cxn ang="0">
                    <a:pos x="T0" y="T1"/>
                  </a:cxn>
                  <a:cxn ang="0">
                    <a:pos x="T2" y="T3"/>
                  </a:cxn>
                  <a:cxn ang="0">
                    <a:pos x="T4" y="T5"/>
                  </a:cxn>
                </a:cxnLst>
                <a:rect l="0" t="0" r="r" b="b"/>
                <a:pathLst>
                  <a:path w="32" h="27">
                    <a:moveTo>
                      <a:pt x="0" y="16"/>
                    </a:moveTo>
                    <a:cubicBezTo>
                      <a:pt x="10" y="13"/>
                      <a:pt x="20" y="0"/>
                      <a:pt x="32" y="12"/>
                    </a:cubicBezTo>
                    <a:cubicBezTo>
                      <a:pt x="23" y="27"/>
                      <a:pt x="11" y="16"/>
                      <a:pt x="0" y="16"/>
                    </a:cubicBezTo>
                    <a:close/>
                  </a:path>
                </a:pathLst>
              </a:custGeom>
              <a:solidFill>
                <a:srgbClr val="A1CC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702"/>
              <p:cNvSpPr/>
              <p:nvPr/>
            </p:nvSpPr>
            <p:spPr bwMode="auto">
              <a:xfrm>
                <a:off x="1875" y="3953"/>
                <a:ext cx="169" cy="56"/>
              </a:xfrm>
              <a:custGeom>
                <a:avLst/>
                <a:gdLst>
                  <a:gd name="T0" fmla="*/ 0 w 151"/>
                  <a:gd name="T1" fmla="*/ 6 h 50"/>
                  <a:gd name="T2" fmla="*/ 113 w 151"/>
                  <a:gd name="T3" fmla="*/ 6 h 50"/>
                  <a:gd name="T4" fmla="*/ 124 w 151"/>
                  <a:gd name="T5" fmla="*/ 24 h 50"/>
                  <a:gd name="T6" fmla="*/ 136 w 151"/>
                  <a:gd name="T7" fmla="*/ 30 h 50"/>
                  <a:gd name="T8" fmla="*/ 151 w 151"/>
                  <a:gd name="T9" fmla="*/ 47 h 50"/>
                  <a:gd name="T10" fmla="*/ 136 w 151"/>
                  <a:gd name="T11" fmla="*/ 50 h 50"/>
                  <a:gd name="T12" fmla="*/ 64 w 151"/>
                  <a:gd name="T13" fmla="*/ 43 h 50"/>
                  <a:gd name="T14" fmla="*/ 46 w 151"/>
                  <a:gd name="T15" fmla="*/ 35 h 50"/>
                  <a:gd name="T16" fmla="*/ 74 w 151"/>
                  <a:gd name="T17" fmla="*/ 36 h 50"/>
                  <a:gd name="T18" fmla="*/ 81 w 151"/>
                  <a:gd name="T19" fmla="*/ 36 h 50"/>
                  <a:gd name="T20" fmla="*/ 98 w 151"/>
                  <a:gd name="T21" fmla="*/ 39 h 50"/>
                  <a:gd name="T22" fmla="*/ 100 w 151"/>
                  <a:gd name="T23" fmla="*/ 28 h 50"/>
                  <a:gd name="T24" fmla="*/ 89 w 151"/>
                  <a:gd name="T25" fmla="*/ 11 h 50"/>
                  <a:gd name="T26" fmla="*/ 56 w 151"/>
                  <a:gd name="T27" fmla="*/ 15 h 50"/>
                  <a:gd name="T28" fmla="*/ 7 w 151"/>
                  <a:gd name="T29" fmla="*/ 21 h 50"/>
                  <a:gd name="T30" fmla="*/ 0 w 151"/>
                  <a:gd name="T31"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1" h="50">
                    <a:moveTo>
                      <a:pt x="0" y="6"/>
                    </a:moveTo>
                    <a:cubicBezTo>
                      <a:pt x="38" y="0"/>
                      <a:pt x="75" y="4"/>
                      <a:pt x="113" y="6"/>
                    </a:cubicBezTo>
                    <a:cubicBezTo>
                      <a:pt x="108" y="17"/>
                      <a:pt x="108" y="26"/>
                      <a:pt x="124" y="24"/>
                    </a:cubicBezTo>
                    <a:cubicBezTo>
                      <a:pt x="131" y="23"/>
                      <a:pt x="134" y="25"/>
                      <a:pt x="136" y="30"/>
                    </a:cubicBezTo>
                    <a:cubicBezTo>
                      <a:pt x="139" y="38"/>
                      <a:pt x="145" y="42"/>
                      <a:pt x="151" y="47"/>
                    </a:cubicBezTo>
                    <a:cubicBezTo>
                      <a:pt x="146" y="48"/>
                      <a:pt x="141" y="49"/>
                      <a:pt x="136" y="50"/>
                    </a:cubicBezTo>
                    <a:cubicBezTo>
                      <a:pt x="113" y="44"/>
                      <a:pt x="88" y="47"/>
                      <a:pt x="64" y="43"/>
                    </a:cubicBezTo>
                    <a:cubicBezTo>
                      <a:pt x="61" y="35"/>
                      <a:pt x="52" y="40"/>
                      <a:pt x="46" y="35"/>
                    </a:cubicBezTo>
                    <a:cubicBezTo>
                      <a:pt x="56" y="32"/>
                      <a:pt x="65" y="28"/>
                      <a:pt x="74" y="36"/>
                    </a:cubicBezTo>
                    <a:cubicBezTo>
                      <a:pt x="75" y="37"/>
                      <a:pt x="80" y="37"/>
                      <a:pt x="81" y="36"/>
                    </a:cubicBezTo>
                    <a:cubicBezTo>
                      <a:pt x="90" y="16"/>
                      <a:pt x="91" y="41"/>
                      <a:pt x="98" y="39"/>
                    </a:cubicBezTo>
                    <a:cubicBezTo>
                      <a:pt x="98" y="36"/>
                      <a:pt x="99" y="32"/>
                      <a:pt x="100" y="28"/>
                    </a:cubicBezTo>
                    <a:cubicBezTo>
                      <a:pt x="105" y="16"/>
                      <a:pt x="90" y="9"/>
                      <a:pt x="89" y="11"/>
                    </a:cubicBezTo>
                    <a:cubicBezTo>
                      <a:pt x="79" y="24"/>
                      <a:pt x="67" y="13"/>
                      <a:pt x="56" y="15"/>
                    </a:cubicBezTo>
                    <a:cubicBezTo>
                      <a:pt x="40" y="17"/>
                      <a:pt x="23" y="9"/>
                      <a:pt x="7" y="21"/>
                    </a:cubicBezTo>
                    <a:cubicBezTo>
                      <a:pt x="1" y="25"/>
                      <a:pt x="6" y="10"/>
                      <a:pt x="0" y="6"/>
                    </a:cubicBezTo>
                    <a:close/>
                  </a:path>
                </a:pathLst>
              </a:custGeom>
              <a:solidFill>
                <a:srgbClr val="DE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703"/>
              <p:cNvSpPr/>
              <p:nvPr/>
            </p:nvSpPr>
            <p:spPr bwMode="auto">
              <a:xfrm>
                <a:off x="301" y="3918"/>
                <a:ext cx="54" cy="18"/>
              </a:xfrm>
              <a:custGeom>
                <a:avLst/>
                <a:gdLst>
                  <a:gd name="T0" fmla="*/ 0 w 48"/>
                  <a:gd name="T1" fmla="*/ 9 h 16"/>
                  <a:gd name="T2" fmla="*/ 28 w 48"/>
                  <a:gd name="T3" fmla="*/ 5 h 16"/>
                  <a:gd name="T4" fmla="*/ 48 w 48"/>
                  <a:gd name="T5" fmla="*/ 13 h 16"/>
                  <a:gd name="T6" fmla="*/ 0 w 48"/>
                  <a:gd name="T7" fmla="*/ 9 h 16"/>
                </a:gdLst>
                <a:ahLst/>
                <a:cxnLst>
                  <a:cxn ang="0">
                    <a:pos x="T0" y="T1"/>
                  </a:cxn>
                  <a:cxn ang="0">
                    <a:pos x="T2" y="T3"/>
                  </a:cxn>
                  <a:cxn ang="0">
                    <a:pos x="T4" y="T5"/>
                  </a:cxn>
                  <a:cxn ang="0">
                    <a:pos x="T6" y="T7"/>
                  </a:cxn>
                </a:cxnLst>
                <a:rect l="0" t="0" r="r" b="b"/>
                <a:pathLst>
                  <a:path w="48" h="16">
                    <a:moveTo>
                      <a:pt x="0" y="9"/>
                    </a:moveTo>
                    <a:cubicBezTo>
                      <a:pt x="9" y="8"/>
                      <a:pt x="19" y="10"/>
                      <a:pt x="28" y="5"/>
                    </a:cubicBezTo>
                    <a:cubicBezTo>
                      <a:pt x="38" y="0"/>
                      <a:pt x="42" y="9"/>
                      <a:pt x="48" y="13"/>
                    </a:cubicBezTo>
                    <a:cubicBezTo>
                      <a:pt x="32" y="12"/>
                      <a:pt x="15" y="16"/>
                      <a:pt x="0" y="9"/>
                    </a:cubicBezTo>
                    <a:close/>
                  </a:path>
                </a:pathLst>
              </a:custGeom>
              <a:solidFill>
                <a:srgbClr val="6CABB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704"/>
              <p:cNvSpPr/>
              <p:nvPr/>
            </p:nvSpPr>
            <p:spPr bwMode="auto">
              <a:xfrm>
                <a:off x="477" y="3971"/>
                <a:ext cx="44" cy="14"/>
              </a:xfrm>
              <a:custGeom>
                <a:avLst/>
                <a:gdLst>
                  <a:gd name="T0" fmla="*/ 40 w 40"/>
                  <a:gd name="T1" fmla="*/ 10 h 13"/>
                  <a:gd name="T2" fmla="*/ 0 w 40"/>
                  <a:gd name="T3" fmla="*/ 3 h 13"/>
                  <a:gd name="T4" fmla="*/ 40 w 40"/>
                  <a:gd name="T5" fmla="*/ 10 h 13"/>
                </a:gdLst>
                <a:ahLst/>
                <a:cxnLst>
                  <a:cxn ang="0">
                    <a:pos x="T0" y="T1"/>
                  </a:cxn>
                  <a:cxn ang="0">
                    <a:pos x="T2" y="T3"/>
                  </a:cxn>
                  <a:cxn ang="0">
                    <a:pos x="T4" y="T5"/>
                  </a:cxn>
                </a:cxnLst>
                <a:rect l="0" t="0" r="r" b="b"/>
                <a:pathLst>
                  <a:path w="40" h="13">
                    <a:moveTo>
                      <a:pt x="40" y="10"/>
                    </a:moveTo>
                    <a:cubicBezTo>
                      <a:pt x="26" y="13"/>
                      <a:pt x="13" y="7"/>
                      <a:pt x="0" y="3"/>
                    </a:cubicBezTo>
                    <a:cubicBezTo>
                      <a:pt x="14" y="2"/>
                      <a:pt x="28" y="0"/>
                      <a:pt x="40" y="10"/>
                    </a:cubicBezTo>
                    <a:close/>
                  </a:path>
                </a:pathLst>
              </a:custGeom>
              <a:solidFill>
                <a:srgbClr val="82BBD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705"/>
              <p:cNvSpPr/>
              <p:nvPr/>
            </p:nvSpPr>
            <p:spPr bwMode="auto">
              <a:xfrm>
                <a:off x="1868" y="568"/>
                <a:ext cx="226" cy="488"/>
              </a:xfrm>
              <a:custGeom>
                <a:avLst/>
                <a:gdLst>
                  <a:gd name="T0" fmla="*/ 201 w 201"/>
                  <a:gd name="T1" fmla="*/ 11 h 435"/>
                  <a:gd name="T2" fmla="*/ 190 w 201"/>
                  <a:gd name="T3" fmla="*/ 63 h 435"/>
                  <a:gd name="T4" fmla="*/ 169 w 201"/>
                  <a:gd name="T5" fmla="*/ 127 h 435"/>
                  <a:gd name="T6" fmla="*/ 133 w 201"/>
                  <a:gd name="T7" fmla="*/ 238 h 435"/>
                  <a:gd name="T8" fmla="*/ 122 w 201"/>
                  <a:gd name="T9" fmla="*/ 269 h 435"/>
                  <a:gd name="T10" fmla="*/ 122 w 201"/>
                  <a:gd name="T11" fmla="*/ 269 h 435"/>
                  <a:gd name="T12" fmla="*/ 107 w 201"/>
                  <a:gd name="T13" fmla="*/ 286 h 435"/>
                  <a:gd name="T14" fmla="*/ 88 w 201"/>
                  <a:gd name="T15" fmla="*/ 332 h 435"/>
                  <a:gd name="T16" fmla="*/ 44 w 201"/>
                  <a:gd name="T17" fmla="*/ 410 h 435"/>
                  <a:gd name="T18" fmla="*/ 30 w 201"/>
                  <a:gd name="T19" fmla="*/ 431 h 435"/>
                  <a:gd name="T20" fmla="*/ 6 w 201"/>
                  <a:gd name="T21" fmla="*/ 431 h 435"/>
                  <a:gd name="T22" fmla="*/ 8 w 201"/>
                  <a:gd name="T23" fmla="*/ 412 h 435"/>
                  <a:gd name="T24" fmla="*/ 50 w 201"/>
                  <a:gd name="T25" fmla="*/ 332 h 435"/>
                  <a:gd name="T26" fmla="*/ 39 w 201"/>
                  <a:gd name="T27" fmla="*/ 352 h 435"/>
                  <a:gd name="T28" fmla="*/ 26 w 201"/>
                  <a:gd name="T29" fmla="*/ 358 h 435"/>
                  <a:gd name="T30" fmla="*/ 27 w 201"/>
                  <a:gd name="T31" fmla="*/ 346 h 435"/>
                  <a:gd name="T32" fmla="*/ 29 w 201"/>
                  <a:gd name="T33" fmla="*/ 340 h 435"/>
                  <a:gd name="T34" fmla="*/ 59 w 201"/>
                  <a:gd name="T35" fmla="*/ 211 h 435"/>
                  <a:gd name="T36" fmla="*/ 90 w 201"/>
                  <a:gd name="T37" fmla="*/ 102 h 435"/>
                  <a:gd name="T38" fmla="*/ 106 w 201"/>
                  <a:gd name="T39" fmla="*/ 99 h 435"/>
                  <a:gd name="T40" fmla="*/ 106 w 201"/>
                  <a:gd name="T41" fmla="*/ 99 h 435"/>
                  <a:gd name="T42" fmla="*/ 109 w 201"/>
                  <a:gd name="T43" fmla="*/ 114 h 435"/>
                  <a:gd name="T44" fmla="*/ 66 w 201"/>
                  <a:gd name="T45" fmla="*/ 253 h 435"/>
                  <a:gd name="T46" fmla="*/ 98 w 201"/>
                  <a:gd name="T47" fmla="*/ 143 h 435"/>
                  <a:gd name="T48" fmla="*/ 107 w 201"/>
                  <a:gd name="T49" fmla="*/ 126 h 435"/>
                  <a:gd name="T50" fmla="*/ 110 w 201"/>
                  <a:gd name="T51" fmla="*/ 158 h 435"/>
                  <a:gd name="T52" fmla="*/ 65 w 201"/>
                  <a:gd name="T53" fmla="*/ 299 h 435"/>
                  <a:gd name="T54" fmla="*/ 85 w 201"/>
                  <a:gd name="T55" fmla="*/ 251 h 435"/>
                  <a:gd name="T56" fmla="*/ 97 w 201"/>
                  <a:gd name="T57" fmla="*/ 269 h 435"/>
                  <a:gd name="T58" fmla="*/ 81 w 201"/>
                  <a:gd name="T59" fmla="*/ 312 h 435"/>
                  <a:gd name="T60" fmla="*/ 96 w 201"/>
                  <a:gd name="T61" fmla="*/ 272 h 435"/>
                  <a:gd name="T62" fmla="*/ 99 w 201"/>
                  <a:gd name="T63" fmla="*/ 264 h 435"/>
                  <a:gd name="T64" fmla="*/ 111 w 201"/>
                  <a:gd name="T65" fmla="*/ 240 h 435"/>
                  <a:gd name="T66" fmla="*/ 99 w 201"/>
                  <a:gd name="T67" fmla="*/ 256 h 435"/>
                  <a:gd name="T68" fmla="*/ 100 w 201"/>
                  <a:gd name="T69" fmla="*/ 228 h 435"/>
                  <a:gd name="T70" fmla="*/ 155 w 201"/>
                  <a:gd name="T71" fmla="*/ 88 h 435"/>
                  <a:gd name="T72" fmla="*/ 174 w 201"/>
                  <a:gd name="T73" fmla="*/ 51 h 435"/>
                  <a:gd name="T74" fmla="*/ 191 w 201"/>
                  <a:gd name="T75" fmla="*/ 0 h 435"/>
                  <a:gd name="T76" fmla="*/ 201 w 201"/>
                  <a:gd name="T77" fmla="*/ 1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1" h="435">
                    <a:moveTo>
                      <a:pt x="201" y="11"/>
                    </a:moveTo>
                    <a:cubicBezTo>
                      <a:pt x="197" y="29"/>
                      <a:pt x="194" y="46"/>
                      <a:pt x="190" y="63"/>
                    </a:cubicBezTo>
                    <a:cubicBezTo>
                      <a:pt x="190" y="87"/>
                      <a:pt x="178" y="106"/>
                      <a:pt x="169" y="127"/>
                    </a:cubicBezTo>
                    <a:cubicBezTo>
                      <a:pt x="155" y="163"/>
                      <a:pt x="136" y="197"/>
                      <a:pt x="133" y="238"/>
                    </a:cubicBezTo>
                    <a:cubicBezTo>
                      <a:pt x="133" y="249"/>
                      <a:pt x="125" y="258"/>
                      <a:pt x="122" y="269"/>
                    </a:cubicBezTo>
                    <a:cubicBezTo>
                      <a:pt x="122" y="269"/>
                      <a:pt x="122" y="269"/>
                      <a:pt x="122" y="269"/>
                    </a:cubicBezTo>
                    <a:cubicBezTo>
                      <a:pt x="108" y="266"/>
                      <a:pt x="111" y="279"/>
                      <a:pt x="107" y="286"/>
                    </a:cubicBezTo>
                    <a:cubicBezTo>
                      <a:pt x="97" y="300"/>
                      <a:pt x="103" y="320"/>
                      <a:pt x="88" y="332"/>
                    </a:cubicBezTo>
                    <a:cubicBezTo>
                      <a:pt x="69" y="355"/>
                      <a:pt x="52" y="380"/>
                      <a:pt x="44" y="410"/>
                    </a:cubicBezTo>
                    <a:cubicBezTo>
                      <a:pt x="42" y="418"/>
                      <a:pt x="37" y="425"/>
                      <a:pt x="30" y="431"/>
                    </a:cubicBezTo>
                    <a:cubicBezTo>
                      <a:pt x="22" y="435"/>
                      <a:pt x="14" y="431"/>
                      <a:pt x="6" y="431"/>
                    </a:cubicBezTo>
                    <a:cubicBezTo>
                      <a:pt x="0" y="424"/>
                      <a:pt x="6" y="418"/>
                      <a:pt x="8" y="412"/>
                    </a:cubicBezTo>
                    <a:cubicBezTo>
                      <a:pt x="17" y="383"/>
                      <a:pt x="34" y="358"/>
                      <a:pt x="50" y="332"/>
                    </a:cubicBezTo>
                    <a:cubicBezTo>
                      <a:pt x="46" y="338"/>
                      <a:pt x="43" y="346"/>
                      <a:pt x="39" y="352"/>
                    </a:cubicBezTo>
                    <a:cubicBezTo>
                      <a:pt x="36" y="356"/>
                      <a:pt x="32" y="361"/>
                      <a:pt x="26" y="358"/>
                    </a:cubicBezTo>
                    <a:cubicBezTo>
                      <a:pt x="22" y="355"/>
                      <a:pt x="24" y="350"/>
                      <a:pt x="27" y="346"/>
                    </a:cubicBezTo>
                    <a:cubicBezTo>
                      <a:pt x="28" y="344"/>
                      <a:pt x="28" y="342"/>
                      <a:pt x="29" y="340"/>
                    </a:cubicBezTo>
                    <a:cubicBezTo>
                      <a:pt x="46" y="299"/>
                      <a:pt x="52" y="255"/>
                      <a:pt x="59" y="211"/>
                    </a:cubicBezTo>
                    <a:cubicBezTo>
                      <a:pt x="65" y="174"/>
                      <a:pt x="78" y="138"/>
                      <a:pt x="90" y="102"/>
                    </a:cubicBezTo>
                    <a:cubicBezTo>
                      <a:pt x="93" y="92"/>
                      <a:pt x="99" y="94"/>
                      <a:pt x="106" y="99"/>
                    </a:cubicBezTo>
                    <a:cubicBezTo>
                      <a:pt x="106" y="99"/>
                      <a:pt x="106" y="99"/>
                      <a:pt x="106" y="99"/>
                    </a:cubicBezTo>
                    <a:cubicBezTo>
                      <a:pt x="110" y="103"/>
                      <a:pt x="111" y="109"/>
                      <a:pt x="109" y="114"/>
                    </a:cubicBezTo>
                    <a:cubicBezTo>
                      <a:pt x="89" y="158"/>
                      <a:pt x="80" y="206"/>
                      <a:pt x="66" y="253"/>
                    </a:cubicBezTo>
                    <a:cubicBezTo>
                      <a:pt x="78" y="217"/>
                      <a:pt x="85" y="179"/>
                      <a:pt x="98" y="143"/>
                    </a:cubicBezTo>
                    <a:cubicBezTo>
                      <a:pt x="100" y="137"/>
                      <a:pt x="99" y="129"/>
                      <a:pt x="107" y="126"/>
                    </a:cubicBezTo>
                    <a:cubicBezTo>
                      <a:pt x="122" y="135"/>
                      <a:pt x="110" y="147"/>
                      <a:pt x="110" y="158"/>
                    </a:cubicBezTo>
                    <a:cubicBezTo>
                      <a:pt x="104" y="207"/>
                      <a:pt x="80" y="252"/>
                      <a:pt x="65" y="299"/>
                    </a:cubicBezTo>
                    <a:cubicBezTo>
                      <a:pt x="70" y="282"/>
                      <a:pt x="75" y="265"/>
                      <a:pt x="85" y="251"/>
                    </a:cubicBezTo>
                    <a:cubicBezTo>
                      <a:pt x="97" y="252"/>
                      <a:pt x="96" y="261"/>
                      <a:pt x="97" y="269"/>
                    </a:cubicBezTo>
                    <a:cubicBezTo>
                      <a:pt x="93" y="283"/>
                      <a:pt x="84" y="296"/>
                      <a:pt x="81" y="312"/>
                    </a:cubicBezTo>
                    <a:cubicBezTo>
                      <a:pt x="85" y="297"/>
                      <a:pt x="91" y="285"/>
                      <a:pt x="96" y="272"/>
                    </a:cubicBezTo>
                    <a:cubicBezTo>
                      <a:pt x="97" y="270"/>
                      <a:pt x="98" y="267"/>
                      <a:pt x="99" y="264"/>
                    </a:cubicBezTo>
                    <a:cubicBezTo>
                      <a:pt x="103" y="256"/>
                      <a:pt x="106" y="248"/>
                      <a:pt x="111" y="240"/>
                    </a:cubicBezTo>
                    <a:cubicBezTo>
                      <a:pt x="106" y="244"/>
                      <a:pt x="108" y="254"/>
                      <a:pt x="99" y="256"/>
                    </a:cubicBezTo>
                    <a:cubicBezTo>
                      <a:pt x="90" y="246"/>
                      <a:pt x="95" y="235"/>
                      <a:pt x="100" y="228"/>
                    </a:cubicBezTo>
                    <a:cubicBezTo>
                      <a:pt x="132" y="186"/>
                      <a:pt x="134" y="133"/>
                      <a:pt x="155" y="88"/>
                    </a:cubicBezTo>
                    <a:cubicBezTo>
                      <a:pt x="161" y="75"/>
                      <a:pt x="163" y="61"/>
                      <a:pt x="174" y="51"/>
                    </a:cubicBezTo>
                    <a:cubicBezTo>
                      <a:pt x="186" y="36"/>
                      <a:pt x="186" y="17"/>
                      <a:pt x="191" y="0"/>
                    </a:cubicBezTo>
                    <a:cubicBezTo>
                      <a:pt x="194" y="4"/>
                      <a:pt x="198" y="7"/>
                      <a:pt x="201" y="11"/>
                    </a:cubicBezTo>
                    <a:close/>
                  </a:path>
                </a:pathLst>
              </a:custGeom>
              <a:solidFill>
                <a:srgbClr val="F0D8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706"/>
              <p:cNvSpPr/>
              <p:nvPr/>
            </p:nvSpPr>
            <p:spPr bwMode="auto">
              <a:xfrm>
                <a:off x="1596" y="1233"/>
                <a:ext cx="68" cy="210"/>
              </a:xfrm>
              <a:custGeom>
                <a:avLst/>
                <a:gdLst>
                  <a:gd name="T0" fmla="*/ 29 w 61"/>
                  <a:gd name="T1" fmla="*/ 11 h 187"/>
                  <a:gd name="T2" fmla="*/ 58 w 61"/>
                  <a:gd name="T3" fmla="*/ 146 h 187"/>
                  <a:gd name="T4" fmla="*/ 60 w 61"/>
                  <a:gd name="T5" fmla="*/ 187 h 187"/>
                  <a:gd name="T6" fmla="*/ 52 w 61"/>
                  <a:gd name="T7" fmla="*/ 176 h 187"/>
                  <a:gd name="T8" fmla="*/ 1 w 61"/>
                  <a:gd name="T9" fmla="*/ 12 h 187"/>
                  <a:gd name="T10" fmla="*/ 0 w 61"/>
                  <a:gd name="T11" fmla="*/ 0 h 187"/>
                  <a:gd name="T12" fmla="*/ 16 w 61"/>
                  <a:gd name="T13" fmla="*/ 7 h 187"/>
                  <a:gd name="T14" fmla="*/ 25 w 61"/>
                  <a:gd name="T15" fmla="*/ 50 h 187"/>
                  <a:gd name="T16" fmla="*/ 21 w 61"/>
                  <a:gd name="T17" fmla="*/ 8 h 187"/>
                  <a:gd name="T18" fmla="*/ 29 w 61"/>
                  <a:gd name="T19" fmla="*/ 11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7">
                    <a:moveTo>
                      <a:pt x="29" y="11"/>
                    </a:moveTo>
                    <a:cubicBezTo>
                      <a:pt x="33" y="57"/>
                      <a:pt x="52" y="100"/>
                      <a:pt x="58" y="146"/>
                    </a:cubicBezTo>
                    <a:cubicBezTo>
                      <a:pt x="59" y="160"/>
                      <a:pt x="61" y="173"/>
                      <a:pt x="60" y="187"/>
                    </a:cubicBezTo>
                    <a:cubicBezTo>
                      <a:pt x="55" y="185"/>
                      <a:pt x="53" y="181"/>
                      <a:pt x="52" y="176"/>
                    </a:cubicBezTo>
                    <a:cubicBezTo>
                      <a:pt x="38" y="120"/>
                      <a:pt x="17" y="67"/>
                      <a:pt x="1" y="12"/>
                    </a:cubicBezTo>
                    <a:cubicBezTo>
                      <a:pt x="0" y="8"/>
                      <a:pt x="0" y="4"/>
                      <a:pt x="0" y="0"/>
                    </a:cubicBezTo>
                    <a:cubicBezTo>
                      <a:pt x="6" y="0"/>
                      <a:pt x="12" y="2"/>
                      <a:pt x="16" y="7"/>
                    </a:cubicBezTo>
                    <a:cubicBezTo>
                      <a:pt x="20" y="22"/>
                      <a:pt x="24" y="37"/>
                      <a:pt x="25" y="50"/>
                    </a:cubicBezTo>
                    <a:cubicBezTo>
                      <a:pt x="28" y="37"/>
                      <a:pt x="14" y="23"/>
                      <a:pt x="21" y="8"/>
                    </a:cubicBezTo>
                    <a:cubicBezTo>
                      <a:pt x="24" y="9"/>
                      <a:pt x="26" y="10"/>
                      <a:pt x="29" y="11"/>
                    </a:cubicBezTo>
                    <a:close/>
                  </a:path>
                </a:pathLst>
              </a:custGeom>
              <a:solidFill>
                <a:srgbClr val="ECD9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707"/>
              <p:cNvSpPr/>
              <p:nvPr/>
            </p:nvSpPr>
            <p:spPr bwMode="auto">
              <a:xfrm>
                <a:off x="1588" y="1088"/>
                <a:ext cx="60" cy="130"/>
              </a:xfrm>
              <a:custGeom>
                <a:avLst/>
                <a:gdLst>
                  <a:gd name="T0" fmla="*/ 47 w 53"/>
                  <a:gd name="T1" fmla="*/ 116 h 116"/>
                  <a:gd name="T2" fmla="*/ 18 w 53"/>
                  <a:gd name="T3" fmla="*/ 81 h 116"/>
                  <a:gd name="T4" fmla="*/ 7 w 53"/>
                  <a:gd name="T5" fmla="*/ 84 h 116"/>
                  <a:gd name="T6" fmla="*/ 11 w 53"/>
                  <a:gd name="T7" fmla="*/ 72 h 116"/>
                  <a:gd name="T8" fmla="*/ 8 w 53"/>
                  <a:gd name="T9" fmla="*/ 40 h 116"/>
                  <a:gd name="T10" fmla="*/ 27 w 53"/>
                  <a:gd name="T11" fmla="*/ 0 h 116"/>
                  <a:gd name="T12" fmla="*/ 36 w 53"/>
                  <a:gd name="T13" fmla="*/ 19 h 116"/>
                  <a:gd name="T14" fmla="*/ 49 w 53"/>
                  <a:gd name="T15" fmla="*/ 94 h 116"/>
                  <a:gd name="T16" fmla="*/ 47 w 53"/>
                  <a:gd name="T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116">
                    <a:moveTo>
                      <a:pt x="47" y="116"/>
                    </a:moveTo>
                    <a:cubicBezTo>
                      <a:pt x="29" y="111"/>
                      <a:pt x="20" y="99"/>
                      <a:pt x="18" y="81"/>
                    </a:cubicBezTo>
                    <a:cubicBezTo>
                      <a:pt x="14" y="79"/>
                      <a:pt x="16" y="101"/>
                      <a:pt x="7" y="84"/>
                    </a:cubicBezTo>
                    <a:cubicBezTo>
                      <a:pt x="7" y="80"/>
                      <a:pt x="7" y="75"/>
                      <a:pt x="11" y="72"/>
                    </a:cubicBezTo>
                    <a:cubicBezTo>
                      <a:pt x="18" y="60"/>
                      <a:pt x="12" y="49"/>
                      <a:pt x="8" y="40"/>
                    </a:cubicBezTo>
                    <a:cubicBezTo>
                      <a:pt x="0" y="22"/>
                      <a:pt x="7" y="5"/>
                      <a:pt x="27" y="0"/>
                    </a:cubicBezTo>
                    <a:cubicBezTo>
                      <a:pt x="39" y="2"/>
                      <a:pt x="35" y="12"/>
                      <a:pt x="36" y="19"/>
                    </a:cubicBezTo>
                    <a:cubicBezTo>
                      <a:pt x="35" y="45"/>
                      <a:pt x="44" y="69"/>
                      <a:pt x="49" y="94"/>
                    </a:cubicBezTo>
                    <a:cubicBezTo>
                      <a:pt x="49" y="101"/>
                      <a:pt x="53" y="109"/>
                      <a:pt x="47" y="116"/>
                    </a:cubicBezTo>
                    <a:close/>
                  </a:path>
                </a:pathLst>
              </a:custGeom>
              <a:solidFill>
                <a:srgbClr val="D6BA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708"/>
              <p:cNvSpPr/>
              <p:nvPr/>
            </p:nvSpPr>
            <p:spPr bwMode="auto">
              <a:xfrm>
                <a:off x="1687" y="1071"/>
                <a:ext cx="64" cy="121"/>
              </a:xfrm>
              <a:custGeom>
                <a:avLst/>
                <a:gdLst>
                  <a:gd name="T0" fmla="*/ 3 w 57"/>
                  <a:gd name="T1" fmla="*/ 11 h 108"/>
                  <a:gd name="T2" fmla="*/ 16 w 57"/>
                  <a:gd name="T3" fmla="*/ 6 h 108"/>
                  <a:gd name="T4" fmla="*/ 31 w 57"/>
                  <a:gd name="T5" fmla="*/ 108 h 108"/>
                  <a:gd name="T6" fmla="*/ 16 w 57"/>
                  <a:gd name="T7" fmla="*/ 67 h 108"/>
                  <a:gd name="T8" fmla="*/ 13 w 57"/>
                  <a:gd name="T9" fmla="*/ 45 h 108"/>
                  <a:gd name="T10" fmla="*/ 1 w 57"/>
                  <a:gd name="T11" fmla="*/ 19 h 108"/>
                  <a:gd name="T12" fmla="*/ 3 w 57"/>
                  <a:gd name="T13" fmla="*/ 11 h 108"/>
                </a:gdLst>
                <a:ahLst/>
                <a:cxnLst>
                  <a:cxn ang="0">
                    <a:pos x="T0" y="T1"/>
                  </a:cxn>
                  <a:cxn ang="0">
                    <a:pos x="T2" y="T3"/>
                  </a:cxn>
                  <a:cxn ang="0">
                    <a:pos x="T4" y="T5"/>
                  </a:cxn>
                  <a:cxn ang="0">
                    <a:pos x="T6" y="T7"/>
                  </a:cxn>
                  <a:cxn ang="0">
                    <a:pos x="T8" y="T9"/>
                  </a:cxn>
                  <a:cxn ang="0">
                    <a:pos x="T10" y="T11"/>
                  </a:cxn>
                  <a:cxn ang="0">
                    <a:pos x="T12" y="T13"/>
                  </a:cxn>
                </a:cxnLst>
                <a:rect l="0" t="0" r="r" b="b"/>
                <a:pathLst>
                  <a:path w="57" h="108">
                    <a:moveTo>
                      <a:pt x="3" y="11"/>
                    </a:moveTo>
                    <a:cubicBezTo>
                      <a:pt x="6" y="8"/>
                      <a:pt x="6" y="0"/>
                      <a:pt x="16" y="6"/>
                    </a:cubicBezTo>
                    <a:cubicBezTo>
                      <a:pt x="49" y="28"/>
                      <a:pt x="57" y="77"/>
                      <a:pt x="31" y="108"/>
                    </a:cubicBezTo>
                    <a:cubicBezTo>
                      <a:pt x="16" y="98"/>
                      <a:pt x="20" y="81"/>
                      <a:pt x="16" y="67"/>
                    </a:cubicBezTo>
                    <a:cubicBezTo>
                      <a:pt x="13" y="60"/>
                      <a:pt x="14" y="52"/>
                      <a:pt x="13" y="45"/>
                    </a:cubicBezTo>
                    <a:cubicBezTo>
                      <a:pt x="12" y="35"/>
                      <a:pt x="5" y="28"/>
                      <a:pt x="1" y="19"/>
                    </a:cubicBezTo>
                    <a:cubicBezTo>
                      <a:pt x="0" y="16"/>
                      <a:pt x="1" y="14"/>
                      <a:pt x="3" y="11"/>
                    </a:cubicBezTo>
                    <a:close/>
                  </a:path>
                </a:pathLst>
              </a:custGeom>
              <a:solidFill>
                <a:srgbClr val="E0C7A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709"/>
              <p:cNvSpPr/>
              <p:nvPr/>
            </p:nvSpPr>
            <p:spPr bwMode="auto">
              <a:xfrm>
                <a:off x="1622" y="1091"/>
                <a:ext cx="85" cy="132"/>
              </a:xfrm>
              <a:custGeom>
                <a:avLst/>
                <a:gdLst>
                  <a:gd name="T0" fmla="*/ 61 w 76"/>
                  <a:gd name="T1" fmla="*/ 0 h 117"/>
                  <a:gd name="T2" fmla="*/ 76 w 76"/>
                  <a:gd name="T3" fmla="*/ 19 h 117"/>
                  <a:gd name="T4" fmla="*/ 53 w 76"/>
                  <a:gd name="T5" fmla="*/ 84 h 117"/>
                  <a:gd name="T6" fmla="*/ 52 w 76"/>
                  <a:gd name="T7" fmla="*/ 97 h 117"/>
                  <a:gd name="T8" fmla="*/ 53 w 76"/>
                  <a:gd name="T9" fmla="*/ 114 h 117"/>
                  <a:gd name="T10" fmla="*/ 43 w 76"/>
                  <a:gd name="T11" fmla="*/ 116 h 117"/>
                  <a:gd name="T12" fmla="*/ 35 w 76"/>
                  <a:gd name="T13" fmla="*/ 99 h 117"/>
                  <a:gd name="T14" fmla="*/ 21 w 76"/>
                  <a:gd name="T15" fmla="*/ 90 h 117"/>
                  <a:gd name="T16" fmla="*/ 14 w 76"/>
                  <a:gd name="T17" fmla="*/ 92 h 117"/>
                  <a:gd name="T18" fmla="*/ 1 w 76"/>
                  <a:gd name="T19" fmla="*/ 13 h 117"/>
                  <a:gd name="T20" fmla="*/ 15 w 76"/>
                  <a:gd name="T21" fmla="*/ 4 h 117"/>
                  <a:gd name="T22" fmla="*/ 19 w 76"/>
                  <a:gd name="T23" fmla="*/ 21 h 117"/>
                  <a:gd name="T24" fmla="*/ 30 w 76"/>
                  <a:gd name="T25" fmla="*/ 67 h 117"/>
                  <a:gd name="T26" fmla="*/ 38 w 76"/>
                  <a:gd name="T27" fmla="*/ 71 h 117"/>
                  <a:gd name="T28" fmla="*/ 51 w 76"/>
                  <a:gd name="T29" fmla="*/ 63 h 117"/>
                  <a:gd name="T30" fmla="*/ 57 w 76"/>
                  <a:gd name="T31" fmla="*/ 51 h 117"/>
                  <a:gd name="T32" fmla="*/ 57 w 76"/>
                  <a:gd name="T33" fmla="*/ 22 h 117"/>
                  <a:gd name="T34" fmla="*/ 61 w 76"/>
                  <a:gd name="T3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7">
                    <a:moveTo>
                      <a:pt x="61" y="0"/>
                    </a:moveTo>
                    <a:cubicBezTo>
                      <a:pt x="69" y="4"/>
                      <a:pt x="69" y="15"/>
                      <a:pt x="76" y="19"/>
                    </a:cubicBezTo>
                    <a:cubicBezTo>
                      <a:pt x="76" y="43"/>
                      <a:pt x="74" y="67"/>
                      <a:pt x="53" y="84"/>
                    </a:cubicBezTo>
                    <a:cubicBezTo>
                      <a:pt x="49" y="87"/>
                      <a:pt x="51" y="92"/>
                      <a:pt x="52" y="97"/>
                    </a:cubicBezTo>
                    <a:cubicBezTo>
                      <a:pt x="54" y="102"/>
                      <a:pt x="57" y="108"/>
                      <a:pt x="53" y="114"/>
                    </a:cubicBezTo>
                    <a:cubicBezTo>
                      <a:pt x="50" y="117"/>
                      <a:pt x="47" y="117"/>
                      <a:pt x="43" y="116"/>
                    </a:cubicBezTo>
                    <a:cubicBezTo>
                      <a:pt x="39" y="111"/>
                      <a:pt x="39" y="104"/>
                      <a:pt x="35" y="99"/>
                    </a:cubicBezTo>
                    <a:cubicBezTo>
                      <a:pt x="32" y="93"/>
                      <a:pt x="30" y="86"/>
                      <a:pt x="21" y="90"/>
                    </a:cubicBezTo>
                    <a:cubicBezTo>
                      <a:pt x="19" y="92"/>
                      <a:pt x="17" y="94"/>
                      <a:pt x="14" y="92"/>
                    </a:cubicBezTo>
                    <a:cubicBezTo>
                      <a:pt x="7" y="66"/>
                      <a:pt x="0" y="40"/>
                      <a:pt x="1" y="13"/>
                    </a:cubicBezTo>
                    <a:cubicBezTo>
                      <a:pt x="6" y="11"/>
                      <a:pt x="7" y="1"/>
                      <a:pt x="15" y="4"/>
                    </a:cubicBezTo>
                    <a:cubicBezTo>
                      <a:pt x="23" y="8"/>
                      <a:pt x="18" y="15"/>
                      <a:pt x="19" y="21"/>
                    </a:cubicBezTo>
                    <a:cubicBezTo>
                      <a:pt x="18" y="38"/>
                      <a:pt x="21" y="53"/>
                      <a:pt x="30" y="67"/>
                    </a:cubicBezTo>
                    <a:cubicBezTo>
                      <a:pt x="32" y="69"/>
                      <a:pt x="35" y="71"/>
                      <a:pt x="38" y="71"/>
                    </a:cubicBezTo>
                    <a:cubicBezTo>
                      <a:pt x="44" y="70"/>
                      <a:pt x="47" y="66"/>
                      <a:pt x="51" y="63"/>
                    </a:cubicBezTo>
                    <a:cubicBezTo>
                      <a:pt x="54" y="59"/>
                      <a:pt x="56" y="56"/>
                      <a:pt x="57" y="51"/>
                    </a:cubicBezTo>
                    <a:cubicBezTo>
                      <a:pt x="61" y="42"/>
                      <a:pt x="57" y="32"/>
                      <a:pt x="57" y="22"/>
                    </a:cubicBezTo>
                    <a:cubicBezTo>
                      <a:pt x="56" y="15"/>
                      <a:pt x="50" y="6"/>
                      <a:pt x="61" y="0"/>
                    </a:cubicBezTo>
                    <a:close/>
                  </a:path>
                </a:pathLst>
              </a:custGeom>
              <a:solidFill>
                <a:srgbClr val="46322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710"/>
              <p:cNvSpPr/>
              <p:nvPr/>
            </p:nvSpPr>
            <p:spPr bwMode="auto">
              <a:xfrm>
                <a:off x="1639" y="1067"/>
                <a:ext cx="46" cy="110"/>
              </a:xfrm>
              <a:custGeom>
                <a:avLst/>
                <a:gdLst>
                  <a:gd name="T0" fmla="*/ 38 w 41"/>
                  <a:gd name="T1" fmla="*/ 87 h 98"/>
                  <a:gd name="T2" fmla="*/ 23 w 41"/>
                  <a:gd name="T3" fmla="*/ 98 h 98"/>
                  <a:gd name="T4" fmla="*/ 2 w 41"/>
                  <a:gd name="T5" fmla="*/ 3 h 98"/>
                  <a:gd name="T6" fmla="*/ 25 w 41"/>
                  <a:gd name="T7" fmla="*/ 0 h 98"/>
                  <a:gd name="T8" fmla="*/ 32 w 41"/>
                  <a:gd name="T9" fmla="*/ 11 h 98"/>
                  <a:gd name="T10" fmla="*/ 38 w 41"/>
                  <a:gd name="T11" fmla="*/ 87 h 98"/>
                </a:gdLst>
                <a:ahLst/>
                <a:cxnLst>
                  <a:cxn ang="0">
                    <a:pos x="T0" y="T1"/>
                  </a:cxn>
                  <a:cxn ang="0">
                    <a:pos x="T2" y="T3"/>
                  </a:cxn>
                  <a:cxn ang="0">
                    <a:pos x="T4" y="T5"/>
                  </a:cxn>
                  <a:cxn ang="0">
                    <a:pos x="T6" y="T7"/>
                  </a:cxn>
                  <a:cxn ang="0">
                    <a:pos x="T8" y="T9"/>
                  </a:cxn>
                  <a:cxn ang="0">
                    <a:pos x="T10" y="T11"/>
                  </a:cxn>
                </a:cxnLst>
                <a:rect l="0" t="0" r="r" b="b"/>
                <a:pathLst>
                  <a:path w="41" h="98">
                    <a:moveTo>
                      <a:pt x="38" y="87"/>
                    </a:moveTo>
                    <a:cubicBezTo>
                      <a:pt x="35" y="93"/>
                      <a:pt x="30" y="98"/>
                      <a:pt x="23" y="98"/>
                    </a:cubicBezTo>
                    <a:cubicBezTo>
                      <a:pt x="5" y="69"/>
                      <a:pt x="0" y="37"/>
                      <a:pt x="2" y="3"/>
                    </a:cubicBezTo>
                    <a:cubicBezTo>
                      <a:pt x="10" y="2"/>
                      <a:pt x="17" y="1"/>
                      <a:pt x="25" y="0"/>
                    </a:cubicBezTo>
                    <a:cubicBezTo>
                      <a:pt x="29" y="3"/>
                      <a:pt x="32" y="7"/>
                      <a:pt x="32" y="11"/>
                    </a:cubicBezTo>
                    <a:cubicBezTo>
                      <a:pt x="33" y="37"/>
                      <a:pt x="41" y="61"/>
                      <a:pt x="38" y="87"/>
                    </a:cubicBezTo>
                    <a:close/>
                  </a:path>
                </a:pathLst>
              </a:custGeom>
              <a:solidFill>
                <a:srgbClr val="E8CD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711"/>
              <p:cNvSpPr/>
              <p:nvPr/>
            </p:nvSpPr>
            <p:spPr bwMode="auto">
              <a:xfrm>
                <a:off x="1661" y="1113"/>
                <a:ext cx="61" cy="106"/>
              </a:xfrm>
              <a:custGeom>
                <a:avLst/>
                <a:gdLst>
                  <a:gd name="T0" fmla="*/ 18 w 54"/>
                  <a:gd name="T1" fmla="*/ 95 h 95"/>
                  <a:gd name="T2" fmla="*/ 16 w 54"/>
                  <a:gd name="T3" fmla="*/ 89 h 95"/>
                  <a:gd name="T4" fmla="*/ 22 w 54"/>
                  <a:gd name="T5" fmla="*/ 53 h 95"/>
                  <a:gd name="T6" fmla="*/ 41 w 54"/>
                  <a:gd name="T7" fmla="*/ 0 h 95"/>
                  <a:gd name="T8" fmla="*/ 54 w 54"/>
                  <a:gd name="T9" fmla="*/ 71 h 95"/>
                  <a:gd name="T10" fmla="*/ 42 w 54"/>
                  <a:gd name="T11" fmla="*/ 84 h 95"/>
                  <a:gd name="T12" fmla="*/ 30 w 54"/>
                  <a:gd name="T13" fmla="*/ 74 h 95"/>
                  <a:gd name="T14" fmla="*/ 18 w 54"/>
                  <a:gd name="T15" fmla="*/ 95 h 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95">
                    <a:moveTo>
                      <a:pt x="18" y="95"/>
                    </a:moveTo>
                    <a:cubicBezTo>
                      <a:pt x="17" y="93"/>
                      <a:pt x="17" y="91"/>
                      <a:pt x="16" y="89"/>
                    </a:cubicBezTo>
                    <a:cubicBezTo>
                      <a:pt x="12" y="77"/>
                      <a:pt x="0" y="66"/>
                      <a:pt x="22" y="53"/>
                    </a:cubicBezTo>
                    <a:cubicBezTo>
                      <a:pt x="38" y="44"/>
                      <a:pt x="39" y="20"/>
                      <a:pt x="41" y="0"/>
                    </a:cubicBezTo>
                    <a:cubicBezTo>
                      <a:pt x="42" y="25"/>
                      <a:pt x="46" y="48"/>
                      <a:pt x="54" y="71"/>
                    </a:cubicBezTo>
                    <a:cubicBezTo>
                      <a:pt x="50" y="75"/>
                      <a:pt x="47" y="80"/>
                      <a:pt x="42" y="84"/>
                    </a:cubicBezTo>
                    <a:cubicBezTo>
                      <a:pt x="34" y="91"/>
                      <a:pt x="29" y="90"/>
                      <a:pt x="30" y="74"/>
                    </a:cubicBezTo>
                    <a:cubicBezTo>
                      <a:pt x="24" y="83"/>
                      <a:pt x="30" y="95"/>
                      <a:pt x="18" y="95"/>
                    </a:cubicBezTo>
                    <a:close/>
                  </a:path>
                </a:pathLst>
              </a:custGeom>
              <a:solidFill>
                <a:srgbClr val="DBBD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712"/>
              <p:cNvSpPr/>
              <p:nvPr/>
            </p:nvSpPr>
            <p:spPr bwMode="auto">
              <a:xfrm>
                <a:off x="1839" y="924"/>
                <a:ext cx="94" cy="131"/>
              </a:xfrm>
              <a:custGeom>
                <a:avLst/>
                <a:gdLst>
                  <a:gd name="T0" fmla="*/ 56 w 84"/>
                  <a:gd name="T1" fmla="*/ 26 h 117"/>
                  <a:gd name="T2" fmla="*/ 53 w 84"/>
                  <a:gd name="T3" fmla="*/ 42 h 117"/>
                  <a:gd name="T4" fmla="*/ 84 w 84"/>
                  <a:gd name="T5" fmla="*/ 0 h 117"/>
                  <a:gd name="T6" fmla="*/ 32 w 84"/>
                  <a:gd name="T7" fmla="*/ 114 h 117"/>
                  <a:gd name="T8" fmla="*/ 27 w 84"/>
                  <a:gd name="T9" fmla="*/ 113 h 117"/>
                  <a:gd name="T10" fmla="*/ 41 w 84"/>
                  <a:gd name="T11" fmla="*/ 63 h 117"/>
                  <a:gd name="T12" fmla="*/ 16 w 84"/>
                  <a:gd name="T13" fmla="*/ 113 h 117"/>
                  <a:gd name="T14" fmla="*/ 0 w 84"/>
                  <a:gd name="T15" fmla="*/ 110 h 117"/>
                  <a:gd name="T16" fmla="*/ 14 w 84"/>
                  <a:gd name="T17" fmla="*/ 99 h 117"/>
                  <a:gd name="T18" fmla="*/ 51 w 84"/>
                  <a:gd name="T19" fmla="*/ 26 h 117"/>
                  <a:gd name="T20" fmla="*/ 56 w 84"/>
                  <a:gd name="T21" fmla="*/ 2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 h="117">
                    <a:moveTo>
                      <a:pt x="56" y="26"/>
                    </a:moveTo>
                    <a:cubicBezTo>
                      <a:pt x="55" y="30"/>
                      <a:pt x="54" y="35"/>
                      <a:pt x="53" y="42"/>
                    </a:cubicBezTo>
                    <a:cubicBezTo>
                      <a:pt x="68" y="29"/>
                      <a:pt x="71" y="11"/>
                      <a:pt x="84" y="0"/>
                    </a:cubicBezTo>
                    <a:cubicBezTo>
                      <a:pt x="69" y="39"/>
                      <a:pt x="44" y="73"/>
                      <a:pt x="32" y="114"/>
                    </a:cubicBezTo>
                    <a:cubicBezTo>
                      <a:pt x="31" y="113"/>
                      <a:pt x="29" y="113"/>
                      <a:pt x="27" y="113"/>
                    </a:cubicBezTo>
                    <a:cubicBezTo>
                      <a:pt x="22" y="93"/>
                      <a:pt x="38" y="79"/>
                      <a:pt x="41" y="63"/>
                    </a:cubicBezTo>
                    <a:cubicBezTo>
                      <a:pt x="31" y="77"/>
                      <a:pt x="29" y="98"/>
                      <a:pt x="16" y="113"/>
                    </a:cubicBezTo>
                    <a:cubicBezTo>
                      <a:pt x="11" y="113"/>
                      <a:pt x="4" y="117"/>
                      <a:pt x="0" y="110"/>
                    </a:cubicBezTo>
                    <a:cubicBezTo>
                      <a:pt x="10" y="113"/>
                      <a:pt x="11" y="105"/>
                      <a:pt x="14" y="99"/>
                    </a:cubicBezTo>
                    <a:cubicBezTo>
                      <a:pt x="23" y="73"/>
                      <a:pt x="32" y="47"/>
                      <a:pt x="51" y="26"/>
                    </a:cubicBezTo>
                    <a:cubicBezTo>
                      <a:pt x="53" y="24"/>
                      <a:pt x="55" y="24"/>
                      <a:pt x="56" y="26"/>
                    </a:cubicBezTo>
                    <a:close/>
                  </a:path>
                </a:pathLst>
              </a:custGeom>
              <a:solidFill>
                <a:srgbClr val="916E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713"/>
              <p:cNvSpPr/>
              <p:nvPr/>
            </p:nvSpPr>
            <p:spPr bwMode="auto">
              <a:xfrm>
                <a:off x="1931" y="1261"/>
                <a:ext cx="29" cy="97"/>
              </a:xfrm>
              <a:custGeom>
                <a:avLst/>
                <a:gdLst>
                  <a:gd name="T0" fmla="*/ 23 w 26"/>
                  <a:gd name="T1" fmla="*/ 73 h 86"/>
                  <a:gd name="T2" fmla="*/ 18 w 26"/>
                  <a:gd name="T3" fmla="*/ 86 h 86"/>
                  <a:gd name="T4" fmla="*/ 7 w 26"/>
                  <a:gd name="T5" fmla="*/ 38 h 86"/>
                  <a:gd name="T6" fmla="*/ 4 w 26"/>
                  <a:gd name="T7" fmla="*/ 16 h 86"/>
                  <a:gd name="T8" fmla="*/ 18 w 26"/>
                  <a:gd name="T9" fmla="*/ 3 h 86"/>
                  <a:gd name="T10" fmla="*/ 18 w 26"/>
                  <a:gd name="T11" fmla="*/ 5 h 86"/>
                  <a:gd name="T12" fmla="*/ 23 w 26"/>
                  <a:gd name="T13" fmla="*/ 73 h 86"/>
                </a:gdLst>
                <a:ahLst/>
                <a:cxnLst>
                  <a:cxn ang="0">
                    <a:pos x="T0" y="T1"/>
                  </a:cxn>
                  <a:cxn ang="0">
                    <a:pos x="T2" y="T3"/>
                  </a:cxn>
                  <a:cxn ang="0">
                    <a:pos x="T4" y="T5"/>
                  </a:cxn>
                  <a:cxn ang="0">
                    <a:pos x="T6" y="T7"/>
                  </a:cxn>
                  <a:cxn ang="0">
                    <a:pos x="T8" y="T9"/>
                  </a:cxn>
                  <a:cxn ang="0">
                    <a:pos x="T10" y="T11"/>
                  </a:cxn>
                  <a:cxn ang="0">
                    <a:pos x="T12" y="T13"/>
                  </a:cxn>
                </a:cxnLst>
                <a:rect l="0" t="0" r="r" b="b"/>
                <a:pathLst>
                  <a:path w="26" h="86">
                    <a:moveTo>
                      <a:pt x="23" y="73"/>
                    </a:moveTo>
                    <a:cubicBezTo>
                      <a:pt x="21" y="77"/>
                      <a:pt x="20" y="82"/>
                      <a:pt x="18" y="86"/>
                    </a:cubicBezTo>
                    <a:cubicBezTo>
                      <a:pt x="3" y="73"/>
                      <a:pt x="12" y="53"/>
                      <a:pt x="7" y="38"/>
                    </a:cubicBezTo>
                    <a:cubicBezTo>
                      <a:pt x="4" y="31"/>
                      <a:pt x="6" y="23"/>
                      <a:pt x="4" y="16"/>
                    </a:cubicBezTo>
                    <a:cubicBezTo>
                      <a:pt x="0" y="2"/>
                      <a:pt x="6" y="0"/>
                      <a:pt x="18" y="3"/>
                    </a:cubicBezTo>
                    <a:cubicBezTo>
                      <a:pt x="18" y="4"/>
                      <a:pt x="18" y="5"/>
                      <a:pt x="18" y="5"/>
                    </a:cubicBezTo>
                    <a:cubicBezTo>
                      <a:pt x="24" y="28"/>
                      <a:pt x="26" y="50"/>
                      <a:pt x="23" y="73"/>
                    </a:cubicBezTo>
                    <a:close/>
                  </a:path>
                </a:pathLst>
              </a:custGeom>
              <a:solidFill>
                <a:srgbClr val="F2D6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714"/>
              <p:cNvSpPr/>
              <p:nvPr/>
            </p:nvSpPr>
            <p:spPr bwMode="auto">
              <a:xfrm>
                <a:off x="1951" y="1267"/>
                <a:ext cx="32" cy="149"/>
              </a:xfrm>
              <a:custGeom>
                <a:avLst/>
                <a:gdLst>
                  <a:gd name="T0" fmla="*/ 5 w 28"/>
                  <a:gd name="T1" fmla="*/ 68 h 133"/>
                  <a:gd name="T2" fmla="*/ 0 w 28"/>
                  <a:gd name="T3" fmla="*/ 0 h 133"/>
                  <a:gd name="T4" fmla="*/ 4 w 28"/>
                  <a:gd name="T5" fmla="*/ 1 h 133"/>
                  <a:gd name="T6" fmla="*/ 28 w 28"/>
                  <a:gd name="T7" fmla="*/ 125 h 133"/>
                  <a:gd name="T8" fmla="*/ 25 w 28"/>
                  <a:gd name="T9" fmla="*/ 133 h 133"/>
                  <a:gd name="T10" fmla="*/ 16 w 28"/>
                  <a:gd name="T11" fmla="*/ 85 h 133"/>
                  <a:gd name="T12" fmla="*/ 5 w 28"/>
                  <a:gd name="T13" fmla="*/ 68 h 133"/>
                </a:gdLst>
                <a:ahLst/>
                <a:cxnLst>
                  <a:cxn ang="0">
                    <a:pos x="T0" y="T1"/>
                  </a:cxn>
                  <a:cxn ang="0">
                    <a:pos x="T2" y="T3"/>
                  </a:cxn>
                  <a:cxn ang="0">
                    <a:pos x="T4" y="T5"/>
                  </a:cxn>
                  <a:cxn ang="0">
                    <a:pos x="T6" y="T7"/>
                  </a:cxn>
                  <a:cxn ang="0">
                    <a:pos x="T8" y="T9"/>
                  </a:cxn>
                  <a:cxn ang="0">
                    <a:pos x="T10" y="T11"/>
                  </a:cxn>
                  <a:cxn ang="0">
                    <a:pos x="T12" y="T13"/>
                  </a:cxn>
                </a:cxnLst>
                <a:rect l="0" t="0" r="r" b="b"/>
                <a:pathLst>
                  <a:path w="28" h="133">
                    <a:moveTo>
                      <a:pt x="5" y="68"/>
                    </a:moveTo>
                    <a:cubicBezTo>
                      <a:pt x="3" y="45"/>
                      <a:pt x="2" y="23"/>
                      <a:pt x="0" y="0"/>
                    </a:cubicBezTo>
                    <a:cubicBezTo>
                      <a:pt x="1" y="1"/>
                      <a:pt x="3" y="1"/>
                      <a:pt x="4" y="1"/>
                    </a:cubicBezTo>
                    <a:cubicBezTo>
                      <a:pt x="5" y="44"/>
                      <a:pt x="27" y="82"/>
                      <a:pt x="28" y="125"/>
                    </a:cubicBezTo>
                    <a:cubicBezTo>
                      <a:pt x="28" y="128"/>
                      <a:pt x="28" y="130"/>
                      <a:pt x="25" y="133"/>
                    </a:cubicBezTo>
                    <a:cubicBezTo>
                      <a:pt x="22" y="117"/>
                      <a:pt x="18" y="101"/>
                      <a:pt x="16" y="85"/>
                    </a:cubicBezTo>
                    <a:cubicBezTo>
                      <a:pt x="15" y="77"/>
                      <a:pt x="13" y="71"/>
                      <a:pt x="5" y="68"/>
                    </a:cubicBezTo>
                    <a:close/>
                  </a:path>
                </a:pathLst>
              </a:custGeom>
              <a:solidFill>
                <a:srgbClr val="977A6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715"/>
              <p:cNvSpPr/>
              <p:nvPr/>
            </p:nvSpPr>
            <p:spPr bwMode="auto">
              <a:xfrm>
                <a:off x="1768" y="1267"/>
                <a:ext cx="23" cy="101"/>
              </a:xfrm>
              <a:custGeom>
                <a:avLst/>
                <a:gdLst>
                  <a:gd name="T0" fmla="*/ 11 w 21"/>
                  <a:gd name="T1" fmla="*/ 4 h 90"/>
                  <a:gd name="T2" fmla="*/ 10 w 21"/>
                  <a:gd name="T3" fmla="*/ 90 h 90"/>
                  <a:gd name="T4" fmla="*/ 0 w 21"/>
                  <a:gd name="T5" fmla="*/ 2 h 90"/>
                  <a:gd name="T6" fmla="*/ 11 w 21"/>
                  <a:gd name="T7" fmla="*/ 4 h 90"/>
                </a:gdLst>
                <a:ahLst/>
                <a:cxnLst>
                  <a:cxn ang="0">
                    <a:pos x="T0" y="T1"/>
                  </a:cxn>
                  <a:cxn ang="0">
                    <a:pos x="T2" y="T3"/>
                  </a:cxn>
                  <a:cxn ang="0">
                    <a:pos x="T4" y="T5"/>
                  </a:cxn>
                  <a:cxn ang="0">
                    <a:pos x="T6" y="T7"/>
                  </a:cxn>
                </a:cxnLst>
                <a:rect l="0" t="0" r="r" b="b"/>
                <a:pathLst>
                  <a:path w="21" h="90">
                    <a:moveTo>
                      <a:pt x="11" y="4"/>
                    </a:moveTo>
                    <a:cubicBezTo>
                      <a:pt x="10" y="33"/>
                      <a:pt x="21" y="61"/>
                      <a:pt x="10" y="90"/>
                    </a:cubicBezTo>
                    <a:cubicBezTo>
                      <a:pt x="7" y="61"/>
                      <a:pt x="3" y="31"/>
                      <a:pt x="0" y="2"/>
                    </a:cubicBezTo>
                    <a:cubicBezTo>
                      <a:pt x="4" y="1"/>
                      <a:pt x="8" y="0"/>
                      <a:pt x="11" y="4"/>
                    </a:cubicBezTo>
                    <a:close/>
                  </a:path>
                </a:pathLst>
              </a:custGeom>
              <a:solidFill>
                <a:srgbClr val="F3D4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716"/>
              <p:cNvSpPr/>
              <p:nvPr/>
            </p:nvSpPr>
            <p:spPr bwMode="auto">
              <a:xfrm>
                <a:off x="1902" y="935"/>
                <a:ext cx="74" cy="118"/>
              </a:xfrm>
              <a:custGeom>
                <a:avLst/>
                <a:gdLst>
                  <a:gd name="T0" fmla="*/ 0 w 66"/>
                  <a:gd name="T1" fmla="*/ 104 h 105"/>
                  <a:gd name="T2" fmla="*/ 56 w 66"/>
                  <a:gd name="T3" fmla="*/ 0 h 105"/>
                  <a:gd name="T4" fmla="*/ 64 w 66"/>
                  <a:gd name="T5" fmla="*/ 8 h 105"/>
                  <a:gd name="T6" fmla="*/ 20 w 66"/>
                  <a:gd name="T7" fmla="*/ 80 h 105"/>
                  <a:gd name="T8" fmla="*/ 20 w 66"/>
                  <a:gd name="T9" fmla="*/ 83 h 105"/>
                  <a:gd name="T10" fmla="*/ 4 w 66"/>
                  <a:gd name="T11" fmla="*/ 104 h 105"/>
                  <a:gd name="T12" fmla="*/ 2 w 66"/>
                  <a:gd name="T13" fmla="*/ 105 h 105"/>
                  <a:gd name="T14" fmla="*/ 0 w 66"/>
                  <a:gd name="T15" fmla="*/ 104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05">
                    <a:moveTo>
                      <a:pt x="0" y="104"/>
                    </a:moveTo>
                    <a:cubicBezTo>
                      <a:pt x="14" y="67"/>
                      <a:pt x="32" y="32"/>
                      <a:pt x="56" y="0"/>
                    </a:cubicBezTo>
                    <a:cubicBezTo>
                      <a:pt x="58" y="3"/>
                      <a:pt x="66" y="1"/>
                      <a:pt x="64" y="8"/>
                    </a:cubicBezTo>
                    <a:cubicBezTo>
                      <a:pt x="42" y="28"/>
                      <a:pt x="27" y="51"/>
                      <a:pt x="20" y="80"/>
                    </a:cubicBezTo>
                    <a:cubicBezTo>
                      <a:pt x="20" y="81"/>
                      <a:pt x="20" y="82"/>
                      <a:pt x="20" y="83"/>
                    </a:cubicBezTo>
                    <a:cubicBezTo>
                      <a:pt x="17" y="91"/>
                      <a:pt x="16" y="102"/>
                      <a:pt x="4" y="104"/>
                    </a:cubicBezTo>
                    <a:cubicBezTo>
                      <a:pt x="2" y="105"/>
                      <a:pt x="2" y="105"/>
                      <a:pt x="2" y="105"/>
                    </a:cubicBezTo>
                    <a:lnTo>
                      <a:pt x="0" y="104"/>
                    </a:lnTo>
                    <a:close/>
                  </a:path>
                </a:pathLst>
              </a:custGeom>
              <a:solidFill>
                <a:srgbClr val="755B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717"/>
              <p:cNvSpPr/>
              <p:nvPr/>
            </p:nvSpPr>
            <p:spPr bwMode="auto">
              <a:xfrm>
                <a:off x="1857" y="978"/>
                <a:ext cx="35" cy="73"/>
              </a:xfrm>
              <a:custGeom>
                <a:avLst/>
                <a:gdLst>
                  <a:gd name="T0" fmla="*/ 0 w 31"/>
                  <a:gd name="T1" fmla="*/ 65 h 65"/>
                  <a:gd name="T2" fmla="*/ 30 w 31"/>
                  <a:gd name="T3" fmla="*/ 0 h 65"/>
                  <a:gd name="T4" fmla="*/ 11 w 31"/>
                  <a:gd name="T5" fmla="*/ 65 h 65"/>
                  <a:gd name="T6" fmla="*/ 0 w 31"/>
                  <a:gd name="T7" fmla="*/ 65 h 65"/>
                </a:gdLst>
                <a:ahLst/>
                <a:cxnLst>
                  <a:cxn ang="0">
                    <a:pos x="T0" y="T1"/>
                  </a:cxn>
                  <a:cxn ang="0">
                    <a:pos x="T2" y="T3"/>
                  </a:cxn>
                  <a:cxn ang="0">
                    <a:pos x="T4" y="T5"/>
                  </a:cxn>
                  <a:cxn ang="0">
                    <a:pos x="T6" y="T7"/>
                  </a:cxn>
                </a:cxnLst>
                <a:rect l="0" t="0" r="r" b="b"/>
                <a:pathLst>
                  <a:path w="31" h="65">
                    <a:moveTo>
                      <a:pt x="0" y="65"/>
                    </a:moveTo>
                    <a:cubicBezTo>
                      <a:pt x="4" y="41"/>
                      <a:pt x="17" y="20"/>
                      <a:pt x="30" y="0"/>
                    </a:cubicBezTo>
                    <a:cubicBezTo>
                      <a:pt x="31" y="24"/>
                      <a:pt x="16" y="43"/>
                      <a:pt x="11" y="65"/>
                    </a:cubicBezTo>
                    <a:cubicBezTo>
                      <a:pt x="7" y="65"/>
                      <a:pt x="4" y="65"/>
                      <a:pt x="0" y="65"/>
                    </a:cubicBezTo>
                    <a:close/>
                  </a:path>
                </a:pathLst>
              </a:custGeom>
              <a:solidFill>
                <a:srgbClr val="F5DA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718"/>
              <p:cNvSpPr/>
              <p:nvPr/>
            </p:nvSpPr>
            <p:spPr bwMode="auto">
              <a:xfrm>
                <a:off x="1670" y="1065"/>
                <a:ext cx="33" cy="89"/>
              </a:xfrm>
              <a:custGeom>
                <a:avLst/>
                <a:gdLst>
                  <a:gd name="T0" fmla="*/ 18 w 29"/>
                  <a:gd name="T1" fmla="*/ 23 h 79"/>
                  <a:gd name="T2" fmla="*/ 17 w 29"/>
                  <a:gd name="T3" fmla="*/ 79 h 79"/>
                  <a:gd name="T4" fmla="*/ 7 w 29"/>
                  <a:gd name="T5" fmla="*/ 56 h 79"/>
                  <a:gd name="T6" fmla="*/ 2 w 29"/>
                  <a:gd name="T7" fmla="*/ 11 h 79"/>
                  <a:gd name="T8" fmla="*/ 13 w 29"/>
                  <a:gd name="T9" fmla="*/ 4 h 79"/>
                  <a:gd name="T10" fmla="*/ 18 w 29"/>
                  <a:gd name="T11" fmla="*/ 16 h 79"/>
                  <a:gd name="T12" fmla="*/ 18 w 29"/>
                  <a:gd name="T13" fmla="*/ 23 h 79"/>
                </a:gdLst>
                <a:ahLst/>
                <a:cxnLst>
                  <a:cxn ang="0">
                    <a:pos x="T0" y="T1"/>
                  </a:cxn>
                  <a:cxn ang="0">
                    <a:pos x="T2" y="T3"/>
                  </a:cxn>
                  <a:cxn ang="0">
                    <a:pos x="T4" y="T5"/>
                  </a:cxn>
                  <a:cxn ang="0">
                    <a:pos x="T6" y="T7"/>
                  </a:cxn>
                  <a:cxn ang="0">
                    <a:pos x="T8" y="T9"/>
                  </a:cxn>
                  <a:cxn ang="0">
                    <a:pos x="T10" y="T11"/>
                  </a:cxn>
                  <a:cxn ang="0">
                    <a:pos x="T12" y="T13"/>
                  </a:cxn>
                </a:cxnLst>
                <a:rect l="0" t="0" r="r" b="b"/>
                <a:pathLst>
                  <a:path w="29" h="79">
                    <a:moveTo>
                      <a:pt x="18" y="23"/>
                    </a:moveTo>
                    <a:cubicBezTo>
                      <a:pt x="15" y="42"/>
                      <a:pt x="29" y="61"/>
                      <a:pt x="17" y="79"/>
                    </a:cubicBezTo>
                    <a:cubicBezTo>
                      <a:pt x="5" y="76"/>
                      <a:pt x="9" y="64"/>
                      <a:pt x="7" y="56"/>
                    </a:cubicBezTo>
                    <a:cubicBezTo>
                      <a:pt x="4" y="42"/>
                      <a:pt x="5" y="26"/>
                      <a:pt x="2" y="11"/>
                    </a:cubicBezTo>
                    <a:cubicBezTo>
                      <a:pt x="0" y="1"/>
                      <a:pt x="6" y="0"/>
                      <a:pt x="13" y="4"/>
                    </a:cubicBezTo>
                    <a:cubicBezTo>
                      <a:pt x="15" y="8"/>
                      <a:pt x="16" y="12"/>
                      <a:pt x="18" y="16"/>
                    </a:cubicBezTo>
                    <a:cubicBezTo>
                      <a:pt x="18" y="19"/>
                      <a:pt x="18" y="21"/>
                      <a:pt x="18" y="23"/>
                    </a:cubicBezTo>
                    <a:close/>
                  </a:path>
                </a:pathLst>
              </a:custGeom>
              <a:solidFill>
                <a:srgbClr val="EFD0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719"/>
              <p:cNvSpPr/>
              <p:nvPr/>
            </p:nvSpPr>
            <p:spPr bwMode="auto">
              <a:xfrm>
                <a:off x="1667" y="1063"/>
                <a:ext cx="22" cy="101"/>
              </a:xfrm>
              <a:custGeom>
                <a:avLst/>
                <a:gdLst>
                  <a:gd name="T0" fmla="*/ 16 w 20"/>
                  <a:gd name="T1" fmla="*/ 6 h 90"/>
                  <a:gd name="T2" fmla="*/ 8 w 20"/>
                  <a:gd name="T3" fmla="*/ 9 h 90"/>
                  <a:gd name="T4" fmla="*/ 20 w 20"/>
                  <a:gd name="T5" fmla="*/ 81 h 90"/>
                  <a:gd name="T6" fmla="*/ 13 w 20"/>
                  <a:gd name="T7" fmla="*/ 90 h 90"/>
                  <a:gd name="T8" fmla="*/ 0 w 20"/>
                  <a:gd name="T9" fmla="*/ 3 h 90"/>
                  <a:gd name="T10" fmla="*/ 16 w 20"/>
                  <a:gd name="T11" fmla="*/ 6 h 90"/>
                </a:gdLst>
                <a:ahLst/>
                <a:cxnLst>
                  <a:cxn ang="0">
                    <a:pos x="T0" y="T1"/>
                  </a:cxn>
                  <a:cxn ang="0">
                    <a:pos x="T2" y="T3"/>
                  </a:cxn>
                  <a:cxn ang="0">
                    <a:pos x="T4" y="T5"/>
                  </a:cxn>
                  <a:cxn ang="0">
                    <a:pos x="T6" y="T7"/>
                  </a:cxn>
                  <a:cxn ang="0">
                    <a:pos x="T8" y="T9"/>
                  </a:cxn>
                  <a:cxn ang="0">
                    <a:pos x="T10" y="T11"/>
                  </a:cxn>
                </a:cxnLst>
                <a:rect l="0" t="0" r="r" b="b"/>
                <a:pathLst>
                  <a:path w="20" h="90">
                    <a:moveTo>
                      <a:pt x="16" y="6"/>
                    </a:moveTo>
                    <a:cubicBezTo>
                      <a:pt x="13" y="6"/>
                      <a:pt x="8" y="5"/>
                      <a:pt x="8" y="9"/>
                    </a:cubicBezTo>
                    <a:cubicBezTo>
                      <a:pt x="13" y="33"/>
                      <a:pt x="9" y="58"/>
                      <a:pt x="20" y="81"/>
                    </a:cubicBezTo>
                    <a:cubicBezTo>
                      <a:pt x="18" y="84"/>
                      <a:pt x="15" y="87"/>
                      <a:pt x="13" y="90"/>
                    </a:cubicBezTo>
                    <a:cubicBezTo>
                      <a:pt x="2" y="62"/>
                      <a:pt x="6" y="32"/>
                      <a:pt x="0" y="3"/>
                    </a:cubicBezTo>
                    <a:cubicBezTo>
                      <a:pt x="6" y="3"/>
                      <a:pt x="12" y="0"/>
                      <a:pt x="16" y="6"/>
                    </a:cubicBezTo>
                    <a:close/>
                  </a:path>
                </a:pathLst>
              </a:custGeom>
              <a:solidFill>
                <a:srgbClr val="93725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Freeform 720"/>
              <p:cNvSpPr/>
              <p:nvPr/>
            </p:nvSpPr>
            <p:spPr bwMode="auto">
              <a:xfrm>
                <a:off x="1629" y="1070"/>
                <a:ext cx="35" cy="107"/>
              </a:xfrm>
              <a:custGeom>
                <a:avLst/>
                <a:gdLst>
                  <a:gd name="T0" fmla="*/ 11 w 32"/>
                  <a:gd name="T1" fmla="*/ 0 h 95"/>
                  <a:gd name="T2" fmla="*/ 32 w 32"/>
                  <a:gd name="T3" fmla="*/ 95 h 95"/>
                  <a:gd name="T4" fmla="*/ 23 w 32"/>
                  <a:gd name="T5" fmla="*/ 91 h 95"/>
                  <a:gd name="T6" fmla="*/ 8 w 32"/>
                  <a:gd name="T7" fmla="*/ 41 h 95"/>
                  <a:gd name="T8" fmla="*/ 7 w 32"/>
                  <a:gd name="T9" fmla="*/ 24 h 95"/>
                  <a:gd name="T10" fmla="*/ 3 w 32"/>
                  <a:gd name="T11" fmla="*/ 4 h 95"/>
                  <a:gd name="T12" fmla="*/ 11 w 32"/>
                  <a:gd name="T13" fmla="*/ 0 h 95"/>
                </a:gdLst>
                <a:ahLst/>
                <a:cxnLst>
                  <a:cxn ang="0">
                    <a:pos x="T0" y="T1"/>
                  </a:cxn>
                  <a:cxn ang="0">
                    <a:pos x="T2" y="T3"/>
                  </a:cxn>
                  <a:cxn ang="0">
                    <a:pos x="T4" y="T5"/>
                  </a:cxn>
                  <a:cxn ang="0">
                    <a:pos x="T6" y="T7"/>
                  </a:cxn>
                  <a:cxn ang="0">
                    <a:pos x="T8" y="T9"/>
                  </a:cxn>
                  <a:cxn ang="0">
                    <a:pos x="T10" y="T11"/>
                  </a:cxn>
                  <a:cxn ang="0">
                    <a:pos x="T12" y="T13"/>
                  </a:cxn>
                </a:cxnLst>
                <a:rect l="0" t="0" r="r" b="b"/>
                <a:pathLst>
                  <a:path w="32" h="95">
                    <a:moveTo>
                      <a:pt x="11" y="0"/>
                    </a:moveTo>
                    <a:cubicBezTo>
                      <a:pt x="13" y="33"/>
                      <a:pt x="24" y="64"/>
                      <a:pt x="32" y="95"/>
                    </a:cubicBezTo>
                    <a:cubicBezTo>
                      <a:pt x="29" y="94"/>
                      <a:pt x="26" y="93"/>
                      <a:pt x="23" y="91"/>
                    </a:cubicBezTo>
                    <a:cubicBezTo>
                      <a:pt x="14" y="76"/>
                      <a:pt x="15" y="57"/>
                      <a:pt x="8" y="41"/>
                    </a:cubicBezTo>
                    <a:cubicBezTo>
                      <a:pt x="5" y="35"/>
                      <a:pt x="16" y="29"/>
                      <a:pt x="7" y="24"/>
                    </a:cubicBezTo>
                    <a:cubicBezTo>
                      <a:pt x="2" y="18"/>
                      <a:pt x="0" y="11"/>
                      <a:pt x="3" y="4"/>
                    </a:cubicBezTo>
                    <a:cubicBezTo>
                      <a:pt x="6" y="3"/>
                      <a:pt x="8" y="1"/>
                      <a:pt x="11" y="0"/>
                    </a:cubicBezTo>
                    <a:close/>
                  </a:path>
                </a:pathLst>
              </a:custGeom>
              <a:solidFill>
                <a:srgbClr val="8E6E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721"/>
              <p:cNvSpPr/>
              <p:nvPr/>
            </p:nvSpPr>
            <p:spPr bwMode="auto">
              <a:xfrm>
                <a:off x="1641" y="1181"/>
                <a:ext cx="34" cy="42"/>
              </a:xfrm>
              <a:custGeom>
                <a:avLst/>
                <a:gdLst>
                  <a:gd name="T0" fmla="*/ 0 w 30"/>
                  <a:gd name="T1" fmla="*/ 9 h 37"/>
                  <a:gd name="T2" fmla="*/ 20 w 30"/>
                  <a:gd name="T3" fmla="*/ 9 h 37"/>
                  <a:gd name="T4" fmla="*/ 26 w 30"/>
                  <a:gd name="T5" fmla="*/ 36 h 37"/>
                  <a:gd name="T6" fmla="*/ 12 w 30"/>
                  <a:gd name="T7" fmla="*/ 30 h 37"/>
                  <a:gd name="T8" fmla="*/ 0 w 30"/>
                  <a:gd name="T9" fmla="*/ 9 h 37"/>
                </a:gdLst>
                <a:ahLst/>
                <a:cxnLst>
                  <a:cxn ang="0">
                    <a:pos x="T0" y="T1"/>
                  </a:cxn>
                  <a:cxn ang="0">
                    <a:pos x="T2" y="T3"/>
                  </a:cxn>
                  <a:cxn ang="0">
                    <a:pos x="T4" y="T5"/>
                  </a:cxn>
                  <a:cxn ang="0">
                    <a:pos x="T6" y="T7"/>
                  </a:cxn>
                  <a:cxn ang="0">
                    <a:pos x="T8" y="T9"/>
                  </a:cxn>
                </a:cxnLst>
                <a:rect l="0" t="0" r="r" b="b"/>
                <a:pathLst>
                  <a:path w="30" h="37">
                    <a:moveTo>
                      <a:pt x="0" y="9"/>
                    </a:moveTo>
                    <a:cubicBezTo>
                      <a:pt x="6" y="0"/>
                      <a:pt x="15" y="0"/>
                      <a:pt x="20" y="9"/>
                    </a:cubicBezTo>
                    <a:cubicBezTo>
                      <a:pt x="24" y="17"/>
                      <a:pt x="30" y="26"/>
                      <a:pt x="26" y="36"/>
                    </a:cubicBezTo>
                    <a:cubicBezTo>
                      <a:pt x="21" y="36"/>
                      <a:pt x="14" y="37"/>
                      <a:pt x="12" y="30"/>
                    </a:cubicBezTo>
                    <a:cubicBezTo>
                      <a:pt x="6" y="24"/>
                      <a:pt x="3" y="16"/>
                      <a:pt x="0" y="9"/>
                    </a:cubicBezTo>
                    <a:close/>
                  </a:path>
                </a:pathLst>
              </a:custGeom>
              <a:solidFill>
                <a:srgbClr val="E2C0A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722"/>
              <p:cNvSpPr/>
              <p:nvPr/>
            </p:nvSpPr>
            <p:spPr bwMode="auto">
              <a:xfrm>
                <a:off x="1618" y="1074"/>
                <a:ext cx="21" cy="41"/>
              </a:xfrm>
              <a:custGeom>
                <a:avLst/>
                <a:gdLst>
                  <a:gd name="T0" fmla="*/ 12 w 18"/>
                  <a:gd name="T1" fmla="*/ 0 h 36"/>
                  <a:gd name="T2" fmla="*/ 16 w 18"/>
                  <a:gd name="T3" fmla="*/ 20 h 36"/>
                  <a:gd name="T4" fmla="*/ 4 w 18"/>
                  <a:gd name="T5" fmla="*/ 28 h 36"/>
                  <a:gd name="T6" fmla="*/ 0 w 18"/>
                  <a:gd name="T7" fmla="*/ 12 h 36"/>
                  <a:gd name="T8" fmla="*/ 12 w 18"/>
                  <a:gd name="T9" fmla="*/ 0 h 36"/>
                </a:gdLst>
                <a:ahLst/>
                <a:cxnLst>
                  <a:cxn ang="0">
                    <a:pos x="T0" y="T1"/>
                  </a:cxn>
                  <a:cxn ang="0">
                    <a:pos x="T2" y="T3"/>
                  </a:cxn>
                  <a:cxn ang="0">
                    <a:pos x="T4" y="T5"/>
                  </a:cxn>
                  <a:cxn ang="0">
                    <a:pos x="T6" y="T7"/>
                  </a:cxn>
                  <a:cxn ang="0">
                    <a:pos x="T8" y="T9"/>
                  </a:cxn>
                </a:cxnLst>
                <a:rect l="0" t="0" r="r" b="b"/>
                <a:pathLst>
                  <a:path w="18" h="36">
                    <a:moveTo>
                      <a:pt x="12" y="0"/>
                    </a:moveTo>
                    <a:cubicBezTo>
                      <a:pt x="16" y="6"/>
                      <a:pt x="18" y="13"/>
                      <a:pt x="16" y="20"/>
                    </a:cubicBezTo>
                    <a:cubicBezTo>
                      <a:pt x="10" y="20"/>
                      <a:pt x="15" y="36"/>
                      <a:pt x="4" y="28"/>
                    </a:cubicBezTo>
                    <a:cubicBezTo>
                      <a:pt x="4" y="22"/>
                      <a:pt x="6" y="16"/>
                      <a:pt x="0" y="12"/>
                    </a:cubicBezTo>
                    <a:cubicBezTo>
                      <a:pt x="0" y="4"/>
                      <a:pt x="5" y="1"/>
                      <a:pt x="12" y="0"/>
                    </a:cubicBezTo>
                    <a:close/>
                  </a:path>
                </a:pathLst>
              </a:custGeom>
              <a:solidFill>
                <a:srgbClr val="E8D1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723"/>
              <p:cNvSpPr/>
              <p:nvPr/>
            </p:nvSpPr>
            <p:spPr bwMode="auto">
              <a:xfrm>
                <a:off x="1912" y="1021"/>
                <a:ext cx="23" cy="53"/>
              </a:xfrm>
              <a:custGeom>
                <a:avLst/>
                <a:gdLst>
                  <a:gd name="T0" fmla="*/ 11 w 21"/>
                  <a:gd name="T1" fmla="*/ 4 h 48"/>
                  <a:gd name="T2" fmla="*/ 19 w 21"/>
                  <a:gd name="T3" fmla="*/ 13 h 48"/>
                  <a:gd name="T4" fmla="*/ 7 w 21"/>
                  <a:gd name="T5" fmla="*/ 48 h 48"/>
                  <a:gd name="T6" fmla="*/ 0 w 21"/>
                  <a:gd name="T7" fmla="*/ 36 h 48"/>
                  <a:gd name="T8" fmla="*/ 11 w 21"/>
                  <a:gd name="T9" fmla="*/ 4 h 48"/>
                </a:gdLst>
                <a:ahLst/>
                <a:cxnLst>
                  <a:cxn ang="0">
                    <a:pos x="T0" y="T1"/>
                  </a:cxn>
                  <a:cxn ang="0">
                    <a:pos x="T2" y="T3"/>
                  </a:cxn>
                  <a:cxn ang="0">
                    <a:pos x="T4" y="T5"/>
                  </a:cxn>
                  <a:cxn ang="0">
                    <a:pos x="T6" y="T7"/>
                  </a:cxn>
                  <a:cxn ang="0">
                    <a:pos x="T8" y="T9"/>
                  </a:cxn>
                </a:cxnLst>
                <a:rect l="0" t="0" r="r" b="b"/>
                <a:pathLst>
                  <a:path w="21" h="48">
                    <a:moveTo>
                      <a:pt x="11" y="4"/>
                    </a:moveTo>
                    <a:cubicBezTo>
                      <a:pt x="21" y="0"/>
                      <a:pt x="21" y="7"/>
                      <a:pt x="19" y="13"/>
                    </a:cubicBezTo>
                    <a:cubicBezTo>
                      <a:pt x="15" y="25"/>
                      <a:pt x="11" y="37"/>
                      <a:pt x="7" y="48"/>
                    </a:cubicBezTo>
                    <a:cubicBezTo>
                      <a:pt x="4" y="44"/>
                      <a:pt x="2" y="40"/>
                      <a:pt x="0" y="36"/>
                    </a:cubicBezTo>
                    <a:cubicBezTo>
                      <a:pt x="4" y="26"/>
                      <a:pt x="7" y="15"/>
                      <a:pt x="11" y="4"/>
                    </a:cubicBezTo>
                    <a:close/>
                  </a:path>
                </a:pathLst>
              </a:custGeom>
              <a:solidFill>
                <a:srgbClr val="A180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724"/>
              <p:cNvSpPr/>
              <p:nvPr/>
            </p:nvSpPr>
            <p:spPr bwMode="auto">
              <a:xfrm>
                <a:off x="1613" y="1241"/>
                <a:ext cx="14" cy="55"/>
              </a:xfrm>
              <a:custGeom>
                <a:avLst/>
                <a:gdLst>
                  <a:gd name="T0" fmla="*/ 6 w 13"/>
                  <a:gd name="T1" fmla="*/ 1 h 49"/>
                  <a:gd name="T2" fmla="*/ 12 w 13"/>
                  <a:gd name="T3" fmla="*/ 49 h 49"/>
                  <a:gd name="T4" fmla="*/ 1 w 13"/>
                  <a:gd name="T5" fmla="*/ 0 h 49"/>
                  <a:gd name="T6" fmla="*/ 6 w 13"/>
                  <a:gd name="T7" fmla="*/ 1 h 49"/>
                </a:gdLst>
                <a:ahLst/>
                <a:cxnLst>
                  <a:cxn ang="0">
                    <a:pos x="T0" y="T1"/>
                  </a:cxn>
                  <a:cxn ang="0">
                    <a:pos x="T2" y="T3"/>
                  </a:cxn>
                  <a:cxn ang="0">
                    <a:pos x="T4" y="T5"/>
                  </a:cxn>
                  <a:cxn ang="0">
                    <a:pos x="T6" y="T7"/>
                  </a:cxn>
                </a:cxnLst>
                <a:rect l="0" t="0" r="r" b="b"/>
                <a:pathLst>
                  <a:path w="13" h="49">
                    <a:moveTo>
                      <a:pt x="6" y="1"/>
                    </a:moveTo>
                    <a:cubicBezTo>
                      <a:pt x="8" y="16"/>
                      <a:pt x="13" y="30"/>
                      <a:pt x="12" y="49"/>
                    </a:cubicBezTo>
                    <a:cubicBezTo>
                      <a:pt x="4" y="31"/>
                      <a:pt x="0" y="16"/>
                      <a:pt x="1" y="0"/>
                    </a:cubicBezTo>
                    <a:cubicBezTo>
                      <a:pt x="3" y="0"/>
                      <a:pt x="4" y="0"/>
                      <a:pt x="6" y="1"/>
                    </a:cubicBezTo>
                    <a:close/>
                  </a:path>
                </a:pathLst>
              </a:custGeom>
              <a:solidFill>
                <a:srgbClr val="8F715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725"/>
              <p:cNvSpPr/>
              <p:nvPr/>
            </p:nvSpPr>
            <p:spPr bwMode="auto">
              <a:xfrm>
                <a:off x="1687" y="1264"/>
                <a:ext cx="16" cy="40"/>
              </a:xfrm>
              <a:custGeom>
                <a:avLst/>
                <a:gdLst>
                  <a:gd name="T0" fmla="*/ 7 w 14"/>
                  <a:gd name="T1" fmla="*/ 3 h 35"/>
                  <a:gd name="T2" fmla="*/ 14 w 14"/>
                  <a:gd name="T3" fmla="*/ 35 h 35"/>
                  <a:gd name="T4" fmla="*/ 0 w 14"/>
                  <a:gd name="T5" fmla="*/ 0 h 35"/>
                  <a:gd name="T6" fmla="*/ 7 w 14"/>
                  <a:gd name="T7" fmla="*/ 3 h 35"/>
                </a:gdLst>
                <a:ahLst/>
                <a:cxnLst>
                  <a:cxn ang="0">
                    <a:pos x="T0" y="T1"/>
                  </a:cxn>
                  <a:cxn ang="0">
                    <a:pos x="T2" y="T3"/>
                  </a:cxn>
                  <a:cxn ang="0">
                    <a:pos x="T4" y="T5"/>
                  </a:cxn>
                  <a:cxn ang="0">
                    <a:pos x="T6" y="T7"/>
                  </a:cxn>
                </a:cxnLst>
                <a:rect l="0" t="0" r="r" b="b"/>
                <a:pathLst>
                  <a:path w="14" h="35">
                    <a:moveTo>
                      <a:pt x="7" y="3"/>
                    </a:moveTo>
                    <a:cubicBezTo>
                      <a:pt x="9" y="13"/>
                      <a:pt x="12" y="24"/>
                      <a:pt x="14" y="35"/>
                    </a:cubicBezTo>
                    <a:cubicBezTo>
                      <a:pt x="1" y="26"/>
                      <a:pt x="3" y="12"/>
                      <a:pt x="0" y="0"/>
                    </a:cubicBezTo>
                    <a:cubicBezTo>
                      <a:pt x="2" y="1"/>
                      <a:pt x="5" y="2"/>
                      <a:pt x="7" y="3"/>
                    </a:cubicBezTo>
                    <a:close/>
                  </a:path>
                </a:pathLst>
              </a:custGeom>
              <a:solidFill>
                <a:srgbClr val="E9D2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726"/>
              <p:cNvSpPr/>
              <p:nvPr/>
            </p:nvSpPr>
            <p:spPr bwMode="auto">
              <a:xfrm>
                <a:off x="1638" y="1191"/>
                <a:ext cx="19" cy="27"/>
              </a:xfrm>
              <a:custGeom>
                <a:avLst/>
                <a:gdLst>
                  <a:gd name="T0" fmla="*/ 3 w 17"/>
                  <a:gd name="T1" fmla="*/ 0 h 24"/>
                  <a:gd name="T2" fmla="*/ 15 w 17"/>
                  <a:gd name="T3" fmla="*/ 21 h 24"/>
                  <a:gd name="T4" fmla="*/ 3 w 17"/>
                  <a:gd name="T5" fmla="*/ 24 h 24"/>
                  <a:gd name="T6" fmla="*/ 0 w 17"/>
                  <a:gd name="T7" fmla="*/ 3 h 24"/>
                  <a:gd name="T8" fmla="*/ 3 w 17"/>
                  <a:gd name="T9" fmla="*/ 0 h 24"/>
                </a:gdLst>
                <a:ahLst/>
                <a:cxnLst>
                  <a:cxn ang="0">
                    <a:pos x="T0" y="T1"/>
                  </a:cxn>
                  <a:cxn ang="0">
                    <a:pos x="T2" y="T3"/>
                  </a:cxn>
                  <a:cxn ang="0">
                    <a:pos x="T4" y="T5"/>
                  </a:cxn>
                  <a:cxn ang="0">
                    <a:pos x="T6" y="T7"/>
                  </a:cxn>
                  <a:cxn ang="0">
                    <a:pos x="T8" y="T9"/>
                  </a:cxn>
                </a:cxnLst>
                <a:rect l="0" t="0" r="r" b="b"/>
                <a:pathLst>
                  <a:path w="17" h="24">
                    <a:moveTo>
                      <a:pt x="3" y="0"/>
                    </a:moveTo>
                    <a:cubicBezTo>
                      <a:pt x="10" y="5"/>
                      <a:pt x="17" y="10"/>
                      <a:pt x="15" y="21"/>
                    </a:cubicBezTo>
                    <a:cubicBezTo>
                      <a:pt x="11" y="22"/>
                      <a:pt x="7" y="23"/>
                      <a:pt x="3" y="24"/>
                    </a:cubicBezTo>
                    <a:cubicBezTo>
                      <a:pt x="2" y="17"/>
                      <a:pt x="1" y="10"/>
                      <a:pt x="0" y="3"/>
                    </a:cubicBezTo>
                    <a:cubicBezTo>
                      <a:pt x="1" y="2"/>
                      <a:pt x="2" y="1"/>
                      <a:pt x="3" y="0"/>
                    </a:cubicBezTo>
                    <a:close/>
                  </a:path>
                </a:pathLst>
              </a:custGeom>
              <a:solidFill>
                <a:srgbClr val="A884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727"/>
              <p:cNvSpPr/>
              <p:nvPr/>
            </p:nvSpPr>
            <p:spPr bwMode="auto">
              <a:xfrm>
                <a:off x="1906" y="1025"/>
                <a:ext cx="20" cy="36"/>
              </a:xfrm>
              <a:custGeom>
                <a:avLst/>
                <a:gdLst>
                  <a:gd name="T0" fmla="*/ 16 w 18"/>
                  <a:gd name="T1" fmla="*/ 0 h 32"/>
                  <a:gd name="T2" fmla="*/ 5 w 18"/>
                  <a:gd name="T3" fmla="*/ 32 h 32"/>
                  <a:gd name="T4" fmla="*/ 0 w 18"/>
                  <a:gd name="T5" fmla="*/ 24 h 32"/>
                  <a:gd name="T6" fmla="*/ 16 w 18"/>
                  <a:gd name="T7" fmla="*/ 0 h 32"/>
                </a:gdLst>
                <a:ahLst/>
                <a:cxnLst>
                  <a:cxn ang="0">
                    <a:pos x="T0" y="T1"/>
                  </a:cxn>
                  <a:cxn ang="0">
                    <a:pos x="T2" y="T3"/>
                  </a:cxn>
                  <a:cxn ang="0">
                    <a:pos x="T4" y="T5"/>
                  </a:cxn>
                  <a:cxn ang="0">
                    <a:pos x="T6" y="T7"/>
                  </a:cxn>
                </a:cxnLst>
                <a:rect l="0" t="0" r="r" b="b"/>
                <a:pathLst>
                  <a:path w="18" h="32">
                    <a:moveTo>
                      <a:pt x="16" y="0"/>
                    </a:moveTo>
                    <a:cubicBezTo>
                      <a:pt x="16" y="12"/>
                      <a:pt x="18" y="25"/>
                      <a:pt x="5" y="32"/>
                    </a:cubicBezTo>
                    <a:cubicBezTo>
                      <a:pt x="3" y="29"/>
                      <a:pt x="2" y="27"/>
                      <a:pt x="0" y="24"/>
                    </a:cubicBezTo>
                    <a:cubicBezTo>
                      <a:pt x="8" y="18"/>
                      <a:pt x="7" y="6"/>
                      <a:pt x="16" y="0"/>
                    </a:cubicBezTo>
                    <a:close/>
                  </a:path>
                </a:pathLst>
              </a:custGeom>
              <a:solidFill>
                <a:srgbClr val="F3D8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Freeform 728"/>
              <p:cNvSpPr/>
              <p:nvPr/>
            </p:nvSpPr>
            <p:spPr bwMode="auto">
              <a:xfrm>
                <a:off x="1585" y="1136"/>
                <a:ext cx="17" cy="46"/>
              </a:xfrm>
              <a:custGeom>
                <a:avLst/>
                <a:gdLst>
                  <a:gd name="T0" fmla="*/ 14 w 15"/>
                  <a:gd name="T1" fmla="*/ 29 h 41"/>
                  <a:gd name="T2" fmla="*/ 10 w 15"/>
                  <a:gd name="T3" fmla="*/ 41 h 41"/>
                  <a:gd name="T4" fmla="*/ 3 w 15"/>
                  <a:gd name="T5" fmla="*/ 0 h 41"/>
                  <a:gd name="T6" fmla="*/ 14 w 15"/>
                  <a:gd name="T7" fmla="*/ 29 h 41"/>
                </a:gdLst>
                <a:ahLst/>
                <a:cxnLst>
                  <a:cxn ang="0">
                    <a:pos x="T0" y="T1"/>
                  </a:cxn>
                  <a:cxn ang="0">
                    <a:pos x="T2" y="T3"/>
                  </a:cxn>
                  <a:cxn ang="0">
                    <a:pos x="T4" y="T5"/>
                  </a:cxn>
                  <a:cxn ang="0">
                    <a:pos x="T6" y="T7"/>
                  </a:cxn>
                </a:cxnLst>
                <a:rect l="0" t="0" r="r" b="b"/>
                <a:pathLst>
                  <a:path w="15" h="41">
                    <a:moveTo>
                      <a:pt x="14" y="29"/>
                    </a:moveTo>
                    <a:cubicBezTo>
                      <a:pt x="14" y="33"/>
                      <a:pt x="15" y="38"/>
                      <a:pt x="10" y="41"/>
                    </a:cubicBezTo>
                    <a:cubicBezTo>
                      <a:pt x="4" y="29"/>
                      <a:pt x="0" y="17"/>
                      <a:pt x="3" y="0"/>
                    </a:cubicBezTo>
                    <a:cubicBezTo>
                      <a:pt x="7" y="12"/>
                      <a:pt x="11" y="20"/>
                      <a:pt x="14" y="29"/>
                    </a:cubicBezTo>
                    <a:close/>
                  </a:path>
                </a:pathLst>
              </a:custGeom>
              <a:solidFill>
                <a:srgbClr val="D9C8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729"/>
              <p:cNvSpPr/>
              <p:nvPr/>
            </p:nvSpPr>
            <p:spPr bwMode="auto">
              <a:xfrm>
                <a:off x="1107" y="3253"/>
                <a:ext cx="489" cy="54"/>
              </a:xfrm>
              <a:custGeom>
                <a:avLst/>
                <a:gdLst>
                  <a:gd name="T0" fmla="*/ 14 w 435"/>
                  <a:gd name="T1" fmla="*/ 34 h 48"/>
                  <a:gd name="T2" fmla="*/ 0 w 435"/>
                  <a:gd name="T3" fmla="*/ 1 h 48"/>
                  <a:gd name="T4" fmla="*/ 110 w 435"/>
                  <a:gd name="T5" fmla="*/ 6 h 48"/>
                  <a:gd name="T6" fmla="*/ 252 w 435"/>
                  <a:gd name="T7" fmla="*/ 5 h 48"/>
                  <a:gd name="T8" fmla="*/ 379 w 435"/>
                  <a:gd name="T9" fmla="*/ 5 h 48"/>
                  <a:gd name="T10" fmla="*/ 419 w 435"/>
                  <a:gd name="T11" fmla="*/ 26 h 48"/>
                  <a:gd name="T12" fmla="*/ 435 w 435"/>
                  <a:gd name="T13" fmla="*/ 33 h 48"/>
                  <a:gd name="T14" fmla="*/ 371 w 435"/>
                  <a:gd name="T15" fmla="*/ 32 h 48"/>
                  <a:gd name="T16" fmla="*/ 333 w 435"/>
                  <a:gd name="T17" fmla="*/ 40 h 48"/>
                  <a:gd name="T18" fmla="*/ 246 w 435"/>
                  <a:gd name="T19" fmla="*/ 33 h 48"/>
                  <a:gd name="T20" fmla="*/ 225 w 435"/>
                  <a:gd name="T21" fmla="*/ 37 h 48"/>
                  <a:gd name="T22" fmla="*/ 126 w 435"/>
                  <a:gd name="T23" fmla="*/ 37 h 48"/>
                  <a:gd name="T24" fmla="*/ 19 w 435"/>
                  <a:gd name="T25" fmla="*/ 30 h 48"/>
                  <a:gd name="T26" fmla="*/ 14 w 435"/>
                  <a:gd name="T27" fmla="*/ 3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5" h="48">
                    <a:moveTo>
                      <a:pt x="14" y="34"/>
                    </a:moveTo>
                    <a:cubicBezTo>
                      <a:pt x="9" y="23"/>
                      <a:pt x="5" y="12"/>
                      <a:pt x="0" y="1"/>
                    </a:cubicBezTo>
                    <a:cubicBezTo>
                      <a:pt x="37" y="0"/>
                      <a:pt x="74" y="6"/>
                      <a:pt x="110" y="6"/>
                    </a:cubicBezTo>
                    <a:cubicBezTo>
                      <a:pt x="157" y="6"/>
                      <a:pt x="205" y="6"/>
                      <a:pt x="252" y="5"/>
                    </a:cubicBezTo>
                    <a:cubicBezTo>
                      <a:pt x="294" y="5"/>
                      <a:pt x="337" y="5"/>
                      <a:pt x="379" y="5"/>
                    </a:cubicBezTo>
                    <a:cubicBezTo>
                      <a:pt x="390" y="17"/>
                      <a:pt x="402" y="26"/>
                      <a:pt x="419" y="26"/>
                    </a:cubicBezTo>
                    <a:cubicBezTo>
                      <a:pt x="425" y="26"/>
                      <a:pt x="433" y="22"/>
                      <a:pt x="435" y="33"/>
                    </a:cubicBezTo>
                    <a:cubicBezTo>
                      <a:pt x="414" y="38"/>
                      <a:pt x="392" y="48"/>
                      <a:pt x="371" y="32"/>
                    </a:cubicBezTo>
                    <a:cubicBezTo>
                      <a:pt x="360" y="42"/>
                      <a:pt x="346" y="37"/>
                      <a:pt x="333" y="40"/>
                    </a:cubicBezTo>
                    <a:cubicBezTo>
                      <a:pt x="303" y="45"/>
                      <a:pt x="275" y="39"/>
                      <a:pt x="246" y="33"/>
                    </a:cubicBezTo>
                    <a:cubicBezTo>
                      <a:pt x="237" y="31"/>
                      <a:pt x="232" y="36"/>
                      <a:pt x="225" y="37"/>
                    </a:cubicBezTo>
                    <a:cubicBezTo>
                      <a:pt x="192" y="41"/>
                      <a:pt x="158" y="40"/>
                      <a:pt x="126" y="37"/>
                    </a:cubicBezTo>
                    <a:cubicBezTo>
                      <a:pt x="90" y="35"/>
                      <a:pt x="54" y="38"/>
                      <a:pt x="19" y="30"/>
                    </a:cubicBezTo>
                    <a:cubicBezTo>
                      <a:pt x="17" y="30"/>
                      <a:pt x="16" y="32"/>
                      <a:pt x="14" y="34"/>
                    </a:cubicBezTo>
                    <a:close/>
                  </a:path>
                </a:pathLst>
              </a:custGeom>
              <a:solidFill>
                <a:srgbClr val="9F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Freeform 730"/>
              <p:cNvSpPr/>
              <p:nvPr/>
            </p:nvSpPr>
            <p:spPr bwMode="auto">
              <a:xfrm>
                <a:off x="1668" y="3247"/>
                <a:ext cx="297" cy="51"/>
              </a:xfrm>
              <a:custGeom>
                <a:avLst/>
                <a:gdLst>
                  <a:gd name="T0" fmla="*/ 264 w 264"/>
                  <a:gd name="T1" fmla="*/ 6 h 45"/>
                  <a:gd name="T2" fmla="*/ 232 w 264"/>
                  <a:gd name="T3" fmla="*/ 34 h 45"/>
                  <a:gd name="T4" fmla="*/ 113 w 264"/>
                  <a:gd name="T5" fmla="*/ 37 h 45"/>
                  <a:gd name="T6" fmla="*/ 49 w 264"/>
                  <a:gd name="T7" fmla="*/ 34 h 45"/>
                  <a:gd name="T8" fmla="*/ 16 w 264"/>
                  <a:gd name="T9" fmla="*/ 34 h 45"/>
                  <a:gd name="T10" fmla="*/ 0 w 264"/>
                  <a:gd name="T11" fmla="*/ 10 h 45"/>
                  <a:gd name="T12" fmla="*/ 58 w 264"/>
                  <a:gd name="T13" fmla="*/ 7 h 45"/>
                  <a:gd name="T14" fmla="*/ 156 w 264"/>
                  <a:gd name="T15" fmla="*/ 5 h 45"/>
                  <a:gd name="T16" fmla="*/ 264 w 264"/>
                  <a:gd name="T17"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45">
                    <a:moveTo>
                      <a:pt x="264" y="6"/>
                    </a:moveTo>
                    <a:cubicBezTo>
                      <a:pt x="258" y="20"/>
                      <a:pt x="249" y="31"/>
                      <a:pt x="232" y="34"/>
                    </a:cubicBezTo>
                    <a:cubicBezTo>
                      <a:pt x="192" y="33"/>
                      <a:pt x="152" y="34"/>
                      <a:pt x="113" y="37"/>
                    </a:cubicBezTo>
                    <a:cubicBezTo>
                      <a:pt x="91" y="39"/>
                      <a:pt x="70" y="36"/>
                      <a:pt x="49" y="34"/>
                    </a:cubicBezTo>
                    <a:cubicBezTo>
                      <a:pt x="38" y="34"/>
                      <a:pt x="27" y="45"/>
                      <a:pt x="16" y="34"/>
                    </a:cubicBezTo>
                    <a:cubicBezTo>
                      <a:pt x="17" y="21"/>
                      <a:pt x="5" y="18"/>
                      <a:pt x="0" y="10"/>
                    </a:cubicBezTo>
                    <a:cubicBezTo>
                      <a:pt x="19" y="0"/>
                      <a:pt x="39" y="9"/>
                      <a:pt x="58" y="7"/>
                    </a:cubicBezTo>
                    <a:cubicBezTo>
                      <a:pt x="91" y="5"/>
                      <a:pt x="124" y="5"/>
                      <a:pt x="156" y="5"/>
                    </a:cubicBezTo>
                    <a:cubicBezTo>
                      <a:pt x="192" y="5"/>
                      <a:pt x="228" y="6"/>
                      <a:pt x="264" y="6"/>
                    </a:cubicBezTo>
                    <a:close/>
                  </a:path>
                </a:pathLst>
              </a:custGeom>
              <a:solidFill>
                <a:srgbClr val="A2CB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6" name="Freeform 731"/>
              <p:cNvSpPr/>
              <p:nvPr/>
            </p:nvSpPr>
            <p:spPr bwMode="auto">
              <a:xfrm>
                <a:off x="1522" y="3258"/>
                <a:ext cx="176" cy="39"/>
              </a:xfrm>
              <a:custGeom>
                <a:avLst/>
                <a:gdLst>
                  <a:gd name="T0" fmla="*/ 130 w 157"/>
                  <a:gd name="T1" fmla="*/ 0 h 34"/>
                  <a:gd name="T2" fmla="*/ 146 w 157"/>
                  <a:gd name="T3" fmla="*/ 24 h 34"/>
                  <a:gd name="T4" fmla="*/ 71 w 157"/>
                  <a:gd name="T5" fmla="*/ 31 h 34"/>
                  <a:gd name="T6" fmla="*/ 66 w 157"/>
                  <a:gd name="T7" fmla="*/ 28 h 34"/>
                  <a:gd name="T8" fmla="*/ 50 w 157"/>
                  <a:gd name="T9" fmla="*/ 25 h 34"/>
                  <a:gd name="T10" fmla="*/ 25 w 157"/>
                  <a:gd name="T11" fmla="*/ 16 h 34"/>
                  <a:gd name="T12" fmla="*/ 16 w 157"/>
                  <a:gd name="T13" fmla="*/ 15 h 34"/>
                  <a:gd name="T14" fmla="*/ 4 w 157"/>
                  <a:gd name="T15" fmla="*/ 13 h 34"/>
                  <a:gd name="T16" fmla="*/ 10 w 157"/>
                  <a:gd name="T17" fmla="*/ 0 h 34"/>
                  <a:gd name="T18" fmla="*/ 130 w 157"/>
                  <a:gd name="T1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34">
                    <a:moveTo>
                      <a:pt x="130" y="0"/>
                    </a:moveTo>
                    <a:cubicBezTo>
                      <a:pt x="145" y="1"/>
                      <a:pt x="157" y="5"/>
                      <a:pt x="146" y="24"/>
                    </a:cubicBezTo>
                    <a:cubicBezTo>
                      <a:pt x="122" y="34"/>
                      <a:pt x="95" y="25"/>
                      <a:pt x="71" y="31"/>
                    </a:cubicBezTo>
                    <a:cubicBezTo>
                      <a:pt x="69" y="31"/>
                      <a:pt x="68" y="29"/>
                      <a:pt x="66" y="28"/>
                    </a:cubicBezTo>
                    <a:cubicBezTo>
                      <a:pt x="61" y="22"/>
                      <a:pt x="55" y="26"/>
                      <a:pt x="50" y="25"/>
                    </a:cubicBezTo>
                    <a:cubicBezTo>
                      <a:pt x="41" y="24"/>
                      <a:pt x="28" y="33"/>
                      <a:pt x="25" y="16"/>
                    </a:cubicBezTo>
                    <a:cubicBezTo>
                      <a:pt x="24" y="12"/>
                      <a:pt x="19" y="14"/>
                      <a:pt x="16" y="15"/>
                    </a:cubicBezTo>
                    <a:cubicBezTo>
                      <a:pt x="12" y="16"/>
                      <a:pt x="6" y="18"/>
                      <a:pt x="4" y="13"/>
                    </a:cubicBezTo>
                    <a:cubicBezTo>
                      <a:pt x="0" y="6"/>
                      <a:pt x="8" y="4"/>
                      <a:pt x="10" y="0"/>
                    </a:cubicBezTo>
                    <a:cubicBezTo>
                      <a:pt x="50" y="0"/>
                      <a:pt x="90" y="0"/>
                      <a:pt x="130" y="0"/>
                    </a:cubicBezTo>
                    <a:close/>
                  </a:path>
                </a:pathLst>
              </a:custGeom>
              <a:solidFill>
                <a:srgbClr val="8BC0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732"/>
              <p:cNvSpPr/>
              <p:nvPr/>
            </p:nvSpPr>
            <p:spPr bwMode="auto">
              <a:xfrm>
                <a:off x="1744" y="3339"/>
                <a:ext cx="24" cy="17"/>
              </a:xfrm>
              <a:custGeom>
                <a:avLst/>
                <a:gdLst>
                  <a:gd name="T0" fmla="*/ 16 w 21"/>
                  <a:gd name="T1" fmla="*/ 0 h 15"/>
                  <a:gd name="T2" fmla="*/ 16 w 21"/>
                  <a:gd name="T3" fmla="*/ 15 h 15"/>
                  <a:gd name="T4" fmla="*/ 0 w 21"/>
                  <a:gd name="T5" fmla="*/ 0 h 15"/>
                  <a:gd name="T6" fmla="*/ 16 w 21"/>
                  <a:gd name="T7" fmla="*/ 0 h 15"/>
                </a:gdLst>
                <a:ahLst/>
                <a:cxnLst>
                  <a:cxn ang="0">
                    <a:pos x="T0" y="T1"/>
                  </a:cxn>
                  <a:cxn ang="0">
                    <a:pos x="T2" y="T3"/>
                  </a:cxn>
                  <a:cxn ang="0">
                    <a:pos x="T4" y="T5"/>
                  </a:cxn>
                  <a:cxn ang="0">
                    <a:pos x="T6" y="T7"/>
                  </a:cxn>
                </a:cxnLst>
                <a:rect l="0" t="0" r="r" b="b"/>
                <a:pathLst>
                  <a:path w="21" h="15">
                    <a:moveTo>
                      <a:pt x="16" y="0"/>
                    </a:moveTo>
                    <a:cubicBezTo>
                      <a:pt x="15" y="5"/>
                      <a:pt x="21" y="9"/>
                      <a:pt x="16" y="15"/>
                    </a:cubicBezTo>
                    <a:cubicBezTo>
                      <a:pt x="9" y="13"/>
                      <a:pt x="6" y="4"/>
                      <a:pt x="0" y="0"/>
                    </a:cubicBezTo>
                    <a:cubicBezTo>
                      <a:pt x="5" y="0"/>
                      <a:pt x="11" y="0"/>
                      <a:pt x="16" y="0"/>
                    </a:cubicBezTo>
                    <a:close/>
                  </a:path>
                </a:pathLst>
              </a:custGeom>
              <a:solidFill>
                <a:srgbClr val="73B3C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733"/>
              <p:cNvSpPr/>
              <p:nvPr/>
            </p:nvSpPr>
            <p:spPr bwMode="auto">
              <a:xfrm>
                <a:off x="1531" y="3074"/>
                <a:ext cx="537" cy="69"/>
              </a:xfrm>
              <a:custGeom>
                <a:avLst/>
                <a:gdLst>
                  <a:gd name="T0" fmla="*/ 474 w 478"/>
                  <a:gd name="T1" fmla="*/ 16 h 61"/>
                  <a:gd name="T2" fmla="*/ 437 w 478"/>
                  <a:gd name="T3" fmla="*/ 19 h 61"/>
                  <a:gd name="T4" fmla="*/ 429 w 478"/>
                  <a:gd name="T5" fmla="*/ 23 h 61"/>
                  <a:gd name="T6" fmla="*/ 411 w 478"/>
                  <a:gd name="T7" fmla="*/ 26 h 61"/>
                  <a:gd name="T8" fmla="*/ 366 w 478"/>
                  <a:gd name="T9" fmla="*/ 45 h 61"/>
                  <a:gd name="T10" fmla="*/ 231 w 478"/>
                  <a:gd name="T11" fmla="*/ 45 h 61"/>
                  <a:gd name="T12" fmla="*/ 226 w 478"/>
                  <a:gd name="T13" fmla="*/ 44 h 61"/>
                  <a:gd name="T14" fmla="*/ 140 w 478"/>
                  <a:gd name="T15" fmla="*/ 52 h 61"/>
                  <a:gd name="T16" fmla="*/ 6 w 478"/>
                  <a:gd name="T17" fmla="*/ 52 h 61"/>
                  <a:gd name="T18" fmla="*/ 17 w 478"/>
                  <a:gd name="T19" fmla="*/ 26 h 61"/>
                  <a:gd name="T20" fmla="*/ 38 w 478"/>
                  <a:gd name="T21" fmla="*/ 20 h 61"/>
                  <a:gd name="T22" fmla="*/ 63 w 478"/>
                  <a:gd name="T23" fmla="*/ 20 h 61"/>
                  <a:gd name="T24" fmla="*/ 86 w 478"/>
                  <a:gd name="T25" fmla="*/ 23 h 61"/>
                  <a:gd name="T26" fmla="*/ 122 w 478"/>
                  <a:gd name="T27" fmla="*/ 21 h 61"/>
                  <a:gd name="T28" fmla="*/ 222 w 478"/>
                  <a:gd name="T29" fmla="*/ 21 h 61"/>
                  <a:gd name="T30" fmla="*/ 287 w 478"/>
                  <a:gd name="T31" fmla="*/ 19 h 61"/>
                  <a:gd name="T32" fmla="*/ 304 w 478"/>
                  <a:gd name="T33" fmla="*/ 20 h 61"/>
                  <a:gd name="T34" fmla="*/ 354 w 478"/>
                  <a:gd name="T35" fmla="*/ 15 h 61"/>
                  <a:gd name="T36" fmla="*/ 389 w 478"/>
                  <a:gd name="T37" fmla="*/ 14 h 61"/>
                  <a:gd name="T38" fmla="*/ 443 w 478"/>
                  <a:gd name="T39" fmla="*/ 9 h 61"/>
                  <a:gd name="T40" fmla="*/ 464 w 478"/>
                  <a:gd name="T41" fmla="*/ 5 h 61"/>
                  <a:gd name="T42" fmla="*/ 474 w 478"/>
                  <a:gd name="T43" fmla="*/ 1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78" h="61">
                    <a:moveTo>
                      <a:pt x="474" y="16"/>
                    </a:moveTo>
                    <a:cubicBezTo>
                      <a:pt x="462" y="15"/>
                      <a:pt x="450" y="30"/>
                      <a:pt x="437" y="19"/>
                    </a:cubicBezTo>
                    <a:cubicBezTo>
                      <a:pt x="436" y="18"/>
                      <a:pt x="431" y="21"/>
                      <a:pt x="429" y="23"/>
                    </a:cubicBezTo>
                    <a:cubicBezTo>
                      <a:pt x="423" y="29"/>
                      <a:pt x="419" y="30"/>
                      <a:pt x="411" y="26"/>
                    </a:cubicBezTo>
                    <a:cubicBezTo>
                      <a:pt x="395" y="17"/>
                      <a:pt x="371" y="29"/>
                      <a:pt x="366" y="45"/>
                    </a:cubicBezTo>
                    <a:cubicBezTo>
                      <a:pt x="321" y="56"/>
                      <a:pt x="276" y="55"/>
                      <a:pt x="231" y="45"/>
                    </a:cubicBezTo>
                    <a:cubicBezTo>
                      <a:pt x="229" y="45"/>
                      <a:pt x="227" y="43"/>
                      <a:pt x="226" y="44"/>
                    </a:cubicBezTo>
                    <a:cubicBezTo>
                      <a:pt x="199" y="61"/>
                      <a:pt x="169" y="56"/>
                      <a:pt x="140" y="52"/>
                    </a:cubicBezTo>
                    <a:cubicBezTo>
                      <a:pt x="95" y="46"/>
                      <a:pt x="51" y="53"/>
                      <a:pt x="6" y="52"/>
                    </a:cubicBezTo>
                    <a:cubicBezTo>
                      <a:pt x="0" y="39"/>
                      <a:pt x="4" y="29"/>
                      <a:pt x="17" y="26"/>
                    </a:cubicBezTo>
                    <a:cubicBezTo>
                      <a:pt x="24" y="24"/>
                      <a:pt x="31" y="20"/>
                      <a:pt x="38" y="20"/>
                    </a:cubicBezTo>
                    <a:cubicBezTo>
                      <a:pt x="46" y="27"/>
                      <a:pt x="55" y="21"/>
                      <a:pt x="63" y="20"/>
                    </a:cubicBezTo>
                    <a:cubicBezTo>
                      <a:pt x="71" y="19"/>
                      <a:pt x="77" y="16"/>
                      <a:pt x="86" y="23"/>
                    </a:cubicBezTo>
                    <a:cubicBezTo>
                      <a:pt x="95" y="31"/>
                      <a:pt x="109" y="20"/>
                      <a:pt x="122" y="21"/>
                    </a:cubicBezTo>
                    <a:cubicBezTo>
                      <a:pt x="155" y="23"/>
                      <a:pt x="189" y="21"/>
                      <a:pt x="222" y="21"/>
                    </a:cubicBezTo>
                    <a:cubicBezTo>
                      <a:pt x="243" y="21"/>
                      <a:pt x="266" y="24"/>
                      <a:pt x="287" y="19"/>
                    </a:cubicBezTo>
                    <a:cubicBezTo>
                      <a:pt x="293" y="17"/>
                      <a:pt x="298" y="17"/>
                      <a:pt x="304" y="20"/>
                    </a:cubicBezTo>
                    <a:cubicBezTo>
                      <a:pt x="321" y="30"/>
                      <a:pt x="338" y="18"/>
                      <a:pt x="354" y="15"/>
                    </a:cubicBezTo>
                    <a:cubicBezTo>
                      <a:pt x="366" y="12"/>
                      <a:pt x="377" y="12"/>
                      <a:pt x="389" y="14"/>
                    </a:cubicBezTo>
                    <a:cubicBezTo>
                      <a:pt x="407" y="17"/>
                      <a:pt x="424" y="7"/>
                      <a:pt x="443" y="9"/>
                    </a:cubicBezTo>
                    <a:cubicBezTo>
                      <a:pt x="450" y="9"/>
                      <a:pt x="458" y="7"/>
                      <a:pt x="464" y="5"/>
                    </a:cubicBezTo>
                    <a:cubicBezTo>
                      <a:pt x="478" y="0"/>
                      <a:pt x="470" y="13"/>
                      <a:pt x="474" y="16"/>
                    </a:cubicBezTo>
                    <a:close/>
                  </a:path>
                </a:pathLst>
              </a:custGeom>
              <a:solidFill>
                <a:srgbClr val="98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734"/>
              <p:cNvSpPr/>
              <p:nvPr/>
            </p:nvSpPr>
            <p:spPr bwMode="auto">
              <a:xfrm>
                <a:off x="946" y="2824"/>
                <a:ext cx="103" cy="288"/>
              </a:xfrm>
              <a:custGeom>
                <a:avLst/>
                <a:gdLst>
                  <a:gd name="T0" fmla="*/ 30 w 91"/>
                  <a:gd name="T1" fmla="*/ 19 h 257"/>
                  <a:gd name="T2" fmla="*/ 50 w 91"/>
                  <a:gd name="T3" fmla="*/ 27 h 257"/>
                  <a:gd name="T4" fmla="*/ 58 w 91"/>
                  <a:gd name="T5" fmla="*/ 31 h 257"/>
                  <a:gd name="T6" fmla="*/ 62 w 91"/>
                  <a:gd name="T7" fmla="*/ 39 h 257"/>
                  <a:gd name="T8" fmla="*/ 65 w 91"/>
                  <a:gd name="T9" fmla="*/ 66 h 257"/>
                  <a:gd name="T10" fmla="*/ 71 w 91"/>
                  <a:gd name="T11" fmla="*/ 107 h 257"/>
                  <a:gd name="T12" fmla="*/ 77 w 91"/>
                  <a:gd name="T13" fmla="*/ 116 h 257"/>
                  <a:gd name="T14" fmla="*/ 77 w 91"/>
                  <a:gd name="T15" fmla="*/ 138 h 257"/>
                  <a:gd name="T16" fmla="*/ 82 w 91"/>
                  <a:gd name="T17" fmla="*/ 159 h 257"/>
                  <a:gd name="T18" fmla="*/ 90 w 91"/>
                  <a:gd name="T19" fmla="*/ 181 h 257"/>
                  <a:gd name="T20" fmla="*/ 89 w 91"/>
                  <a:gd name="T21" fmla="*/ 195 h 257"/>
                  <a:gd name="T22" fmla="*/ 90 w 91"/>
                  <a:gd name="T23" fmla="*/ 207 h 257"/>
                  <a:gd name="T24" fmla="*/ 53 w 91"/>
                  <a:gd name="T25" fmla="*/ 224 h 257"/>
                  <a:gd name="T26" fmla="*/ 67 w 91"/>
                  <a:gd name="T27" fmla="*/ 257 h 257"/>
                  <a:gd name="T28" fmla="*/ 20 w 91"/>
                  <a:gd name="T29" fmla="*/ 214 h 257"/>
                  <a:gd name="T30" fmla="*/ 39 w 91"/>
                  <a:gd name="T31" fmla="*/ 217 h 257"/>
                  <a:gd name="T32" fmla="*/ 22 w 91"/>
                  <a:gd name="T33" fmla="*/ 174 h 257"/>
                  <a:gd name="T34" fmla="*/ 13 w 91"/>
                  <a:gd name="T35" fmla="*/ 149 h 257"/>
                  <a:gd name="T36" fmla="*/ 10 w 91"/>
                  <a:gd name="T37" fmla="*/ 138 h 257"/>
                  <a:gd name="T38" fmla="*/ 12 w 91"/>
                  <a:gd name="T39" fmla="*/ 114 h 257"/>
                  <a:gd name="T40" fmla="*/ 8 w 91"/>
                  <a:gd name="T41" fmla="*/ 106 h 257"/>
                  <a:gd name="T42" fmla="*/ 3 w 91"/>
                  <a:gd name="T43" fmla="*/ 88 h 257"/>
                  <a:gd name="T44" fmla="*/ 18 w 91"/>
                  <a:gd name="T45" fmla="*/ 87 h 257"/>
                  <a:gd name="T46" fmla="*/ 18 w 91"/>
                  <a:gd name="T47" fmla="*/ 87 h 257"/>
                  <a:gd name="T48" fmla="*/ 37 w 91"/>
                  <a:gd name="T49" fmla="*/ 113 h 257"/>
                  <a:gd name="T50" fmla="*/ 56 w 91"/>
                  <a:gd name="T51" fmla="*/ 94 h 257"/>
                  <a:gd name="T52" fmla="*/ 47 w 91"/>
                  <a:gd name="T53" fmla="*/ 96 h 257"/>
                  <a:gd name="T54" fmla="*/ 36 w 91"/>
                  <a:gd name="T55" fmla="*/ 98 h 257"/>
                  <a:gd name="T56" fmla="*/ 35 w 91"/>
                  <a:gd name="T57" fmla="*/ 84 h 257"/>
                  <a:gd name="T58" fmla="*/ 59 w 91"/>
                  <a:gd name="T59" fmla="*/ 64 h 257"/>
                  <a:gd name="T60" fmla="*/ 46 w 91"/>
                  <a:gd name="T61" fmla="*/ 65 h 257"/>
                  <a:gd name="T62" fmla="*/ 32 w 91"/>
                  <a:gd name="T63" fmla="*/ 72 h 257"/>
                  <a:gd name="T64" fmla="*/ 35 w 91"/>
                  <a:gd name="T65" fmla="*/ 56 h 257"/>
                  <a:gd name="T66" fmla="*/ 42 w 91"/>
                  <a:gd name="T67" fmla="*/ 48 h 257"/>
                  <a:gd name="T68" fmla="*/ 30 w 91"/>
                  <a:gd name="T69" fmla="*/ 19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1" h="257">
                    <a:moveTo>
                      <a:pt x="30" y="19"/>
                    </a:moveTo>
                    <a:cubicBezTo>
                      <a:pt x="41" y="10"/>
                      <a:pt x="53" y="0"/>
                      <a:pt x="50" y="27"/>
                    </a:cubicBezTo>
                    <a:cubicBezTo>
                      <a:pt x="50" y="32"/>
                      <a:pt x="52" y="37"/>
                      <a:pt x="58" y="31"/>
                    </a:cubicBezTo>
                    <a:cubicBezTo>
                      <a:pt x="60" y="33"/>
                      <a:pt x="61" y="36"/>
                      <a:pt x="62" y="39"/>
                    </a:cubicBezTo>
                    <a:cubicBezTo>
                      <a:pt x="68" y="47"/>
                      <a:pt x="68" y="57"/>
                      <a:pt x="65" y="66"/>
                    </a:cubicBezTo>
                    <a:cubicBezTo>
                      <a:pt x="67" y="80"/>
                      <a:pt x="69" y="93"/>
                      <a:pt x="71" y="107"/>
                    </a:cubicBezTo>
                    <a:cubicBezTo>
                      <a:pt x="73" y="110"/>
                      <a:pt x="76" y="112"/>
                      <a:pt x="77" y="116"/>
                    </a:cubicBezTo>
                    <a:cubicBezTo>
                      <a:pt x="80" y="124"/>
                      <a:pt x="78" y="131"/>
                      <a:pt x="77" y="138"/>
                    </a:cubicBezTo>
                    <a:cubicBezTo>
                      <a:pt x="78" y="145"/>
                      <a:pt x="80" y="152"/>
                      <a:pt x="82" y="159"/>
                    </a:cubicBezTo>
                    <a:cubicBezTo>
                      <a:pt x="84" y="167"/>
                      <a:pt x="89" y="173"/>
                      <a:pt x="90" y="181"/>
                    </a:cubicBezTo>
                    <a:cubicBezTo>
                      <a:pt x="91" y="186"/>
                      <a:pt x="88" y="190"/>
                      <a:pt x="89" y="195"/>
                    </a:cubicBezTo>
                    <a:cubicBezTo>
                      <a:pt x="89" y="199"/>
                      <a:pt x="90" y="203"/>
                      <a:pt x="90" y="207"/>
                    </a:cubicBezTo>
                    <a:cubicBezTo>
                      <a:pt x="82" y="218"/>
                      <a:pt x="79" y="236"/>
                      <a:pt x="53" y="224"/>
                    </a:cubicBezTo>
                    <a:cubicBezTo>
                      <a:pt x="65" y="237"/>
                      <a:pt x="67" y="246"/>
                      <a:pt x="67" y="257"/>
                    </a:cubicBezTo>
                    <a:cubicBezTo>
                      <a:pt x="32" y="247"/>
                      <a:pt x="24" y="241"/>
                      <a:pt x="20" y="214"/>
                    </a:cubicBezTo>
                    <a:cubicBezTo>
                      <a:pt x="27" y="209"/>
                      <a:pt x="30" y="222"/>
                      <a:pt x="39" y="217"/>
                    </a:cubicBezTo>
                    <a:cubicBezTo>
                      <a:pt x="29" y="205"/>
                      <a:pt x="0" y="199"/>
                      <a:pt x="22" y="174"/>
                    </a:cubicBezTo>
                    <a:cubicBezTo>
                      <a:pt x="10" y="170"/>
                      <a:pt x="5" y="161"/>
                      <a:pt x="13" y="149"/>
                    </a:cubicBezTo>
                    <a:cubicBezTo>
                      <a:pt x="16" y="143"/>
                      <a:pt x="12" y="142"/>
                      <a:pt x="10" y="138"/>
                    </a:cubicBezTo>
                    <a:cubicBezTo>
                      <a:pt x="6" y="130"/>
                      <a:pt x="0" y="121"/>
                      <a:pt x="12" y="114"/>
                    </a:cubicBezTo>
                    <a:cubicBezTo>
                      <a:pt x="14" y="112"/>
                      <a:pt x="14" y="111"/>
                      <a:pt x="8" y="106"/>
                    </a:cubicBezTo>
                    <a:cubicBezTo>
                      <a:pt x="2" y="101"/>
                      <a:pt x="0" y="95"/>
                      <a:pt x="3" y="88"/>
                    </a:cubicBezTo>
                    <a:cubicBezTo>
                      <a:pt x="6" y="79"/>
                      <a:pt x="13" y="89"/>
                      <a:pt x="18" y="87"/>
                    </a:cubicBezTo>
                    <a:cubicBezTo>
                      <a:pt x="18" y="87"/>
                      <a:pt x="18" y="87"/>
                      <a:pt x="18" y="87"/>
                    </a:cubicBezTo>
                    <a:cubicBezTo>
                      <a:pt x="24" y="95"/>
                      <a:pt x="30" y="104"/>
                      <a:pt x="37" y="113"/>
                    </a:cubicBezTo>
                    <a:cubicBezTo>
                      <a:pt x="44" y="108"/>
                      <a:pt x="51" y="102"/>
                      <a:pt x="56" y="94"/>
                    </a:cubicBezTo>
                    <a:cubicBezTo>
                      <a:pt x="51" y="91"/>
                      <a:pt x="49" y="94"/>
                      <a:pt x="47" y="96"/>
                    </a:cubicBezTo>
                    <a:cubicBezTo>
                      <a:pt x="43" y="99"/>
                      <a:pt x="40" y="104"/>
                      <a:pt x="36" y="98"/>
                    </a:cubicBezTo>
                    <a:cubicBezTo>
                      <a:pt x="33" y="93"/>
                      <a:pt x="30" y="88"/>
                      <a:pt x="35" y="84"/>
                    </a:cubicBezTo>
                    <a:cubicBezTo>
                      <a:pt x="43" y="77"/>
                      <a:pt x="51" y="71"/>
                      <a:pt x="59" y="64"/>
                    </a:cubicBezTo>
                    <a:cubicBezTo>
                      <a:pt x="50" y="58"/>
                      <a:pt x="49" y="63"/>
                      <a:pt x="46" y="65"/>
                    </a:cubicBezTo>
                    <a:cubicBezTo>
                      <a:pt x="41" y="68"/>
                      <a:pt x="38" y="77"/>
                      <a:pt x="32" y="72"/>
                    </a:cubicBezTo>
                    <a:cubicBezTo>
                      <a:pt x="27" y="67"/>
                      <a:pt x="31" y="61"/>
                      <a:pt x="35" y="56"/>
                    </a:cubicBezTo>
                    <a:cubicBezTo>
                      <a:pt x="37" y="53"/>
                      <a:pt x="39" y="51"/>
                      <a:pt x="42" y="48"/>
                    </a:cubicBezTo>
                    <a:cubicBezTo>
                      <a:pt x="24" y="50"/>
                      <a:pt x="22" y="43"/>
                      <a:pt x="30" y="1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735"/>
              <p:cNvSpPr/>
              <p:nvPr/>
            </p:nvSpPr>
            <p:spPr bwMode="auto">
              <a:xfrm>
                <a:off x="1053" y="3079"/>
                <a:ext cx="409" cy="58"/>
              </a:xfrm>
              <a:custGeom>
                <a:avLst/>
                <a:gdLst>
                  <a:gd name="T0" fmla="*/ 11 w 364"/>
                  <a:gd name="T1" fmla="*/ 40 h 52"/>
                  <a:gd name="T2" fmla="*/ 8 w 364"/>
                  <a:gd name="T3" fmla="*/ 39 h 52"/>
                  <a:gd name="T4" fmla="*/ 4 w 364"/>
                  <a:gd name="T5" fmla="*/ 23 h 52"/>
                  <a:gd name="T6" fmla="*/ 2 w 364"/>
                  <a:gd name="T7" fmla="*/ 16 h 52"/>
                  <a:gd name="T8" fmla="*/ 4 w 364"/>
                  <a:gd name="T9" fmla="*/ 12 h 52"/>
                  <a:gd name="T10" fmla="*/ 19 w 364"/>
                  <a:gd name="T11" fmla="*/ 8 h 52"/>
                  <a:gd name="T12" fmla="*/ 115 w 364"/>
                  <a:gd name="T13" fmla="*/ 8 h 52"/>
                  <a:gd name="T14" fmla="*/ 137 w 364"/>
                  <a:gd name="T15" fmla="*/ 12 h 52"/>
                  <a:gd name="T16" fmla="*/ 187 w 364"/>
                  <a:gd name="T17" fmla="*/ 16 h 52"/>
                  <a:gd name="T18" fmla="*/ 191 w 364"/>
                  <a:gd name="T19" fmla="*/ 16 h 52"/>
                  <a:gd name="T20" fmla="*/ 278 w 364"/>
                  <a:gd name="T21" fmla="*/ 19 h 52"/>
                  <a:gd name="T22" fmla="*/ 299 w 364"/>
                  <a:gd name="T23" fmla="*/ 24 h 52"/>
                  <a:gd name="T24" fmla="*/ 307 w 364"/>
                  <a:gd name="T25" fmla="*/ 28 h 52"/>
                  <a:gd name="T26" fmla="*/ 353 w 364"/>
                  <a:gd name="T27" fmla="*/ 29 h 52"/>
                  <a:gd name="T28" fmla="*/ 363 w 364"/>
                  <a:gd name="T29" fmla="*/ 39 h 52"/>
                  <a:gd name="T30" fmla="*/ 350 w 364"/>
                  <a:gd name="T31" fmla="*/ 50 h 52"/>
                  <a:gd name="T32" fmla="*/ 319 w 364"/>
                  <a:gd name="T33" fmla="*/ 49 h 52"/>
                  <a:gd name="T34" fmla="*/ 199 w 364"/>
                  <a:gd name="T35" fmla="*/ 45 h 52"/>
                  <a:gd name="T36" fmla="*/ 115 w 364"/>
                  <a:gd name="T37" fmla="*/ 44 h 52"/>
                  <a:gd name="T38" fmla="*/ 29 w 364"/>
                  <a:gd name="T39" fmla="*/ 45 h 52"/>
                  <a:gd name="T40" fmla="*/ 11 w 364"/>
                  <a:gd name="T41"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4" h="52">
                    <a:moveTo>
                      <a:pt x="11" y="40"/>
                    </a:moveTo>
                    <a:cubicBezTo>
                      <a:pt x="10" y="40"/>
                      <a:pt x="9" y="40"/>
                      <a:pt x="8" y="39"/>
                    </a:cubicBezTo>
                    <a:cubicBezTo>
                      <a:pt x="0" y="35"/>
                      <a:pt x="6" y="28"/>
                      <a:pt x="4" y="23"/>
                    </a:cubicBezTo>
                    <a:cubicBezTo>
                      <a:pt x="3" y="21"/>
                      <a:pt x="3" y="18"/>
                      <a:pt x="2" y="16"/>
                    </a:cubicBezTo>
                    <a:cubicBezTo>
                      <a:pt x="2" y="14"/>
                      <a:pt x="2" y="13"/>
                      <a:pt x="4" y="12"/>
                    </a:cubicBezTo>
                    <a:cubicBezTo>
                      <a:pt x="8" y="9"/>
                      <a:pt x="13" y="8"/>
                      <a:pt x="19" y="8"/>
                    </a:cubicBezTo>
                    <a:cubicBezTo>
                      <a:pt x="51" y="12"/>
                      <a:pt x="83" y="0"/>
                      <a:pt x="115" y="8"/>
                    </a:cubicBezTo>
                    <a:cubicBezTo>
                      <a:pt x="122" y="11"/>
                      <a:pt x="128" y="13"/>
                      <a:pt x="137" y="12"/>
                    </a:cubicBezTo>
                    <a:cubicBezTo>
                      <a:pt x="153" y="10"/>
                      <a:pt x="171" y="12"/>
                      <a:pt x="187" y="16"/>
                    </a:cubicBezTo>
                    <a:cubicBezTo>
                      <a:pt x="188" y="16"/>
                      <a:pt x="190" y="16"/>
                      <a:pt x="191" y="16"/>
                    </a:cubicBezTo>
                    <a:cubicBezTo>
                      <a:pt x="220" y="15"/>
                      <a:pt x="249" y="23"/>
                      <a:pt x="278" y="19"/>
                    </a:cubicBezTo>
                    <a:cubicBezTo>
                      <a:pt x="285" y="18"/>
                      <a:pt x="292" y="20"/>
                      <a:pt x="299" y="24"/>
                    </a:cubicBezTo>
                    <a:cubicBezTo>
                      <a:pt x="302" y="26"/>
                      <a:pt x="304" y="27"/>
                      <a:pt x="307" y="28"/>
                    </a:cubicBezTo>
                    <a:cubicBezTo>
                      <a:pt x="322" y="25"/>
                      <a:pt x="337" y="33"/>
                      <a:pt x="353" y="29"/>
                    </a:cubicBezTo>
                    <a:cubicBezTo>
                      <a:pt x="358" y="28"/>
                      <a:pt x="364" y="32"/>
                      <a:pt x="363" y="39"/>
                    </a:cubicBezTo>
                    <a:cubicBezTo>
                      <a:pt x="362" y="45"/>
                      <a:pt x="357" y="50"/>
                      <a:pt x="350" y="50"/>
                    </a:cubicBezTo>
                    <a:cubicBezTo>
                      <a:pt x="340" y="50"/>
                      <a:pt x="329" y="52"/>
                      <a:pt x="319" y="49"/>
                    </a:cubicBezTo>
                    <a:cubicBezTo>
                      <a:pt x="279" y="48"/>
                      <a:pt x="239" y="47"/>
                      <a:pt x="199" y="45"/>
                    </a:cubicBezTo>
                    <a:cubicBezTo>
                      <a:pt x="172" y="44"/>
                      <a:pt x="143" y="45"/>
                      <a:pt x="115" y="44"/>
                    </a:cubicBezTo>
                    <a:cubicBezTo>
                      <a:pt x="86" y="42"/>
                      <a:pt x="58" y="48"/>
                      <a:pt x="29" y="45"/>
                    </a:cubicBezTo>
                    <a:cubicBezTo>
                      <a:pt x="22" y="45"/>
                      <a:pt x="18" y="38"/>
                      <a:pt x="11" y="40"/>
                    </a:cubicBezTo>
                    <a:close/>
                  </a:path>
                </a:pathLst>
              </a:custGeom>
              <a:solidFill>
                <a:srgbClr val="83BF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736"/>
              <p:cNvSpPr/>
              <p:nvPr/>
            </p:nvSpPr>
            <p:spPr bwMode="auto">
              <a:xfrm>
                <a:off x="1169" y="3011"/>
                <a:ext cx="501" cy="49"/>
              </a:xfrm>
              <a:custGeom>
                <a:avLst/>
                <a:gdLst>
                  <a:gd name="T0" fmla="*/ 136 w 446"/>
                  <a:gd name="T1" fmla="*/ 8 h 43"/>
                  <a:gd name="T2" fmla="*/ 152 w 446"/>
                  <a:gd name="T3" fmla="*/ 7 h 43"/>
                  <a:gd name="T4" fmla="*/ 167 w 446"/>
                  <a:gd name="T5" fmla="*/ 7 h 43"/>
                  <a:gd name="T6" fmla="*/ 237 w 446"/>
                  <a:gd name="T7" fmla="*/ 11 h 43"/>
                  <a:gd name="T8" fmla="*/ 247 w 446"/>
                  <a:gd name="T9" fmla="*/ 10 h 43"/>
                  <a:gd name="T10" fmla="*/ 305 w 446"/>
                  <a:gd name="T11" fmla="*/ 11 h 43"/>
                  <a:gd name="T12" fmla="*/ 330 w 446"/>
                  <a:gd name="T13" fmla="*/ 25 h 43"/>
                  <a:gd name="T14" fmla="*/ 350 w 446"/>
                  <a:gd name="T15" fmla="*/ 5 h 43"/>
                  <a:gd name="T16" fmla="*/ 383 w 446"/>
                  <a:gd name="T17" fmla="*/ 9 h 43"/>
                  <a:gd name="T18" fmla="*/ 435 w 446"/>
                  <a:gd name="T19" fmla="*/ 8 h 43"/>
                  <a:gd name="T20" fmla="*/ 445 w 446"/>
                  <a:gd name="T21" fmla="*/ 14 h 43"/>
                  <a:gd name="T22" fmla="*/ 437 w 446"/>
                  <a:gd name="T23" fmla="*/ 32 h 43"/>
                  <a:gd name="T24" fmla="*/ 419 w 446"/>
                  <a:gd name="T25" fmla="*/ 36 h 43"/>
                  <a:gd name="T26" fmla="*/ 171 w 446"/>
                  <a:gd name="T27" fmla="*/ 39 h 43"/>
                  <a:gd name="T28" fmla="*/ 78 w 446"/>
                  <a:gd name="T29" fmla="*/ 33 h 43"/>
                  <a:gd name="T30" fmla="*/ 12 w 446"/>
                  <a:gd name="T31" fmla="*/ 32 h 43"/>
                  <a:gd name="T32" fmla="*/ 4 w 446"/>
                  <a:gd name="T33" fmla="*/ 15 h 43"/>
                  <a:gd name="T34" fmla="*/ 20 w 446"/>
                  <a:gd name="T35" fmla="*/ 14 h 43"/>
                  <a:gd name="T36" fmla="*/ 71 w 446"/>
                  <a:gd name="T37" fmla="*/ 6 h 43"/>
                  <a:gd name="T38" fmla="*/ 84 w 446"/>
                  <a:gd name="T39" fmla="*/ 4 h 43"/>
                  <a:gd name="T40" fmla="*/ 84 w 446"/>
                  <a:gd name="T41" fmla="*/ 4 h 43"/>
                  <a:gd name="T42" fmla="*/ 136 w 446"/>
                  <a:gd name="T43" fmla="*/ 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6" h="43">
                    <a:moveTo>
                      <a:pt x="136" y="8"/>
                    </a:moveTo>
                    <a:cubicBezTo>
                      <a:pt x="141" y="8"/>
                      <a:pt x="146" y="8"/>
                      <a:pt x="152" y="7"/>
                    </a:cubicBezTo>
                    <a:cubicBezTo>
                      <a:pt x="156" y="4"/>
                      <a:pt x="163" y="4"/>
                      <a:pt x="167" y="7"/>
                    </a:cubicBezTo>
                    <a:cubicBezTo>
                      <a:pt x="189" y="25"/>
                      <a:pt x="214" y="11"/>
                      <a:pt x="237" y="11"/>
                    </a:cubicBezTo>
                    <a:cubicBezTo>
                      <a:pt x="240" y="11"/>
                      <a:pt x="244" y="8"/>
                      <a:pt x="247" y="10"/>
                    </a:cubicBezTo>
                    <a:cubicBezTo>
                      <a:pt x="266" y="25"/>
                      <a:pt x="286" y="13"/>
                      <a:pt x="305" y="11"/>
                    </a:cubicBezTo>
                    <a:cubicBezTo>
                      <a:pt x="316" y="10"/>
                      <a:pt x="324" y="10"/>
                      <a:pt x="330" y="25"/>
                    </a:cubicBezTo>
                    <a:cubicBezTo>
                      <a:pt x="329" y="8"/>
                      <a:pt x="336" y="1"/>
                      <a:pt x="350" y="5"/>
                    </a:cubicBezTo>
                    <a:cubicBezTo>
                      <a:pt x="361" y="8"/>
                      <a:pt x="372" y="8"/>
                      <a:pt x="383" y="9"/>
                    </a:cubicBezTo>
                    <a:cubicBezTo>
                      <a:pt x="400" y="10"/>
                      <a:pt x="418" y="2"/>
                      <a:pt x="435" y="8"/>
                    </a:cubicBezTo>
                    <a:cubicBezTo>
                      <a:pt x="439" y="9"/>
                      <a:pt x="443" y="9"/>
                      <a:pt x="445" y="14"/>
                    </a:cubicBezTo>
                    <a:cubicBezTo>
                      <a:pt x="446" y="22"/>
                      <a:pt x="435" y="24"/>
                      <a:pt x="437" y="32"/>
                    </a:cubicBezTo>
                    <a:cubicBezTo>
                      <a:pt x="431" y="37"/>
                      <a:pt x="425" y="36"/>
                      <a:pt x="419" y="36"/>
                    </a:cubicBezTo>
                    <a:cubicBezTo>
                      <a:pt x="337" y="36"/>
                      <a:pt x="254" y="43"/>
                      <a:pt x="171" y="39"/>
                    </a:cubicBezTo>
                    <a:cubicBezTo>
                      <a:pt x="140" y="37"/>
                      <a:pt x="109" y="35"/>
                      <a:pt x="78" y="33"/>
                    </a:cubicBezTo>
                    <a:cubicBezTo>
                      <a:pt x="57" y="32"/>
                      <a:pt x="34" y="35"/>
                      <a:pt x="12" y="32"/>
                    </a:cubicBezTo>
                    <a:cubicBezTo>
                      <a:pt x="8" y="27"/>
                      <a:pt x="0" y="23"/>
                      <a:pt x="4" y="15"/>
                    </a:cubicBezTo>
                    <a:cubicBezTo>
                      <a:pt x="8" y="8"/>
                      <a:pt x="15" y="13"/>
                      <a:pt x="20" y="14"/>
                    </a:cubicBezTo>
                    <a:cubicBezTo>
                      <a:pt x="38" y="19"/>
                      <a:pt x="55" y="12"/>
                      <a:pt x="71" y="6"/>
                    </a:cubicBezTo>
                    <a:cubicBezTo>
                      <a:pt x="75" y="4"/>
                      <a:pt x="79" y="0"/>
                      <a:pt x="84" y="4"/>
                    </a:cubicBezTo>
                    <a:cubicBezTo>
                      <a:pt x="84" y="4"/>
                      <a:pt x="84" y="4"/>
                      <a:pt x="84" y="4"/>
                    </a:cubicBezTo>
                    <a:cubicBezTo>
                      <a:pt x="101" y="10"/>
                      <a:pt x="118" y="12"/>
                      <a:pt x="136" y="8"/>
                    </a:cubicBezTo>
                    <a:close/>
                  </a:path>
                </a:pathLst>
              </a:custGeom>
              <a:solidFill>
                <a:srgbClr val="7AB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Freeform 737"/>
              <p:cNvSpPr/>
              <p:nvPr/>
            </p:nvSpPr>
            <p:spPr bwMode="auto">
              <a:xfrm>
                <a:off x="1398" y="3083"/>
                <a:ext cx="175" cy="61"/>
              </a:xfrm>
              <a:custGeom>
                <a:avLst/>
                <a:gdLst>
                  <a:gd name="T0" fmla="*/ 12 w 156"/>
                  <a:gd name="T1" fmla="*/ 45 h 54"/>
                  <a:gd name="T2" fmla="*/ 55 w 156"/>
                  <a:gd name="T3" fmla="*/ 30 h 54"/>
                  <a:gd name="T4" fmla="*/ 0 w 156"/>
                  <a:gd name="T5" fmla="*/ 24 h 54"/>
                  <a:gd name="T6" fmla="*/ 32 w 156"/>
                  <a:gd name="T7" fmla="*/ 21 h 54"/>
                  <a:gd name="T8" fmla="*/ 53 w 156"/>
                  <a:gd name="T9" fmla="*/ 15 h 54"/>
                  <a:gd name="T10" fmla="*/ 104 w 156"/>
                  <a:gd name="T11" fmla="*/ 14 h 54"/>
                  <a:gd name="T12" fmla="*/ 125 w 156"/>
                  <a:gd name="T13" fmla="*/ 10 h 54"/>
                  <a:gd name="T14" fmla="*/ 156 w 156"/>
                  <a:gd name="T15" fmla="*/ 12 h 54"/>
                  <a:gd name="T16" fmla="*/ 144 w 156"/>
                  <a:gd name="T17" fmla="*/ 22 h 54"/>
                  <a:gd name="T18" fmla="*/ 124 w 156"/>
                  <a:gd name="T19" fmla="*/ 44 h 54"/>
                  <a:gd name="T20" fmla="*/ 58 w 156"/>
                  <a:gd name="T21" fmla="*/ 47 h 54"/>
                  <a:gd name="T22" fmla="*/ 12 w 156"/>
                  <a:gd name="T23" fmla="*/ 4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6" h="54">
                    <a:moveTo>
                      <a:pt x="12" y="45"/>
                    </a:moveTo>
                    <a:cubicBezTo>
                      <a:pt x="26" y="41"/>
                      <a:pt x="44" y="51"/>
                      <a:pt x="55" y="30"/>
                    </a:cubicBezTo>
                    <a:cubicBezTo>
                      <a:pt x="35" y="30"/>
                      <a:pt x="17" y="32"/>
                      <a:pt x="0" y="24"/>
                    </a:cubicBezTo>
                    <a:cubicBezTo>
                      <a:pt x="10" y="16"/>
                      <a:pt x="19" y="3"/>
                      <a:pt x="32" y="21"/>
                    </a:cubicBezTo>
                    <a:cubicBezTo>
                      <a:pt x="33" y="23"/>
                      <a:pt x="44" y="14"/>
                      <a:pt x="53" y="15"/>
                    </a:cubicBezTo>
                    <a:cubicBezTo>
                      <a:pt x="70" y="16"/>
                      <a:pt x="87" y="9"/>
                      <a:pt x="104" y="14"/>
                    </a:cubicBezTo>
                    <a:cubicBezTo>
                      <a:pt x="111" y="15"/>
                      <a:pt x="118" y="12"/>
                      <a:pt x="125" y="10"/>
                    </a:cubicBezTo>
                    <a:cubicBezTo>
                      <a:pt x="135" y="7"/>
                      <a:pt x="147" y="0"/>
                      <a:pt x="156" y="12"/>
                    </a:cubicBezTo>
                    <a:cubicBezTo>
                      <a:pt x="153" y="16"/>
                      <a:pt x="155" y="25"/>
                      <a:pt x="144" y="22"/>
                    </a:cubicBezTo>
                    <a:cubicBezTo>
                      <a:pt x="127" y="19"/>
                      <a:pt x="123" y="29"/>
                      <a:pt x="124" y="44"/>
                    </a:cubicBezTo>
                    <a:cubicBezTo>
                      <a:pt x="103" y="54"/>
                      <a:pt x="80" y="45"/>
                      <a:pt x="58" y="47"/>
                    </a:cubicBezTo>
                    <a:cubicBezTo>
                      <a:pt x="43" y="48"/>
                      <a:pt x="27" y="52"/>
                      <a:pt x="12" y="45"/>
                    </a:cubicBezTo>
                    <a:close/>
                  </a:path>
                </a:pathLst>
              </a:custGeom>
              <a:solidFill>
                <a:srgbClr val="AD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3" name="Freeform 738"/>
              <p:cNvSpPr/>
              <p:nvPr/>
            </p:nvSpPr>
            <p:spPr bwMode="auto">
              <a:xfrm>
                <a:off x="1038" y="2999"/>
                <a:ext cx="225" cy="48"/>
              </a:xfrm>
              <a:custGeom>
                <a:avLst/>
                <a:gdLst>
                  <a:gd name="T0" fmla="*/ 200 w 200"/>
                  <a:gd name="T1" fmla="*/ 15 h 43"/>
                  <a:gd name="T2" fmla="*/ 167 w 200"/>
                  <a:gd name="T3" fmla="*/ 34 h 43"/>
                  <a:gd name="T4" fmla="*/ 125 w 200"/>
                  <a:gd name="T5" fmla="*/ 25 h 43"/>
                  <a:gd name="T6" fmla="*/ 128 w 200"/>
                  <a:gd name="T7" fmla="*/ 43 h 43"/>
                  <a:gd name="T8" fmla="*/ 124 w 200"/>
                  <a:gd name="T9" fmla="*/ 43 h 43"/>
                  <a:gd name="T10" fmla="*/ 61 w 200"/>
                  <a:gd name="T11" fmla="*/ 30 h 43"/>
                  <a:gd name="T12" fmla="*/ 32 w 200"/>
                  <a:gd name="T13" fmla="*/ 31 h 43"/>
                  <a:gd name="T14" fmla="*/ 5 w 200"/>
                  <a:gd name="T15" fmla="*/ 27 h 43"/>
                  <a:gd name="T16" fmla="*/ 0 w 200"/>
                  <a:gd name="T17" fmla="*/ 3 h 43"/>
                  <a:gd name="T18" fmla="*/ 8 w 200"/>
                  <a:gd name="T19" fmla="*/ 9 h 43"/>
                  <a:gd name="T20" fmla="*/ 93 w 200"/>
                  <a:gd name="T21" fmla="*/ 9 h 43"/>
                  <a:gd name="T22" fmla="*/ 136 w 200"/>
                  <a:gd name="T23" fmla="*/ 20 h 43"/>
                  <a:gd name="T24" fmla="*/ 171 w 200"/>
                  <a:gd name="T25" fmla="*/ 16 h 43"/>
                  <a:gd name="T26" fmla="*/ 200 w 200"/>
                  <a:gd name="T27" fmla="*/ 1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0" h="43">
                    <a:moveTo>
                      <a:pt x="200" y="15"/>
                    </a:moveTo>
                    <a:cubicBezTo>
                      <a:pt x="192" y="26"/>
                      <a:pt x="173" y="19"/>
                      <a:pt x="167" y="34"/>
                    </a:cubicBezTo>
                    <a:cubicBezTo>
                      <a:pt x="154" y="28"/>
                      <a:pt x="138" y="34"/>
                      <a:pt x="125" y="25"/>
                    </a:cubicBezTo>
                    <a:cubicBezTo>
                      <a:pt x="118" y="33"/>
                      <a:pt x="130" y="36"/>
                      <a:pt x="128" y="43"/>
                    </a:cubicBezTo>
                    <a:cubicBezTo>
                      <a:pt x="127" y="43"/>
                      <a:pt x="125" y="43"/>
                      <a:pt x="124" y="43"/>
                    </a:cubicBezTo>
                    <a:cubicBezTo>
                      <a:pt x="102" y="41"/>
                      <a:pt x="83" y="30"/>
                      <a:pt x="61" y="30"/>
                    </a:cubicBezTo>
                    <a:cubicBezTo>
                      <a:pt x="52" y="31"/>
                      <a:pt x="43" y="21"/>
                      <a:pt x="32" y="31"/>
                    </a:cubicBezTo>
                    <a:cubicBezTo>
                      <a:pt x="25" y="37"/>
                      <a:pt x="13" y="32"/>
                      <a:pt x="5" y="27"/>
                    </a:cubicBezTo>
                    <a:cubicBezTo>
                      <a:pt x="3" y="19"/>
                      <a:pt x="1" y="11"/>
                      <a:pt x="0" y="3"/>
                    </a:cubicBezTo>
                    <a:cubicBezTo>
                      <a:pt x="3" y="5"/>
                      <a:pt x="6" y="9"/>
                      <a:pt x="8" y="9"/>
                    </a:cubicBezTo>
                    <a:cubicBezTo>
                      <a:pt x="36" y="0"/>
                      <a:pt x="64" y="16"/>
                      <a:pt x="93" y="9"/>
                    </a:cubicBezTo>
                    <a:cubicBezTo>
                      <a:pt x="107" y="6"/>
                      <a:pt x="126" y="0"/>
                      <a:pt x="136" y="20"/>
                    </a:cubicBezTo>
                    <a:cubicBezTo>
                      <a:pt x="147" y="11"/>
                      <a:pt x="160" y="26"/>
                      <a:pt x="171" y="16"/>
                    </a:cubicBezTo>
                    <a:cubicBezTo>
                      <a:pt x="180" y="8"/>
                      <a:pt x="190" y="9"/>
                      <a:pt x="200" y="15"/>
                    </a:cubicBezTo>
                    <a:close/>
                  </a:path>
                </a:pathLst>
              </a:custGeom>
              <a:solidFill>
                <a:srgbClr val="A8D0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4" name="Freeform 739"/>
              <p:cNvSpPr/>
              <p:nvPr/>
            </p:nvSpPr>
            <p:spPr bwMode="auto">
              <a:xfrm>
                <a:off x="1043" y="3011"/>
                <a:ext cx="135" cy="40"/>
              </a:xfrm>
              <a:custGeom>
                <a:avLst/>
                <a:gdLst>
                  <a:gd name="T0" fmla="*/ 1 w 120"/>
                  <a:gd name="T1" fmla="*/ 16 h 35"/>
                  <a:gd name="T2" fmla="*/ 17 w 120"/>
                  <a:gd name="T3" fmla="*/ 16 h 35"/>
                  <a:gd name="T4" fmla="*/ 31 w 120"/>
                  <a:gd name="T5" fmla="*/ 7 h 35"/>
                  <a:gd name="T6" fmla="*/ 36 w 120"/>
                  <a:gd name="T7" fmla="*/ 2 h 35"/>
                  <a:gd name="T8" fmla="*/ 41 w 120"/>
                  <a:gd name="T9" fmla="*/ 5 h 35"/>
                  <a:gd name="T10" fmla="*/ 55 w 120"/>
                  <a:gd name="T11" fmla="*/ 15 h 35"/>
                  <a:gd name="T12" fmla="*/ 111 w 120"/>
                  <a:gd name="T13" fmla="*/ 25 h 35"/>
                  <a:gd name="T14" fmla="*/ 120 w 120"/>
                  <a:gd name="T15" fmla="*/ 32 h 35"/>
                  <a:gd name="T16" fmla="*/ 3 w 120"/>
                  <a:gd name="T17" fmla="*/ 28 h 35"/>
                  <a:gd name="T18" fmla="*/ 1 w 120"/>
                  <a:gd name="T19"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0" h="35">
                    <a:moveTo>
                      <a:pt x="1" y="16"/>
                    </a:moveTo>
                    <a:cubicBezTo>
                      <a:pt x="6" y="17"/>
                      <a:pt x="10" y="11"/>
                      <a:pt x="17" y="16"/>
                    </a:cubicBezTo>
                    <a:cubicBezTo>
                      <a:pt x="22" y="20"/>
                      <a:pt x="29" y="14"/>
                      <a:pt x="31" y="7"/>
                    </a:cubicBezTo>
                    <a:cubicBezTo>
                      <a:pt x="31" y="5"/>
                      <a:pt x="34" y="3"/>
                      <a:pt x="36" y="2"/>
                    </a:cubicBezTo>
                    <a:cubicBezTo>
                      <a:pt x="39" y="0"/>
                      <a:pt x="42" y="1"/>
                      <a:pt x="41" y="5"/>
                    </a:cubicBezTo>
                    <a:cubicBezTo>
                      <a:pt x="41" y="15"/>
                      <a:pt x="53" y="15"/>
                      <a:pt x="55" y="15"/>
                    </a:cubicBezTo>
                    <a:cubicBezTo>
                      <a:pt x="76" y="6"/>
                      <a:pt x="91" y="30"/>
                      <a:pt x="111" y="25"/>
                    </a:cubicBezTo>
                    <a:cubicBezTo>
                      <a:pt x="115" y="24"/>
                      <a:pt x="118" y="28"/>
                      <a:pt x="120" y="32"/>
                    </a:cubicBezTo>
                    <a:cubicBezTo>
                      <a:pt x="81" y="35"/>
                      <a:pt x="42" y="24"/>
                      <a:pt x="3" y="28"/>
                    </a:cubicBezTo>
                    <a:cubicBezTo>
                      <a:pt x="0" y="25"/>
                      <a:pt x="0" y="20"/>
                      <a:pt x="1" y="16"/>
                    </a:cubicBezTo>
                    <a:close/>
                  </a:path>
                </a:pathLst>
              </a:custGeom>
              <a:solidFill>
                <a:srgbClr val="7BB2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5" name="Freeform 740"/>
              <p:cNvSpPr/>
              <p:nvPr/>
            </p:nvSpPr>
            <p:spPr bwMode="auto">
              <a:xfrm>
                <a:off x="1652" y="3024"/>
                <a:ext cx="142" cy="23"/>
              </a:xfrm>
              <a:custGeom>
                <a:avLst/>
                <a:gdLst>
                  <a:gd name="T0" fmla="*/ 7 w 126"/>
                  <a:gd name="T1" fmla="*/ 21 h 21"/>
                  <a:gd name="T2" fmla="*/ 14 w 126"/>
                  <a:gd name="T3" fmla="*/ 5 h 21"/>
                  <a:gd name="T4" fmla="*/ 32 w 126"/>
                  <a:gd name="T5" fmla="*/ 2 h 21"/>
                  <a:gd name="T6" fmla="*/ 77 w 126"/>
                  <a:gd name="T7" fmla="*/ 4 h 21"/>
                  <a:gd name="T8" fmla="*/ 82 w 126"/>
                  <a:gd name="T9" fmla="*/ 6 h 21"/>
                  <a:gd name="T10" fmla="*/ 126 w 126"/>
                  <a:gd name="T11" fmla="*/ 21 h 21"/>
                  <a:gd name="T12" fmla="*/ 41 w 126"/>
                  <a:gd name="T13" fmla="*/ 21 h 21"/>
                  <a:gd name="T14" fmla="*/ 7 w 126"/>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21">
                    <a:moveTo>
                      <a:pt x="7" y="21"/>
                    </a:moveTo>
                    <a:cubicBezTo>
                      <a:pt x="0" y="16"/>
                      <a:pt x="0" y="16"/>
                      <a:pt x="14" y="5"/>
                    </a:cubicBezTo>
                    <a:cubicBezTo>
                      <a:pt x="19" y="0"/>
                      <a:pt x="25" y="0"/>
                      <a:pt x="32" y="2"/>
                    </a:cubicBezTo>
                    <a:cubicBezTo>
                      <a:pt x="46" y="19"/>
                      <a:pt x="61" y="7"/>
                      <a:pt x="77" y="4"/>
                    </a:cubicBezTo>
                    <a:cubicBezTo>
                      <a:pt x="79" y="4"/>
                      <a:pt x="80" y="4"/>
                      <a:pt x="82" y="6"/>
                    </a:cubicBezTo>
                    <a:cubicBezTo>
                      <a:pt x="96" y="12"/>
                      <a:pt x="110" y="17"/>
                      <a:pt x="126" y="21"/>
                    </a:cubicBezTo>
                    <a:cubicBezTo>
                      <a:pt x="98" y="21"/>
                      <a:pt x="69" y="21"/>
                      <a:pt x="41" y="21"/>
                    </a:cubicBezTo>
                    <a:cubicBezTo>
                      <a:pt x="30" y="21"/>
                      <a:pt x="18" y="21"/>
                      <a:pt x="7" y="21"/>
                    </a:cubicBezTo>
                    <a:close/>
                  </a:path>
                </a:pathLst>
              </a:custGeom>
              <a:solidFill>
                <a:srgbClr val="579F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6" name="Freeform 741"/>
              <p:cNvSpPr/>
              <p:nvPr/>
            </p:nvSpPr>
            <p:spPr bwMode="auto">
              <a:xfrm>
                <a:off x="1268" y="3090"/>
                <a:ext cx="122" cy="25"/>
              </a:xfrm>
              <a:custGeom>
                <a:avLst/>
                <a:gdLst>
                  <a:gd name="T0" fmla="*/ 108 w 109"/>
                  <a:gd name="T1" fmla="*/ 14 h 22"/>
                  <a:gd name="T2" fmla="*/ 52 w 109"/>
                  <a:gd name="T3" fmla="*/ 12 h 22"/>
                  <a:gd name="T4" fmla="*/ 15 w 109"/>
                  <a:gd name="T5" fmla="*/ 11 h 22"/>
                  <a:gd name="T6" fmla="*/ 0 w 109"/>
                  <a:gd name="T7" fmla="*/ 6 h 22"/>
                  <a:gd name="T8" fmla="*/ 7 w 109"/>
                  <a:gd name="T9" fmla="*/ 0 h 22"/>
                  <a:gd name="T10" fmla="*/ 95 w 109"/>
                  <a:gd name="T11" fmla="*/ 3 h 22"/>
                  <a:gd name="T12" fmla="*/ 108 w 109"/>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109" h="22">
                    <a:moveTo>
                      <a:pt x="108" y="14"/>
                    </a:moveTo>
                    <a:cubicBezTo>
                      <a:pt x="89" y="12"/>
                      <a:pt x="71" y="22"/>
                      <a:pt x="52" y="12"/>
                    </a:cubicBezTo>
                    <a:cubicBezTo>
                      <a:pt x="42" y="8"/>
                      <a:pt x="28" y="8"/>
                      <a:pt x="15" y="11"/>
                    </a:cubicBezTo>
                    <a:cubicBezTo>
                      <a:pt x="11" y="12"/>
                      <a:pt x="1" y="18"/>
                      <a:pt x="0" y="6"/>
                    </a:cubicBezTo>
                    <a:cubicBezTo>
                      <a:pt x="1" y="3"/>
                      <a:pt x="3" y="0"/>
                      <a:pt x="7" y="0"/>
                    </a:cubicBezTo>
                    <a:cubicBezTo>
                      <a:pt x="36" y="5"/>
                      <a:pt x="66" y="7"/>
                      <a:pt x="95" y="3"/>
                    </a:cubicBezTo>
                    <a:cubicBezTo>
                      <a:pt x="105" y="1"/>
                      <a:pt x="109" y="4"/>
                      <a:pt x="108" y="14"/>
                    </a:cubicBezTo>
                    <a:close/>
                  </a:path>
                </a:pathLst>
              </a:custGeom>
              <a:solidFill>
                <a:srgbClr val="AD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7" name="Freeform 742"/>
              <p:cNvSpPr/>
              <p:nvPr/>
            </p:nvSpPr>
            <p:spPr bwMode="auto">
              <a:xfrm>
                <a:off x="1025" y="3060"/>
                <a:ext cx="33" cy="61"/>
              </a:xfrm>
              <a:custGeom>
                <a:avLst/>
                <a:gdLst>
                  <a:gd name="T0" fmla="*/ 29 w 29"/>
                  <a:gd name="T1" fmla="*/ 29 h 55"/>
                  <a:gd name="T2" fmla="*/ 27 w 29"/>
                  <a:gd name="T3" fmla="*/ 33 h 55"/>
                  <a:gd name="T4" fmla="*/ 9 w 29"/>
                  <a:gd name="T5" fmla="*/ 55 h 55"/>
                  <a:gd name="T6" fmla="*/ 8 w 29"/>
                  <a:gd name="T7" fmla="*/ 24 h 55"/>
                  <a:gd name="T8" fmla="*/ 20 w 29"/>
                  <a:gd name="T9" fmla="*/ 0 h 55"/>
                  <a:gd name="T10" fmla="*/ 29 w 29"/>
                  <a:gd name="T11" fmla="*/ 29 h 55"/>
                </a:gdLst>
                <a:ahLst/>
                <a:cxnLst>
                  <a:cxn ang="0">
                    <a:pos x="T0" y="T1"/>
                  </a:cxn>
                  <a:cxn ang="0">
                    <a:pos x="T2" y="T3"/>
                  </a:cxn>
                  <a:cxn ang="0">
                    <a:pos x="T4" y="T5"/>
                  </a:cxn>
                  <a:cxn ang="0">
                    <a:pos x="T6" y="T7"/>
                  </a:cxn>
                  <a:cxn ang="0">
                    <a:pos x="T8" y="T9"/>
                  </a:cxn>
                  <a:cxn ang="0">
                    <a:pos x="T10" y="T11"/>
                  </a:cxn>
                </a:cxnLst>
                <a:rect l="0" t="0" r="r" b="b"/>
                <a:pathLst>
                  <a:path w="29" h="55">
                    <a:moveTo>
                      <a:pt x="29" y="29"/>
                    </a:moveTo>
                    <a:cubicBezTo>
                      <a:pt x="28" y="30"/>
                      <a:pt x="28" y="32"/>
                      <a:pt x="27" y="33"/>
                    </a:cubicBezTo>
                    <a:cubicBezTo>
                      <a:pt x="22" y="40"/>
                      <a:pt x="16" y="47"/>
                      <a:pt x="9" y="55"/>
                    </a:cubicBezTo>
                    <a:cubicBezTo>
                      <a:pt x="0" y="45"/>
                      <a:pt x="0" y="35"/>
                      <a:pt x="8" y="24"/>
                    </a:cubicBezTo>
                    <a:cubicBezTo>
                      <a:pt x="14" y="17"/>
                      <a:pt x="22" y="11"/>
                      <a:pt x="20" y="0"/>
                    </a:cubicBezTo>
                    <a:cubicBezTo>
                      <a:pt x="23" y="10"/>
                      <a:pt x="26" y="19"/>
                      <a:pt x="29" y="2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8" name="Freeform 743"/>
              <p:cNvSpPr/>
              <p:nvPr/>
            </p:nvSpPr>
            <p:spPr bwMode="auto">
              <a:xfrm>
                <a:off x="1182" y="3083"/>
                <a:ext cx="81" cy="19"/>
              </a:xfrm>
              <a:custGeom>
                <a:avLst/>
                <a:gdLst>
                  <a:gd name="T0" fmla="*/ 72 w 72"/>
                  <a:gd name="T1" fmla="*/ 12 h 17"/>
                  <a:gd name="T2" fmla="*/ 70 w 72"/>
                  <a:gd name="T3" fmla="*/ 17 h 17"/>
                  <a:gd name="T4" fmla="*/ 8 w 72"/>
                  <a:gd name="T5" fmla="*/ 12 h 17"/>
                  <a:gd name="T6" fmla="*/ 0 w 72"/>
                  <a:gd name="T7" fmla="*/ 4 h 17"/>
                  <a:gd name="T8" fmla="*/ 47 w 72"/>
                  <a:gd name="T9" fmla="*/ 2 h 17"/>
                  <a:gd name="T10" fmla="*/ 72 w 72"/>
                  <a:gd name="T11" fmla="*/ 12 h 17"/>
                </a:gdLst>
                <a:ahLst/>
                <a:cxnLst>
                  <a:cxn ang="0">
                    <a:pos x="T0" y="T1"/>
                  </a:cxn>
                  <a:cxn ang="0">
                    <a:pos x="T2" y="T3"/>
                  </a:cxn>
                  <a:cxn ang="0">
                    <a:pos x="T4" y="T5"/>
                  </a:cxn>
                  <a:cxn ang="0">
                    <a:pos x="T6" y="T7"/>
                  </a:cxn>
                  <a:cxn ang="0">
                    <a:pos x="T8" y="T9"/>
                  </a:cxn>
                  <a:cxn ang="0">
                    <a:pos x="T10" y="T11"/>
                  </a:cxn>
                </a:cxnLst>
                <a:rect l="0" t="0" r="r" b="b"/>
                <a:pathLst>
                  <a:path w="72" h="17">
                    <a:moveTo>
                      <a:pt x="72" y="12"/>
                    </a:moveTo>
                    <a:cubicBezTo>
                      <a:pt x="71" y="14"/>
                      <a:pt x="70" y="17"/>
                      <a:pt x="70" y="17"/>
                    </a:cubicBezTo>
                    <a:cubicBezTo>
                      <a:pt x="50" y="11"/>
                      <a:pt x="29" y="13"/>
                      <a:pt x="8" y="12"/>
                    </a:cubicBezTo>
                    <a:cubicBezTo>
                      <a:pt x="5" y="12"/>
                      <a:pt x="3" y="7"/>
                      <a:pt x="0" y="4"/>
                    </a:cubicBezTo>
                    <a:cubicBezTo>
                      <a:pt x="16" y="8"/>
                      <a:pt x="31" y="0"/>
                      <a:pt x="47" y="2"/>
                    </a:cubicBezTo>
                    <a:cubicBezTo>
                      <a:pt x="58" y="3"/>
                      <a:pt x="64" y="8"/>
                      <a:pt x="72" y="12"/>
                    </a:cubicBezTo>
                    <a:close/>
                  </a:path>
                </a:pathLst>
              </a:custGeom>
              <a:solidFill>
                <a:srgbClr val="ADD1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9" name="Freeform 744"/>
              <p:cNvSpPr/>
              <p:nvPr/>
            </p:nvSpPr>
            <p:spPr bwMode="auto">
              <a:xfrm>
                <a:off x="2063" y="3073"/>
                <a:ext cx="65" cy="24"/>
              </a:xfrm>
              <a:custGeom>
                <a:avLst/>
                <a:gdLst>
                  <a:gd name="T0" fmla="*/ 56 w 57"/>
                  <a:gd name="T1" fmla="*/ 5 h 21"/>
                  <a:gd name="T2" fmla="*/ 46 w 57"/>
                  <a:gd name="T3" fmla="*/ 16 h 21"/>
                  <a:gd name="T4" fmla="*/ 11 w 57"/>
                  <a:gd name="T5" fmla="*/ 19 h 21"/>
                  <a:gd name="T6" fmla="*/ 0 w 57"/>
                  <a:gd name="T7" fmla="*/ 17 h 21"/>
                  <a:gd name="T8" fmla="*/ 56 w 57"/>
                  <a:gd name="T9" fmla="*/ 5 h 21"/>
                </a:gdLst>
                <a:ahLst/>
                <a:cxnLst>
                  <a:cxn ang="0">
                    <a:pos x="T0" y="T1"/>
                  </a:cxn>
                  <a:cxn ang="0">
                    <a:pos x="T2" y="T3"/>
                  </a:cxn>
                  <a:cxn ang="0">
                    <a:pos x="T4" y="T5"/>
                  </a:cxn>
                  <a:cxn ang="0">
                    <a:pos x="T6" y="T7"/>
                  </a:cxn>
                  <a:cxn ang="0">
                    <a:pos x="T8" y="T9"/>
                  </a:cxn>
                </a:cxnLst>
                <a:rect l="0" t="0" r="r" b="b"/>
                <a:pathLst>
                  <a:path w="57" h="21">
                    <a:moveTo>
                      <a:pt x="56" y="5"/>
                    </a:moveTo>
                    <a:cubicBezTo>
                      <a:pt x="57" y="12"/>
                      <a:pt x="53" y="20"/>
                      <a:pt x="46" y="16"/>
                    </a:cubicBezTo>
                    <a:cubicBezTo>
                      <a:pt x="32" y="9"/>
                      <a:pt x="22" y="13"/>
                      <a:pt x="11" y="19"/>
                    </a:cubicBezTo>
                    <a:cubicBezTo>
                      <a:pt x="8" y="21"/>
                      <a:pt x="4" y="18"/>
                      <a:pt x="0" y="17"/>
                    </a:cubicBezTo>
                    <a:cubicBezTo>
                      <a:pt x="17" y="4"/>
                      <a:pt x="36" y="0"/>
                      <a:pt x="56" y="5"/>
                    </a:cubicBezTo>
                    <a:close/>
                  </a:path>
                </a:pathLst>
              </a:custGeom>
              <a:solidFill>
                <a:srgbClr val="98C5D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0" name="Freeform 745"/>
              <p:cNvSpPr/>
              <p:nvPr/>
            </p:nvSpPr>
            <p:spPr bwMode="auto">
              <a:xfrm>
                <a:off x="1079" y="3164"/>
                <a:ext cx="919" cy="66"/>
              </a:xfrm>
              <a:custGeom>
                <a:avLst/>
                <a:gdLst>
                  <a:gd name="T0" fmla="*/ 12 w 818"/>
                  <a:gd name="T1" fmla="*/ 48 h 59"/>
                  <a:gd name="T2" fmla="*/ 0 w 818"/>
                  <a:gd name="T3" fmla="*/ 8 h 59"/>
                  <a:gd name="T4" fmla="*/ 40 w 818"/>
                  <a:gd name="T5" fmla="*/ 8 h 59"/>
                  <a:gd name="T6" fmla="*/ 92 w 818"/>
                  <a:gd name="T7" fmla="*/ 6 h 59"/>
                  <a:gd name="T8" fmla="*/ 184 w 818"/>
                  <a:gd name="T9" fmla="*/ 6 h 59"/>
                  <a:gd name="T10" fmla="*/ 280 w 818"/>
                  <a:gd name="T11" fmla="*/ 3 h 59"/>
                  <a:gd name="T12" fmla="*/ 311 w 818"/>
                  <a:gd name="T13" fmla="*/ 7 h 59"/>
                  <a:gd name="T14" fmla="*/ 422 w 818"/>
                  <a:gd name="T15" fmla="*/ 9 h 59"/>
                  <a:gd name="T16" fmla="*/ 470 w 818"/>
                  <a:gd name="T17" fmla="*/ 14 h 59"/>
                  <a:gd name="T18" fmla="*/ 500 w 818"/>
                  <a:gd name="T19" fmla="*/ 10 h 59"/>
                  <a:gd name="T20" fmla="*/ 624 w 818"/>
                  <a:gd name="T21" fmla="*/ 11 h 59"/>
                  <a:gd name="T22" fmla="*/ 717 w 818"/>
                  <a:gd name="T23" fmla="*/ 15 h 59"/>
                  <a:gd name="T24" fmla="*/ 751 w 818"/>
                  <a:gd name="T25" fmla="*/ 7 h 59"/>
                  <a:gd name="T26" fmla="*/ 760 w 818"/>
                  <a:gd name="T27" fmla="*/ 12 h 59"/>
                  <a:gd name="T28" fmla="*/ 756 w 818"/>
                  <a:gd name="T29" fmla="*/ 21 h 59"/>
                  <a:gd name="T30" fmla="*/ 747 w 818"/>
                  <a:gd name="T31" fmla="*/ 25 h 59"/>
                  <a:gd name="T32" fmla="*/ 797 w 818"/>
                  <a:gd name="T33" fmla="*/ 24 h 59"/>
                  <a:gd name="T34" fmla="*/ 812 w 818"/>
                  <a:gd name="T35" fmla="*/ 40 h 59"/>
                  <a:gd name="T36" fmla="*/ 752 w 818"/>
                  <a:gd name="T37" fmla="*/ 45 h 59"/>
                  <a:gd name="T38" fmla="*/ 678 w 818"/>
                  <a:gd name="T39" fmla="*/ 53 h 59"/>
                  <a:gd name="T40" fmla="*/ 649 w 818"/>
                  <a:gd name="T41" fmla="*/ 52 h 59"/>
                  <a:gd name="T42" fmla="*/ 540 w 818"/>
                  <a:gd name="T43" fmla="*/ 51 h 59"/>
                  <a:gd name="T44" fmla="*/ 400 w 818"/>
                  <a:gd name="T45" fmla="*/ 48 h 59"/>
                  <a:gd name="T46" fmla="*/ 314 w 818"/>
                  <a:gd name="T47" fmla="*/ 47 h 59"/>
                  <a:gd name="T48" fmla="*/ 288 w 818"/>
                  <a:gd name="T49" fmla="*/ 45 h 59"/>
                  <a:gd name="T50" fmla="*/ 233 w 818"/>
                  <a:gd name="T51" fmla="*/ 46 h 59"/>
                  <a:gd name="T52" fmla="*/ 180 w 818"/>
                  <a:gd name="T53" fmla="*/ 43 h 59"/>
                  <a:gd name="T54" fmla="*/ 72 w 818"/>
                  <a:gd name="T55" fmla="*/ 47 h 59"/>
                  <a:gd name="T56" fmla="*/ 21 w 818"/>
                  <a:gd name="T57" fmla="*/ 43 h 59"/>
                  <a:gd name="T58" fmla="*/ 12 w 818"/>
                  <a:gd name="T59" fmla="*/ 4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8" h="59">
                    <a:moveTo>
                      <a:pt x="12" y="48"/>
                    </a:moveTo>
                    <a:cubicBezTo>
                      <a:pt x="6" y="35"/>
                      <a:pt x="2" y="22"/>
                      <a:pt x="0" y="8"/>
                    </a:cubicBezTo>
                    <a:cubicBezTo>
                      <a:pt x="13" y="6"/>
                      <a:pt x="27" y="4"/>
                      <a:pt x="40" y="8"/>
                    </a:cubicBezTo>
                    <a:cubicBezTo>
                      <a:pt x="57" y="14"/>
                      <a:pt x="74" y="4"/>
                      <a:pt x="92" y="6"/>
                    </a:cubicBezTo>
                    <a:cubicBezTo>
                      <a:pt x="122" y="9"/>
                      <a:pt x="153" y="7"/>
                      <a:pt x="184" y="6"/>
                    </a:cubicBezTo>
                    <a:cubicBezTo>
                      <a:pt x="216" y="6"/>
                      <a:pt x="248" y="2"/>
                      <a:pt x="280" y="3"/>
                    </a:cubicBezTo>
                    <a:cubicBezTo>
                      <a:pt x="291" y="3"/>
                      <a:pt x="301" y="6"/>
                      <a:pt x="311" y="7"/>
                    </a:cubicBezTo>
                    <a:cubicBezTo>
                      <a:pt x="348" y="12"/>
                      <a:pt x="385" y="12"/>
                      <a:pt x="422" y="9"/>
                    </a:cubicBezTo>
                    <a:cubicBezTo>
                      <a:pt x="438" y="8"/>
                      <a:pt x="455" y="9"/>
                      <a:pt x="470" y="14"/>
                    </a:cubicBezTo>
                    <a:cubicBezTo>
                      <a:pt x="482" y="18"/>
                      <a:pt x="489" y="10"/>
                      <a:pt x="500" y="10"/>
                    </a:cubicBezTo>
                    <a:cubicBezTo>
                      <a:pt x="541" y="14"/>
                      <a:pt x="583" y="12"/>
                      <a:pt x="624" y="11"/>
                    </a:cubicBezTo>
                    <a:cubicBezTo>
                      <a:pt x="655" y="10"/>
                      <a:pt x="686" y="0"/>
                      <a:pt x="717" y="15"/>
                    </a:cubicBezTo>
                    <a:cubicBezTo>
                      <a:pt x="724" y="18"/>
                      <a:pt x="739" y="8"/>
                      <a:pt x="751" y="7"/>
                    </a:cubicBezTo>
                    <a:cubicBezTo>
                      <a:pt x="756" y="7"/>
                      <a:pt x="756" y="11"/>
                      <a:pt x="760" y="12"/>
                    </a:cubicBezTo>
                    <a:cubicBezTo>
                      <a:pt x="761" y="16"/>
                      <a:pt x="759" y="19"/>
                      <a:pt x="756" y="21"/>
                    </a:cubicBezTo>
                    <a:cubicBezTo>
                      <a:pt x="753" y="23"/>
                      <a:pt x="750" y="26"/>
                      <a:pt x="747" y="25"/>
                    </a:cubicBezTo>
                    <a:cubicBezTo>
                      <a:pt x="763" y="25"/>
                      <a:pt x="779" y="28"/>
                      <a:pt x="797" y="24"/>
                    </a:cubicBezTo>
                    <a:cubicBezTo>
                      <a:pt x="806" y="23"/>
                      <a:pt x="818" y="23"/>
                      <a:pt x="812" y="40"/>
                    </a:cubicBezTo>
                    <a:cubicBezTo>
                      <a:pt x="792" y="44"/>
                      <a:pt x="772" y="44"/>
                      <a:pt x="752" y="45"/>
                    </a:cubicBezTo>
                    <a:cubicBezTo>
                      <a:pt x="727" y="46"/>
                      <a:pt x="701" y="41"/>
                      <a:pt x="678" y="53"/>
                    </a:cubicBezTo>
                    <a:cubicBezTo>
                      <a:pt x="668" y="59"/>
                      <a:pt x="659" y="52"/>
                      <a:pt x="649" y="52"/>
                    </a:cubicBezTo>
                    <a:cubicBezTo>
                      <a:pt x="613" y="51"/>
                      <a:pt x="576" y="49"/>
                      <a:pt x="540" y="51"/>
                    </a:cubicBezTo>
                    <a:cubicBezTo>
                      <a:pt x="493" y="53"/>
                      <a:pt x="447" y="49"/>
                      <a:pt x="400" y="48"/>
                    </a:cubicBezTo>
                    <a:cubicBezTo>
                      <a:pt x="371" y="47"/>
                      <a:pt x="343" y="47"/>
                      <a:pt x="314" y="47"/>
                    </a:cubicBezTo>
                    <a:cubicBezTo>
                      <a:pt x="305" y="47"/>
                      <a:pt x="297" y="46"/>
                      <a:pt x="288" y="45"/>
                    </a:cubicBezTo>
                    <a:cubicBezTo>
                      <a:pt x="270" y="43"/>
                      <a:pt x="252" y="36"/>
                      <a:pt x="233" y="46"/>
                    </a:cubicBezTo>
                    <a:cubicBezTo>
                      <a:pt x="217" y="54"/>
                      <a:pt x="197" y="46"/>
                      <a:pt x="180" y="43"/>
                    </a:cubicBezTo>
                    <a:cubicBezTo>
                      <a:pt x="143" y="37"/>
                      <a:pt x="108" y="44"/>
                      <a:pt x="72" y="47"/>
                    </a:cubicBezTo>
                    <a:cubicBezTo>
                      <a:pt x="55" y="49"/>
                      <a:pt x="38" y="45"/>
                      <a:pt x="21" y="43"/>
                    </a:cubicBezTo>
                    <a:cubicBezTo>
                      <a:pt x="17" y="43"/>
                      <a:pt x="13" y="42"/>
                      <a:pt x="12" y="48"/>
                    </a:cubicBezTo>
                    <a:close/>
                  </a:path>
                </a:pathLst>
              </a:custGeom>
              <a:solidFill>
                <a:srgbClr val="96C6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1" name="Freeform 746"/>
              <p:cNvSpPr/>
              <p:nvPr/>
            </p:nvSpPr>
            <p:spPr bwMode="auto">
              <a:xfrm>
                <a:off x="1914" y="3160"/>
                <a:ext cx="352" cy="55"/>
              </a:xfrm>
              <a:custGeom>
                <a:avLst/>
                <a:gdLst>
                  <a:gd name="T0" fmla="*/ 69 w 313"/>
                  <a:gd name="T1" fmla="*/ 44 h 49"/>
                  <a:gd name="T2" fmla="*/ 54 w 313"/>
                  <a:gd name="T3" fmla="*/ 32 h 49"/>
                  <a:gd name="T4" fmla="*/ 0 w 313"/>
                  <a:gd name="T5" fmla="*/ 31 h 49"/>
                  <a:gd name="T6" fmla="*/ 17 w 313"/>
                  <a:gd name="T7" fmla="*/ 16 h 49"/>
                  <a:gd name="T8" fmla="*/ 120 w 313"/>
                  <a:gd name="T9" fmla="*/ 11 h 49"/>
                  <a:gd name="T10" fmla="*/ 153 w 313"/>
                  <a:gd name="T11" fmla="*/ 9 h 49"/>
                  <a:gd name="T12" fmla="*/ 184 w 313"/>
                  <a:gd name="T13" fmla="*/ 12 h 49"/>
                  <a:gd name="T14" fmla="*/ 225 w 313"/>
                  <a:gd name="T15" fmla="*/ 13 h 49"/>
                  <a:gd name="T16" fmla="*/ 224 w 313"/>
                  <a:gd name="T17" fmla="*/ 22 h 49"/>
                  <a:gd name="T18" fmla="*/ 241 w 313"/>
                  <a:gd name="T19" fmla="*/ 12 h 49"/>
                  <a:gd name="T20" fmla="*/ 253 w 313"/>
                  <a:gd name="T21" fmla="*/ 8 h 49"/>
                  <a:gd name="T22" fmla="*/ 249 w 313"/>
                  <a:gd name="T23" fmla="*/ 28 h 49"/>
                  <a:gd name="T24" fmla="*/ 277 w 313"/>
                  <a:gd name="T25" fmla="*/ 27 h 49"/>
                  <a:gd name="T26" fmla="*/ 313 w 313"/>
                  <a:gd name="T27" fmla="*/ 32 h 49"/>
                  <a:gd name="T28" fmla="*/ 226 w 313"/>
                  <a:gd name="T29" fmla="*/ 37 h 49"/>
                  <a:gd name="T30" fmla="*/ 203 w 313"/>
                  <a:gd name="T31" fmla="*/ 47 h 49"/>
                  <a:gd name="T32" fmla="*/ 69 w 313"/>
                  <a:gd name="T33" fmla="*/ 4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3" h="49">
                    <a:moveTo>
                      <a:pt x="69" y="44"/>
                    </a:moveTo>
                    <a:cubicBezTo>
                      <a:pt x="70" y="32"/>
                      <a:pt x="61" y="30"/>
                      <a:pt x="54" y="32"/>
                    </a:cubicBezTo>
                    <a:cubicBezTo>
                      <a:pt x="36" y="39"/>
                      <a:pt x="19" y="35"/>
                      <a:pt x="0" y="31"/>
                    </a:cubicBezTo>
                    <a:cubicBezTo>
                      <a:pt x="4" y="23"/>
                      <a:pt x="13" y="22"/>
                      <a:pt x="17" y="16"/>
                    </a:cubicBezTo>
                    <a:cubicBezTo>
                      <a:pt x="51" y="8"/>
                      <a:pt x="85" y="6"/>
                      <a:pt x="120" y="11"/>
                    </a:cubicBezTo>
                    <a:cubicBezTo>
                      <a:pt x="131" y="12"/>
                      <a:pt x="142" y="12"/>
                      <a:pt x="153" y="9"/>
                    </a:cubicBezTo>
                    <a:cubicBezTo>
                      <a:pt x="163" y="6"/>
                      <a:pt x="172" y="0"/>
                      <a:pt x="184" y="12"/>
                    </a:cubicBezTo>
                    <a:cubicBezTo>
                      <a:pt x="192" y="20"/>
                      <a:pt x="211" y="9"/>
                      <a:pt x="225" y="13"/>
                    </a:cubicBezTo>
                    <a:cubicBezTo>
                      <a:pt x="227" y="16"/>
                      <a:pt x="220" y="21"/>
                      <a:pt x="224" y="22"/>
                    </a:cubicBezTo>
                    <a:cubicBezTo>
                      <a:pt x="232" y="24"/>
                      <a:pt x="238" y="20"/>
                      <a:pt x="241" y="12"/>
                    </a:cubicBezTo>
                    <a:cubicBezTo>
                      <a:pt x="245" y="10"/>
                      <a:pt x="248" y="7"/>
                      <a:pt x="253" y="8"/>
                    </a:cubicBezTo>
                    <a:cubicBezTo>
                      <a:pt x="258" y="16"/>
                      <a:pt x="246" y="20"/>
                      <a:pt x="249" y="28"/>
                    </a:cubicBezTo>
                    <a:cubicBezTo>
                      <a:pt x="258" y="33"/>
                      <a:pt x="267" y="28"/>
                      <a:pt x="277" y="27"/>
                    </a:cubicBezTo>
                    <a:cubicBezTo>
                      <a:pt x="289" y="26"/>
                      <a:pt x="302" y="19"/>
                      <a:pt x="313" y="32"/>
                    </a:cubicBezTo>
                    <a:cubicBezTo>
                      <a:pt x="284" y="34"/>
                      <a:pt x="256" y="49"/>
                      <a:pt x="226" y="37"/>
                    </a:cubicBezTo>
                    <a:cubicBezTo>
                      <a:pt x="217" y="34"/>
                      <a:pt x="213" y="49"/>
                      <a:pt x="203" y="47"/>
                    </a:cubicBezTo>
                    <a:cubicBezTo>
                      <a:pt x="159" y="34"/>
                      <a:pt x="114" y="43"/>
                      <a:pt x="69" y="44"/>
                    </a:cubicBezTo>
                    <a:close/>
                  </a:path>
                </a:pathLst>
              </a:custGeom>
              <a:solidFill>
                <a:srgbClr val="86BF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2" name="Freeform 747"/>
              <p:cNvSpPr/>
              <p:nvPr/>
            </p:nvSpPr>
            <p:spPr bwMode="auto">
              <a:xfrm>
                <a:off x="2072" y="3107"/>
                <a:ext cx="165" cy="35"/>
              </a:xfrm>
              <a:custGeom>
                <a:avLst/>
                <a:gdLst>
                  <a:gd name="T0" fmla="*/ 0 w 146"/>
                  <a:gd name="T1" fmla="*/ 19 h 31"/>
                  <a:gd name="T2" fmla="*/ 31 w 146"/>
                  <a:gd name="T3" fmla="*/ 8 h 31"/>
                  <a:gd name="T4" fmla="*/ 89 w 146"/>
                  <a:gd name="T5" fmla="*/ 2 h 31"/>
                  <a:gd name="T6" fmla="*/ 101 w 146"/>
                  <a:gd name="T7" fmla="*/ 4 h 31"/>
                  <a:gd name="T8" fmla="*/ 128 w 146"/>
                  <a:gd name="T9" fmla="*/ 4 h 31"/>
                  <a:gd name="T10" fmla="*/ 138 w 146"/>
                  <a:gd name="T11" fmla="*/ 2 h 31"/>
                  <a:gd name="T12" fmla="*/ 140 w 146"/>
                  <a:gd name="T13" fmla="*/ 15 h 31"/>
                  <a:gd name="T14" fmla="*/ 139 w 146"/>
                  <a:gd name="T15" fmla="*/ 17 h 31"/>
                  <a:gd name="T16" fmla="*/ 33 w 146"/>
                  <a:gd name="T17" fmla="*/ 18 h 31"/>
                  <a:gd name="T18" fmla="*/ 0 w 146"/>
                  <a:gd name="T19"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31">
                    <a:moveTo>
                      <a:pt x="0" y="19"/>
                    </a:moveTo>
                    <a:cubicBezTo>
                      <a:pt x="7" y="5"/>
                      <a:pt x="16" y="7"/>
                      <a:pt x="31" y="8"/>
                    </a:cubicBezTo>
                    <a:cubicBezTo>
                      <a:pt x="49" y="10"/>
                      <a:pt x="70" y="4"/>
                      <a:pt x="89" y="2"/>
                    </a:cubicBezTo>
                    <a:cubicBezTo>
                      <a:pt x="93" y="2"/>
                      <a:pt x="97" y="0"/>
                      <a:pt x="101" y="4"/>
                    </a:cubicBezTo>
                    <a:cubicBezTo>
                      <a:pt x="109" y="14"/>
                      <a:pt x="119" y="14"/>
                      <a:pt x="128" y="4"/>
                    </a:cubicBezTo>
                    <a:cubicBezTo>
                      <a:pt x="131" y="0"/>
                      <a:pt x="134" y="0"/>
                      <a:pt x="138" y="2"/>
                    </a:cubicBezTo>
                    <a:cubicBezTo>
                      <a:pt x="146" y="6"/>
                      <a:pt x="142" y="10"/>
                      <a:pt x="140" y="15"/>
                    </a:cubicBezTo>
                    <a:cubicBezTo>
                      <a:pt x="139" y="16"/>
                      <a:pt x="139" y="17"/>
                      <a:pt x="139" y="17"/>
                    </a:cubicBezTo>
                    <a:cubicBezTo>
                      <a:pt x="103" y="12"/>
                      <a:pt x="67" y="26"/>
                      <a:pt x="33" y="18"/>
                    </a:cubicBezTo>
                    <a:cubicBezTo>
                      <a:pt x="20" y="15"/>
                      <a:pt x="11" y="31"/>
                      <a:pt x="0" y="19"/>
                    </a:cubicBezTo>
                    <a:close/>
                  </a:path>
                </a:pathLst>
              </a:custGeom>
              <a:solidFill>
                <a:srgbClr val="AACE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3" name="Freeform 748"/>
              <p:cNvSpPr/>
              <p:nvPr/>
            </p:nvSpPr>
            <p:spPr bwMode="auto">
              <a:xfrm>
                <a:off x="1050" y="3140"/>
                <a:ext cx="26" cy="51"/>
              </a:xfrm>
              <a:custGeom>
                <a:avLst/>
                <a:gdLst>
                  <a:gd name="T0" fmla="*/ 23 w 23"/>
                  <a:gd name="T1" fmla="*/ 28 h 45"/>
                  <a:gd name="T2" fmla="*/ 5 w 23"/>
                  <a:gd name="T3" fmla="*/ 36 h 45"/>
                  <a:gd name="T4" fmla="*/ 8 w 23"/>
                  <a:gd name="T5" fmla="*/ 11 h 45"/>
                  <a:gd name="T6" fmla="*/ 15 w 23"/>
                  <a:gd name="T7" fmla="*/ 0 h 45"/>
                  <a:gd name="T8" fmla="*/ 23 w 23"/>
                  <a:gd name="T9" fmla="*/ 28 h 45"/>
                </a:gdLst>
                <a:ahLst/>
                <a:cxnLst>
                  <a:cxn ang="0">
                    <a:pos x="T0" y="T1"/>
                  </a:cxn>
                  <a:cxn ang="0">
                    <a:pos x="T2" y="T3"/>
                  </a:cxn>
                  <a:cxn ang="0">
                    <a:pos x="T4" y="T5"/>
                  </a:cxn>
                  <a:cxn ang="0">
                    <a:pos x="T6" y="T7"/>
                  </a:cxn>
                  <a:cxn ang="0">
                    <a:pos x="T8" y="T9"/>
                  </a:cxn>
                </a:cxnLst>
                <a:rect l="0" t="0" r="r" b="b"/>
                <a:pathLst>
                  <a:path w="23" h="45">
                    <a:moveTo>
                      <a:pt x="23" y="28"/>
                    </a:moveTo>
                    <a:cubicBezTo>
                      <a:pt x="16" y="29"/>
                      <a:pt x="13" y="45"/>
                      <a:pt x="5" y="36"/>
                    </a:cubicBezTo>
                    <a:cubicBezTo>
                      <a:pt x="0" y="31"/>
                      <a:pt x="1" y="18"/>
                      <a:pt x="8" y="11"/>
                    </a:cubicBezTo>
                    <a:cubicBezTo>
                      <a:pt x="11" y="8"/>
                      <a:pt x="14" y="5"/>
                      <a:pt x="15" y="0"/>
                    </a:cubicBezTo>
                    <a:cubicBezTo>
                      <a:pt x="19" y="9"/>
                      <a:pt x="22" y="18"/>
                      <a:pt x="23" y="2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4" name="Freeform 749"/>
              <p:cNvSpPr/>
              <p:nvPr/>
            </p:nvSpPr>
            <p:spPr bwMode="auto">
              <a:xfrm>
                <a:off x="2152" y="3173"/>
                <a:ext cx="38" cy="18"/>
              </a:xfrm>
              <a:custGeom>
                <a:avLst/>
                <a:gdLst>
                  <a:gd name="T0" fmla="*/ 29 w 34"/>
                  <a:gd name="T1" fmla="*/ 0 h 16"/>
                  <a:gd name="T2" fmla="*/ 23 w 34"/>
                  <a:gd name="T3" fmla="*/ 15 h 16"/>
                  <a:gd name="T4" fmla="*/ 0 w 34"/>
                  <a:gd name="T5" fmla="*/ 16 h 16"/>
                  <a:gd name="T6" fmla="*/ 13 w 34"/>
                  <a:gd name="T7" fmla="*/ 1 h 16"/>
                  <a:gd name="T8" fmla="*/ 29 w 34"/>
                  <a:gd name="T9" fmla="*/ 0 h 16"/>
                </a:gdLst>
                <a:ahLst/>
                <a:cxnLst>
                  <a:cxn ang="0">
                    <a:pos x="T0" y="T1"/>
                  </a:cxn>
                  <a:cxn ang="0">
                    <a:pos x="T2" y="T3"/>
                  </a:cxn>
                  <a:cxn ang="0">
                    <a:pos x="T4" y="T5"/>
                  </a:cxn>
                  <a:cxn ang="0">
                    <a:pos x="T6" y="T7"/>
                  </a:cxn>
                  <a:cxn ang="0">
                    <a:pos x="T8" y="T9"/>
                  </a:cxn>
                </a:cxnLst>
                <a:rect l="0" t="0" r="r" b="b"/>
                <a:pathLst>
                  <a:path w="34" h="16">
                    <a:moveTo>
                      <a:pt x="29" y="0"/>
                    </a:moveTo>
                    <a:cubicBezTo>
                      <a:pt x="34" y="8"/>
                      <a:pt x="33" y="14"/>
                      <a:pt x="23" y="15"/>
                    </a:cubicBezTo>
                    <a:cubicBezTo>
                      <a:pt x="15" y="16"/>
                      <a:pt x="7" y="16"/>
                      <a:pt x="0" y="16"/>
                    </a:cubicBezTo>
                    <a:cubicBezTo>
                      <a:pt x="1" y="6"/>
                      <a:pt x="9" y="6"/>
                      <a:pt x="13" y="1"/>
                    </a:cubicBezTo>
                    <a:cubicBezTo>
                      <a:pt x="18" y="0"/>
                      <a:pt x="24" y="0"/>
                      <a:pt x="29" y="0"/>
                    </a:cubicBezTo>
                    <a:close/>
                  </a:path>
                </a:pathLst>
              </a:custGeom>
              <a:solidFill>
                <a:srgbClr val="69AD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750"/>
              <p:cNvSpPr/>
              <p:nvPr/>
            </p:nvSpPr>
            <p:spPr bwMode="auto">
              <a:xfrm>
                <a:off x="1231" y="2939"/>
                <a:ext cx="311" cy="40"/>
              </a:xfrm>
              <a:custGeom>
                <a:avLst/>
                <a:gdLst>
                  <a:gd name="T0" fmla="*/ 277 w 277"/>
                  <a:gd name="T1" fmla="*/ 20 h 35"/>
                  <a:gd name="T2" fmla="*/ 277 w 277"/>
                  <a:gd name="T3" fmla="*/ 27 h 35"/>
                  <a:gd name="T4" fmla="*/ 175 w 277"/>
                  <a:gd name="T5" fmla="*/ 33 h 35"/>
                  <a:gd name="T6" fmla="*/ 66 w 277"/>
                  <a:gd name="T7" fmla="*/ 35 h 35"/>
                  <a:gd name="T8" fmla="*/ 29 w 277"/>
                  <a:gd name="T9" fmla="*/ 32 h 35"/>
                  <a:gd name="T10" fmla="*/ 15 w 277"/>
                  <a:gd name="T11" fmla="*/ 27 h 35"/>
                  <a:gd name="T12" fmla="*/ 7 w 277"/>
                  <a:gd name="T13" fmla="*/ 11 h 35"/>
                  <a:gd name="T14" fmla="*/ 37 w 277"/>
                  <a:gd name="T15" fmla="*/ 4 h 35"/>
                  <a:gd name="T16" fmla="*/ 41 w 277"/>
                  <a:gd name="T17" fmla="*/ 4 h 35"/>
                  <a:gd name="T18" fmla="*/ 123 w 277"/>
                  <a:gd name="T19" fmla="*/ 5 h 35"/>
                  <a:gd name="T20" fmla="*/ 194 w 277"/>
                  <a:gd name="T21" fmla="*/ 8 h 35"/>
                  <a:gd name="T22" fmla="*/ 217 w 277"/>
                  <a:gd name="T23" fmla="*/ 0 h 35"/>
                  <a:gd name="T24" fmla="*/ 225 w 277"/>
                  <a:gd name="T25" fmla="*/ 0 h 35"/>
                  <a:gd name="T26" fmla="*/ 233 w 277"/>
                  <a:gd name="T27" fmla="*/ 9 h 35"/>
                  <a:gd name="T28" fmla="*/ 258 w 277"/>
                  <a:gd name="T29" fmla="*/ 7 h 35"/>
                  <a:gd name="T30" fmla="*/ 277 w 277"/>
                  <a:gd name="T31" fmla="*/ 2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7" h="35">
                    <a:moveTo>
                      <a:pt x="277" y="20"/>
                    </a:moveTo>
                    <a:cubicBezTo>
                      <a:pt x="277" y="22"/>
                      <a:pt x="277" y="24"/>
                      <a:pt x="277" y="27"/>
                    </a:cubicBezTo>
                    <a:cubicBezTo>
                      <a:pt x="243" y="27"/>
                      <a:pt x="210" y="34"/>
                      <a:pt x="175" y="33"/>
                    </a:cubicBezTo>
                    <a:cubicBezTo>
                      <a:pt x="139" y="33"/>
                      <a:pt x="103" y="35"/>
                      <a:pt x="66" y="35"/>
                    </a:cubicBezTo>
                    <a:cubicBezTo>
                      <a:pt x="54" y="35"/>
                      <a:pt x="41" y="33"/>
                      <a:pt x="29" y="32"/>
                    </a:cubicBezTo>
                    <a:cubicBezTo>
                      <a:pt x="25" y="28"/>
                      <a:pt x="19" y="29"/>
                      <a:pt x="15" y="27"/>
                    </a:cubicBezTo>
                    <a:cubicBezTo>
                      <a:pt x="8" y="23"/>
                      <a:pt x="0" y="21"/>
                      <a:pt x="7" y="11"/>
                    </a:cubicBezTo>
                    <a:cubicBezTo>
                      <a:pt x="16" y="3"/>
                      <a:pt x="26" y="1"/>
                      <a:pt x="37" y="4"/>
                    </a:cubicBezTo>
                    <a:cubicBezTo>
                      <a:pt x="38" y="4"/>
                      <a:pt x="40" y="4"/>
                      <a:pt x="41" y="4"/>
                    </a:cubicBezTo>
                    <a:cubicBezTo>
                      <a:pt x="68" y="13"/>
                      <a:pt x="95" y="1"/>
                      <a:pt x="123" y="5"/>
                    </a:cubicBezTo>
                    <a:cubicBezTo>
                      <a:pt x="146" y="9"/>
                      <a:pt x="170" y="7"/>
                      <a:pt x="194" y="8"/>
                    </a:cubicBezTo>
                    <a:cubicBezTo>
                      <a:pt x="203" y="8"/>
                      <a:pt x="211" y="7"/>
                      <a:pt x="217" y="0"/>
                    </a:cubicBezTo>
                    <a:cubicBezTo>
                      <a:pt x="220" y="0"/>
                      <a:pt x="222" y="0"/>
                      <a:pt x="225" y="0"/>
                    </a:cubicBezTo>
                    <a:cubicBezTo>
                      <a:pt x="227" y="4"/>
                      <a:pt x="224" y="12"/>
                      <a:pt x="233" y="9"/>
                    </a:cubicBezTo>
                    <a:cubicBezTo>
                      <a:pt x="241" y="6"/>
                      <a:pt x="250" y="9"/>
                      <a:pt x="258" y="7"/>
                    </a:cubicBezTo>
                    <a:cubicBezTo>
                      <a:pt x="270" y="4"/>
                      <a:pt x="275" y="10"/>
                      <a:pt x="277" y="20"/>
                    </a:cubicBezTo>
                    <a:close/>
                  </a:path>
                </a:pathLst>
              </a:custGeom>
              <a:solidFill>
                <a:srgbClr val="6DB1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751"/>
              <p:cNvSpPr/>
              <p:nvPr/>
            </p:nvSpPr>
            <p:spPr bwMode="auto">
              <a:xfrm>
                <a:off x="1028" y="2940"/>
                <a:ext cx="222" cy="39"/>
              </a:xfrm>
              <a:custGeom>
                <a:avLst/>
                <a:gdLst>
                  <a:gd name="T0" fmla="*/ 189 w 197"/>
                  <a:gd name="T1" fmla="*/ 11 h 34"/>
                  <a:gd name="T2" fmla="*/ 197 w 197"/>
                  <a:gd name="T3" fmla="*/ 23 h 34"/>
                  <a:gd name="T4" fmla="*/ 173 w 197"/>
                  <a:gd name="T5" fmla="*/ 27 h 34"/>
                  <a:gd name="T6" fmla="*/ 169 w 197"/>
                  <a:gd name="T7" fmla="*/ 31 h 34"/>
                  <a:gd name="T8" fmla="*/ 48 w 197"/>
                  <a:gd name="T9" fmla="*/ 28 h 34"/>
                  <a:gd name="T10" fmla="*/ 4 w 197"/>
                  <a:gd name="T11" fmla="*/ 34 h 34"/>
                  <a:gd name="T12" fmla="*/ 0 w 197"/>
                  <a:gd name="T13" fmla="*/ 12 h 34"/>
                  <a:gd name="T14" fmla="*/ 37 w 197"/>
                  <a:gd name="T15" fmla="*/ 4 h 34"/>
                  <a:gd name="T16" fmla="*/ 45 w 197"/>
                  <a:gd name="T17" fmla="*/ 7 h 34"/>
                  <a:gd name="T18" fmla="*/ 167 w 197"/>
                  <a:gd name="T19" fmla="*/ 5 h 34"/>
                  <a:gd name="T20" fmla="*/ 189 w 197"/>
                  <a:gd name="T21"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7" h="34">
                    <a:moveTo>
                      <a:pt x="189" y="11"/>
                    </a:moveTo>
                    <a:cubicBezTo>
                      <a:pt x="183" y="21"/>
                      <a:pt x="196" y="18"/>
                      <a:pt x="197" y="23"/>
                    </a:cubicBezTo>
                    <a:cubicBezTo>
                      <a:pt x="191" y="33"/>
                      <a:pt x="181" y="29"/>
                      <a:pt x="173" y="27"/>
                    </a:cubicBezTo>
                    <a:cubicBezTo>
                      <a:pt x="167" y="24"/>
                      <a:pt x="172" y="32"/>
                      <a:pt x="169" y="31"/>
                    </a:cubicBezTo>
                    <a:cubicBezTo>
                      <a:pt x="128" y="30"/>
                      <a:pt x="88" y="28"/>
                      <a:pt x="48" y="28"/>
                    </a:cubicBezTo>
                    <a:cubicBezTo>
                      <a:pt x="33" y="27"/>
                      <a:pt x="17" y="25"/>
                      <a:pt x="4" y="34"/>
                    </a:cubicBezTo>
                    <a:cubicBezTo>
                      <a:pt x="3" y="27"/>
                      <a:pt x="1" y="19"/>
                      <a:pt x="0" y="12"/>
                    </a:cubicBezTo>
                    <a:cubicBezTo>
                      <a:pt x="11" y="2"/>
                      <a:pt x="23" y="0"/>
                      <a:pt x="37" y="4"/>
                    </a:cubicBezTo>
                    <a:cubicBezTo>
                      <a:pt x="39" y="5"/>
                      <a:pt x="42" y="6"/>
                      <a:pt x="45" y="7"/>
                    </a:cubicBezTo>
                    <a:cubicBezTo>
                      <a:pt x="85" y="7"/>
                      <a:pt x="126" y="7"/>
                      <a:pt x="167" y="5"/>
                    </a:cubicBezTo>
                    <a:cubicBezTo>
                      <a:pt x="174" y="4"/>
                      <a:pt x="183" y="5"/>
                      <a:pt x="189" y="11"/>
                    </a:cubicBezTo>
                    <a:close/>
                  </a:path>
                </a:pathLst>
              </a:custGeom>
              <a:solidFill>
                <a:srgbClr val="60A5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752"/>
              <p:cNvSpPr/>
              <p:nvPr/>
            </p:nvSpPr>
            <p:spPr bwMode="auto">
              <a:xfrm>
                <a:off x="1340" y="2998"/>
                <a:ext cx="263" cy="45"/>
              </a:xfrm>
              <a:custGeom>
                <a:avLst/>
                <a:gdLst>
                  <a:gd name="T0" fmla="*/ 232 w 234"/>
                  <a:gd name="T1" fmla="*/ 24 h 40"/>
                  <a:gd name="T2" fmla="*/ 179 w 234"/>
                  <a:gd name="T3" fmla="*/ 22 h 40"/>
                  <a:gd name="T4" fmla="*/ 190 w 234"/>
                  <a:gd name="T5" fmla="*/ 32 h 40"/>
                  <a:gd name="T6" fmla="*/ 181 w 234"/>
                  <a:gd name="T7" fmla="*/ 39 h 40"/>
                  <a:gd name="T8" fmla="*/ 170 w 234"/>
                  <a:gd name="T9" fmla="*/ 32 h 40"/>
                  <a:gd name="T10" fmla="*/ 157 w 234"/>
                  <a:gd name="T11" fmla="*/ 26 h 40"/>
                  <a:gd name="T12" fmla="*/ 119 w 234"/>
                  <a:gd name="T13" fmla="*/ 29 h 40"/>
                  <a:gd name="T14" fmla="*/ 114 w 234"/>
                  <a:gd name="T15" fmla="*/ 31 h 40"/>
                  <a:gd name="T16" fmla="*/ 100 w 234"/>
                  <a:gd name="T17" fmla="*/ 32 h 40"/>
                  <a:gd name="T18" fmla="*/ 93 w 234"/>
                  <a:gd name="T19" fmla="*/ 25 h 40"/>
                  <a:gd name="T20" fmla="*/ 50 w 234"/>
                  <a:gd name="T21" fmla="*/ 32 h 40"/>
                  <a:gd name="T22" fmla="*/ 24 w 234"/>
                  <a:gd name="T23" fmla="*/ 30 h 40"/>
                  <a:gd name="T24" fmla="*/ 0 w 234"/>
                  <a:gd name="T25" fmla="*/ 19 h 40"/>
                  <a:gd name="T26" fmla="*/ 2 w 234"/>
                  <a:gd name="T27" fmla="*/ 14 h 40"/>
                  <a:gd name="T28" fmla="*/ 52 w 234"/>
                  <a:gd name="T29" fmla="*/ 17 h 40"/>
                  <a:gd name="T30" fmla="*/ 64 w 234"/>
                  <a:gd name="T31" fmla="*/ 19 h 40"/>
                  <a:gd name="T32" fmla="*/ 127 w 234"/>
                  <a:gd name="T33" fmla="*/ 19 h 40"/>
                  <a:gd name="T34" fmla="*/ 189 w 234"/>
                  <a:gd name="T35" fmla="*/ 13 h 40"/>
                  <a:gd name="T36" fmla="*/ 232 w 234"/>
                  <a:gd name="T37" fmla="*/ 16 h 40"/>
                  <a:gd name="T38" fmla="*/ 232 w 234"/>
                  <a:gd name="T39" fmla="*/ 2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40">
                    <a:moveTo>
                      <a:pt x="232" y="24"/>
                    </a:moveTo>
                    <a:cubicBezTo>
                      <a:pt x="214" y="32"/>
                      <a:pt x="197" y="14"/>
                      <a:pt x="179" y="22"/>
                    </a:cubicBezTo>
                    <a:cubicBezTo>
                      <a:pt x="179" y="31"/>
                      <a:pt x="190" y="25"/>
                      <a:pt x="190" y="32"/>
                    </a:cubicBezTo>
                    <a:cubicBezTo>
                      <a:pt x="190" y="37"/>
                      <a:pt x="185" y="38"/>
                      <a:pt x="181" y="39"/>
                    </a:cubicBezTo>
                    <a:cubicBezTo>
                      <a:pt x="176" y="40"/>
                      <a:pt x="171" y="39"/>
                      <a:pt x="170" y="32"/>
                    </a:cubicBezTo>
                    <a:cubicBezTo>
                      <a:pt x="169" y="23"/>
                      <a:pt x="163" y="25"/>
                      <a:pt x="157" y="26"/>
                    </a:cubicBezTo>
                    <a:cubicBezTo>
                      <a:pt x="144" y="26"/>
                      <a:pt x="132" y="40"/>
                      <a:pt x="119" y="29"/>
                    </a:cubicBezTo>
                    <a:cubicBezTo>
                      <a:pt x="117" y="28"/>
                      <a:pt x="115" y="28"/>
                      <a:pt x="114" y="31"/>
                    </a:cubicBezTo>
                    <a:cubicBezTo>
                      <a:pt x="111" y="39"/>
                      <a:pt x="105" y="40"/>
                      <a:pt x="100" y="32"/>
                    </a:cubicBezTo>
                    <a:cubicBezTo>
                      <a:pt x="98" y="29"/>
                      <a:pt x="96" y="22"/>
                      <a:pt x="93" y="25"/>
                    </a:cubicBezTo>
                    <a:cubicBezTo>
                      <a:pt x="80" y="37"/>
                      <a:pt x="64" y="23"/>
                      <a:pt x="50" y="32"/>
                    </a:cubicBezTo>
                    <a:cubicBezTo>
                      <a:pt x="42" y="37"/>
                      <a:pt x="31" y="37"/>
                      <a:pt x="24" y="30"/>
                    </a:cubicBezTo>
                    <a:cubicBezTo>
                      <a:pt x="17" y="22"/>
                      <a:pt x="8" y="22"/>
                      <a:pt x="0" y="19"/>
                    </a:cubicBezTo>
                    <a:cubicBezTo>
                      <a:pt x="0" y="18"/>
                      <a:pt x="2" y="14"/>
                      <a:pt x="2" y="14"/>
                    </a:cubicBezTo>
                    <a:cubicBezTo>
                      <a:pt x="18" y="20"/>
                      <a:pt x="36" y="0"/>
                      <a:pt x="52" y="17"/>
                    </a:cubicBezTo>
                    <a:cubicBezTo>
                      <a:pt x="55" y="20"/>
                      <a:pt x="60" y="21"/>
                      <a:pt x="64" y="19"/>
                    </a:cubicBezTo>
                    <a:cubicBezTo>
                      <a:pt x="85" y="11"/>
                      <a:pt x="105" y="13"/>
                      <a:pt x="127" y="19"/>
                    </a:cubicBezTo>
                    <a:cubicBezTo>
                      <a:pt x="147" y="24"/>
                      <a:pt x="169" y="18"/>
                      <a:pt x="189" y="13"/>
                    </a:cubicBezTo>
                    <a:cubicBezTo>
                      <a:pt x="204" y="10"/>
                      <a:pt x="218" y="11"/>
                      <a:pt x="232" y="16"/>
                    </a:cubicBezTo>
                    <a:cubicBezTo>
                      <a:pt x="234" y="19"/>
                      <a:pt x="234" y="21"/>
                      <a:pt x="232" y="24"/>
                    </a:cubicBezTo>
                    <a:close/>
                  </a:path>
                </a:pathLst>
              </a:custGeom>
              <a:solidFill>
                <a:srgbClr val="A8D0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753"/>
              <p:cNvSpPr/>
              <p:nvPr/>
            </p:nvSpPr>
            <p:spPr bwMode="auto">
              <a:xfrm>
                <a:off x="1910" y="2989"/>
                <a:ext cx="225" cy="44"/>
              </a:xfrm>
              <a:custGeom>
                <a:avLst/>
                <a:gdLst>
                  <a:gd name="T0" fmla="*/ 201 w 201"/>
                  <a:gd name="T1" fmla="*/ 0 h 39"/>
                  <a:gd name="T2" fmla="*/ 162 w 201"/>
                  <a:gd name="T3" fmla="*/ 14 h 39"/>
                  <a:gd name="T4" fmla="*/ 137 w 201"/>
                  <a:gd name="T5" fmla="*/ 19 h 39"/>
                  <a:gd name="T6" fmla="*/ 104 w 201"/>
                  <a:gd name="T7" fmla="*/ 18 h 39"/>
                  <a:gd name="T8" fmla="*/ 63 w 201"/>
                  <a:gd name="T9" fmla="*/ 33 h 39"/>
                  <a:gd name="T10" fmla="*/ 50 w 201"/>
                  <a:gd name="T11" fmla="*/ 37 h 39"/>
                  <a:gd name="T12" fmla="*/ 15 w 201"/>
                  <a:gd name="T13" fmla="*/ 32 h 39"/>
                  <a:gd name="T14" fmla="*/ 1 w 201"/>
                  <a:gd name="T15" fmla="*/ 16 h 39"/>
                  <a:gd name="T16" fmla="*/ 49 w 201"/>
                  <a:gd name="T17" fmla="*/ 8 h 39"/>
                  <a:gd name="T18" fmla="*/ 175 w 201"/>
                  <a:gd name="T19" fmla="*/ 2 h 39"/>
                  <a:gd name="T20" fmla="*/ 201 w 201"/>
                  <a:gd name="T21" fmla="*/ 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1" h="39">
                    <a:moveTo>
                      <a:pt x="201" y="0"/>
                    </a:moveTo>
                    <a:cubicBezTo>
                      <a:pt x="187" y="3"/>
                      <a:pt x="173" y="8"/>
                      <a:pt x="162" y="14"/>
                    </a:cubicBezTo>
                    <a:cubicBezTo>
                      <a:pt x="152" y="19"/>
                      <a:pt x="144" y="16"/>
                      <a:pt x="137" y="19"/>
                    </a:cubicBezTo>
                    <a:cubicBezTo>
                      <a:pt x="124" y="23"/>
                      <a:pt x="115" y="17"/>
                      <a:pt x="104" y="18"/>
                    </a:cubicBezTo>
                    <a:cubicBezTo>
                      <a:pt x="90" y="19"/>
                      <a:pt x="73" y="18"/>
                      <a:pt x="63" y="33"/>
                    </a:cubicBezTo>
                    <a:cubicBezTo>
                      <a:pt x="60" y="38"/>
                      <a:pt x="56" y="39"/>
                      <a:pt x="50" y="37"/>
                    </a:cubicBezTo>
                    <a:cubicBezTo>
                      <a:pt x="38" y="35"/>
                      <a:pt x="26" y="32"/>
                      <a:pt x="15" y="32"/>
                    </a:cubicBezTo>
                    <a:cubicBezTo>
                      <a:pt x="3" y="32"/>
                      <a:pt x="0" y="27"/>
                      <a:pt x="1" y="16"/>
                    </a:cubicBezTo>
                    <a:cubicBezTo>
                      <a:pt x="17" y="10"/>
                      <a:pt x="33" y="7"/>
                      <a:pt x="49" y="8"/>
                    </a:cubicBezTo>
                    <a:cubicBezTo>
                      <a:pt x="92" y="12"/>
                      <a:pt x="134" y="9"/>
                      <a:pt x="175" y="2"/>
                    </a:cubicBezTo>
                    <a:cubicBezTo>
                      <a:pt x="184" y="1"/>
                      <a:pt x="192" y="0"/>
                      <a:pt x="201" y="0"/>
                    </a:cubicBezTo>
                    <a:close/>
                  </a:path>
                </a:pathLst>
              </a:custGeom>
              <a:solidFill>
                <a:srgbClr val="A2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754"/>
              <p:cNvSpPr/>
              <p:nvPr/>
            </p:nvSpPr>
            <p:spPr bwMode="auto">
              <a:xfrm>
                <a:off x="1731" y="3000"/>
                <a:ext cx="175" cy="46"/>
              </a:xfrm>
              <a:custGeom>
                <a:avLst/>
                <a:gdLst>
                  <a:gd name="T0" fmla="*/ 12 w 156"/>
                  <a:gd name="T1" fmla="*/ 27 h 41"/>
                  <a:gd name="T2" fmla="*/ 10 w 156"/>
                  <a:gd name="T3" fmla="*/ 26 h 41"/>
                  <a:gd name="T4" fmla="*/ 8 w 156"/>
                  <a:gd name="T5" fmla="*/ 27 h 41"/>
                  <a:gd name="T6" fmla="*/ 0 w 156"/>
                  <a:gd name="T7" fmla="*/ 22 h 41"/>
                  <a:gd name="T8" fmla="*/ 75 w 156"/>
                  <a:gd name="T9" fmla="*/ 12 h 41"/>
                  <a:gd name="T10" fmla="*/ 124 w 156"/>
                  <a:gd name="T11" fmla="*/ 6 h 41"/>
                  <a:gd name="T12" fmla="*/ 156 w 156"/>
                  <a:gd name="T13" fmla="*/ 6 h 41"/>
                  <a:gd name="T14" fmla="*/ 132 w 156"/>
                  <a:gd name="T15" fmla="*/ 21 h 41"/>
                  <a:gd name="T16" fmla="*/ 76 w 156"/>
                  <a:gd name="T17" fmla="*/ 20 h 41"/>
                  <a:gd name="T18" fmla="*/ 12 w 156"/>
                  <a:gd name="T19" fmla="*/ 2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6" h="41">
                    <a:moveTo>
                      <a:pt x="12" y="27"/>
                    </a:moveTo>
                    <a:cubicBezTo>
                      <a:pt x="10" y="26"/>
                      <a:pt x="10" y="26"/>
                      <a:pt x="10" y="26"/>
                    </a:cubicBezTo>
                    <a:cubicBezTo>
                      <a:pt x="8" y="27"/>
                      <a:pt x="8" y="27"/>
                      <a:pt x="8" y="27"/>
                    </a:cubicBezTo>
                    <a:cubicBezTo>
                      <a:pt x="5" y="26"/>
                      <a:pt x="2" y="25"/>
                      <a:pt x="0" y="22"/>
                    </a:cubicBezTo>
                    <a:cubicBezTo>
                      <a:pt x="24" y="8"/>
                      <a:pt x="50" y="12"/>
                      <a:pt x="75" y="12"/>
                    </a:cubicBezTo>
                    <a:cubicBezTo>
                      <a:pt x="92" y="12"/>
                      <a:pt x="108" y="14"/>
                      <a:pt x="124" y="6"/>
                    </a:cubicBezTo>
                    <a:cubicBezTo>
                      <a:pt x="134" y="0"/>
                      <a:pt x="146" y="2"/>
                      <a:pt x="156" y="6"/>
                    </a:cubicBezTo>
                    <a:cubicBezTo>
                      <a:pt x="152" y="19"/>
                      <a:pt x="146" y="25"/>
                      <a:pt x="132" y="21"/>
                    </a:cubicBezTo>
                    <a:cubicBezTo>
                      <a:pt x="114" y="15"/>
                      <a:pt x="94" y="29"/>
                      <a:pt x="76" y="20"/>
                    </a:cubicBezTo>
                    <a:cubicBezTo>
                      <a:pt x="57" y="41"/>
                      <a:pt x="32" y="19"/>
                      <a:pt x="12" y="27"/>
                    </a:cubicBezTo>
                    <a:close/>
                  </a:path>
                </a:pathLst>
              </a:custGeom>
              <a:solidFill>
                <a:srgbClr val="A2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755"/>
              <p:cNvSpPr/>
              <p:nvPr/>
            </p:nvSpPr>
            <p:spPr bwMode="auto">
              <a:xfrm>
                <a:off x="1600" y="3002"/>
                <a:ext cx="117" cy="37"/>
              </a:xfrm>
              <a:custGeom>
                <a:avLst/>
                <a:gdLst>
                  <a:gd name="T0" fmla="*/ 0 w 104"/>
                  <a:gd name="T1" fmla="*/ 20 h 33"/>
                  <a:gd name="T2" fmla="*/ 0 w 104"/>
                  <a:gd name="T3" fmla="*/ 12 h 33"/>
                  <a:gd name="T4" fmla="*/ 72 w 104"/>
                  <a:gd name="T5" fmla="*/ 7 h 33"/>
                  <a:gd name="T6" fmla="*/ 104 w 104"/>
                  <a:gd name="T7" fmla="*/ 16 h 33"/>
                  <a:gd name="T8" fmla="*/ 80 w 104"/>
                  <a:gd name="T9" fmla="*/ 24 h 33"/>
                  <a:gd name="T10" fmla="*/ 60 w 104"/>
                  <a:gd name="T11" fmla="*/ 24 h 33"/>
                  <a:gd name="T12" fmla="*/ 10 w 104"/>
                  <a:gd name="T13" fmla="*/ 22 h 33"/>
                  <a:gd name="T14" fmla="*/ 0 w 104"/>
                  <a:gd name="T15" fmla="*/ 20 h 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 h="33">
                    <a:moveTo>
                      <a:pt x="0" y="20"/>
                    </a:moveTo>
                    <a:cubicBezTo>
                      <a:pt x="0" y="17"/>
                      <a:pt x="0" y="15"/>
                      <a:pt x="0" y="12"/>
                    </a:cubicBezTo>
                    <a:cubicBezTo>
                      <a:pt x="23" y="4"/>
                      <a:pt x="48" y="14"/>
                      <a:pt x="72" y="7"/>
                    </a:cubicBezTo>
                    <a:cubicBezTo>
                      <a:pt x="83" y="4"/>
                      <a:pt x="97" y="0"/>
                      <a:pt x="104" y="16"/>
                    </a:cubicBezTo>
                    <a:cubicBezTo>
                      <a:pt x="97" y="23"/>
                      <a:pt x="92" y="33"/>
                      <a:pt x="80" y="24"/>
                    </a:cubicBezTo>
                    <a:cubicBezTo>
                      <a:pt x="73" y="24"/>
                      <a:pt x="67" y="24"/>
                      <a:pt x="60" y="24"/>
                    </a:cubicBezTo>
                    <a:cubicBezTo>
                      <a:pt x="44" y="19"/>
                      <a:pt x="27" y="13"/>
                      <a:pt x="10" y="22"/>
                    </a:cubicBezTo>
                    <a:cubicBezTo>
                      <a:pt x="4" y="26"/>
                      <a:pt x="2" y="25"/>
                      <a:pt x="0" y="20"/>
                    </a:cubicBezTo>
                    <a:close/>
                  </a:path>
                </a:pathLst>
              </a:custGeom>
              <a:solidFill>
                <a:srgbClr val="A2CBD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756"/>
              <p:cNvSpPr/>
              <p:nvPr/>
            </p:nvSpPr>
            <p:spPr bwMode="auto">
              <a:xfrm>
                <a:off x="1689" y="3018"/>
                <a:ext cx="51" cy="26"/>
              </a:xfrm>
              <a:custGeom>
                <a:avLst/>
                <a:gdLst>
                  <a:gd name="T0" fmla="*/ 1 w 45"/>
                  <a:gd name="T1" fmla="*/ 10 h 23"/>
                  <a:gd name="T2" fmla="*/ 25 w 45"/>
                  <a:gd name="T3" fmla="*/ 2 h 23"/>
                  <a:gd name="T4" fmla="*/ 37 w 45"/>
                  <a:gd name="T5" fmla="*/ 6 h 23"/>
                  <a:gd name="T6" fmla="*/ 45 w 45"/>
                  <a:gd name="T7" fmla="*/ 11 h 23"/>
                  <a:gd name="T8" fmla="*/ 14 w 45"/>
                  <a:gd name="T9" fmla="*/ 22 h 23"/>
                  <a:gd name="T10" fmla="*/ 1 w 45"/>
                  <a:gd name="T11" fmla="*/ 10 h 23"/>
                </a:gdLst>
                <a:ahLst/>
                <a:cxnLst>
                  <a:cxn ang="0">
                    <a:pos x="T0" y="T1"/>
                  </a:cxn>
                  <a:cxn ang="0">
                    <a:pos x="T2" y="T3"/>
                  </a:cxn>
                  <a:cxn ang="0">
                    <a:pos x="T4" y="T5"/>
                  </a:cxn>
                  <a:cxn ang="0">
                    <a:pos x="T6" y="T7"/>
                  </a:cxn>
                  <a:cxn ang="0">
                    <a:pos x="T8" y="T9"/>
                  </a:cxn>
                  <a:cxn ang="0">
                    <a:pos x="T10" y="T11"/>
                  </a:cxn>
                </a:cxnLst>
                <a:rect l="0" t="0" r="r" b="b"/>
                <a:pathLst>
                  <a:path w="45" h="23">
                    <a:moveTo>
                      <a:pt x="1" y="10"/>
                    </a:moveTo>
                    <a:cubicBezTo>
                      <a:pt x="11" y="14"/>
                      <a:pt x="15" y="0"/>
                      <a:pt x="25" y="2"/>
                    </a:cubicBezTo>
                    <a:cubicBezTo>
                      <a:pt x="28" y="6"/>
                      <a:pt x="33" y="6"/>
                      <a:pt x="37" y="6"/>
                    </a:cubicBezTo>
                    <a:cubicBezTo>
                      <a:pt x="40" y="6"/>
                      <a:pt x="44" y="7"/>
                      <a:pt x="45" y="11"/>
                    </a:cubicBezTo>
                    <a:cubicBezTo>
                      <a:pt x="36" y="18"/>
                      <a:pt x="25" y="20"/>
                      <a:pt x="14" y="22"/>
                    </a:cubicBezTo>
                    <a:cubicBezTo>
                      <a:pt x="6" y="23"/>
                      <a:pt x="0" y="20"/>
                      <a:pt x="1" y="10"/>
                    </a:cubicBezTo>
                    <a:close/>
                  </a:path>
                </a:pathLst>
              </a:custGeom>
              <a:solidFill>
                <a:srgbClr val="7AB6C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757"/>
              <p:cNvSpPr/>
              <p:nvPr/>
            </p:nvSpPr>
            <p:spPr bwMode="auto">
              <a:xfrm>
                <a:off x="1263" y="3008"/>
                <a:ext cx="59" cy="29"/>
              </a:xfrm>
              <a:custGeom>
                <a:avLst/>
                <a:gdLst>
                  <a:gd name="T0" fmla="*/ 52 w 52"/>
                  <a:gd name="T1" fmla="*/ 11 h 26"/>
                  <a:gd name="T2" fmla="*/ 31 w 52"/>
                  <a:gd name="T3" fmla="*/ 16 h 26"/>
                  <a:gd name="T4" fmla="*/ 0 w 52"/>
                  <a:gd name="T5" fmla="*/ 7 h 26"/>
                  <a:gd name="T6" fmla="*/ 42 w 52"/>
                  <a:gd name="T7" fmla="*/ 2 h 26"/>
                  <a:gd name="T8" fmla="*/ 52 w 52"/>
                  <a:gd name="T9" fmla="*/ 11 h 26"/>
                </a:gdLst>
                <a:ahLst/>
                <a:cxnLst>
                  <a:cxn ang="0">
                    <a:pos x="T0" y="T1"/>
                  </a:cxn>
                  <a:cxn ang="0">
                    <a:pos x="T2" y="T3"/>
                  </a:cxn>
                  <a:cxn ang="0">
                    <a:pos x="T4" y="T5"/>
                  </a:cxn>
                  <a:cxn ang="0">
                    <a:pos x="T6" y="T7"/>
                  </a:cxn>
                  <a:cxn ang="0">
                    <a:pos x="T8" y="T9"/>
                  </a:cxn>
                </a:cxnLst>
                <a:rect l="0" t="0" r="r" b="b"/>
                <a:pathLst>
                  <a:path w="52" h="26">
                    <a:moveTo>
                      <a:pt x="52" y="11"/>
                    </a:moveTo>
                    <a:cubicBezTo>
                      <a:pt x="46" y="17"/>
                      <a:pt x="43" y="26"/>
                      <a:pt x="31" y="16"/>
                    </a:cubicBezTo>
                    <a:cubicBezTo>
                      <a:pt x="23" y="10"/>
                      <a:pt x="8" y="20"/>
                      <a:pt x="0" y="7"/>
                    </a:cubicBezTo>
                    <a:cubicBezTo>
                      <a:pt x="13" y="1"/>
                      <a:pt x="29" y="17"/>
                      <a:pt x="42" y="2"/>
                    </a:cubicBezTo>
                    <a:cubicBezTo>
                      <a:pt x="44" y="0"/>
                      <a:pt x="52" y="4"/>
                      <a:pt x="52" y="11"/>
                    </a:cubicBezTo>
                    <a:close/>
                  </a:path>
                </a:pathLst>
              </a:custGeom>
              <a:solidFill>
                <a:srgbClr val="A8D0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758"/>
              <p:cNvSpPr/>
              <p:nvPr/>
            </p:nvSpPr>
            <p:spPr bwMode="auto">
              <a:xfrm>
                <a:off x="1210" y="2961"/>
                <a:ext cx="53" cy="14"/>
              </a:xfrm>
              <a:custGeom>
                <a:avLst/>
                <a:gdLst>
                  <a:gd name="T0" fmla="*/ 7 w 47"/>
                  <a:gd name="T1" fmla="*/ 13 h 13"/>
                  <a:gd name="T2" fmla="*/ 11 w 47"/>
                  <a:gd name="T3" fmla="*/ 5 h 13"/>
                  <a:gd name="T4" fmla="*/ 35 w 47"/>
                  <a:gd name="T5" fmla="*/ 5 h 13"/>
                  <a:gd name="T6" fmla="*/ 47 w 47"/>
                  <a:gd name="T7" fmla="*/ 13 h 13"/>
                  <a:gd name="T8" fmla="*/ 7 w 47"/>
                  <a:gd name="T9" fmla="*/ 13 h 13"/>
                </a:gdLst>
                <a:ahLst/>
                <a:cxnLst>
                  <a:cxn ang="0">
                    <a:pos x="T0" y="T1"/>
                  </a:cxn>
                  <a:cxn ang="0">
                    <a:pos x="T2" y="T3"/>
                  </a:cxn>
                  <a:cxn ang="0">
                    <a:pos x="T4" y="T5"/>
                  </a:cxn>
                  <a:cxn ang="0">
                    <a:pos x="T6" y="T7"/>
                  </a:cxn>
                  <a:cxn ang="0">
                    <a:pos x="T8" y="T9"/>
                  </a:cxn>
                </a:cxnLst>
                <a:rect l="0" t="0" r="r" b="b"/>
                <a:pathLst>
                  <a:path w="47" h="13">
                    <a:moveTo>
                      <a:pt x="7" y="13"/>
                    </a:moveTo>
                    <a:cubicBezTo>
                      <a:pt x="10" y="11"/>
                      <a:pt x="0" y="0"/>
                      <a:pt x="11" y="5"/>
                    </a:cubicBezTo>
                    <a:cubicBezTo>
                      <a:pt x="20" y="10"/>
                      <a:pt x="27" y="8"/>
                      <a:pt x="35" y="5"/>
                    </a:cubicBezTo>
                    <a:cubicBezTo>
                      <a:pt x="39" y="8"/>
                      <a:pt x="43" y="10"/>
                      <a:pt x="47" y="13"/>
                    </a:cubicBezTo>
                    <a:cubicBezTo>
                      <a:pt x="33" y="13"/>
                      <a:pt x="20" y="13"/>
                      <a:pt x="7" y="13"/>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759"/>
              <p:cNvSpPr/>
              <p:nvPr/>
            </p:nvSpPr>
            <p:spPr bwMode="auto">
              <a:xfrm>
                <a:off x="2184" y="3177"/>
                <a:ext cx="83" cy="23"/>
              </a:xfrm>
              <a:custGeom>
                <a:avLst/>
                <a:gdLst>
                  <a:gd name="T0" fmla="*/ 73 w 74"/>
                  <a:gd name="T1" fmla="*/ 16 h 20"/>
                  <a:gd name="T2" fmla="*/ 34 w 74"/>
                  <a:gd name="T3" fmla="*/ 17 h 20"/>
                  <a:gd name="T4" fmla="*/ 7 w 74"/>
                  <a:gd name="T5" fmla="*/ 19 h 20"/>
                  <a:gd name="T6" fmla="*/ 9 w 74"/>
                  <a:gd name="T7" fmla="*/ 12 h 20"/>
                  <a:gd name="T8" fmla="*/ 71 w 74"/>
                  <a:gd name="T9" fmla="*/ 4 h 20"/>
                  <a:gd name="T10" fmla="*/ 73 w 74"/>
                  <a:gd name="T11" fmla="*/ 16 h 20"/>
                </a:gdLst>
                <a:ahLst/>
                <a:cxnLst>
                  <a:cxn ang="0">
                    <a:pos x="T0" y="T1"/>
                  </a:cxn>
                  <a:cxn ang="0">
                    <a:pos x="T2" y="T3"/>
                  </a:cxn>
                  <a:cxn ang="0">
                    <a:pos x="T4" y="T5"/>
                  </a:cxn>
                  <a:cxn ang="0">
                    <a:pos x="T6" y="T7"/>
                  </a:cxn>
                  <a:cxn ang="0">
                    <a:pos x="T8" y="T9"/>
                  </a:cxn>
                  <a:cxn ang="0">
                    <a:pos x="T10" y="T11"/>
                  </a:cxn>
                </a:cxnLst>
                <a:rect l="0" t="0" r="r" b="b"/>
                <a:pathLst>
                  <a:path w="74" h="20">
                    <a:moveTo>
                      <a:pt x="73" y="16"/>
                    </a:moveTo>
                    <a:cubicBezTo>
                      <a:pt x="59" y="10"/>
                      <a:pt x="46" y="12"/>
                      <a:pt x="34" y="17"/>
                    </a:cubicBezTo>
                    <a:cubicBezTo>
                      <a:pt x="25" y="20"/>
                      <a:pt x="16" y="19"/>
                      <a:pt x="7" y="19"/>
                    </a:cubicBezTo>
                    <a:cubicBezTo>
                      <a:pt x="0" y="19"/>
                      <a:pt x="10" y="15"/>
                      <a:pt x="9" y="12"/>
                    </a:cubicBezTo>
                    <a:cubicBezTo>
                      <a:pt x="33" y="0"/>
                      <a:pt x="35" y="0"/>
                      <a:pt x="71" y="4"/>
                    </a:cubicBezTo>
                    <a:cubicBezTo>
                      <a:pt x="74" y="8"/>
                      <a:pt x="74" y="12"/>
                      <a:pt x="73" y="16"/>
                    </a:cubicBezTo>
                    <a:close/>
                  </a:path>
                </a:pathLst>
              </a:custGeom>
              <a:solidFill>
                <a:srgbClr val="69ADC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760"/>
              <p:cNvSpPr/>
              <p:nvPr/>
            </p:nvSpPr>
            <p:spPr bwMode="auto">
              <a:xfrm>
                <a:off x="1259" y="2854"/>
                <a:ext cx="795" cy="47"/>
              </a:xfrm>
              <a:custGeom>
                <a:avLst/>
                <a:gdLst>
                  <a:gd name="T0" fmla="*/ 368 w 708"/>
                  <a:gd name="T1" fmla="*/ 12 h 42"/>
                  <a:gd name="T2" fmla="*/ 373 w 708"/>
                  <a:gd name="T3" fmla="*/ 27 h 42"/>
                  <a:gd name="T4" fmla="*/ 474 w 708"/>
                  <a:gd name="T5" fmla="*/ 30 h 42"/>
                  <a:gd name="T6" fmla="*/ 548 w 708"/>
                  <a:gd name="T7" fmla="*/ 17 h 42"/>
                  <a:gd name="T8" fmla="*/ 659 w 708"/>
                  <a:gd name="T9" fmla="*/ 19 h 42"/>
                  <a:gd name="T10" fmla="*/ 701 w 708"/>
                  <a:gd name="T11" fmla="*/ 17 h 42"/>
                  <a:gd name="T12" fmla="*/ 704 w 708"/>
                  <a:gd name="T13" fmla="*/ 23 h 42"/>
                  <a:gd name="T14" fmla="*/ 561 w 708"/>
                  <a:gd name="T15" fmla="*/ 27 h 42"/>
                  <a:gd name="T16" fmla="*/ 402 w 708"/>
                  <a:gd name="T17" fmla="*/ 35 h 42"/>
                  <a:gd name="T18" fmla="*/ 240 w 708"/>
                  <a:gd name="T19" fmla="*/ 36 h 42"/>
                  <a:gd name="T20" fmla="*/ 100 w 708"/>
                  <a:gd name="T21" fmla="*/ 38 h 42"/>
                  <a:gd name="T22" fmla="*/ 84 w 708"/>
                  <a:gd name="T23" fmla="*/ 36 h 42"/>
                  <a:gd name="T24" fmla="*/ 14 w 708"/>
                  <a:gd name="T25" fmla="*/ 27 h 42"/>
                  <a:gd name="T26" fmla="*/ 3 w 708"/>
                  <a:gd name="T27" fmla="*/ 24 h 42"/>
                  <a:gd name="T28" fmla="*/ 0 w 708"/>
                  <a:gd name="T29" fmla="*/ 19 h 42"/>
                  <a:gd name="T30" fmla="*/ 42 w 708"/>
                  <a:gd name="T31" fmla="*/ 13 h 42"/>
                  <a:gd name="T32" fmla="*/ 155 w 708"/>
                  <a:gd name="T33" fmla="*/ 13 h 42"/>
                  <a:gd name="T34" fmla="*/ 260 w 708"/>
                  <a:gd name="T35" fmla="*/ 14 h 42"/>
                  <a:gd name="T36" fmla="*/ 305 w 708"/>
                  <a:gd name="T37" fmla="*/ 7 h 42"/>
                  <a:gd name="T38" fmla="*/ 368 w 708"/>
                  <a:gd name="T39"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8" h="42">
                    <a:moveTo>
                      <a:pt x="368" y="12"/>
                    </a:moveTo>
                    <a:cubicBezTo>
                      <a:pt x="365" y="19"/>
                      <a:pt x="366" y="26"/>
                      <a:pt x="373" y="27"/>
                    </a:cubicBezTo>
                    <a:cubicBezTo>
                      <a:pt x="406" y="30"/>
                      <a:pt x="440" y="38"/>
                      <a:pt x="474" y="30"/>
                    </a:cubicBezTo>
                    <a:cubicBezTo>
                      <a:pt x="498" y="25"/>
                      <a:pt x="525" y="29"/>
                      <a:pt x="548" y="17"/>
                    </a:cubicBezTo>
                    <a:cubicBezTo>
                      <a:pt x="585" y="33"/>
                      <a:pt x="622" y="14"/>
                      <a:pt x="659" y="19"/>
                    </a:cubicBezTo>
                    <a:cubicBezTo>
                      <a:pt x="673" y="21"/>
                      <a:pt x="687" y="18"/>
                      <a:pt x="701" y="17"/>
                    </a:cubicBezTo>
                    <a:cubicBezTo>
                      <a:pt x="708" y="17"/>
                      <a:pt x="705" y="21"/>
                      <a:pt x="704" y="23"/>
                    </a:cubicBezTo>
                    <a:cubicBezTo>
                      <a:pt x="657" y="26"/>
                      <a:pt x="609" y="23"/>
                      <a:pt x="561" y="27"/>
                    </a:cubicBezTo>
                    <a:cubicBezTo>
                      <a:pt x="508" y="31"/>
                      <a:pt x="455" y="42"/>
                      <a:pt x="402" y="35"/>
                    </a:cubicBezTo>
                    <a:cubicBezTo>
                      <a:pt x="347" y="28"/>
                      <a:pt x="294" y="37"/>
                      <a:pt x="240" y="36"/>
                    </a:cubicBezTo>
                    <a:cubicBezTo>
                      <a:pt x="193" y="36"/>
                      <a:pt x="146" y="35"/>
                      <a:pt x="100" y="38"/>
                    </a:cubicBezTo>
                    <a:cubicBezTo>
                      <a:pt x="95" y="39"/>
                      <a:pt x="89" y="37"/>
                      <a:pt x="84" y="36"/>
                    </a:cubicBezTo>
                    <a:cubicBezTo>
                      <a:pt x="61" y="30"/>
                      <a:pt x="38" y="25"/>
                      <a:pt x="14" y="27"/>
                    </a:cubicBezTo>
                    <a:cubicBezTo>
                      <a:pt x="10" y="27"/>
                      <a:pt x="6" y="26"/>
                      <a:pt x="3" y="24"/>
                    </a:cubicBezTo>
                    <a:cubicBezTo>
                      <a:pt x="1" y="22"/>
                      <a:pt x="0" y="21"/>
                      <a:pt x="0" y="19"/>
                    </a:cubicBezTo>
                    <a:cubicBezTo>
                      <a:pt x="11" y="3"/>
                      <a:pt x="29" y="11"/>
                      <a:pt x="42" y="13"/>
                    </a:cubicBezTo>
                    <a:cubicBezTo>
                      <a:pt x="80" y="16"/>
                      <a:pt x="117" y="8"/>
                      <a:pt x="155" y="13"/>
                    </a:cubicBezTo>
                    <a:cubicBezTo>
                      <a:pt x="190" y="17"/>
                      <a:pt x="226" y="10"/>
                      <a:pt x="260" y="14"/>
                    </a:cubicBezTo>
                    <a:cubicBezTo>
                      <a:pt x="278" y="16"/>
                      <a:pt x="291" y="11"/>
                      <a:pt x="305" y="7"/>
                    </a:cubicBezTo>
                    <a:cubicBezTo>
                      <a:pt x="327" y="0"/>
                      <a:pt x="347" y="13"/>
                      <a:pt x="368" y="12"/>
                    </a:cubicBezTo>
                    <a:close/>
                  </a:path>
                </a:pathLst>
              </a:custGeom>
              <a:solidFill>
                <a:srgbClr val="5BA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761"/>
              <p:cNvSpPr/>
              <p:nvPr/>
            </p:nvSpPr>
            <p:spPr bwMode="auto">
              <a:xfrm>
                <a:off x="1591" y="2919"/>
                <a:ext cx="266" cy="33"/>
              </a:xfrm>
              <a:custGeom>
                <a:avLst/>
                <a:gdLst>
                  <a:gd name="T0" fmla="*/ 236 w 236"/>
                  <a:gd name="T1" fmla="*/ 10 h 29"/>
                  <a:gd name="T2" fmla="*/ 226 w 236"/>
                  <a:gd name="T3" fmla="*/ 19 h 29"/>
                  <a:gd name="T4" fmla="*/ 215 w 236"/>
                  <a:gd name="T5" fmla="*/ 23 h 29"/>
                  <a:gd name="T6" fmla="*/ 179 w 236"/>
                  <a:gd name="T7" fmla="*/ 24 h 29"/>
                  <a:gd name="T8" fmla="*/ 116 w 236"/>
                  <a:gd name="T9" fmla="*/ 27 h 29"/>
                  <a:gd name="T10" fmla="*/ 24 w 236"/>
                  <a:gd name="T11" fmla="*/ 22 h 29"/>
                  <a:gd name="T12" fmla="*/ 0 w 236"/>
                  <a:gd name="T13" fmla="*/ 22 h 29"/>
                  <a:gd name="T14" fmla="*/ 16 w 236"/>
                  <a:gd name="T15" fmla="*/ 14 h 29"/>
                  <a:gd name="T16" fmla="*/ 107 w 236"/>
                  <a:gd name="T17" fmla="*/ 6 h 29"/>
                  <a:gd name="T18" fmla="*/ 111 w 236"/>
                  <a:gd name="T19" fmla="*/ 5 h 29"/>
                  <a:gd name="T20" fmla="*/ 143 w 236"/>
                  <a:gd name="T21" fmla="*/ 3 h 29"/>
                  <a:gd name="T22" fmla="*/ 189 w 236"/>
                  <a:gd name="T23" fmla="*/ 3 h 29"/>
                  <a:gd name="T24" fmla="*/ 236 w 236"/>
                  <a:gd name="T25" fmla="*/ 1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6" h="29">
                    <a:moveTo>
                      <a:pt x="236" y="10"/>
                    </a:moveTo>
                    <a:cubicBezTo>
                      <a:pt x="230" y="11"/>
                      <a:pt x="230" y="11"/>
                      <a:pt x="226" y="19"/>
                    </a:cubicBezTo>
                    <a:cubicBezTo>
                      <a:pt x="224" y="23"/>
                      <a:pt x="219" y="25"/>
                      <a:pt x="215" y="23"/>
                    </a:cubicBezTo>
                    <a:cubicBezTo>
                      <a:pt x="203" y="16"/>
                      <a:pt x="191" y="23"/>
                      <a:pt x="179" y="24"/>
                    </a:cubicBezTo>
                    <a:cubicBezTo>
                      <a:pt x="158" y="25"/>
                      <a:pt x="137" y="29"/>
                      <a:pt x="116" y="27"/>
                    </a:cubicBezTo>
                    <a:cubicBezTo>
                      <a:pt x="85" y="25"/>
                      <a:pt x="55" y="24"/>
                      <a:pt x="24" y="22"/>
                    </a:cubicBezTo>
                    <a:cubicBezTo>
                      <a:pt x="16" y="22"/>
                      <a:pt x="8" y="25"/>
                      <a:pt x="0" y="22"/>
                    </a:cubicBezTo>
                    <a:cubicBezTo>
                      <a:pt x="2" y="12"/>
                      <a:pt x="9" y="15"/>
                      <a:pt x="16" y="14"/>
                    </a:cubicBezTo>
                    <a:cubicBezTo>
                      <a:pt x="46" y="11"/>
                      <a:pt x="76" y="9"/>
                      <a:pt x="107" y="6"/>
                    </a:cubicBezTo>
                    <a:cubicBezTo>
                      <a:pt x="108" y="6"/>
                      <a:pt x="110" y="5"/>
                      <a:pt x="111" y="5"/>
                    </a:cubicBezTo>
                    <a:cubicBezTo>
                      <a:pt x="122" y="19"/>
                      <a:pt x="133" y="5"/>
                      <a:pt x="143" y="3"/>
                    </a:cubicBezTo>
                    <a:cubicBezTo>
                      <a:pt x="159" y="0"/>
                      <a:pt x="174" y="4"/>
                      <a:pt x="189" y="3"/>
                    </a:cubicBezTo>
                    <a:cubicBezTo>
                      <a:pt x="204" y="2"/>
                      <a:pt x="221" y="1"/>
                      <a:pt x="236" y="10"/>
                    </a:cubicBezTo>
                    <a:close/>
                  </a:path>
                </a:pathLst>
              </a:custGeom>
              <a:solidFill>
                <a:srgbClr val="A9CE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762"/>
              <p:cNvSpPr/>
              <p:nvPr/>
            </p:nvSpPr>
            <p:spPr bwMode="auto">
              <a:xfrm>
                <a:off x="1014" y="2863"/>
                <a:ext cx="140" cy="38"/>
              </a:xfrm>
              <a:custGeom>
                <a:avLst/>
                <a:gdLst>
                  <a:gd name="T0" fmla="*/ 5 w 125"/>
                  <a:gd name="T1" fmla="*/ 31 h 34"/>
                  <a:gd name="T2" fmla="*/ 2 w 125"/>
                  <a:gd name="T3" fmla="*/ 4 h 34"/>
                  <a:gd name="T4" fmla="*/ 122 w 125"/>
                  <a:gd name="T5" fmla="*/ 3 h 34"/>
                  <a:gd name="T6" fmla="*/ 108 w 125"/>
                  <a:gd name="T7" fmla="*/ 22 h 34"/>
                  <a:gd name="T8" fmla="*/ 89 w 125"/>
                  <a:gd name="T9" fmla="*/ 30 h 34"/>
                  <a:gd name="T10" fmla="*/ 62 w 125"/>
                  <a:gd name="T11" fmla="*/ 32 h 34"/>
                  <a:gd name="T12" fmla="*/ 10 w 125"/>
                  <a:gd name="T13" fmla="*/ 32 h 34"/>
                  <a:gd name="T14" fmla="*/ 5 w 125"/>
                  <a:gd name="T15" fmla="*/ 31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34">
                    <a:moveTo>
                      <a:pt x="5" y="31"/>
                    </a:moveTo>
                    <a:cubicBezTo>
                      <a:pt x="0" y="23"/>
                      <a:pt x="2" y="13"/>
                      <a:pt x="2" y="4"/>
                    </a:cubicBezTo>
                    <a:cubicBezTo>
                      <a:pt x="42" y="0"/>
                      <a:pt x="82" y="3"/>
                      <a:pt x="122" y="3"/>
                    </a:cubicBezTo>
                    <a:cubicBezTo>
                      <a:pt x="125" y="16"/>
                      <a:pt x="120" y="22"/>
                      <a:pt x="108" y="22"/>
                    </a:cubicBezTo>
                    <a:cubicBezTo>
                      <a:pt x="100" y="22"/>
                      <a:pt x="94" y="23"/>
                      <a:pt x="89" y="30"/>
                    </a:cubicBezTo>
                    <a:cubicBezTo>
                      <a:pt x="80" y="30"/>
                      <a:pt x="71" y="31"/>
                      <a:pt x="62" y="32"/>
                    </a:cubicBezTo>
                    <a:cubicBezTo>
                      <a:pt x="45" y="27"/>
                      <a:pt x="27" y="34"/>
                      <a:pt x="10" y="32"/>
                    </a:cubicBezTo>
                    <a:cubicBezTo>
                      <a:pt x="8" y="32"/>
                      <a:pt x="7" y="31"/>
                      <a:pt x="5" y="31"/>
                    </a:cubicBezTo>
                    <a:close/>
                  </a:path>
                </a:pathLst>
              </a:custGeom>
              <a:solidFill>
                <a:srgbClr val="479C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763"/>
              <p:cNvSpPr/>
              <p:nvPr/>
            </p:nvSpPr>
            <p:spPr bwMode="auto">
              <a:xfrm>
                <a:off x="1108" y="2862"/>
                <a:ext cx="151" cy="38"/>
              </a:xfrm>
              <a:custGeom>
                <a:avLst/>
                <a:gdLst>
                  <a:gd name="T0" fmla="*/ 5 w 134"/>
                  <a:gd name="T1" fmla="*/ 31 h 34"/>
                  <a:gd name="T2" fmla="*/ 18 w 134"/>
                  <a:gd name="T3" fmla="*/ 18 h 34"/>
                  <a:gd name="T4" fmla="*/ 38 w 134"/>
                  <a:gd name="T5" fmla="*/ 4 h 34"/>
                  <a:gd name="T6" fmla="*/ 55 w 134"/>
                  <a:gd name="T7" fmla="*/ 3 h 34"/>
                  <a:gd name="T8" fmla="*/ 119 w 134"/>
                  <a:gd name="T9" fmla="*/ 5 h 34"/>
                  <a:gd name="T10" fmla="*/ 134 w 134"/>
                  <a:gd name="T11" fmla="*/ 12 h 34"/>
                  <a:gd name="T12" fmla="*/ 134 w 134"/>
                  <a:gd name="T13" fmla="*/ 13 h 34"/>
                  <a:gd name="T14" fmla="*/ 117 w 134"/>
                  <a:gd name="T15" fmla="*/ 21 h 34"/>
                  <a:gd name="T16" fmla="*/ 81 w 134"/>
                  <a:gd name="T17" fmla="*/ 25 h 34"/>
                  <a:gd name="T18" fmla="*/ 115 w 134"/>
                  <a:gd name="T19" fmla="*/ 30 h 34"/>
                  <a:gd name="T20" fmla="*/ 67 w 134"/>
                  <a:gd name="T21" fmla="*/ 33 h 34"/>
                  <a:gd name="T22" fmla="*/ 10 w 134"/>
                  <a:gd name="T23" fmla="*/ 33 h 34"/>
                  <a:gd name="T24" fmla="*/ 5 w 134"/>
                  <a:gd name="T25" fmla="*/ 3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34">
                    <a:moveTo>
                      <a:pt x="5" y="31"/>
                    </a:moveTo>
                    <a:cubicBezTo>
                      <a:pt x="0" y="17"/>
                      <a:pt x="13" y="17"/>
                      <a:pt x="18" y="18"/>
                    </a:cubicBezTo>
                    <a:cubicBezTo>
                      <a:pt x="32" y="22"/>
                      <a:pt x="35" y="14"/>
                      <a:pt x="38" y="4"/>
                    </a:cubicBezTo>
                    <a:cubicBezTo>
                      <a:pt x="43" y="0"/>
                      <a:pt x="49" y="2"/>
                      <a:pt x="55" y="3"/>
                    </a:cubicBezTo>
                    <a:cubicBezTo>
                      <a:pt x="76" y="7"/>
                      <a:pt x="97" y="12"/>
                      <a:pt x="119" y="5"/>
                    </a:cubicBezTo>
                    <a:cubicBezTo>
                      <a:pt x="126" y="3"/>
                      <a:pt x="130" y="8"/>
                      <a:pt x="134" y="12"/>
                    </a:cubicBezTo>
                    <a:cubicBezTo>
                      <a:pt x="134" y="12"/>
                      <a:pt x="134" y="13"/>
                      <a:pt x="134" y="13"/>
                    </a:cubicBezTo>
                    <a:cubicBezTo>
                      <a:pt x="132" y="24"/>
                      <a:pt x="124" y="21"/>
                      <a:pt x="117" y="21"/>
                    </a:cubicBezTo>
                    <a:cubicBezTo>
                      <a:pt x="105" y="21"/>
                      <a:pt x="92" y="23"/>
                      <a:pt x="81" y="25"/>
                    </a:cubicBezTo>
                    <a:cubicBezTo>
                      <a:pt x="92" y="26"/>
                      <a:pt x="105" y="19"/>
                      <a:pt x="115" y="30"/>
                    </a:cubicBezTo>
                    <a:cubicBezTo>
                      <a:pt x="99" y="34"/>
                      <a:pt x="83" y="32"/>
                      <a:pt x="67" y="33"/>
                    </a:cubicBezTo>
                    <a:cubicBezTo>
                      <a:pt x="48" y="26"/>
                      <a:pt x="29" y="32"/>
                      <a:pt x="10" y="33"/>
                    </a:cubicBezTo>
                    <a:cubicBezTo>
                      <a:pt x="8" y="32"/>
                      <a:pt x="7" y="31"/>
                      <a:pt x="5" y="31"/>
                    </a:cubicBezTo>
                    <a:close/>
                  </a:path>
                </a:pathLst>
              </a:custGeom>
              <a:solidFill>
                <a:srgbClr val="5BA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764"/>
              <p:cNvSpPr/>
              <p:nvPr/>
            </p:nvSpPr>
            <p:spPr bwMode="auto">
              <a:xfrm>
                <a:off x="1277" y="2935"/>
                <a:ext cx="198" cy="22"/>
              </a:xfrm>
              <a:custGeom>
                <a:avLst/>
                <a:gdLst>
                  <a:gd name="T0" fmla="*/ 176 w 176"/>
                  <a:gd name="T1" fmla="*/ 4 h 20"/>
                  <a:gd name="T2" fmla="*/ 159 w 176"/>
                  <a:gd name="T3" fmla="*/ 18 h 20"/>
                  <a:gd name="T4" fmla="*/ 48 w 176"/>
                  <a:gd name="T5" fmla="*/ 13 h 20"/>
                  <a:gd name="T6" fmla="*/ 0 w 176"/>
                  <a:gd name="T7" fmla="*/ 8 h 20"/>
                  <a:gd name="T8" fmla="*/ 91 w 176"/>
                  <a:gd name="T9" fmla="*/ 5 h 20"/>
                  <a:gd name="T10" fmla="*/ 157 w 176"/>
                  <a:gd name="T11" fmla="*/ 3 h 20"/>
                  <a:gd name="T12" fmla="*/ 176 w 176"/>
                  <a:gd name="T13" fmla="*/ 4 h 20"/>
                </a:gdLst>
                <a:ahLst/>
                <a:cxnLst>
                  <a:cxn ang="0">
                    <a:pos x="T0" y="T1"/>
                  </a:cxn>
                  <a:cxn ang="0">
                    <a:pos x="T2" y="T3"/>
                  </a:cxn>
                  <a:cxn ang="0">
                    <a:pos x="T4" y="T5"/>
                  </a:cxn>
                  <a:cxn ang="0">
                    <a:pos x="T6" y="T7"/>
                  </a:cxn>
                  <a:cxn ang="0">
                    <a:pos x="T8" y="T9"/>
                  </a:cxn>
                  <a:cxn ang="0">
                    <a:pos x="T10" y="T11"/>
                  </a:cxn>
                  <a:cxn ang="0">
                    <a:pos x="T12" y="T13"/>
                  </a:cxn>
                </a:cxnLst>
                <a:rect l="0" t="0" r="r" b="b"/>
                <a:pathLst>
                  <a:path w="176" h="20">
                    <a:moveTo>
                      <a:pt x="176" y="4"/>
                    </a:moveTo>
                    <a:cubicBezTo>
                      <a:pt x="176" y="16"/>
                      <a:pt x="172" y="19"/>
                      <a:pt x="159" y="18"/>
                    </a:cubicBezTo>
                    <a:cubicBezTo>
                      <a:pt x="122" y="14"/>
                      <a:pt x="85" y="11"/>
                      <a:pt x="48" y="13"/>
                    </a:cubicBezTo>
                    <a:cubicBezTo>
                      <a:pt x="31" y="14"/>
                      <a:pt x="15" y="20"/>
                      <a:pt x="0" y="8"/>
                    </a:cubicBezTo>
                    <a:cubicBezTo>
                      <a:pt x="30" y="1"/>
                      <a:pt x="61" y="3"/>
                      <a:pt x="91" y="5"/>
                    </a:cubicBezTo>
                    <a:cubicBezTo>
                      <a:pt x="113" y="7"/>
                      <a:pt x="135" y="4"/>
                      <a:pt x="157" y="3"/>
                    </a:cubicBezTo>
                    <a:cubicBezTo>
                      <a:pt x="164" y="3"/>
                      <a:pt x="170" y="0"/>
                      <a:pt x="176" y="4"/>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0" name="Freeform 765"/>
              <p:cNvSpPr/>
              <p:nvPr/>
            </p:nvSpPr>
            <p:spPr bwMode="auto">
              <a:xfrm>
                <a:off x="1195" y="2876"/>
                <a:ext cx="158" cy="20"/>
              </a:xfrm>
              <a:custGeom>
                <a:avLst/>
                <a:gdLst>
                  <a:gd name="T0" fmla="*/ 38 w 141"/>
                  <a:gd name="T1" fmla="*/ 17 h 17"/>
                  <a:gd name="T2" fmla="*/ 0 w 141"/>
                  <a:gd name="T3" fmla="*/ 14 h 17"/>
                  <a:gd name="T4" fmla="*/ 32 w 141"/>
                  <a:gd name="T5" fmla="*/ 3 h 17"/>
                  <a:gd name="T6" fmla="*/ 57 w 141"/>
                  <a:gd name="T7" fmla="*/ 0 h 17"/>
                  <a:gd name="T8" fmla="*/ 109 w 141"/>
                  <a:gd name="T9" fmla="*/ 4 h 17"/>
                  <a:gd name="T10" fmla="*/ 141 w 141"/>
                  <a:gd name="T11" fmla="*/ 16 h 17"/>
                  <a:gd name="T12" fmla="*/ 38 w 141"/>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141" h="17">
                    <a:moveTo>
                      <a:pt x="38" y="17"/>
                    </a:moveTo>
                    <a:cubicBezTo>
                      <a:pt x="26" y="16"/>
                      <a:pt x="13" y="15"/>
                      <a:pt x="0" y="14"/>
                    </a:cubicBezTo>
                    <a:cubicBezTo>
                      <a:pt x="9" y="4"/>
                      <a:pt x="21" y="4"/>
                      <a:pt x="32" y="3"/>
                    </a:cubicBezTo>
                    <a:cubicBezTo>
                      <a:pt x="41" y="3"/>
                      <a:pt x="50" y="7"/>
                      <a:pt x="57" y="0"/>
                    </a:cubicBezTo>
                    <a:cubicBezTo>
                      <a:pt x="75" y="2"/>
                      <a:pt x="92" y="2"/>
                      <a:pt x="109" y="4"/>
                    </a:cubicBezTo>
                    <a:cubicBezTo>
                      <a:pt x="120" y="6"/>
                      <a:pt x="133" y="6"/>
                      <a:pt x="141" y="16"/>
                    </a:cubicBezTo>
                    <a:cubicBezTo>
                      <a:pt x="107" y="16"/>
                      <a:pt x="73" y="17"/>
                      <a:pt x="38" y="17"/>
                    </a:cubicBezTo>
                    <a:close/>
                  </a:path>
                </a:pathLst>
              </a:custGeom>
              <a:solidFill>
                <a:srgbClr val="479C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766"/>
              <p:cNvSpPr/>
              <p:nvPr/>
            </p:nvSpPr>
            <p:spPr bwMode="auto">
              <a:xfrm>
                <a:off x="1480" y="2929"/>
                <a:ext cx="138" cy="33"/>
              </a:xfrm>
              <a:custGeom>
                <a:avLst/>
                <a:gdLst>
                  <a:gd name="T0" fmla="*/ 99 w 123"/>
                  <a:gd name="T1" fmla="*/ 13 h 29"/>
                  <a:gd name="T2" fmla="*/ 123 w 123"/>
                  <a:gd name="T3" fmla="*/ 13 h 29"/>
                  <a:gd name="T4" fmla="*/ 108 w 123"/>
                  <a:gd name="T5" fmla="*/ 19 h 29"/>
                  <a:gd name="T6" fmla="*/ 55 w 123"/>
                  <a:gd name="T7" fmla="*/ 29 h 29"/>
                  <a:gd name="T8" fmla="*/ 13 w 123"/>
                  <a:gd name="T9" fmla="*/ 22 h 29"/>
                  <a:gd name="T10" fmla="*/ 3 w 123"/>
                  <a:gd name="T11" fmla="*/ 9 h 29"/>
                  <a:gd name="T12" fmla="*/ 18 w 123"/>
                  <a:gd name="T13" fmla="*/ 12 h 29"/>
                  <a:gd name="T14" fmla="*/ 75 w 123"/>
                  <a:gd name="T15" fmla="*/ 7 h 29"/>
                  <a:gd name="T16" fmla="*/ 99 w 123"/>
                  <a:gd name="T17" fmla="*/ 13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29">
                    <a:moveTo>
                      <a:pt x="99" y="13"/>
                    </a:moveTo>
                    <a:cubicBezTo>
                      <a:pt x="107" y="10"/>
                      <a:pt x="115" y="5"/>
                      <a:pt x="123" y="13"/>
                    </a:cubicBezTo>
                    <a:cubicBezTo>
                      <a:pt x="119" y="18"/>
                      <a:pt x="114" y="20"/>
                      <a:pt x="108" y="19"/>
                    </a:cubicBezTo>
                    <a:cubicBezTo>
                      <a:pt x="89" y="17"/>
                      <a:pt x="72" y="22"/>
                      <a:pt x="55" y="29"/>
                    </a:cubicBezTo>
                    <a:cubicBezTo>
                      <a:pt x="44" y="10"/>
                      <a:pt x="27" y="25"/>
                      <a:pt x="13" y="22"/>
                    </a:cubicBezTo>
                    <a:cubicBezTo>
                      <a:pt x="4" y="19"/>
                      <a:pt x="0" y="19"/>
                      <a:pt x="3" y="9"/>
                    </a:cubicBezTo>
                    <a:cubicBezTo>
                      <a:pt x="8" y="10"/>
                      <a:pt x="11" y="18"/>
                      <a:pt x="18" y="12"/>
                    </a:cubicBezTo>
                    <a:cubicBezTo>
                      <a:pt x="36" y="0"/>
                      <a:pt x="56" y="6"/>
                      <a:pt x="75" y="7"/>
                    </a:cubicBezTo>
                    <a:cubicBezTo>
                      <a:pt x="83" y="7"/>
                      <a:pt x="91" y="11"/>
                      <a:pt x="99" y="13"/>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2" name="Freeform 767"/>
              <p:cNvSpPr/>
              <p:nvPr/>
            </p:nvSpPr>
            <p:spPr bwMode="auto">
              <a:xfrm>
                <a:off x="1079" y="2934"/>
                <a:ext cx="193" cy="23"/>
              </a:xfrm>
              <a:custGeom>
                <a:avLst/>
                <a:gdLst>
                  <a:gd name="T0" fmla="*/ 144 w 172"/>
                  <a:gd name="T1" fmla="*/ 17 h 21"/>
                  <a:gd name="T2" fmla="*/ 73 w 172"/>
                  <a:gd name="T3" fmla="*/ 15 h 21"/>
                  <a:gd name="T4" fmla="*/ 17 w 172"/>
                  <a:gd name="T5" fmla="*/ 19 h 21"/>
                  <a:gd name="T6" fmla="*/ 0 w 172"/>
                  <a:gd name="T7" fmla="*/ 13 h 21"/>
                  <a:gd name="T8" fmla="*/ 14 w 172"/>
                  <a:gd name="T9" fmla="*/ 8 h 21"/>
                  <a:gd name="T10" fmla="*/ 116 w 172"/>
                  <a:gd name="T11" fmla="*/ 7 h 21"/>
                  <a:gd name="T12" fmla="*/ 159 w 172"/>
                  <a:gd name="T13" fmla="*/ 2 h 21"/>
                  <a:gd name="T14" fmla="*/ 172 w 172"/>
                  <a:gd name="T15" fmla="*/ 9 h 21"/>
                  <a:gd name="T16" fmla="*/ 144 w 172"/>
                  <a:gd name="T1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 h="21">
                    <a:moveTo>
                      <a:pt x="144" y="17"/>
                    </a:moveTo>
                    <a:cubicBezTo>
                      <a:pt x="121" y="13"/>
                      <a:pt x="97" y="16"/>
                      <a:pt x="73" y="15"/>
                    </a:cubicBezTo>
                    <a:cubicBezTo>
                      <a:pt x="55" y="14"/>
                      <a:pt x="36" y="14"/>
                      <a:pt x="17" y="19"/>
                    </a:cubicBezTo>
                    <a:cubicBezTo>
                      <a:pt x="9" y="21"/>
                      <a:pt x="6" y="12"/>
                      <a:pt x="0" y="13"/>
                    </a:cubicBezTo>
                    <a:cubicBezTo>
                      <a:pt x="4" y="8"/>
                      <a:pt x="8" y="7"/>
                      <a:pt x="14" y="8"/>
                    </a:cubicBezTo>
                    <a:cubicBezTo>
                      <a:pt x="48" y="11"/>
                      <a:pt x="82" y="8"/>
                      <a:pt x="116" y="7"/>
                    </a:cubicBezTo>
                    <a:cubicBezTo>
                      <a:pt x="131" y="6"/>
                      <a:pt x="145" y="8"/>
                      <a:pt x="159" y="2"/>
                    </a:cubicBezTo>
                    <a:cubicBezTo>
                      <a:pt x="165" y="0"/>
                      <a:pt x="171" y="0"/>
                      <a:pt x="172" y="9"/>
                    </a:cubicBezTo>
                    <a:cubicBezTo>
                      <a:pt x="163" y="12"/>
                      <a:pt x="153" y="15"/>
                      <a:pt x="144" y="17"/>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3" name="Freeform 768"/>
              <p:cNvSpPr/>
              <p:nvPr/>
            </p:nvSpPr>
            <p:spPr bwMode="auto">
              <a:xfrm>
                <a:off x="1857" y="2919"/>
                <a:ext cx="49" cy="23"/>
              </a:xfrm>
              <a:custGeom>
                <a:avLst/>
                <a:gdLst>
                  <a:gd name="T0" fmla="*/ 44 w 44"/>
                  <a:gd name="T1" fmla="*/ 6 h 20"/>
                  <a:gd name="T2" fmla="*/ 11 w 44"/>
                  <a:gd name="T3" fmla="*/ 17 h 20"/>
                  <a:gd name="T4" fmla="*/ 0 w 44"/>
                  <a:gd name="T5" fmla="*/ 10 h 20"/>
                  <a:gd name="T6" fmla="*/ 44 w 44"/>
                  <a:gd name="T7" fmla="*/ 6 h 20"/>
                </a:gdLst>
                <a:ahLst/>
                <a:cxnLst>
                  <a:cxn ang="0">
                    <a:pos x="T0" y="T1"/>
                  </a:cxn>
                  <a:cxn ang="0">
                    <a:pos x="T2" y="T3"/>
                  </a:cxn>
                  <a:cxn ang="0">
                    <a:pos x="T4" y="T5"/>
                  </a:cxn>
                  <a:cxn ang="0">
                    <a:pos x="T6" y="T7"/>
                  </a:cxn>
                </a:cxnLst>
                <a:rect l="0" t="0" r="r" b="b"/>
                <a:pathLst>
                  <a:path w="44" h="20">
                    <a:moveTo>
                      <a:pt x="44" y="6"/>
                    </a:moveTo>
                    <a:cubicBezTo>
                      <a:pt x="32" y="9"/>
                      <a:pt x="24" y="20"/>
                      <a:pt x="11" y="17"/>
                    </a:cubicBezTo>
                    <a:cubicBezTo>
                      <a:pt x="6" y="16"/>
                      <a:pt x="2" y="14"/>
                      <a:pt x="0" y="10"/>
                    </a:cubicBezTo>
                    <a:cubicBezTo>
                      <a:pt x="15" y="9"/>
                      <a:pt x="28" y="0"/>
                      <a:pt x="44" y="6"/>
                    </a:cubicBezTo>
                    <a:close/>
                  </a:path>
                </a:pathLst>
              </a:custGeom>
              <a:solidFill>
                <a:srgbClr val="A9CE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4" name="Freeform 769"/>
              <p:cNvSpPr/>
              <p:nvPr/>
            </p:nvSpPr>
            <p:spPr bwMode="auto">
              <a:xfrm>
                <a:off x="1119" y="2888"/>
                <a:ext cx="64" cy="15"/>
              </a:xfrm>
              <a:custGeom>
                <a:avLst/>
                <a:gdLst>
                  <a:gd name="T0" fmla="*/ 0 w 57"/>
                  <a:gd name="T1" fmla="*/ 10 h 14"/>
                  <a:gd name="T2" fmla="*/ 57 w 57"/>
                  <a:gd name="T3" fmla="*/ 10 h 14"/>
                  <a:gd name="T4" fmla="*/ 0 w 57"/>
                  <a:gd name="T5" fmla="*/ 10 h 14"/>
                </a:gdLst>
                <a:ahLst/>
                <a:cxnLst>
                  <a:cxn ang="0">
                    <a:pos x="T0" y="T1"/>
                  </a:cxn>
                  <a:cxn ang="0">
                    <a:pos x="T2" y="T3"/>
                  </a:cxn>
                  <a:cxn ang="0">
                    <a:pos x="T4" y="T5"/>
                  </a:cxn>
                </a:cxnLst>
                <a:rect l="0" t="0" r="r" b="b"/>
                <a:pathLst>
                  <a:path w="57" h="14">
                    <a:moveTo>
                      <a:pt x="0" y="10"/>
                    </a:moveTo>
                    <a:cubicBezTo>
                      <a:pt x="19" y="2"/>
                      <a:pt x="38" y="0"/>
                      <a:pt x="57" y="10"/>
                    </a:cubicBezTo>
                    <a:cubicBezTo>
                      <a:pt x="38" y="8"/>
                      <a:pt x="19" y="14"/>
                      <a:pt x="0" y="10"/>
                    </a:cubicBezTo>
                    <a:close/>
                  </a:path>
                </a:pathLst>
              </a:custGeom>
              <a:solidFill>
                <a:srgbClr val="DB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5" name="Freeform 770"/>
              <p:cNvSpPr/>
              <p:nvPr/>
            </p:nvSpPr>
            <p:spPr bwMode="auto">
              <a:xfrm>
                <a:off x="1025" y="2887"/>
                <a:ext cx="58" cy="19"/>
              </a:xfrm>
              <a:custGeom>
                <a:avLst/>
                <a:gdLst>
                  <a:gd name="T0" fmla="*/ 0 w 52"/>
                  <a:gd name="T1" fmla="*/ 11 h 17"/>
                  <a:gd name="T2" fmla="*/ 52 w 52"/>
                  <a:gd name="T3" fmla="*/ 11 h 17"/>
                  <a:gd name="T4" fmla="*/ 0 w 52"/>
                  <a:gd name="T5" fmla="*/ 11 h 17"/>
                </a:gdLst>
                <a:ahLst/>
                <a:cxnLst>
                  <a:cxn ang="0">
                    <a:pos x="T0" y="T1"/>
                  </a:cxn>
                  <a:cxn ang="0">
                    <a:pos x="T2" y="T3"/>
                  </a:cxn>
                  <a:cxn ang="0">
                    <a:pos x="T4" y="T5"/>
                  </a:cxn>
                </a:cxnLst>
                <a:rect l="0" t="0" r="r" b="b"/>
                <a:pathLst>
                  <a:path w="52" h="17">
                    <a:moveTo>
                      <a:pt x="0" y="11"/>
                    </a:moveTo>
                    <a:cubicBezTo>
                      <a:pt x="17" y="9"/>
                      <a:pt x="35" y="0"/>
                      <a:pt x="52" y="11"/>
                    </a:cubicBezTo>
                    <a:cubicBezTo>
                      <a:pt x="35" y="11"/>
                      <a:pt x="17" y="17"/>
                      <a:pt x="0" y="11"/>
                    </a:cubicBezTo>
                    <a:close/>
                  </a:path>
                </a:pathLst>
              </a:custGeom>
              <a:solidFill>
                <a:srgbClr val="DBE5E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6" name="Freeform 771"/>
              <p:cNvSpPr/>
              <p:nvPr/>
            </p:nvSpPr>
            <p:spPr bwMode="auto">
              <a:xfrm>
                <a:off x="1025" y="2931"/>
                <a:ext cx="45" cy="23"/>
              </a:xfrm>
              <a:custGeom>
                <a:avLst/>
                <a:gdLst>
                  <a:gd name="T0" fmla="*/ 40 w 40"/>
                  <a:gd name="T1" fmla="*/ 12 h 20"/>
                  <a:gd name="T2" fmla="*/ 3 w 40"/>
                  <a:gd name="T3" fmla="*/ 20 h 20"/>
                  <a:gd name="T4" fmla="*/ 1 w 40"/>
                  <a:gd name="T5" fmla="*/ 11 h 20"/>
                  <a:gd name="T6" fmla="*/ 40 w 40"/>
                  <a:gd name="T7" fmla="*/ 12 h 20"/>
                </a:gdLst>
                <a:ahLst/>
                <a:cxnLst>
                  <a:cxn ang="0">
                    <a:pos x="T0" y="T1"/>
                  </a:cxn>
                  <a:cxn ang="0">
                    <a:pos x="T2" y="T3"/>
                  </a:cxn>
                  <a:cxn ang="0">
                    <a:pos x="T4" y="T5"/>
                  </a:cxn>
                  <a:cxn ang="0">
                    <a:pos x="T6" y="T7"/>
                  </a:cxn>
                </a:cxnLst>
                <a:rect l="0" t="0" r="r" b="b"/>
                <a:pathLst>
                  <a:path w="40" h="20">
                    <a:moveTo>
                      <a:pt x="40" y="12"/>
                    </a:moveTo>
                    <a:cubicBezTo>
                      <a:pt x="27" y="14"/>
                      <a:pt x="15" y="17"/>
                      <a:pt x="3" y="20"/>
                    </a:cubicBezTo>
                    <a:cubicBezTo>
                      <a:pt x="0" y="17"/>
                      <a:pt x="0" y="14"/>
                      <a:pt x="1" y="11"/>
                    </a:cubicBezTo>
                    <a:cubicBezTo>
                      <a:pt x="14" y="10"/>
                      <a:pt x="27" y="0"/>
                      <a:pt x="40" y="12"/>
                    </a:cubicBezTo>
                    <a:close/>
                  </a:path>
                </a:pathLst>
              </a:custGeom>
              <a:solidFill>
                <a:srgbClr val="A0CB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7" name="Freeform 772"/>
              <p:cNvSpPr/>
              <p:nvPr/>
            </p:nvSpPr>
            <p:spPr bwMode="auto">
              <a:xfrm>
                <a:off x="1676" y="2844"/>
                <a:ext cx="428" cy="35"/>
              </a:xfrm>
              <a:custGeom>
                <a:avLst/>
                <a:gdLst>
                  <a:gd name="T0" fmla="*/ 381 w 381"/>
                  <a:gd name="T1" fmla="*/ 9 h 31"/>
                  <a:gd name="T2" fmla="*/ 299 w 381"/>
                  <a:gd name="T3" fmla="*/ 14 h 31"/>
                  <a:gd name="T4" fmla="*/ 198 w 381"/>
                  <a:gd name="T5" fmla="*/ 19 h 31"/>
                  <a:gd name="T6" fmla="*/ 88 w 381"/>
                  <a:gd name="T7" fmla="*/ 25 h 31"/>
                  <a:gd name="T8" fmla="*/ 9 w 381"/>
                  <a:gd name="T9" fmla="*/ 29 h 31"/>
                  <a:gd name="T10" fmla="*/ 0 w 381"/>
                  <a:gd name="T11" fmla="*/ 20 h 31"/>
                  <a:gd name="T12" fmla="*/ 47 w 381"/>
                  <a:gd name="T13" fmla="*/ 18 h 31"/>
                  <a:gd name="T14" fmla="*/ 149 w 381"/>
                  <a:gd name="T15" fmla="*/ 12 h 31"/>
                  <a:gd name="T16" fmla="*/ 223 w 381"/>
                  <a:gd name="T17" fmla="*/ 11 h 31"/>
                  <a:gd name="T18" fmla="*/ 312 w 381"/>
                  <a:gd name="T19" fmla="*/ 4 h 31"/>
                  <a:gd name="T20" fmla="*/ 381 w 381"/>
                  <a:gd name="T2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1" h="31">
                    <a:moveTo>
                      <a:pt x="381" y="9"/>
                    </a:moveTo>
                    <a:cubicBezTo>
                      <a:pt x="354" y="11"/>
                      <a:pt x="327" y="15"/>
                      <a:pt x="299" y="14"/>
                    </a:cubicBezTo>
                    <a:cubicBezTo>
                      <a:pt x="265" y="13"/>
                      <a:pt x="231" y="22"/>
                      <a:pt x="198" y="19"/>
                    </a:cubicBezTo>
                    <a:cubicBezTo>
                      <a:pt x="161" y="15"/>
                      <a:pt x="124" y="17"/>
                      <a:pt x="88" y="25"/>
                    </a:cubicBezTo>
                    <a:cubicBezTo>
                      <a:pt x="62" y="31"/>
                      <a:pt x="35" y="25"/>
                      <a:pt x="9" y="29"/>
                    </a:cubicBezTo>
                    <a:cubicBezTo>
                      <a:pt x="2" y="30"/>
                      <a:pt x="4" y="22"/>
                      <a:pt x="0" y="20"/>
                    </a:cubicBezTo>
                    <a:cubicBezTo>
                      <a:pt x="15" y="13"/>
                      <a:pt x="32" y="16"/>
                      <a:pt x="47" y="18"/>
                    </a:cubicBezTo>
                    <a:cubicBezTo>
                      <a:pt x="82" y="22"/>
                      <a:pt x="115" y="10"/>
                      <a:pt x="149" y="12"/>
                    </a:cubicBezTo>
                    <a:cubicBezTo>
                      <a:pt x="174" y="13"/>
                      <a:pt x="198" y="8"/>
                      <a:pt x="223" y="11"/>
                    </a:cubicBezTo>
                    <a:cubicBezTo>
                      <a:pt x="252" y="14"/>
                      <a:pt x="282" y="8"/>
                      <a:pt x="312" y="4"/>
                    </a:cubicBezTo>
                    <a:cubicBezTo>
                      <a:pt x="336" y="0"/>
                      <a:pt x="358" y="6"/>
                      <a:pt x="381" y="9"/>
                    </a:cubicBezTo>
                    <a:close/>
                  </a:path>
                </a:pathLst>
              </a:custGeom>
              <a:solidFill>
                <a:srgbClr val="5BA8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773"/>
              <p:cNvSpPr/>
              <p:nvPr/>
            </p:nvSpPr>
            <p:spPr bwMode="auto">
              <a:xfrm>
                <a:off x="521" y="3235"/>
                <a:ext cx="347" cy="53"/>
              </a:xfrm>
              <a:custGeom>
                <a:avLst/>
                <a:gdLst>
                  <a:gd name="T0" fmla="*/ 0 w 308"/>
                  <a:gd name="T1" fmla="*/ 25 h 47"/>
                  <a:gd name="T2" fmla="*/ 4 w 308"/>
                  <a:gd name="T3" fmla="*/ 1 h 47"/>
                  <a:gd name="T4" fmla="*/ 93 w 308"/>
                  <a:gd name="T5" fmla="*/ 7 h 47"/>
                  <a:gd name="T6" fmla="*/ 158 w 308"/>
                  <a:gd name="T7" fmla="*/ 9 h 47"/>
                  <a:gd name="T8" fmla="*/ 304 w 308"/>
                  <a:gd name="T9" fmla="*/ 13 h 47"/>
                  <a:gd name="T10" fmla="*/ 306 w 308"/>
                  <a:gd name="T11" fmla="*/ 30 h 47"/>
                  <a:gd name="T12" fmla="*/ 303 w 308"/>
                  <a:gd name="T13" fmla="*/ 34 h 47"/>
                  <a:gd name="T14" fmla="*/ 248 w 308"/>
                  <a:gd name="T15" fmla="*/ 40 h 47"/>
                  <a:gd name="T16" fmla="*/ 185 w 308"/>
                  <a:gd name="T17" fmla="*/ 42 h 47"/>
                  <a:gd name="T18" fmla="*/ 156 w 308"/>
                  <a:gd name="T19" fmla="*/ 45 h 47"/>
                  <a:gd name="T20" fmla="*/ 117 w 308"/>
                  <a:gd name="T21" fmla="*/ 40 h 47"/>
                  <a:gd name="T22" fmla="*/ 88 w 308"/>
                  <a:gd name="T23" fmla="*/ 37 h 47"/>
                  <a:gd name="T24" fmla="*/ 88 w 308"/>
                  <a:gd name="T25" fmla="*/ 37 h 47"/>
                  <a:gd name="T26" fmla="*/ 31 w 308"/>
                  <a:gd name="T27" fmla="*/ 29 h 47"/>
                  <a:gd name="T28" fmla="*/ 25 w 308"/>
                  <a:gd name="T29" fmla="*/ 31 h 47"/>
                  <a:gd name="T30" fmla="*/ 0 w 308"/>
                  <a:gd name="T31"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8" h="47">
                    <a:moveTo>
                      <a:pt x="0" y="25"/>
                    </a:moveTo>
                    <a:cubicBezTo>
                      <a:pt x="7" y="18"/>
                      <a:pt x="7" y="10"/>
                      <a:pt x="4" y="1"/>
                    </a:cubicBezTo>
                    <a:cubicBezTo>
                      <a:pt x="34" y="0"/>
                      <a:pt x="64" y="5"/>
                      <a:pt x="93" y="7"/>
                    </a:cubicBezTo>
                    <a:cubicBezTo>
                      <a:pt x="115" y="8"/>
                      <a:pt x="137" y="7"/>
                      <a:pt x="158" y="9"/>
                    </a:cubicBezTo>
                    <a:cubicBezTo>
                      <a:pt x="207" y="16"/>
                      <a:pt x="255" y="11"/>
                      <a:pt x="304" y="13"/>
                    </a:cubicBezTo>
                    <a:cubicBezTo>
                      <a:pt x="308" y="18"/>
                      <a:pt x="305" y="24"/>
                      <a:pt x="306" y="30"/>
                    </a:cubicBezTo>
                    <a:cubicBezTo>
                      <a:pt x="306" y="32"/>
                      <a:pt x="305" y="33"/>
                      <a:pt x="303" y="34"/>
                    </a:cubicBezTo>
                    <a:cubicBezTo>
                      <a:pt x="285" y="37"/>
                      <a:pt x="267" y="34"/>
                      <a:pt x="248" y="40"/>
                    </a:cubicBezTo>
                    <a:cubicBezTo>
                      <a:pt x="229" y="47"/>
                      <a:pt x="206" y="40"/>
                      <a:pt x="185" y="42"/>
                    </a:cubicBezTo>
                    <a:cubicBezTo>
                      <a:pt x="176" y="44"/>
                      <a:pt x="166" y="47"/>
                      <a:pt x="156" y="45"/>
                    </a:cubicBezTo>
                    <a:cubicBezTo>
                      <a:pt x="144" y="40"/>
                      <a:pt x="130" y="39"/>
                      <a:pt x="117" y="40"/>
                    </a:cubicBezTo>
                    <a:cubicBezTo>
                      <a:pt x="107" y="40"/>
                      <a:pt x="97" y="40"/>
                      <a:pt x="88" y="37"/>
                    </a:cubicBezTo>
                    <a:cubicBezTo>
                      <a:pt x="88" y="37"/>
                      <a:pt x="88" y="37"/>
                      <a:pt x="88" y="37"/>
                    </a:cubicBezTo>
                    <a:cubicBezTo>
                      <a:pt x="69" y="36"/>
                      <a:pt x="49" y="39"/>
                      <a:pt x="31" y="29"/>
                    </a:cubicBezTo>
                    <a:cubicBezTo>
                      <a:pt x="28" y="28"/>
                      <a:pt x="27" y="28"/>
                      <a:pt x="25" y="31"/>
                    </a:cubicBezTo>
                    <a:cubicBezTo>
                      <a:pt x="14" y="40"/>
                      <a:pt x="7" y="34"/>
                      <a:pt x="0" y="25"/>
                    </a:cubicBezTo>
                    <a:close/>
                  </a:path>
                </a:pathLst>
              </a:custGeom>
              <a:solidFill>
                <a:srgbClr val="90C2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774"/>
              <p:cNvSpPr/>
              <p:nvPr/>
            </p:nvSpPr>
            <p:spPr bwMode="auto">
              <a:xfrm>
                <a:off x="868" y="3238"/>
                <a:ext cx="38" cy="102"/>
              </a:xfrm>
              <a:custGeom>
                <a:avLst/>
                <a:gdLst>
                  <a:gd name="T0" fmla="*/ 0 w 34"/>
                  <a:gd name="T1" fmla="*/ 50 h 91"/>
                  <a:gd name="T2" fmla="*/ 5 w 34"/>
                  <a:gd name="T3" fmla="*/ 39 h 91"/>
                  <a:gd name="T4" fmla="*/ 9 w 34"/>
                  <a:gd name="T5" fmla="*/ 18 h 91"/>
                  <a:gd name="T6" fmla="*/ 25 w 34"/>
                  <a:gd name="T7" fmla="*/ 5 h 91"/>
                  <a:gd name="T8" fmla="*/ 20 w 34"/>
                  <a:gd name="T9" fmla="*/ 25 h 91"/>
                  <a:gd name="T10" fmla="*/ 22 w 34"/>
                  <a:gd name="T11" fmla="*/ 32 h 91"/>
                  <a:gd name="T12" fmla="*/ 13 w 34"/>
                  <a:gd name="T13" fmla="*/ 74 h 91"/>
                  <a:gd name="T14" fmla="*/ 5 w 34"/>
                  <a:gd name="T15" fmla="*/ 66 h 91"/>
                  <a:gd name="T16" fmla="*/ 3 w 34"/>
                  <a:gd name="T17" fmla="*/ 91 h 91"/>
                  <a:gd name="T18" fmla="*/ 1 w 34"/>
                  <a:gd name="T19" fmla="*/ 90 h 91"/>
                  <a:gd name="T20" fmla="*/ 0 w 34"/>
                  <a:gd name="T21" fmla="*/ 5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91">
                    <a:moveTo>
                      <a:pt x="0" y="50"/>
                    </a:moveTo>
                    <a:cubicBezTo>
                      <a:pt x="6" y="48"/>
                      <a:pt x="7" y="44"/>
                      <a:pt x="5" y="39"/>
                    </a:cubicBezTo>
                    <a:cubicBezTo>
                      <a:pt x="3" y="31"/>
                      <a:pt x="4" y="24"/>
                      <a:pt x="9" y="18"/>
                    </a:cubicBezTo>
                    <a:cubicBezTo>
                      <a:pt x="14" y="13"/>
                      <a:pt x="17" y="0"/>
                      <a:pt x="25" y="5"/>
                    </a:cubicBezTo>
                    <a:cubicBezTo>
                      <a:pt x="32" y="9"/>
                      <a:pt x="28" y="19"/>
                      <a:pt x="20" y="25"/>
                    </a:cubicBezTo>
                    <a:cubicBezTo>
                      <a:pt x="17" y="27"/>
                      <a:pt x="17" y="28"/>
                      <a:pt x="22" y="32"/>
                    </a:cubicBezTo>
                    <a:cubicBezTo>
                      <a:pt x="34" y="41"/>
                      <a:pt x="28" y="69"/>
                      <a:pt x="13" y="74"/>
                    </a:cubicBezTo>
                    <a:cubicBezTo>
                      <a:pt x="5" y="77"/>
                      <a:pt x="10" y="67"/>
                      <a:pt x="5" y="66"/>
                    </a:cubicBezTo>
                    <a:cubicBezTo>
                      <a:pt x="4" y="74"/>
                      <a:pt x="4" y="83"/>
                      <a:pt x="3" y="91"/>
                    </a:cubicBezTo>
                    <a:cubicBezTo>
                      <a:pt x="3" y="90"/>
                      <a:pt x="2" y="90"/>
                      <a:pt x="1" y="90"/>
                    </a:cubicBezTo>
                    <a:cubicBezTo>
                      <a:pt x="1" y="76"/>
                      <a:pt x="1" y="63"/>
                      <a:pt x="0" y="5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775"/>
              <p:cNvSpPr/>
              <p:nvPr/>
            </p:nvSpPr>
            <p:spPr bwMode="auto">
              <a:xfrm>
                <a:off x="520" y="3249"/>
                <a:ext cx="100" cy="39"/>
              </a:xfrm>
              <a:custGeom>
                <a:avLst/>
                <a:gdLst>
                  <a:gd name="T0" fmla="*/ 1 w 89"/>
                  <a:gd name="T1" fmla="*/ 12 h 34"/>
                  <a:gd name="T2" fmla="*/ 21 w 89"/>
                  <a:gd name="T3" fmla="*/ 20 h 34"/>
                  <a:gd name="T4" fmla="*/ 32 w 89"/>
                  <a:gd name="T5" fmla="*/ 10 h 34"/>
                  <a:gd name="T6" fmla="*/ 81 w 89"/>
                  <a:gd name="T7" fmla="*/ 19 h 34"/>
                  <a:gd name="T8" fmla="*/ 89 w 89"/>
                  <a:gd name="T9" fmla="*/ 24 h 34"/>
                  <a:gd name="T10" fmla="*/ 1 w 89"/>
                  <a:gd name="T11" fmla="*/ 24 h 34"/>
                  <a:gd name="T12" fmla="*/ 0 w 89"/>
                  <a:gd name="T13" fmla="*/ 22 h 34"/>
                  <a:gd name="T14" fmla="*/ 1 w 89"/>
                  <a:gd name="T15" fmla="*/ 20 h 34"/>
                  <a:gd name="T16" fmla="*/ 1 w 89"/>
                  <a:gd name="T17" fmla="*/ 1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34">
                    <a:moveTo>
                      <a:pt x="1" y="12"/>
                    </a:moveTo>
                    <a:cubicBezTo>
                      <a:pt x="7" y="15"/>
                      <a:pt x="14" y="17"/>
                      <a:pt x="21" y="20"/>
                    </a:cubicBezTo>
                    <a:cubicBezTo>
                      <a:pt x="20" y="10"/>
                      <a:pt x="17" y="0"/>
                      <a:pt x="32" y="10"/>
                    </a:cubicBezTo>
                    <a:cubicBezTo>
                      <a:pt x="47" y="20"/>
                      <a:pt x="64" y="22"/>
                      <a:pt x="81" y="19"/>
                    </a:cubicBezTo>
                    <a:cubicBezTo>
                      <a:pt x="86" y="19"/>
                      <a:pt x="89" y="18"/>
                      <a:pt x="89" y="24"/>
                    </a:cubicBezTo>
                    <a:cubicBezTo>
                      <a:pt x="60" y="34"/>
                      <a:pt x="31" y="27"/>
                      <a:pt x="1" y="24"/>
                    </a:cubicBezTo>
                    <a:cubicBezTo>
                      <a:pt x="1" y="24"/>
                      <a:pt x="0" y="23"/>
                      <a:pt x="0" y="22"/>
                    </a:cubicBezTo>
                    <a:cubicBezTo>
                      <a:pt x="0" y="21"/>
                      <a:pt x="1" y="21"/>
                      <a:pt x="1" y="20"/>
                    </a:cubicBezTo>
                    <a:cubicBezTo>
                      <a:pt x="1" y="17"/>
                      <a:pt x="1" y="15"/>
                      <a:pt x="1" y="12"/>
                    </a:cubicBezTo>
                    <a:close/>
                  </a:path>
                </a:pathLst>
              </a:custGeom>
              <a:solidFill>
                <a:srgbClr val="B7D5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776"/>
              <p:cNvSpPr/>
              <p:nvPr/>
            </p:nvSpPr>
            <p:spPr bwMode="auto">
              <a:xfrm>
                <a:off x="620" y="3271"/>
                <a:ext cx="78" cy="21"/>
              </a:xfrm>
              <a:custGeom>
                <a:avLst/>
                <a:gdLst>
                  <a:gd name="T0" fmla="*/ 0 w 69"/>
                  <a:gd name="T1" fmla="*/ 5 h 19"/>
                  <a:gd name="T2" fmla="*/ 62 w 69"/>
                  <a:gd name="T3" fmla="*/ 3 h 19"/>
                  <a:gd name="T4" fmla="*/ 68 w 69"/>
                  <a:gd name="T5" fmla="*/ 13 h 19"/>
                  <a:gd name="T6" fmla="*/ 0 w 69"/>
                  <a:gd name="T7" fmla="*/ 5 h 19"/>
                </a:gdLst>
                <a:ahLst/>
                <a:cxnLst>
                  <a:cxn ang="0">
                    <a:pos x="T0" y="T1"/>
                  </a:cxn>
                  <a:cxn ang="0">
                    <a:pos x="T2" y="T3"/>
                  </a:cxn>
                  <a:cxn ang="0">
                    <a:pos x="T4" y="T5"/>
                  </a:cxn>
                  <a:cxn ang="0">
                    <a:pos x="T6" y="T7"/>
                  </a:cxn>
                </a:cxnLst>
                <a:rect l="0" t="0" r="r" b="b"/>
                <a:pathLst>
                  <a:path w="69" h="19">
                    <a:moveTo>
                      <a:pt x="0" y="5"/>
                    </a:moveTo>
                    <a:cubicBezTo>
                      <a:pt x="21" y="0"/>
                      <a:pt x="42" y="7"/>
                      <a:pt x="62" y="3"/>
                    </a:cubicBezTo>
                    <a:cubicBezTo>
                      <a:pt x="69" y="1"/>
                      <a:pt x="67" y="9"/>
                      <a:pt x="68" y="13"/>
                    </a:cubicBezTo>
                    <a:cubicBezTo>
                      <a:pt x="46" y="9"/>
                      <a:pt x="21" y="19"/>
                      <a:pt x="0" y="5"/>
                    </a:cubicBezTo>
                    <a:close/>
                  </a:path>
                </a:pathLst>
              </a:custGeom>
              <a:solidFill>
                <a:srgbClr val="B7D5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777"/>
              <p:cNvSpPr/>
              <p:nvPr/>
            </p:nvSpPr>
            <p:spPr bwMode="auto">
              <a:xfrm>
                <a:off x="825" y="3270"/>
                <a:ext cx="42" cy="24"/>
              </a:xfrm>
              <a:custGeom>
                <a:avLst/>
                <a:gdLst>
                  <a:gd name="T0" fmla="*/ 37 w 37"/>
                  <a:gd name="T1" fmla="*/ 3 h 22"/>
                  <a:gd name="T2" fmla="*/ 37 w 37"/>
                  <a:gd name="T3" fmla="*/ 22 h 22"/>
                  <a:gd name="T4" fmla="*/ 25 w 37"/>
                  <a:gd name="T5" fmla="*/ 16 h 22"/>
                  <a:gd name="T6" fmla="*/ 0 w 37"/>
                  <a:gd name="T7" fmla="*/ 11 h 22"/>
                  <a:gd name="T8" fmla="*/ 33 w 37"/>
                  <a:gd name="T9" fmla="*/ 3 h 22"/>
                  <a:gd name="T10" fmla="*/ 34 w 37"/>
                  <a:gd name="T11" fmla="*/ 2 h 22"/>
                  <a:gd name="T12" fmla="*/ 37 w 37"/>
                  <a:gd name="T13" fmla="*/ 3 h 22"/>
                </a:gdLst>
                <a:ahLst/>
                <a:cxnLst>
                  <a:cxn ang="0">
                    <a:pos x="T0" y="T1"/>
                  </a:cxn>
                  <a:cxn ang="0">
                    <a:pos x="T2" y="T3"/>
                  </a:cxn>
                  <a:cxn ang="0">
                    <a:pos x="T4" y="T5"/>
                  </a:cxn>
                  <a:cxn ang="0">
                    <a:pos x="T6" y="T7"/>
                  </a:cxn>
                  <a:cxn ang="0">
                    <a:pos x="T8" y="T9"/>
                  </a:cxn>
                  <a:cxn ang="0">
                    <a:pos x="T10" y="T11"/>
                  </a:cxn>
                  <a:cxn ang="0">
                    <a:pos x="T12" y="T13"/>
                  </a:cxn>
                </a:cxnLst>
                <a:rect l="0" t="0" r="r" b="b"/>
                <a:pathLst>
                  <a:path w="37" h="22">
                    <a:moveTo>
                      <a:pt x="37" y="3"/>
                    </a:moveTo>
                    <a:cubicBezTo>
                      <a:pt x="37" y="9"/>
                      <a:pt x="37" y="16"/>
                      <a:pt x="37" y="22"/>
                    </a:cubicBezTo>
                    <a:cubicBezTo>
                      <a:pt x="34" y="18"/>
                      <a:pt x="32" y="13"/>
                      <a:pt x="25" y="16"/>
                    </a:cubicBezTo>
                    <a:cubicBezTo>
                      <a:pt x="18" y="19"/>
                      <a:pt x="11" y="19"/>
                      <a:pt x="0" y="11"/>
                    </a:cubicBezTo>
                    <a:cubicBezTo>
                      <a:pt x="16" y="14"/>
                      <a:pt x="24" y="8"/>
                      <a:pt x="33" y="3"/>
                    </a:cubicBezTo>
                    <a:cubicBezTo>
                      <a:pt x="33" y="3"/>
                      <a:pt x="34" y="2"/>
                      <a:pt x="34" y="2"/>
                    </a:cubicBezTo>
                    <a:cubicBezTo>
                      <a:pt x="36" y="0"/>
                      <a:pt x="37" y="1"/>
                      <a:pt x="37" y="3"/>
                    </a:cubicBezTo>
                    <a:close/>
                  </a:path>
                </a:pathLst>
              </a:custGeom>
              <a:solidFill>
                <a:srgbClr val="90C2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778"/>
              <p:cNvSpPr/>
              <p:nvPr/>
            </p:nvSpPr>
            <p:spPr bwMode="auto">
              <a:xfrm>
                <a:off x="472" y="3270"/>
                <a:ext cx="49" cy="13"/>
              </a:xfrm>
              <a:custGeom>
                <a:avLst/>
                <a:gdLst>
                  <a:gd name="T0" fmla="*/ 0 w 44"/>
                  <a:gd name="T1" fmla="*/ 6 h 12"/>
                  <a:gd name="T2" fmla="*/ 16 w 44"/>
                  <a:gd name="T3" fmla="*/ 6 h 12"/>
                  <a:gd name="T4" fmla="*/ 44 w 44"/>
                  <a:gd name="T5" fmla="*/ 6 h 12"/>
                  <a:gd name="T6" fmla="*/ 44 w 44"/>
                  <a:gd name="T7" fmla="*/ 6 h 12"/>
                  <a:gd name="T8" fmla="*/ 0 w 44"/>
                  <a:gd name="T9" fmla="*/ 6 h 12"/>
                </a:gdLst>
                <a:ahLst/>
                <a:cxnLst>
                  <a:cxn ang="0">
                    <a:pos x="T0" y="T1"/>
                  </a:cxn>
                  <a:cxn ang="0">
                    <a:pos x="T2" y="T3"/>
                  </a:cxn>
                  <a:cxn ang="0">
                    <a:pos x="T4" y="T5"/>
                  </a:cxn>
                  <a:cxn ang="0">
                    <a:pos x="T6" y="T7"/>
                  </a:cxn>
                  <a:cxn ang="0">
                    <a:pos x="T8" y="T9"/>
                  </a:cxn>
                </a:cxnLst>
                <a:rect l="0" t="0" r="r" b="b"/>
                <a:pathLst>
                  <a:path w="44" h="12">
                    <a:moveTo>
                      <a:pt x="0" y="6"/>
                    </a:moveTo>
                    <a:cubicBezTo>
                      <a:pt x="5" y="6"/>
                      <a:pt x="11" y="6"/>
                      <a:pt x="16" y="6"/>
                    </a:cubicBezTo>
                    <a:cubicBezTo>
                      <a:pt x="25" y="0"/>
                      <a:pt x="35" y="4"/>
                      <a:pt x="44" y="6"/>
                    </a:cubicBezTo>
                    <a:cubicBezTo>
                      <a:pt x="44" y="6"/>
                      <a:pt x="44" y="6"/>
                      <a:pt x="44" y="6"/>
                    </a:cubicBezTo>
                    <a:cubicBezTo>
                      <a:pt x="29" y="12"/>
                      <a:pt x="15" y="12"/>
                      <a:pt x="0" y="6"/>
                    </a:cubicBezTo>
                    <a:close/>
                  </a:path>
                </a:pathLst>
              </a:custGeom>
              <a:solidFill>
                <a:srgbClr val="B7D5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779"/>
              <p:cNvSpPr/>
              <p:nvPr/>
            </p:nvSpPr>
            <p:spPr bwMode="auto">
              <a:xfrm>
                <a:off x="936" y="614"/>
                <a:ext cx="194" cy="214"/>
              </a:xfrm>
              <a:custGeom>
                <a:avLst/>
                <a:gdLst>
                  <a:gd name="T0" fmla="*/ 19 w 172"/>
                  <a:gd name="T1" fmla="*/ 10 h 191"/>
                  <a:gd name="T2" fmla="*/ 108 w 172"/>
                  <a:gd name="T3" fmla="*/ 106 h 191"/>
                  <a:gd name="T4" fmla="*/ 171 w 172"/>
                  <a:gd name="T5" fmla="*/ 186 h 191"/>
                  <a:gd name="T6" fmla="*/ 167 w 172"/>
                  <a:gd name="T7" fmla="*/ 190 h 191"/>
                  <a:gd name="T8" fmla="*/ 28 w 172"/>
                  <a:gd name="T9" fmla="*/ 43 h 191"/>
                  <a:gd name="T10" fmla="*/ 18 w 172"/>
                  <a:gd name="T11" fmla="*/ 20 h 191"/>
                  <a:gd name="T12" fmla="*/ 0 w 172"/>
                  <a:gd name="T13" fmla="*/ 4 h 191"/>
                  <a:gd name="T14" fmla="*/ 19 w 172"/>
                  <a:gd name="T15" fmla="*/ 10 h 1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191">
                    <a:moveTo>
                      <a:pt x="19" y="10"/>
                    </a:moveTo>
                    <a:cubicBezTo>
                      <a:pt x="40" y="50"/>
                      <a:pt x="74" y="78"/>
                      <a:pt x="108" y="106"/>
                    </a:cubicBezTo>
                    <a:cubicBezTo>
                      <a:pt x="134" y="128"/>
                      <a:pt x="153" y="157"/>
                      <a:pt x="171" y="186"/>
                    </a:cubicBezTo>
                    <a:cubicBezTo>
                      <a:pt x="172" y="190"/>
                      <a:pt x="171" y="191"/>
                      <a:pt x="167" y="190"/>
                    </a:cubicBezTo>
                    <a:cubicBezTo>
                      <a:pt x="133" y="130"/>
                      <a:pt x="76" y="91"/>
                      <a:pt x="28" y="43"/>
                    </a:cubicBezTo>
                    <a:cubicBezTo>
                      <a:pt x="23" y="38"/>
                      <a:pt x="4" y="35"/>
                      <a:pt x="18" y="20"/>
                    </a:cubicBezTo>
                    <a:cubicBezTo>
                      <a:pt x="13" y="15"/>
                      <a:pt x="7" y="10"/>
                      <a:pt x="0" y="4"/>
                    </a:cubicBezTo>
                    <a:cubicBezTo>
                      <a:pt x="11" y="0"/>
                      <a:pt x="13" y="10"/>
                      <a:pt x="19" y="10"/>
                    </a:cubicBezTo>
                    <a:close/>
                  </a:path>
                </a:pathLst>
              </a:custGeom>
              <a:solidFill>
                <a:srgbClr val="7C5D4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780"/>
              <p:cNvSpPr/>
              <p:nvPr/>
            </p:nvSpPr>
            <p:spPr bwMode="auto">
              <a:xfrm>
                <a:off x="780" y="612"/>
                <a:ext cx="189" cy="164"/>
              </a:xfrm>
              <a:custGeom>
                <a:avLst/>
                <a:gdLst>
                  <a:gd name="T0" fmla="*/ 4 w 168"/>
                  <a:gd name="T1" fmla="*/ 0 h 146"/>
                  <a:gd name="T2" fmla="*/ 98 w 168"/>
                  <a:gd name="T3" fmla="*/ 73 h 146"/>
                  <a:gd name="T4" fmla="*/ 78 w 168"/>
                  <a:gd name="T5" fmla="*/ 43 h 146"/>
                  <a:gd name="T6" fmla="*/ 168 w 168"/>
                  <a:gd name="T7" fmla="*/ 146 h 146"/>
                  <a:gd name="T8" fmla="*/ 129 w 168"/>
                  <a:gd name="T9" fmla="*/ 104 h 146"/>
                  <a:gd name="T10" fmla="*/ 96 w 168"/>
                  <a:gd name="T11" fmla="*/ 81 h 146"/>
                  <a:gd name="T12" fmla="*/ 59 w 168"/>
                  <a:gd name="T13" fmla="*/ 56 h 146"/>
                  <a:gd name="T14" fmla="*/ 0 w 168"/>
                  <a:gd name="T15" fmla="*/ 4 h 146"/>
                  <a:gd name="T16" fmla="*/ 4 w 168"/>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8" h="146">
                    <a:moveTo>
                      <a:pt x="4" y="0"/>
                    </a:moveTo>
                    <a:cubicBezTo>
                      <a:pt x="36" y="22"/>
                      <a:pt x="59" y="55"/>
                      <a:pt x="98" y="73"/>
                    </a:cubicBezTo>
                    <a:cubicBezTo>
                      <a:pt x="93" y="61"/>
                      <a:pt x="79" y="57"/>
                      <a:pt x="78" y="43"/>
                    </a:cubicBezTo>
                    <a:cubicBezTo>
                      <a:pt x="112" y="76"/>
                      <a:pt x="145" y="107"/>
                      <a:pt x="168" y="146"/>
                    </a:cubicBezTo>
                    <a:cubicBezTo>
                      <a:pt x="155" y="132"/>
                      <a:pt x="143" y="116"/>
                      <a:pt x="129" y="104"/>
                    </a:cubicBezTo>
                    <a:cubicBezTo>
                      <a:pt x="120" y="95"/>
                      <a:pt x="117" y="79"/>
                      <a:pt x="96" y="81"/>
                    </a:cubicBezTo>
                    <a:cubicBezTo>
                      <a:pt x="84" y="82"/>
                      <a:pt x="71" y="65"/>
                      <a:pt x="59" y="56"/>
                    </a:cubicBezTo>
                    <a:cubicBezTo>
                      <a:pt x="39" y="39"/>
                      <a:pt x="20" y="21"/>
                      <a:pt x="0" y="4"/>
                    </a:cubicBezTo>
                    <a:cubicBezTo>
                      <a:pt x="2" y="3"/>
                      <a:pt x="3" y="1"/>
                      <a:pt x="4" y="0"/>
                    </a:cubicBezTo>
                    <a:close/>
                  </a:path>
                </a:pathLst>
              </a:custGeom>
              <a:solidFill>
                <a:srgbClr val="7053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781"/>
              <p:cNvSpPr/>
              <p:nvPr/>
            </p:nvSpPr>
            <p:spPr bwMode="auto">
              <a:xfrm>
                <a:off x="953" y="717"/>
                <a:ext cx="150" cy="208"/>
              </a:xfrm>
              <a:custGeom>
                <a:avLst/>
                <a:gdLst>
                  <a:gd name="T0" fmla="*/ 0 w 133"/>
                  <a:gd name="T1" fmla="*/ 6 h 185"/>
                  <a:gd name="T2" fmla="*/ 0 w 133"/>
                  <a:gd name="T3" fmla="*/ 0 h 185"/>
                  <a:gd name="T4" fmla="*/ 82 w 133"/>
                  <a:gd name="T5" fmla="*/ 89 h 185"/>
                  <a:gd name="T6" fmla="*/ 131 w 133"/>
                  <a:gd name="T7" fmla="*/ 175 h 185"/>
                  <a:gd name="T8" fmla="*/ 130 w 133"/>
                  <a:gd name="T9" fmla="*/ 185 h 185"/>
                  <a:gd name="T10" fmla="*/ 108 w 133"/>
                  <a:gd name="T11" fmla="*/ 140 h 185"/>
                  <a:gd name="T12" fmla="*/ 68 w 133"/>
                  <a:gd name="T13" fmla="*/ 84 h 185"/>
                  <a:gd name="T14" fmla="*/ 0 w 133"/>
                  <a:gd name="T15" fmla="*/ 6 h 1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185">
                    <a:moveTo>
                      <a:pt x="0" y="6"/>
                    </a:moveTo>
                    <a:cubicBezTo>
                      <a:pt x="0" y="4"/>
                      <a:pt x="0" y="2"/>
                      <a:pt x="0" y="0"/>
                    </a:cubicBezTo>
                    <a:cubicBezTo>
                      <a:pt x="32" y="25"/>
                      <a:pt x="52" y="62"/>
                      <a:pt x="82" y="89"/>
                    </a:cubicBezTo>
                    <a:cubicBezTo>
                      <a:pt x="108" y="113"/>
                      <a:pt x="115" y="146"/>
                      <a:pt x="131" y="175"/>
                    </a:cubicBezTo>
                    <a:cubicBezTo>
                      <a:pt x="132" y="178"/>
                      <a:pt x="133" y="182"/>
                      <a:pt x="130" y="185"/>
                    </a:cubicBezTo>
                    <a:cubicBezTo>
                      <a:pt x="122" y="170"/>
                      <a:pt x="114" y="155"/>
                      <a:pt x="108" y="140"/>
                    </a:cubicBezTo>
                    <a:cubicBezTo>
                      <a:pt x="98" y="118"/>
                      <a:pt x="83" y="101"/>
                      <a:pt x="68" y="84"/>
                    </a:cubicBezTo>
                    <a:cubicBezTo>
                      <a:pt x="46" y="57"/>
                      <a:pt x="23" y="32"/>
                      <a:pt x="0" y="6"/>
                    </a:cubicBezTo>
                    <a:close/>
                  </a:path>
                </a:pathLst>
              </a:custGeom>
              <a:solidFill>
                <a:srgbClr val="57402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782"/>
              <p:cNvSpPr/>
              <p:nvPr/>
            </p:nvSpPr>
            <p:spPr bwMode="auto">
              <a:xfrm>
                <a:off x="959" y="675"/>
                <a:ext cx="167" cy="187"/>
              </a:xfrm>
              <a:custGeom>
                <a:avLst/>
                <a:gdLst>
                  <a:gd name="T0" fmla="*/ 0 w 149"/>
                  <a:gd name="T1" fmla="*/ 0 h 167"/>
                  <a:gd name="T2" fmla="*/ 149 w 149"/>
                  <a:gd name="T3" fmla="*/ 167 h 167"/>
                  <a:gd name="T4" fmla="*/ 0 w 149"/>
                  <a:gd name="T5" fmla="*/ 0 h 167"/>
                </a:gdLst>
                <a:ahLst/>
                <a:cxnLst>
                  <a:cxn ang="0">
                    <a:pos x="T0" y="T1"/>
                  </a:cxn>
                  <a:cxn ang="0">
                    <a:pos x="T2" y="T3"/>
                  </a:cxn>
                  <a:cxn ang="0">
                    <a:pos x="T4" y="T5"/>
                  </a:cxn>
                </a:cxnLst>
                <a:rect l="0" t="0" r="r" b="b"/>
                <a:pathLst>
                  <a:path w="149" h="167">
                    <a:moveTo>
                      <a:pt x="0" y="0"/>
                    </a:moveTo>
                    <a:cubicBezTo>
                      <a:pt x="63" y="44"/>
                      <a:pt x="110" y="102"/>
                      <a:pt x="149" y="167"/>
                    </a:cubicBezTo>
                    <a:cubicBezTo>
                      <a:pt x="104" y="107"/>
                      <a:pt x="59" y="47"/>
                      <a:pt x="0" y="0"/>
                    </a:cubicBezTo>
                    <a:close/>
                  </a:path>
                </a:pathLst>
              </a:custGeom>
              <a:solidFill>
                <a:srgbClr val="5E43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783"/>
              <p:cNvSpPr/>
              <p:nvPr/>
            </p:nvSpPr>
            <p:spPr bwMode="auto">
              <a:xfrm>
                <a:off x="1116" y="823"/>
                <a:ext cx="45" cy="54"/>
              </a:xfrm>
              <a:custGeom>
                <a:avLst/>
                <a:gdLst>
                  <a:gd name="T0" fmla="*/ 7 w 40"/>
                  <a:gd name="T1" fmla="*/ 4 h 48"/>
                  <a:gd name="T2" fmla="*/ 11 w 40"/>
                  <a:gd name="T3" fmla="*/ 0 h 48"/>
                  <a:gd name="T4" fmla="*/ 35 w 40"/>
                  <a:gd name="T5" fmla="*/ 48 h 48"/>
                  <a:gd name="T6" fmla="*/ 21 w 40"/>
                  <a:gd name="T7" fmla="*/ 36 h 48"/>
                  <a:gd name="T8" fmla="*/ 7 w 40"/>
                  <a:gd name="T9" fmla="*/ 4 h 48"/>
                </a:gdLst>
                <a:ahLst/>
                <a:cxnLst>
                  <a:cxn ang="0">
                    <a:pos x="T0" y="T1"/>
                  </a:cxn>
                  <a:cxn ang="0">
                    <a:pos x="T2" y="T3"/>
                  </a:cxn>
                  <a:cxn ang="0">
                    <a:pos x="T4" y="T5"/>
                  </a:cxn>
                  <a:cxn ang="0">
                    <a:pos x="T6" y="T7"/>
                  </a:cxn>
                  <a:cxn ang="0">
                    <a:pos x="T8" y="T9"/>
                  </a:cxn>
                </a:cxnLst>
                <a:rect l="0" t="0" r="r" b="b"/>
                <a:pathLst>
                  <a:path w="40" h="48">
                    <a:moveTo>
                      <a:pt x="7" y="4"/>
                    </a:moveTo>
                    <a:cubicBezTo>
                      <a:pt x="8" y="3"/>
                      <a:pt x="10" y="1"/>
                      <a:pt x="11" y="0"/>
                    </a:cubicBezTo>
                    <a:cubicBezTo>
                      <a:pt x="22" y="15"/>
                      <a:pt x="40" y="26"/>
                      <a:pt x="35" y="48"/>
                    </a:cubicBezTo>
                    <a:cubicBezTo>
                      <a:pt x="30" y="44"/>
                      <a:pt x="29" y="36"/>
                      <a:pt x="21" y="36"/>
                    </a:cubicBezTo>
                    <a:cubicBezTo>
                      <a:pt x="16" y="25"/>
                      <a:pt x="0" y="19"/>
                      <a:pt x="7" y="4"/>
                    </a:cubicBezTo>
                    <a:close/>
                  </a:path>
                </a:pathLst>
              </a:custGeom>
              <a:solidFill>
                <a:srgbClr val="9D7D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784"/>
              <p:cNvSpPr/>
              <p:nvPr/>
            </p:nvSpPr>
            <p:spPr bwMode="auto">
              <a:xfrm>
                <a:off x="910" y="641"/>
                <a:ext cx="41" cy="45"/>
              </a:xfrm>
              <a:custGeom>
                <a:avLst/>
                <a:gdLst>
                  <a:gd name="T0" fmla="*/ 33 w 36"/>
                  <a:gd name="T1" fmla="*/ 39 h 40"/>
                  <a:gd name="T2" fmla="*/ 1 w 36"/>
                  <a:gd name="T3" fmla="*/ 3 h 40"/>
                  <a:gd name="T4" fmla="*/ 4 w 36"/>
                  <a:gd name="T5" fmla="*/ 1 h 40"/>
                  <a:gd name="T6" fmla="*/ 35 w 36"/>
                  <a:gd name="T7" fmla="*/ 37 h 40"/>
                  <a:gd name="T8" fmla="*/ 33 w 36"/>
                  <a:gd name="T9" fmla="*/ 39 h 40"/>
                </a:gdLst>
                <a:ahLst/>
                <a:cxnLst>
                  <a:cxn ang="0">
                    <a:pos x="T0" y="T1"/>
                  </a:cxn>
                  <a:cxn ang="0">
                    <a:pos x="T2" y="T3"/>
                  </a:cxn>
                  <a:cxn ang="0">
                    <a:pos x="T4" y="T5"/>
                  </a:cxn>
                  <a:cxn ang="0">
                    <a:pos x="T6" y="T7"/>
                  </a:cxn>
                  <a:cxn ang="0">
                    <a:pos x="T8" y="T9"/>
                  </a:cxn>
                </a:cxnLst>
                <a:rect l="0" t="0" r="r" b="b"/>
                <a:pathLst>
                  <a:path w="36" h="40">
                    <a:moveTo>
                      <a:pt x="33" y="39"/>
                    </a:moveTo>
                    <a:cubicBezTo>
                      <a:pt x="21" y="28"/>
                      <a:pt x="9" y="18"/>
                      <a:pt x="1" y="3"/>
                    </a:cubicBezTo>
                    <a:cubicBezTo>
                      <a:pt x="0" y="1"/>
                      <a:pt x="1" y="0"/>
                      <a:pt x="4" y="1"/>
                    </a:cubicBezTo>
                    <a:cubicBezTo>
                      <a:pt x="14" y="13"/>
                      <a:pt x="25" y="25"/>
                      <a:pt x="35" y="37"/>
                    </a:cubicBezTo>
                    <a:cubicBezTo>
                      <a:pt x="36" y="39"/>
                      <a:pt x="35" y="40"/>
                      <a:pt x="33" y="39"/>
                    </a:cubicBezTo>
                    <a:close/>
                  </a:path>
                </a:pathLst>
              </a:custGeom>
              <a:solidFill>
                <a:srgbClr val="695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785"/>
              <p:cNvSpPr/>
              <p:nvPr/>
            </p:nvSpPr>
            <p:spPr bwMode="auto">
              <a:xfrm>
                <a:off x="891" y="617"/>
                <a:ext cx="24" cy="27"/>
              </a:xfrm>
              <a:custGeom>
                <a:avLst/>
                <a:gdLst>
                  <a:gd name="T0" fmla="*/ 18 w 21"/>
                  <a:gd name="T1" fmla="*/ 24 h 24"/>
                  <a:gd name="T2" fmla="*/ 0 w 21"/>
                  <a:gd name="T3" fmla="*/ 0 h 24"/>
                  <a:gd name="T4" fmla="*/ 21 w 21"/>
                  <a:gd name="T5" fmla="*/ 22 h 24"/>
                  <a:gd name="T6" fmla="*/ 18 w 21"/>
                  <a:gd name="T7" fmla="*/ 24 h 24"/>
                </a:gdLst>
                <a:ahLst/>
                <a:cxnLst>
                  <a:cxn ang="0">
                    <a:pos x="T0" y="T1"/>
                  </a:cxn>
                  <a:cxn ang="0">
                    <a:pos x="T2" y="T3"/>
                  </a:cxn>
                  <a:cxn ang="0">
                    <a:pos x="T4" y="T5"/>
                  </a:cxn>
                  <a:cxn ang="0">
                    <a:pos x="T6" y="T7"/>
                  </a:cxn>
                </a:cxnLst>
                <a:rect l="0" t="0" r="r" b="b"/>
                <a:pathLst>
                  <a:path w="21" h="24">
                    <a:moveTo>
                      <a:pt x="18" y="24"/>
                    </a:moveTo>
                    <a:cubicBezTo>
                      <a:pt x="10" y="17"/>
                      <a:pt x="3" y="10"/>
                      <a:pt x="0" y="0"/>
                    </a:cubicBezTo>
                    <a:cubicBezTo>
                      <a:pt x="9" y="5"/>
                      <a:pt x="15" y="13"/>
                      <a:pt x="21" y="22"/>
                    </a:cubicBezTo>
                    <a:cubicBezTo>
                      <a:pt x="20" y="23"/>
                      <a:pt x="19" y="23"/>
                      <a:pt x="18" y="24"/>
                    </a:cubicBezTo>
                    <a:close/>
                  </a:path>
                </a:pathLst>
              </a:custGeom>
              <a:solidFill>
                <a:srgbClr val="654B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786"/>
              <p:cNvSpPr/>
              <p:nvPr/>
            </p:nvSpPr>
            <p:spPr bwMode="auto">
              <a:xfrm>
                <a:off x="947" y="682"/>
                <a:ext cx="25" cy="30"/>
              </a:xfrm>
              <a:custGeom>
                <a:avLst/>
                <a:gdLst>
                  <a:gd name="T0" fmla="*/ 2 w 22"/>
                  <a:gd name="T1" fmla="*/ 0 h 26"/>
                  <a:gd name="T2" fmla="*/ 22 w 22"/>
                  <a:gd name="T3" fmla="*/ 26 h 26"/>
                  <a:gd name="T4" fmla="*/ 0 w 22"/>
                  <a:gd name="T5" fmla="*/ 2 h 26"/>
                  <a:gd name="T6" fmla="*/ 2 w 22"/>
                  <a:gd name="T7" fmla="*/ 0 h 26"/>
                </a:gdLst>
                <a:ahLst/>
                <a:cxnLst>
                  <a:cxn ang="0">
                    <a:pos x="T0" y="T1"/>
                  </a:cxn>
                  <a:cxn ang="0">
                    <a:pos x="T2" y="T3"/>
                  </a:cxn>
                  <a:cxn ang="0">
                    <a:pos x="T4" y="T5"/>
                  </a:cxn>
                  <a:cxn ang="0">
                    <a:pos x="T6" y="T7"/>
                  </a:cxn>
                </a:cxnLst>
                <a:rect l="0" t="0" r="r" b="b"/>
                <a:pathLst>
                  <a:path w="22" h="26">
                    <a:moveTo>
                      <a:pt x="2" y="0"/>
                    </a:moveTo>
                    <a:cubicBezTo>
                      <a:pt x="9" y="6"/>
                      <a:pt x="17" y="12"/>
                      <a:pt x="22" y="26"/>
                    </a:cubicBezTo>
                    <a:cubicBezTo>
                      <a:pt x="10" y="18"/>
                      <a:pt x="5" y="10"/>
                      <a:pt x="0" y="2"/>
                    </a:cubicBezTo>
                    <a:cubicBezTo>
                      <a:pt x="1" y="1"/>
                      <a:pt x="1" y="0"/>
                      <a:pt x="2" y="0"/>
                    </a:cubicBezTo>
                    <a:close/>
                  </a:path>
                </a:pathLst>
              </a:custGeom>
              <a:solidFill>
                <a:srgbClr val="695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787"/>
              <p:cNvSpPr/>
              <p:nvPr/>
            </p:nvSpPr>
            <p:spPr bwMode="auto">
              <a:xfrm>
                <a:off x="1788" y="539"/>
                <a:ext cx="84" cy="337"/>
              </a:xfrm>
              <a:custGeom>
                <a:avLst/>
                <a:gdLst>
                  <a:gd name="T0" fmla="*/ 68 w 75"/>
                  <a:gd name="T1" fmla="*/ 0 h 300"/>
                  <a:gd name="T2" fmla="*/ 72 w 75"/>
                  <a:gd name="T3" fmla="*/ 1 h 300"/>
                  <a:gd name="T4" fmla="*/ 73 w 75"/>
                  <a:gd name="T5" fmla="*/ 29 h 300"/>
                  <a:gd name="T6" fmla="*/ 41 w 75"/>
                  <a:gd name="T7" fmla="*/ 142 h 300"/>
                  <a:gd name="T8" fmla="*/ 21 w 75"/>
                  <a:gd name="T9" fmla="*/ 213 h 300"/>
                  <a:gd name="T10" fmla="*/ 9 w 75"/>
                  <a:gd name="T11" fmla="*/ 279 h 300"/>
                  <a:gd name="T12" fmla="*/ 2 w 75"/>
                  <a:gd name="T13" fmla="*/ 300 h 300"/>
                  <a:gd name="T14" fmla="*/ 11 w 75"/>
                  <a:gd name="T15" fmla="*/ 222 h 300"/>
                  <a:gd name="T16" fmla="*/ 33 w 75"/>
                  <a:gd name="T17" fmla="*/ 125 h 300"/>
                  <a:gd name="T18" fmla="*/ 63 w 75"/>
                  <a:gd name="T19" fmla="*/ 46 h 300"/>
                  <a:gd name="T20" fmla="*/ 62 w 75"/>
                  <a:gd name="T21" fmla="*/ 30 h 300"/>
                  <a:gd name="T22" fmla="*/ 65 w 75"/>
                  <a:gd name="T23" fmla="*/ 1 h 300"/>
                  <a:gd name="T24" fmla="*/ 68 w 75"/>
                  <a:gd name="T25"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5" h="300">
                    <a:moveTo>
                      <a:pt x="68" y="0"/>
                    </a:moveTo>
                    <a:cubicBezTo>
                      <a:pt x="69" y="1"/>
                      <a:pt x="71" y="1"/>
                      <a:pt x="72" y="1"/>
                    </a:cubicBezTo>
                    <a:cubicBezTo>
                      <a:pt x="75" y="10"/>
                      <a:pt x="65" y="20"/>
                      <a:pt x="73" y="29"/>
                    </a:cubicBezTo>
                    <a:cubicBezTo>
                      <a:pt x="65" y="68"/>
                      <a:pt x="52" y="105"/>
                      <a:pt x="41" y="142"/>
                    </a:cubicBezTo>
                    <a:cubicBezTo>
                      <a:pt x="33" y="165"/>
                      <a:pt x="29" y="189"/>
                      <a:pt x="21" y="213"/>
                    </a:cubicBezTo>
                    <a:cubicBezTo>
                      <a:pt x="15" y="234"/>
                      <a:pt x="9" y="256"/>
                      <a:pt x="9" y="279"/>
                    </a:cubicBezTo>
                    <a:cubicBezTo>
                      <a:pt x="9" y="286"/>
                      <a:pt x="6" y="293"/>
                      <a:pt x="2" y="300"/>
                    </a:cubicBezTo>
                    <a:cubicBezTo>
                      <a:pt x="0" y="273"/>
                      <a:pt x="4" y="248"/>
                      <a:pt x="11" y="222"/>
                    </a:cubicBezTo>
                    <a:cubicBezTo>
                      <a:pt x="21" y="190"/>
                      <a:pt x="26" y="157"/>
                      <a:pt x="33" y="125"/>
                    </a:cubicBezTo>
                    <a:cubicBezTo>
                      <a:pt x="40" y="98"/>
                      <a:pt x="60" y="75"/>
                      <a:pt x="63" y="46"/>
                    </a:cubicBezTo>
                    <a:cubicBezTo>
                      <a:pt x="64" y="40"/>
                      <a:pt x="66" y="35"/>
                      <a:pt x="62" y="30"/>
                    </a:cubicBezTo>
                    <a:cubicBezTo>
                      <a:pt x="61" y="20"/>
                      <a:pt x="61" y="10"/>
                      <a:pt x="65" y="1"/>
                    </a:cubicBezTo>
                    <a:cubicBezTo>
                      <a:pt x="66" y="1"/>
                      <a:pt x="67" y="0"/>
                      <a:pt x="68" y="0"/>
                    </a:cubicBezTo>
                    <a:close/>
                  </a:path>
                </a:pathLst>
              </a:custGeom>
              <a:solidFill>
                <a:srgbClr val="7155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788"/>
              <p:cNvSpPr/>
              <p:nvPr/>
            </p:nvSpPr>
            <p:spPr bwMode="auto">
              <a:xfrm>
                <a:off x="1804" y="531"/>
                <a:ext cx="94" cy="321"/>
              </a:xfrm>
              <a:custGeom>
                <a:avLst/>
                <a:gdLst>
                  <a:gd name="T0" fmla="*/ 83 w 84"/>
                  <a:gd name="T1" fmla="*/ 8 h 286"/>
                  <a:gd name="T2" fmla="*/ 80 w 84"/>
                  <a:gd name="T3" fmla="*/ 21 h 286"/>
                  <a:gd name="T4" fmla="*/ 60 w 84"/>
                  <a:gd name="T5" fmla="*/ 104 h 286"/>
                  <a:gd name="T6" fmla="*/ 21 w 84"/>
                  <a:gd name="T7" fmla="*/ 238 h 286"/>
                  <a:gd name="T8" fmla="*/ 0 w 84"/>
                  <a:gd name="T9" fmla="*/ 286 h 286"/>
                  <a:gd name="T10" fmla="*/ 29 w 84"/>
                  <a:gd name="T11" fmla="*/ 185 h 286"/>
                  <a:gd name="T12" fmla="*/ 69 w 84"/>
                  <a:gd name="T13" fmla="*/ 46 h 286"/>
                  <a:gd name="T14" fmla="*/ 76 w 84"/>
                  <a:gd name="T15" fmla="*/ 6 h 286"/>
                  <a:gd name="T16" fmla="*/ 83 w 84"/>
                  <a:gd name="T17" fmla="*/ 2 h 286"/>
                  <a:gd name="T18" fmla="*/ 83 w 84"/>
                  <a:gd name="T19" fmla="*/ 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286">
                    <a:moveTo>
                      <a:pt x="83" y="8"/>
                    </a:moveTo>
                    <a:cubicBezTo>
                      <a:pt x="78" y="11"/>
                      <a:pt x="79" y="16"/>
                      <a:pt x="80" y="21"/>
                    </a:cubicBezTo>
                    <a:cubicBezTo>
                      <a:pt x="76" y="49"/>
                      <a:pt x="70" y="77"/>
                      <a:pt x="60" y="104"/>
                    </a:cubicBezTo>
                    <a:cubicBezTo>
                      <a:pt x="44" y="148"/>
                      <a:pt x="37" y="194"/>
                      <a:pt x="21" y="238"/>
                    </a:cubicBezTo>
                    <a:cubicBezTo>
                      <a:pt x="15" y="254"/>
                      <a:pt x="18" y="273"/>
                      <a:pt x="0" y="286"/>
                    </a:cubicBezTo>
                    <a:cubicBezTo>
                      <a:pt x="6" y="251"/>
                      <a:pt x="21" y="219"/>
                      <a:pt x="29" y="185"/>
                    </a:cubicBezTo>
                    <a:cubicBezTo>
                      <a:pt x="39" y="138"/>
                      <a:pt x="60" y="93"/>
                      <a:pt x="69" y="46"/>
                    </a:cubicBezTo>
                    <a:cubicBezTo>
                      <a:pt x="72" y="33"/>
                      <a:pt x="73" y="19"/>
                      <a:pt x="76" y="6"/>
                    </a:cubicBezTo>
                    <a:cubicBezTo>
                      <a:pt x="76" y="3"/>
                      <a:pt x="78" y="0"/>
                      <a:pt x="83" y="2"/>
                    </a:cubicBezTo>
                    <a:cubicBezTo>
                      <a:pt x="84" y="3"/>
                      <a:pt x="83" y="6"/>
                      <a:pt x="83" y="8"/>
                    </a:cubicBezTo>
                    <a:close/>
                  </a:path>
                </a:pathLst>
              </a:custGeom>
              <a:solidFill>
                <a:srgbClr val="664D3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789"/>
              <p:cNvSpPr/>
              <p:nvPr/>
            </p:nvSpPr>
            <p:spPr bwMode="auto">
              <a:xfrm>
                <a:off x="1815" y="748"/>
                <a:ext cx="82" cy="179"/>
              </a:xfrm>
              <a:custGeom>
                <a:avLst/>
                <a:gdLst>
                  <a:gd name="T0" fmla="*/ 25 w 73"/>
                  <a:gd name="T1" fmla="*/ 84 h 160"/>
                  <a:gd name="T2" fmla="*/ 69 w 73"/>
                  <a:gd name="T3" fmla="*/ 0 h 160"/>
                  <a:gd name="T4" fmla="*/ 73 w 73"/>
                  <a:gd name="T5" fmla="*/ 2 h 160"/>
                  <a:gd name="T6" fmla="*/ 3 w 73"/>
                  <a:gd name="T7" fmla="*/ 160 h 160"/>
                  <a:gd name="T8" fmla="*/ 25 w 73"/>
                  <a:gd name="T9" fmla="*/ 83 h 160"/>
                  <a:gd name="T10" fmla="*/ 25 w 73"/>
                  <a:gd name="T11" fmla="*/ 84 h 160"/>
                </a:gdLst>
                <a:ahLst/>
                <a:cxnLst>
                  <a:cxn ang="0">
                    <a:pos x="T0" y="T1"/>
                  </a:cxn>
                  <a:cxn ang="0">
                    <a:pos x="T2" y="T3"/>
                  </a:cxn>
                  <a:cxn ang="0">
                    <a:pos x="T4" y="T5"/>
                  </a:cxn>
                  <a:cxn ang="0">
                    <a:pos x="T6" y="T7"/>
                  </a:cxn>
                  <a:cxn ang="0">
                    <a:pos x="T8" y="T9"/>
                  </a:cxn>
                  <a:cxn ang="0">
                    <a:pos x="T10" y="T11"/>
                  </a:cxn>
                </a:cxnLst>
                <a:rect l="0" t="0" r="r" b="b"/>
                <a:pathLst>
                  <a:path w="73" h="160">
                    <a:moveTo>
                      <a:pt x="25" y="84"/>
                    </a:moveTo>
                    <a:cubicBezTo>
                      <a:pt x="40" y="56"/>
                      <a:pt x="54" y="28"/>
                      <a:pt x="69" y="0"/>
                    </a:cubicBezTo>
                    <a:cubicBezTo>
                      <a:pt x="70" y="0"/>
                      <a:pt x="71" y="1"/>
                      <a:pt x="73" y="2"/>
                    </a:cubicBezTo>
                    <a:cubicBezTo>
                      <a:pt x="50" y="54"/>
                      <a:pt x="27" y="106"/>
                      <a:pt x="3" y="160"/>
                    </a:cubicBezTo>
                    <a:cubicBezTo>
                      <a:pt x="0" y="129"/>
                      <a:pt x="22" y="109"/>
                      <a:pt x="25" y="83"/>
                    </a:cubicBezTo>
                    <a:cubicBezTo>
                      <a:pt x="25" y="83"/>
                      <a:pt x="25" y="84"/>
                      <a:pt x="25" y="84"/>
                    </a:cubicBezTo>
                    <a:close/>
                  </a:path>
                </a:pathLst>
              </a:custGeom>
              <a:solidFill>
                <a:srgbClr val="7F5C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790"/>
              <p:cNvSpPr/>
              <p:nvPr/>
            </p:nvSpPr>
            <p:spPr bwMode="auto">
              <a:xfrm>
                <a:off x="1766" y="608"/>
                <a:ext cx="68" cy="214"/>
              </a:xfrm>
              <a:custGeom>
                <a:avLst/>
                <a:gdLst>
                  <a:gd name="T0" fmla="*/ 9 w 61"/>
                  <a:gd name="T1" fmla="*/ 183 h 190"/>
                  <a:gd name="T2" fmla="*/ 3 w 61"/>
                  <a:gd name="T3" fmla="*/ 180 h 190"/>
                  <a:gd name="T4" fmla="*/ 13 w 61"/>
                  <a:gd name="T5" fmla="*/ 151 h 190"/>
                  <a:gd name="T6" fmla="*/ 13 w 61"/>
                  <a:gd name="T7" fmla="*/ 151 h 190"/>
                  <a:gd name="T8" fmla="*/ 35 w 61"/>
                  <a:gd name="T9" fmla="*/ 66 h 190"/>
                  <a:gd name="T10" fmla="*/ 41 w 61"/>
                  <a:gd name="T11" fmla="*/ 52 h 190"/>
                  <a:gd name="T12" fmla="*/ 45 w 61"/>
                  <a:gd name="T13" fmla="*/ 31 h 190"/>
                  <a:gd name="T14" fmla="*/ 45 w 61"/>
                  <a:gd name="T15" fmla="*/ 31 h 190"/>
                  <a:gd name="T16" fmla="*/ 49 w 61"/>
                  <a:gd name="T17" fmla="*/ 14 h 190"/>
                  <a:gd name="T18" fmla="*/ 61 w 61"/>
                  <a:gd name="T19" fmla="*/ 11 h 190"/>
                  <a:gd name="T20" fmla="*/ 9 w 61"/>
                  <a:gd name="T21" fmla="*/ 18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90">
                    <a:moveTo>
                      <a:pt x="9" y="183"/>
                    </a:moveTo>
                    <a:cubicBezTo>
                      <a:pt x="7" y="181"/>
                      <a:pt x="0" y="190"/>
                      <a:pt x="3" y="180"/>
                    </a:cubicBezTo>
                    <a:cubicBezTo>
                      <a:pt x="6" y="170"/>
                      <a:pt x="12" y="162"/>
                      <a:pt x="13" y="151"/>
                    </a:cubicBezTo>
                    <a:cubicBezTo>
                      <a:pt x="13" y="151"/>
                      <a:pt x="13" y="151"/>
                      <a:pt x="13" y="151"/>
                    </a:cubicBezTo>
                    <a:cubicBezTo>
                      <a:pt x="24" y="124"/>
                      <a:pt x="33" y="96"/>
                      <a:pt x="35" y="66"/>
                    </a:cubicBezTo>
                    <a:cubicBezTo>
                      <a:pt x="35" y="61"/>
                      <a:pt x="38" y="56"/>
                      <a:pt x="41" y="52"/>
                    </a:cubicBezTo>
                    <a:cubicBezTo>
                      <a:pt x="42" y="45"/>
                      <a:pt x="44" y="38"/>
                      <a:pt x="45" y="31"/>
                    </a:cubicBezTo>
                    <a:cubicBezTo>
                      <a:pt x="45" y="31"/>
                      <a:pt x="45" y="31"/>
                      <a:pt x="45" y="31"/>
                    </a:cubicBezTo>
                    <a:cubicBezTo>
                      <a:pt x="49" y="26"/>
                      <a:pt x="45" y="19"/>
                      <a:pt x="49" y="14"/>
                    </a:cubicBezTo>
                    <a:cubicBezTo>
                      <a:pt x="52" y="10"/>
                      <a:pt x="54" y="0"/>
                      <a:pt x="61" y="11"/>
                    </a:cubicBezTo>
                    <a:cubicBezTo>
                      <a:pt x="42" y="68"/>
                      <a:pt x="38" y="129"/>
                      <a:pt x="9" y="183"/>
                    </a:cubicBezTo>
                    <a:close/>
                  </a:path>
                </a:pathLst>
              </a:custGeom>
              <a:solidFill>
                <a:srgbClr val="65483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791"/>
              <p:cNvSpPr/>
              <p:nvPr/>
            </p:nvSpPr>
            <p:spPr bwMode="auto">
              <a:xfrm>
                <a:off x="1812" y="543"/>
                <a:ext cx="39" cy="100"/>
              </a:xfrm>
              <a:custGeom>
                <a:avLst/>
                <a:gdLst>
                  <a:gd name="T0" fmla="*/ 20 w 35"/>
                  <a:gd name="T1" fmla="*/ 69 h 89"/>
                  <a:gd name="T2" fmla="*/ 4 w 35"/>
                  <a:gd name="T3" fmla="*/ 89 h 89"/>
                  <a:gd name="T4" fmla="*/ 9 w 35"/>
                  <a:gd name="T5" fmla="*/ 61 h 89"/>
                  <a:gd name="T6" fmla="*/ 27 w 35"/>
                  <a:gd name="T7" fmla="*/ 0 h 89"/>
                  <a:gd name="T8" fmla="*/ 31 w 35"/>
                  <a:gd name="T9" fmla="*/ 16 h 89"/>
                  <a:gd name="T10" fmla="*/ 20 w 35"/>
                  <a:gd name="T11" fmla="*/ 69 h 89"/>
                </a:gdLst>
                <a:ahLst/>
                <a:cxnLst>
                  <a:cxn ang="0">
                    <a:pos x="T0" y="T1"/>
                  </a:cxn>
                  <a:cxn ang="0">
                    <a:pos x="T2" y="T3"/>
                  </a:cxn>
                  <a:cxn ang="0">
                    <a:pos x="T4" y="T5"/>
                  </a:cxn>
                  <a:cxn ang="0">
                    <a:pos x="T6" y="T7"/>
                  </a:cxn>
                  <a:cxn ang="0">
                    <a:pos x="T8" y="T9"/>
                  </a:cxn>
                  <a:cxn ang="0">
                    <a:pos x="T10" y="T11"/>
                  </a:cxn>
                </a:cxnLst>
                <a:rect l="0" t="0" r="r" b="b"/>
                <a:pathLst>
                  <a:path w="35" h="89">
                    <a:moveTo>
                      <a:pt x="20" y="69"/>
                    </a:moveTo>
                    <a:cubicBezTo>
                      <a:pt x="3" y="66"/>
                      <a:pt x="13" y="85"/>
                      <a:pt x="4" y="89"/>
                    </a:cubicBezTo>
                    <a:cubicBezTo>
                      <a:pt x="5" y="80"/>
                      <a:pt x="0" y="69"/>
                      <a:pt x="9" y="61"/>
                    </a:cubicBezTo>
                    <a:cubicBezTo>
                      <a:pt x="15" y="41"/>
                      <a:pt x="21" y="21"/>
                      <a:pt x="27" y="0"/>
                    </a:cubicBezTo>
                    <a:cubicBezTo>
                      <a:pt x="29" y="5"/>
                      <a:pt x="26" y="12"/>
                      <a:pt x="31" y="16"/>
                    </a:cubicBezTo>
                    <a:cubicBezTo>
                      <a:pt x="35" y="36"/>
                      <a:pt x="28" y="52"/>
                      <a:pt x="20" y="69"/>
                    </a:cubicBezTo>
                    <a:close/>
                  </a:path>
                </a:pathLst>
              </a:custGeom>
              <a:solidFill>
                <a:srgbClr val="A07F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792"/>
              <p:cNvSpPr/>
              <p:nvPr/>
            </p:nvSpPr>
            <p:spPr bwMode="auto">
              <a:xfrm>
                <a:off x="1850" y="540"/>
                <a:ext cx="13" cy="32"/>
              </a:xfrm>
              <a:custGeom>
                <a:avLst/>
                <a:gdLst>
                  <a:gd name="T0" fmla="*/ 10 w 12"/>
                  <a:gd name="T1" fmla="*/ 0 h 29"/>
                  <a:gd name="T2" fmla="*/ 7 w 12"/>
                  <a:gd name="T3" fmla="*/ 29 h 29"/>
                  <a:gd name="T4" fmla="*/ 10 w 12"/>
                  <a:gd name="T5" fmla="*/ 0 h 29"/>
                </a:gdLst>
                <a:ahLst/>
                <a:cxnLst>
                  <a:cxn ang="0">
                    <a:pos x="T0" y="T1"/>
                  </a:cxn>
                  <a:cxn ang="0">
                    <a:pos x="T2" y="T3"/>
                  </a:cxn>
                  <a:cxn ang="0">
                    <a:pos x="T4" y="T5"/>
                  </a:cxn>
                </a:cxnLst>
                <a:rect l="0" t="0" r="r" b="b"/>
                <a:pathLst>
                  <a:path w="12" h="29">
                    <a:moveTo>
                      <a:pt x="10" y="0"/>
                    </a:moveTo>
                    <a:cubicBezTo>
                      <a:pt x="12" y="10"/>
                      <a:pt x="11" y="19"/>
                      <a:pt x="7" y="29"/>
                    </a:cubicBezTo>
                    <a:cubicBezTo>
                      <a:pt x="0" y="18"/>
                      <a:pt x="1" y="9"/>
                      <a:pt x="10" y="0"/>
                    </a:cubicBezTo>
                    <a:close/>
                  </a:path>
                </a:pathLst>
              </a:custGeom>
              <a:solidFill>
                <a:srgbClr val="C9A99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793"/>
              <p:cNvSpPr/>
              <p:nvPr/>
            </p:nvSpPr>
            <p:spPr bwMode="auto">
              <a:xfrm>
                <a:off x="345" y="3065"/>
                <a:ext cx="529" cy="59"/>
              </a:xfrm>
              <a:custGeom>
                <a:avLst/>
                <a:gdLst>
                  <a:gd name="T0" fmla="*/ 13 w 471"/>
                  <a:gd name="T1" fmla="*/ 36 h 52"/>
                  <a:gd name="T2" fmla="*/ 21 w 471"/>
                  <a:gd name="T3" fmla="*/ 25 h 52"/>
                  <a:gd name="T4" fmla="*/ 55 w 471"/>
                  <a:gd name="T5" fmla="*/ 19 h 52"/>
                  <a:gd name="T6" fmla="*/ 85 w 471"/>
                  <a:gd name="T7" fmla="*/ 12 h 52"/>
                  <a:gd name="T8" fmla="*/ 83 w 471"/>
                  <a:gd name="T9" fmla="*/ 33 h 52"/>
                  <a:gd name="T10" fmla="*/ 129 w 471"/>
                  <a:gd name="T11" fmla="*/ 12 h 52"/>
                  <a:gd name="T12" fmla="*/ 133 w 471"/>
                  <a:gd name="T13" fmla="*/ 12 h 52"/>
                  <a:gd name="T14" fmla="*/ 147 w 471"/>
                  <a:gd name="T15" fmla="*/ 29 h 52"/>
                  <a:gd name="T16" fmla="*/ 177 w 471"/>
                  <a:gd name="T17" fmla="*/ 16 h 52"/>
                  <a:gd name="T18" fmla="*/ 177 w 471"/>
                  <a:gd name="T19" fmla="*/ 16 h 52"/>
                  <a:gd name="T20" fmla="*/ 220 w 471"/>
                  <a:gd name="T21" fmla="*/ 16 h 52"/>
                  <a:gd name="T22" fmla="*/ 241 w 471"/>
                  <a:gd name="T23" fmla="*/ 16 h 52"/>
                  <a:gd name="T24" fmla="*/ 383 w 471"/>
                  <a:gd name="T25" fmla="*/ 16 h 52"/>
                  <a:gd name="T26" fmla="*/ 460 w 471"/>
                  <a:gd name="T27" fmla="*/ 12 h 52"/>
                  <a:gd name="T28" fmla="*/ 462 w 471"/>
                  <a:gd name="T29" fmla="*/ 52 h 52"/>
                  <a:gd name="T30" fmla="*/ 461 w 471"/>
                  <a:gd name="T31" fmla="*/ 52 h 52"/>
                  <a:gd name="T32" fmla="*/ 460 w 471"/>
                  <a:gd name="T33" fmla="*/ 52 h 52"/>
                  <a:gd name="T34" fmla="*/ 402 w 471"/>
                  <a:gd name="T35" fmla="*/ 51 h 52"/>
                  <a:gd name="T36" fmla="*/ 296 w 471"/>
                  <a:gd name="T37" fmla="*/ 51 h 52"/>
                  <a:gd name="T38" fmla="*/ 181 w 471"/>
                  <a:gd name="T39" fmla="*/ 51 h 52"/>
                  <a:gd name="T40" fmla="*/ 13 w 471"/>
                  <a:gd name="T41" fmla="*/ 36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1" h="52">
                    <a:moveTo>
                      <a:pt x="13" y="36"/>
                    </a:moveTo>
                    <a:cubicBezTo>
                      <a:pt x="18" y="34"/>
                      <a:pt x="0" y="15"/>
                      <a:pt x="21" y="25"/>
                    </a:cubicBezTo>
                    <a:cubicBezTo>
                      <a:pt x="30" y="3"/>
                      <a:pt x="44" y="21"/>
                      <a:pt x="55" y="19"/>
                    </a:cubicBezTo>
                    <a:cubicBezTo>
                      <a:pt x="65" y="17"/>
                      <a:pt x="74" y="9"/>
                      <a:pt x="85" y="12"/>
                    </a:cubicBezTo>
                    <a:cubicBezTo>
                      <a:pt x="92" y="19"/>
                      <a:pt x="79" y="22"/>
                      <a:pt x="83" y="33"/>
                    </a:cubicBezTo>
                    <a:cubicBezTo>
                      <a:pt x="89" y="0"/>
                      <a:pt x="115" y="22"/>
                      <a:pt x="129" y="12"/>
                    </a:cubicBezTo>
                    <a:cubicBezTo>
                      <a:pt x="130" y="12"/>
                      <a:pt x="132" y="12"/>
                      <a:pt x="133" y="12"/>
                    </a:cubicBezTo>
                    <a:cubicBezTo>
                      <a:pt x="144" y="12"/>
                      <a:pt x="147" y="19"/>
                      <a:pt x="147" y="29"/>
                    </a:cubicBezTo>
                    <a:cubicBezTo>
                      <a:pt x="156" y="23"/>
                      <a:pt x="164" y="12"/>
                      <a:pt x="177" y="16"/>
                    </a:cubicBezTo>
                    <a:cubicBezTo>
                      <a:pt x="177" y="16"/>
                      <a:pt x="177" y="16"/>
                      <a:pt x="177" y="16"/>
                    </a:cubicBezTo>
                    <a:cubicBezTo>
                      <a:pt x="191" y="20"/>
                      <a:pt x="206" y="22"/>
                      <a:pt x="220" y="16"/>
                    </a:cubicBezTo>
                    <a:cubicBezTo>
                      <a:pt x="227" y="13"/>
                      <a:pt x="234" y="13"/>
                      <a:pt x="241" y="16"/>
                    </a:cubicBezTo>
                    <a:cubicBezTo>
                      <a:pt x="289" y="11"/>
                      <a:pt x="336" y="14"/>
                      <a:pt x="383" y="16"/>
                    </a:cubicBezTo>
                    <a:cubicBezTo>
                      <a:pt x="409" y="17"/>
                      <a:pt x="435" y="13"/>
                      <a:pt x="460" y="12"/>
                    </a:cubicBezTo>
                    <a:cubicBezTo>
                      <a:pt x="471" y="25"/>
                      <a:pt x="467" y="39"/>
                      <a:pt x="462" y="52"/>
                    </a:cubicBezTo>
                    <a:cubicBezTo>
                      <a:pt x="461" y="52"/>
                      <a:pt x="461" y="52"/>
                      <a:pt x="461" y="52"/>
                    </a:cubicBezTo>
                    <a:cubicBezTo>
                      <a:pt x="460" y="52"/>
                      <a:pt x="460" y="52"/>
                      <a:pt x="460" y="52"/>
                    </a:cubicBezTo>
                    <a:cubicBezTo>
                      <a:pt x="441" y="40"/>
                      <a:pt x="421" y="50"/>
                      <a:pt x="402" y="51"/>
                    </a:cubicBezTo>
                    <a:cubicBezTo>
                      <a:pt x="366" y="52"/>
                      <a:pt x="331" y="51"/>
                      <a:pt x="296" y="51"/>
                    </a:cubicBezTo>
                    <a:cubicBezTo>
                      <a:pt x="257" y="52"/>
                      <a:pt x="219" y="51"/>
                      <a:pt x="181" y="51"/>
                    </a:cubicBezTo>
                    <a:cubicBezTo>
                      <a:pt x="125" y="51"/>
                      <a:pt x="68" y="47"/>
                      <a:pt x="13" y="36"/>
                    </a:cubicBezTo>
                    <a:close/>
                  </a:path>
                </a:pathLst>
              </a:custGeom>
              <a:solidFill>
                <a:srgbClr val="7CB8C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794"/>
              <p:cNvSpPr/>
              <p:nvPr/>
            </p:nvSpPr>
            <p:spPr bwMode="auto">
              <a:xfrm>
                <a:off x="862" y="2847"/>
                <a:ext cx="44" cy="277"/>
              </a:xfrm>
              <a:custGeom>
                <a:avLst/>
                <a:gdLst>
                  <a:gd name="T0" fmla="*/ 2 w 39"/>
                  <a:gd name="T1" fmla="*/ 246 h 246"/>
                  <a:gd name="T2" fmla="*/ 0 w 39"/>
                  <a:gd name="T3" fmla="*/ 206 h 246"/>
                  <a:gd name="T4" fmla="*/ 1 w 39"/>
                  <a:gd name="T5" fmla="*/ 166 h 246"/>
                  <a:gd name="T6" fmla="*/ 1 w 39"/>
                  <a:gd name="T7" fmla="*/ 154 h 246"/>
                  <a:gd name="T8" fmla="*/ 4 w 39"/>
                  <a:gd name="T9" fmla="*/ 67 h 246"/>
                  <a:gd name="T10" fmla="*/ 5 w 39"/>
                  <a:gd name="T11" fmla="*/ 42 h 246"/>
                  <a:gd name="T12" fmla="*/ 9 w 39"/>
                  <a:gd name="T13" fmla="*/ 11 h 246"/>
                  <a:gd name="T14" fmla="*/ 10 w 39"/>
                  <a:gd name="T15" fmla="*/ 2 h 246"/>
                  <a:gd name="T16" fmla="*/ 29 w 39"/>
                  <a:gd name="T17" fmla="*/ 25 h 246"/>
                  <a:gd name="T18" fmla="*/ 31 w 39"/>
                  <a:gd name="T19" fmla="*/ 102 h 246"/>
                  <a:gd name="T20" fmla="*/ 18 w 39"/>
                  <a:gd name="T21" fmla="*/ 153 h 246"/>
                  <a:gd name="T22" fmla="*/ 13 w 39"/>
                  <a:gd name="T23" fmla="*/ 163 h 246"/>
                  <a:gd name="T24" fmla="*/ 28 w 39"/>
                  <a:gd name="T25" fmla="*/ 153 h 246"/>
                  <a:gd name="T26" fmla="*/ 31 w 39"/>
                  <a:gd name="T27" fmla="*/ 154 h 246"/>
                  <a:gd name="T28" fmla="*/ 28 w 39"/>
                  <a:gd name="T29" fmla="*/ 203 h 246"/>
                  <a:gd name="T30" fmla="*/ 2 w 39"/>
                  <a:gd name="T31"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246">
                    <a:moveTo>
                      <a:pt x="2" y="246"/>
                    </a:moveTo>
                    <a:cubicBezTo>
                      <a:pt x="1" y="233"/>
                      <a:pt x="1" y="219"/>
                      <a:pt x="0" y="206"/>
                    </a:cubicBezTo>
                    <a:cubicBezTo>
                      <a:pt x="0" y="193"/>
                      <a:pt x="1" y="179"/>
                      <a:pt x="1" y="166"/>
                    </a:cubicBezTo>
                    <a:cubicBezTo>
                      <a:pt x="1" y="162"/>
                      <a:pt x="1" y="158"/>
                      <a:pt x="1" y="154"/>
                    </a:cubicBezTo>
                    <a:cubicBezTo>
                      <a:pt x="8" y="125"/>
                      <a:pt x="3" y="96"/>
                      <a:pt x="4" y="67"/>
                    </a:cubicBezTo>
                    <a:cubicBezTo>
                      <a:pt x="4" y="58"/>
                      <a:pt x="4" y="50"/>
                      <a:pt x="5" y="42"/>
                    </a:cubicBezTo>
                    <a:cubicBezTo>
                      <a:pt x="8" y="32"/>
                      <a:pt x="9" y="21"/>
                      <a:pt x="9" y="11"/>
                    </a:cubicBezTo>
                    <a:cubicBezTo>
                      <a:pt x="9" y="8"/>
                      <a:pt x="10" y="5"/>
                      <a:pt x="10" y="2"/>
                    </a:cubicBezTo>
                    <a:cubicBezTo>
                      <a:pt x="29" y="0"/>
                      <a:pt x="25" y="1"/>
                      <a:pt x="29" y="25"/>
                    </a:cubicBezTo>
                    <a:cubicBezTo>
                      <a:pt x="34" y="51"/>
                      <a:pt x="25" y="77"/>
                      <a:pt x="31" y="102"/>
                    </a:cubicBezTo>
                    <a:cubicBezTo>
                      <a:pt x="35" y="123"/>
                      <a:pt x="32" y="139"/>
                      <a:pt x="18" y="153"/>
                    </a:cubicBezTo>
                    <a:cubicBezTo>
                      <a:pt x="16" y="155"/>
                      <a:pt x="15" y="159"/>
                      <a:pt x="13" y="163"/>
                    </a:cubicBezTo>
                    <a:cubicBezTo>
                      <a:pt x="22" y="164"/>
                      <a:pt x="23" y="154"/>
                      <a:pt x="28" y="153"/>
                    </a:cubicBezTo>
                    <a:cubicBezTo>
                      <a:pt x="30" y="154"/>
                      <a:pt x="30" y="154"/>
                      <a:pt x="31" y="154"/>
                    </a:cubicBezTo>
                    <a:cubicBezTo>
                      <a:pt x="39" y="171"/>
                      <a:pt x="21" y="185"/>
                      <a:pt x="28" y="203"/>
                    </a:cubicBezTo>
                    <a:cubicBezTo>
                      <a:pt x="35" y="222"/>
                      <a:pt x="15" y="234"/>
                      <a:pt x="2" y="246"/>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795"/>
              <p:cNvSpPr/>
              <p:nvPr/>
            </p:nvSpPr>
            <p:spPr bwMode="auto">
              <a:xfrm>
                <a:off x="424" y="3070"/>
                <a:ext cx="66" cy="36"/>
              </a:xfrm>
              <a:custGeom>
                <a:avLst/>
                <a:gdLst>
                  <a:gd name="T0" fmla="*/ 59 w 59"/>
                  <a:gd name="T1" fmla="*/ 8 h 32"/>
                  <a:gd name="T2" fmla="*/ 39 w 59"/>
                  <a:gd name="T3" fmla="*/ 16 h 32"/>
                  <a:gd name="T4" fmla="*/ 25 w 59"/>
                  <a:gd name="T5" fmla="*/ 25 h 32"/>
                  <a:gd name="T6" fmla="*/ 12 w 59"/>
                  <a:gd name="T7" fmla="*/ 31 h 32"/>
                  <a:gd name="T8" fmla="*/ 2 w 59"/>
                  <a:gd name="T9" fmla="*/ 24 h 32"/>
                  <a:gd name="T10" fmla="*/ 10 w 59"/>
                  <a:gd name="T11" fmla="*/ 16 h 32"/>
                  <a:gd name="T12" fmla="*/ 15 w 59"/>
                  <a:gd name="T13" fmla="*/ 8 h 32"/>
                  <a:gd name="T14" fmla="*/ 15 w 59"/>
                  <a:gd name="T15" fmla="*/ 4 h 32"/>
                  <a:gd name="T16" fmla="*/ 59 w 59"/>
                  <a:gd name="T17" fmla="*/ 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32">
                    <a:moveTo>
                      <a:pt x="59" y="8"/>
                    </a:moveTo>
                    <a:cubicBezTo>
                      <a:pt x="52" y="11"/>
                      <a:pt x="48" y="19"/>
                      <a:pt x="39" y="16"/>
                    </a:cubicBezTo>
                    <a:cubicBezTo>
                      <a:pt x="31" y="13"/>
                      <a:pt x="19" y="3"/>
                      <a:pt x="25" y="25"/>
                    </a:cubicBezTo>
                    <a:cubicBezTo>
                      <a:pt x="26" y="28"/>
                      <a:pt x="18" y="32"/>
                      <a:pt x="12" y="31"/>
                    </a:cubicBezTo>
                    <a:cubicBezTo>
                      <a:pt x="8" y="30"/>
                      <a:pt x="3" y="31"/>
                      <a:pt x="2" y="24"/>
                    </a:cubicBezTo>
                    <a:cubicBezTo>
                      <a:pt x="0" y="18"/>
                      <a:pt x="5" y="17"/>
                      <a:pt x="10" y="16"/>
                    </a:cubicBezTo>
                    <a:cubicBezTo>
                      <a:pt x="14" y="15"/>
                      <a:pt x="14" y="12"/>
                      <a:pt x="15" y="8"/>
                    </a:cubicBezTo>
                    <a:cubicBezTo>
                      <a:pt x="15" y="7"/>
                      <a:pt x="15" y="5"/>
                      <a:pt x="15" y="4"/>
                    </a:cubicBezTo>
                    <a:cubicBezTo>
                      <a:pt x="29" y="10"/>
                      <a:pt x="45" y="0"/>
                      <a:pt x="59" y="8"/>
                    </a:cubicBezTo>
                    <a:close/>
                  </a:path>
                </a:pathLst>
              </a:custGeom>
              <a:solidFill>
                <a:srgbClr val="9CCA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796"/>
              <p:cNvSpPr/>
              <p:nvPr/>
            </p:nvSpPr>
            <p:spPr bwMode="auto">
              <a:xfrm>
                <a:off x="495" y="3067"/>
                <a:ext cx="49" cy="49"/>
              </a:xfrm>
              <a:custGeom>
                <a:avLst/>
                <a:gdLst>
                  <a:gd name="T0" fmla="*/ 44 w 44"/>
                  <a:gd name="T1" fmla="*/ 14 h 43"/>
                  <a:gd name="T2" fmla="*/ 22 w 44"/>
                  <a:gd name="T3" fmla="*/ 30 h 43"/>
                  <a:gd name="T4" fmla="*/ 9 w 44"/>
                  <a:gd name="T5" fmla="*/ 21 h 43"/>
                  <a:gd name="T6" fmla="*/ 0 w 44"/>
                  <a:gd name="T7" fmla="*/ 10 h 43"/>
                  <a:gd name="T8" fmla="*/ 44 w 44"/>
                  <a:gd name="T9" fmla="*/ 14 h 43"/>
                </a:gdLst>
                <a:ahLst/>
                <a:cxnLst>
                  <a:cxn ang="0">
                    <a:pos x="T0" y="T1"/>
                  </a:cxn>
                  <a:cxn ang="0">
                    <a:pos x="T2" y="T3"/>
                  </a:cxn>
                  <a:cxn ang="0">
                    <a:pos x="T4" y="T5"/>
                  </a:cxn>
                  <a:cxn ang="0">
                    <a:pos x="T6" y="T7"/>
                  </a:cxn>
                  <a:cxn ang="0">
                    <a:pos x="T8" y="T9"/>
                  </a:cxn>
                </a:cxnLst>
                <a:rect l="0" t="0" r="r" b="b"/>
                <a:pathLst>
                  <a:path w="44" h="43">
                    <a:moveTo>
                      <a:pt x="44" y="14"/>
                    </a:moveTo>
                    <a:cubicBezTo>
                      <a:pt x="34" y="15"/>
                      <a:pt x="30" y="25"/>
                      <a:pt x="22" y="30"/>
                    </a:cubicBezTo>
                    <a:cubicBezTo>
                      <a:pt x="20" y="24"/>
                      <a:pt x="2" y="43"/>
                      <a:pt x="9" y="21"/>
                    </a:cubicBezTo>
                    <a:cubicBezTo>
                      <a:pt x="10" y="19"/>
                      <a:pt x="3" y="14"/>
                      <a:pt x="0" y="10"/>
                    </a:cubicBezTo>
                    <a:cubicBezTo>
                      <a:pt x="16" y="0"/>
                      <a:pt x="30" y="8"/>
                      <a:pt x="44" y="14"/>
                    </a:cubicBezTo>
                    <a:close/>
                  </a:path>
                </a:pathLst>
              </a:custGeom>
              <a:solidFill>
                <a:srgbClr val="9CCA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797"/>
              <p:cNvSpPr/>
              <p:nvPr/>
            </p:nvSpPr>
            <p:spPr bwMode="auto">
              <a:xfrm>
                <a:off x="544" y="3073"/>
                <a:ext cx="72" cy="25"/>
              </a:xfrm>
              <a:custGeom>
                <a:avLst/>
                <a:gdLst>
                  <a:gd name="T0" fmla="*/ 64 w 64"/>
                  <a:gd name="T1" fmla="*/ 9 h 22"/>
                  <a:gd name="T2" fmla="*/ 13 w 64"/>
                  <a:gd name="T3" fmla="*/ 16 h 22"/>
                  <a:gd name="T4" fmla="*/ 0 w 64"/>
                  <a:gd name="T5" fmla="*/ 9 h 22"/>
                  <a:gd name="T6" fmla="*/ 64 w 64"/>
                  <a:gd name="T7" fmla="*/ 9 h 22"/>
                </a:gdLst>
                <a:ahLst/>
                <a:cxnLst>
                  <a:cxn ang="0">
                    <a:pos x="T0" y="T1"/>
                  </a:cxn>
                  <a:cxn ang="0">
                    <a:pos x="T2" y="T3"/>
                  </a:cxn>
                  <a:cxn ang="0">
                    <a:pos x="T4" y="T5"/>
                  </a:cxn>
                  <a:cxn ang="0">
                    <a:pos x="T6" y="T7"/>
                  </a:cxn>
                </a:cxnLst>
                <a:rect l="0" t="0" r="r" b="b"/>
                <a:pathLst>
                  <a:path w="64" h="22">
                    <a:moveTo>
                      <a:pt x="64" y="9"/>
                    </a:moveTo>
                    <a:cubicBezTo>
                      <a:pt x="46" y="6"/>
                      <a:pt x="32" y="22"/>
                      <a:pt x="13" y="16"/>
                    </a:cubicBezTo>
                    <a:cubicBezTo>
                      <a:pt x="7" y="14"/>
                      <a:pt x="4" y="12"/>
                      <a:pt x="0" y="9"/>
                    </a:cubicBezTo>
                    <a:cubicBezTo>
                      <a:pt x="21" y="10"/>
                      <a:pt x="43" y="0"/>
                      <a:pt x="64" y="9"/>
                    </a:cubicBezTo>
                    <a:close/>
                  </a:path>
                </a:pathLst>
              </a:custGeom>
              <a:solidFill>
                <a:srgbClr val="9CCA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798"/>
              <p:cNvSpPr/>
              <p:nvPr/>
            </p:nvSpPr>
            <p:spPr bwMode="auto">
              <a:xfrm>
                <a:off x="722" y="3162"/>
                <a:ext cx="147" cy="53"/>
              </a:xfrm>
              <a:custGeom>
                <a:avLst/>
                <a:gdLst>
                  <a:gd name="T0" fmla="*/ 127 w 131"/>
                  <a:gd name="T1" fmla="*/ 22 h 47"/>
                  <a:gd name="T2" fmla="*/ 127 w 131"/>
                  <a:gd name="T3" fmla="*/ 26 h 47"/>
                  <a:gd name="T4" fmla="*/ 125 w 131"/>
                  <a:gd name="T5" fmla="*/ 38 h 47"/>
                  <a:gd name="T6" fmla="*/ 14 w 131"/>
                  <a:gd name="T7" fmla="*/ 38 h 47"/>
                  <a:gd name="T8" fmla="*/ 5 w 131"/>
                  <a:gd name="T9" fmla="*/ 20 h 47"/>
                  <a:gd name="T10" fmla="*/ 24 w 131"/>
                  <a:gd name="T11" fmla="*/ 5 h 47"/>
                  <a:gd name="T12" fmla="*/ 43 w 131"/>
                  <a:gd name="T13" fmla="*/ 13 h 47"/>
                  <a:gd name="T14" fmla="*/ 52 w 131"/>
                  <a:gd name="T15" fmla="*/ 15 h 47"/>
                  <a:gd name="T16" fmla="*/ 88 w 131"/>
                  <a:gd name="T17" fmla="*/ 19 h 47"/>
                  <a:gd name="T18" fmla="*/ 106 w 131"/>
                  <a:gd name="T19" fmla="*/ 6 h 47"/>
                  <a:gd name="T20" fmla="*/ 125 w 131"/>
                  <a:gd name="T21" fmla="*/ 6 h 47"/>
                  <a:gd name="T22" fmla="*/ 127 w 131"/>
                  <a:gd name="T23"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47">
                    <a:moveTo>
                      <a:pt x="127" y="22"/>
                    </a:moveTo>
                    <a:cubicBezTo>
                      <a:pt x="127" y="23"/>
                      <a:pt x="127" y="25"/>
                      <a:pt x="127" y="26"/>
                    </a:cubicBezTo>
                    <a:cubicBezTo>
                      <a:pt x="129" y="30"/>
                      <a:pt x="130" y="35"/>
                      <a:pt x="125" y="38"/>
                    </a:cubicBezTo>
                    <a:cubicBezTo>
                      <a:pt x="88" y="47"/>
                      <a:pt x="51" y="40"/>
                      <a:pt x="14" y="38"/>
                    </a:cubicBezTo>
                    <a:cubicBezTo>
                      <a:pt x="1" y="37"/>
                      <a:pt x="0" y="32"/>
                      <a:pt x="5" y="20"/>
                    </a:cubicBezTo>
                    <a:cubicBezTo>
                      <a:pt x="10" y="12"/>
                      <a:pt x="16" y="8"/>
                      <a:pt x="24" y="5"/>
                    </a:cubicBezTo>
                    <a:cubicBezTo>
                      <a:pt x="34" y="0"/>
                      <a:pt x="40" y="2"/>
                      <a:pt x="43" y="13"/>
                    </a:cubicBezTo>
                    <a:cubicBezTo>
                      <a:pt x="44" y="16"/>
                      <a:pt x="48" y="16"/>
                      <a:pt x="52" y="15"/>
                    </a:cubicBezTo>
                    <a:cubicBezTo>
                      <a:pt x="64" y="12"/>
                      <a:pt x="75" y="7"/>
                      <a:pt x="88" y="19"/>
                    </a:cubicBezTo>
                    <a:cubicBezTo>
                      <a:pt x="91" y="22"/>
                      <a:pt x="104" y="16"/>
                      <a:pt x="106" y="6"/>
                    </a:cubicBezTo>
                    <a:cubicBezTo>
                      <a:pt x="112" y="6"/>
                      <a:pt x="119" y="6"/>
                      <a:pt x="125" y="6"/>
                    </a:cubicBezTo>
                    <a:cubicBezTo>
                      <a:pt x="131" y="11"/>
                      <a:pt x="128" y="16"/>
                      <a:pt x="127" y="22"/>
                    </a:cubicBezTo>
                    <a:close/>
                  </a:path>
                </a:pathLst>
              </a:custGeom>
              <a:solidFill>
                <a:srgbClr val="8DC0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799"/>
              <p:cNvSpPr/>
              <p:nvPr/>
            </p:nvSpPr>
            <p:spPr bwMode="auto">
              <a:xfrm>
                <a:off x="862" y="3172"/>
                <a:ext cx="47" cy="101"/>
              </a:xfrm>
              <a:custGeom>
                <a:avLst/>
                <a:gdLst>
                  <a:gd name="T0" fmla="*/ 0 w 42"/>
                  <a:gd name="T1" fmla="*/ 29 h 90"/>
                  <a:gd name="T2" fmla="*/ 2 w 42"/>
                  <a:gd name="T3" fmla="*/ 17 h 90"/>
                  <a:gd name="T4" fmla="*/ 30 w 42"/>
                  <a:gd name="T5" fmla="*/ 0 h 90"/>
                  <a:gd name="T6" fmla="*/ 10 w 42"/>
                  <a:gd name="T7" fmla="*/ 69 h 90"/>
                  <a:gd name="T8" fmla="*/ 8 w 42"/>
                  <a:gd name="T9" fmla="*/ 57 h 90"/>
                  <a:gd name="T10" fmla="*/ 4 w 42"/>
                  <a:gd name="T11" fmla="*/ 57 h 90"/>
                  <a:gd name="T12" fmla="*/ 4 w 42"/>
                  <a:gd name="T13" fmla="*/ 90 h 90"/>
                  <a:gd name="T14" fmla="*/ 1 w 42"/>
                  <a:gd name="T15" fmla="*/ 89 h 90"/>
                  <a:gd name="T16" fmla="*/ 1 w 42"/>
                  <a:gd name="T17" fmla="*/ 69 h 90"/>
                  <a:gd name="T18" fmla="*/ 0 w 42"/>
                  <a:gd name="T19" fmla="*/ 2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90">
                    <a:moveTo>
                      <a:pt x="0" y="29"/>
                    </a:moveTo>
                    <a:cubicBezTo>
                      <a:pt x="1" y="25"/>
                      <a:pt x="1" y="21"/>
                      <a:pt x="2" y="17"/>
                    </a:cubicBezTo>
                    <a:cubicBezTo>
                      <a:pt x="15" y="19"/>
                      <a:pt x="15" y="0"/>
                      <a:pt x="30" y="0"/>
                    </a:cubicBezTo>
                    <a:cubicBezTo>
                      <a:pt x="20" y="23"/>
                      <a:pt x="42" y="52"/>
                      <a:pt x="10" y="69"/>
                    </a:cubicBezTo>
                    <a:cubicBezTo>
                      <a:pt x="9" y="65"/>
                      <a:pt x="9" y="61"/>
                      <a:pt x="8" y="57"/>
                    </a:cubicBezTo>
                    <a:cubicBezTo>
                      <a:pt x="7" y="57"/>
                      <a:pt x="6" y="57"/>
                      <a:pt x="4" y="57"/>
                    </a:cubicBezTo>
                    <a:cubicBezTo>
                      <a:pt x="4" y="68"/>
                      <a:pt x="4" y="79"/>
                      <a:pt x="4" y="90"/>
                    </a:cubicBezTo>
                    <a:cubicBezTo>
                      <a:pt x="3" y="90"/>
                      <a:pt x="2" y="89"/>
                      <a:pt x="1" y="89"/>
                    </a:cubicBezTo>
                    <a:cubicBezTo>
                      <a:pt x="1" y="82"/>
                      <a:pt x="1" y="76"/>
                      <a:pt x="1" y="69"/>
                    </a:cubicBezTo>
                    <a:cubicBezTo>
                      <a:pt x="1" y="56"/>
                      <a:pt x="0" y="42"/>
                      <a:pt x="0" y="2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800"/>
              <p:cNvSpPr/>
              <p:nvPr/>
            </p:nvSpPr>
            <p:spPr bwMode="auto">
              <a:xfrm>
                <a:off x="484" y="3236"/>
                <a:ext cx="36" cy="20"/>
              </a:xfrm>
              <a:custGeom>
                <a:avLst/>
                <a:gdLst>
                  <a:gd name="T0" fmla="*/ 29 w 32"/>
                  <a:gd name="T1" fmla="*/ 0 h 18"/>
                  <a:gd name="T2" fmla="*/ 29 w 32"/>
                  <a:gd name="T3" fmla="*/ 12 h 18"/>
                  <a:gd name="T4" fmla="*/ 3 w 32"/>
                  <a:gd name="T5" fmla="*/ 13 h 18"/>
                  <a:gd name="T6" fmla="*/ 5 w 32"/>
                  <a:gd name="T7" fmla="*/ 6 h 18"/>
                  <a:gd name="T8" fmla="*/ 21 w 32"/>
                  <a:gd name="T9" fmla="*/ 0 h 18"/>
                  <a:gd name="T10" fmla="*/ 29 w 32"/>
                  <a:gd name="T11" fmla="*/ 0 h 18"/>
                </a:gdLst>
                <a:ahLst/>
                <a:cxnLst>
                  <a:cxn ang="0">
                    <a:pos x="T0" y="T1"/>
                  </a:cxn>
                  <a:cxn ang="0">
                    <a:pos x="T2" y="T3"/>
                  </a:cxn>
                  <a:cxn ang="0">
                    <a:pos x="T4" y="T5"/>
                  </a:cxn>
                  <a:cxn ang="0">
                    <a:pos x="T6" y="T7"/>
                  </a:cxn>
                  <a:cxn ang="0">
                    <a:pos x="T8" y="T9"/>
                  </a:cxn>
                  <a:cxn ang="0">
                    <a:pos x="T10" y="T11"/>
                  </a:cxn>
                </a:cxnLst>
                <a:rect l="0" t="0" r="r" b="b"/>
                <a:pathLst>
                  <a:path w="32" h="18">
                    <a:moveTo>
                      <a:pt x="29" y="0"/>
                    </a:moveTo>
                    <a:cubicBezTo>
                      <a:pt x="28" y="5"/>
                      <a:pt x="32" y="13"/>
                      <a:pt x="29" y="12"/>
                    </a:cubicBezTo>
                    <a:cubicBezTo>
                      <a:pt x="20" y="8"/>
                      <a:pt x="11" y="18"/>
                      <a:pt x="3" y="13"/>
                    </a:cubicBezTo>
                    <a:cubicBezTo>
                      <a:pt x="1" y="12"/>
                      <a:pt x="0" y="7"/>
                      <a:pt x="5" y="6"/>
                    </a:cubicBezTo>
                    <a:cubicBezTo>
                      <a:pt x="11" y="5"/>
                      <a:pt x="17" y="5"/>
                      <a:pt x="21" y="0"/>
                    </a:cubicBezTo>
                    <a:cubicBezTo>
                      <a:pt x="24" y="0"/>
                      <a:pt x="26" y="0"/>
                      <a:pt x="29" y="0"/>
                    </a:cubicBezTo>
                    <a:close/>
                  </a:path>
                </a:pathLst>
              </a:custGeom>
              <a:solidFill>
                <a:srgbClr val="90C2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801"/>
              <p:cNvSpPr/>
              <p:nvPr/>
            </p:nvSpPr>
            <p:spPr bwMode="auto">
              <a:xfrm>
                <a:off x="1933" y="639"/>
                <a:ext cx="180" cy="450"/>
              </a:xfrm>
              <a:custGeom>
                <a:avLst/>
                <a:gdLst>
                  <a:gd name="T0" fmla="*/ 141 w 160"/>
                  <a:gd name="T1" fmla="*/ 36 h 401"/>
                  <a:gd name="T2" fmla="*/ 160 w 160"/>
                  <a:gd name="T3" fmla="*/ 0 h 401"/>
                  <a:gd name="T4" fmla="*/ 126 w 160"/>
                  <a:gd name="T5" fmla="*/ 92 h 401"/>
                  <a:gd name="T6" fmla="*/ 110 w 160"/>
                  <a:gd name="T7" fmla="*/ 141 h 401"/>
                  <a:gd name="T8" fmla="*/ 46 w 160"/>
                  <a:gd name="T9" fmla="*/ 313 h 401"/>
                  <a:gd name="T10" fmla="*/ 1 w 160"/>
                  <a:gd name="T11" fmla="*/ 401 h 401"/>
                  <a:gd name="T12" fmla="*/ 21 w 160"/>
                  <a:gd name="T13" fmla="*/ 346 h 401"/>
                  <a:gd name="T14" fmla="*/ 49 w 160"/>
                  <a:gd name="T15" fmla="*/ 286 h 401"/>
                  <a:gd name="T16" fmla="*/ 51 w 160"/>
                  <a:gd name="T17" fmla="*/ 282 h 401"/>
                  <a:gd name="T18" fmla="*/ 99 w 160"/>
                  <a:gd name="T19" fmla="*/ 160 h 401"/>
                  <a:gd name="T20" fmla="*/ 141 w 160"/>
                  <a:gd name="T21" fmla="*/ 36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0" h="401">
                    <a:moveTo>
                      <a:pt x="141" y="36"/>
                    </a:moveTo>
                    <a:cubicBezTo>
                      <a:pt x="151" y="26"/>
                      <a:pt x="147" y="9"/>
                      <a:pt x="160" y="0"/>
                    </a:cubicBezTo>
                    <a:cubicBezTo>
                      <a:pt x="153" y="33"/>
                      <a:pt x="136" y="61"/>
                      <a:pt x="126" y="92"/>
                    </a:cubicBezTo>
                    <a:cubicBezTo>
                      <a:pt x="120" y="108"/>
                      <a:pt x="110" y="124"/>
                      <a:pt x="110" y="141"/>
                    </a:cubicBezTo>
                    <a:cubicBezTo>
                      <a:pt x="110" y="207"/>
                      <a:pt x="66" y="255"/>
                      <a:pt x="46" y="313"/>
                    </a:cubicBezTo>
                    <a:cubicBezTo>
                      <a:pt x="35" y="344"/>
                      <a:pt x="11" y="369"/>
                      <a:pt x="1" y="401"/>
                    </a:cubicBezTo>
                    <a:cubicBezTo>
                      <a:pt x="0" y="380"/>
                      <a:pt x="12" y="363"/>
                      <a:pt x="21" y="346"/>
                    </a:cubicBezTo>
                    <a:cubicBezTo>
                      <a:pt x="32" y="326"/>
                      <a:pt x="45" y="309"/>
                      <a:pt x="49" y="286"/>
                    </a:cubicBezTo>
                    <a:cubicBezTo>
                      <a:pt x="48" y="284"/>
                      <a:pt x="49" y="283"/>
                      <a:pt x="51" y="282"/>
                    </a:cubicBezTo>
                    <a:cubicBezTo>
                      <a:pt x="73" y="244"/>
                      <a:pt x="93" y="205"/>
                      <a:pt x="99" y="160"/>
                    </a:cubicBezTo>
                    <a:cubicBezTo>
                      <a:pt x="104" y="116"/>
                      <a:pt x="122" y="76"/>
                      <a:pt x="141" y="36"/>
                    </a:cubicBezTo>
                    <a:close/>
                  </a:path>
                </a:pathLst>
              </a:custGeom>
              <a:solidFill>
                <a:srgbClr val="6C51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802"/>
              <p:cNvSpPr/>
              <p:nvPr/>
            </p:nvSpPr>
            <p:spPr bwMode="auto">
              <a:xfrm>
                <a:off x="2005" y="639"/>
                <a:ext cx="81" cy="231"/>
              </a:xfrm>
              <a:custGeom>
                <a:avLst/>
                <a:gdLst>
                  <a:gd name="T0" fmla="*/ 0 w 72"/>
                  <a:gd name="T1" fmla="*/ 206 h 206"/>
                  <a:gd name="T2" fmla="*/ 44 w 72"/>
                  <a:gd name="T3" fmla="*/ 63 h 206"/>
                  <a:gd name="T4" fmla="*/ 68 w 72"/>
                  <a:gd name="T5" fmla="*/ 0 h 206"/>
                  <a:gd name="T6" fmla="*/ 72 w 72"/>
                  <a:gd name="T7" fmla="*/ 9 h 206"/>
                  <a:gd name="T8" fmla="*/ 29 w 72"/>
                  <a:gd name="T9" fmla="*/ 118 h 206"/>
                  <a:gd name="T10" fmla="*/ 19 w 72"/>
                  <a:gd name="T11" fmla="*/ 169 h 206"/>
                  <a:gd name="T12" fmla="*/ 0 w 72"/>
                  <a:gd name="T13" fmla="*/ 206 h 206"/>
                </a:gdLst>
                <a:ahLst/>
                <a:cxnLst>
                  <a:cxn ang="0">
                    <a:pos x="T0" y="T1"/>
                  </a:cxn>
                  <a:cxn ang="0">
                    <a:pos x="T2" y="T3"/>
                  </a:cxn>
                  <a:cxn ang="0">
                    <a:pos x="T4" y="T5"/>
                  </a:cxn>
                  <a:cxn ang="0">
                    <a:pos x="T6" y="T7"/>
                  </a:cxn>
                  <a:cxn ang="0">
                    <a:pos x="T8" y="T9"/>
                  </a:cxn>
                  <a:cxn ang="0">
                    <a:pos x="T10" y="T11"/>
                  </a:cxn>
                  <a:cxn ang="0">
                    <a:pos x="T12" y="T13"/>
                  </a:cxn>
                </a:cxnLst>
                <a:rect l="0" t="0" r="r" b="b"/>
                <a:pathLst>
                  <a:path w="72" h="206">
                    <a:moveTo>
                      <a:pt x="0" y="206"/>
                    </a:moveTo>
                    <a:cubicBezTo>
                      <a:pt x="9" y="157"/>
                      <a:pt x="19" y="108"/>
                      <a:pt x="44" y="63"/>
                    </a:cubicBezTo>
                    <a:cubicBezTo>
                      <a:pt x="55" y="44"/>
                      <a:pt x="61" y="21"/>
                      <a:pt x="68" y="0"/>
                    </a:cubicBezTo>
                    <a:cubicBezTo>
                      <a:pt x="72" y="2"/>
                      <a:pt x="72" y="5"/>
                      <a:pt x="72" y="9"/>
                    </a:cubicBezTo>
                    <a:cubicBezTo>
                      <a:pt x="59" y="45"/>
                      <a:pt x="45" y="82"/>
                      <a:pt x="29" y="118"/>
                    </a:cubicBezTo>
                    <a:cubicBezTo>
                      <a:pt x="22" y="133"/>
                      <a:pt x="14" y="149"/>
                      <a:pt x="19" y="169"/>
                    </a:cubicBezTo>
                    <a:cubicBezTo>
                      <a:pt x="22" y="178"/>
                      <a:pt x="10" y="195"/>
                      <a:pt x="0" y="206"/>
                    </a:cubicBezTo>
                    <a:close/>
                  </a:path>
                </a:pathLst>
              </a:custGeom>
              <a:solidFill>
                <a:srgbClr val="7253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803"/>
              <p:cNvSpPr/>
              <p:nvPr/>
            </p:nvSpPr>
            <p:spPr bwMode="auto">
              <a:xfrm>
                <a:off x="1962" y="863"/>
                <a:ext cx="57" cy="81"/>
              </a:xfrm>
              <a:custGeom>
                <a:avLst/>
                <a:gdLst>
                  <a:gd name="T0" fmla="*/ 10 w 50"/>
                  <a:gd name="T1" fmla="*/ 72 h 72"/>
                  <a:gd name="T2" fmla="*/ 2 w 50"/>
                  <a:gd name="T3" fmla="*/ 64 h 72"/>
                  <a:gd name="T4" fmla="*/ 20 w 50"/>
                  <a:gd name="T5" fmla="*/ 16 h 72"/>
                  <a:gd name="T6" fmla="*/ 38 w 50"/>
                  <a:gd name="T7" fmla="*/ 6 h 72"/>
                  <a:gd name="T8" fmla="*/ 34 w 50"/>
                  <a:gd name="T9" fmla="*/ 19 h 72"/>
                  <a:gd name="T10" fmla="*/ 35 w 50"/>
                  <a:gd name="T11" fmla="*/ 25 h 72"/>
                  <a:gd name="T12" fmla="*/ 50 w 50"/>
                  <a:gd name="T13" fmla="*/ 5 h 72"/>
                  <a:gd name="T14" fmla="*/ 10 w 50"/>
                  <a:gd name="T15" fmla="*/ 72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72">
                    <a:moveTo>
                      <a:pt x="10" y="72"/>
                    </a:moveTo>
                    <a:cubicBezTo>
                      <a:pt x="9" y="68"/>
                      <a:pt x="0" y="72"/>
                      <a:pt x="2" y="64"/>
                    </a:cubicBezTo>
                    <a:cubicBezTo>
                      <a:pt x="8" y="48"/>
                      <a:pt x="15" y="32"/>
                      <a:pt x="20" y="16"/>
                    </a:cubicBezTo>
                    <a:cubicBezTo>
                      <a:pt x="26" y="0"/>
                      <a:pt x="25" y="0"/>
                      <a:pt x="38" y="6"/>
                    </a:cubicBezTo>
                    <a:cubicBezTo>
                      <a:pt x="37" y="10"/>
                      <a:pt x="35" y="15"/>
                      <a:pt x="34" y="19"/>
                    </a:cubicBezTo>
                    <a:cubicBezTo>
                      <a:pt x="34" y="21"/>
                      <a:pt x="35" y="23"/>
                      <a:pt x="35" y="25"/>
                    </a:cubicBezTo>
                    <a:cubicBezTo>
                      <a:pt x="43" y="20"/>
                      <a:pt x="40" y="9"/>
                      <a:pt x="50" y="5"/>
                    </a:cubicBezTo>
                    <a:cubicBezTo>
                      <a:pt x="47" y="35"/>
                      <a:pt x="20" y="48"/>
                      <a:pt x="10" y="72"/>
                    </a:cubicBezTo>
                    <a:close/>
                  </a:path>
                </a:pathLst>
              </a:custGeom>
              <a:solidFill>
                <a:srgbClr val="B08E7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804"/>
              <p:cNvSpPr/>
              <p:nvPr/>
            </p:nvSpPr>
            <p:spPr bwMode="auto">
              <a:xfrm>
                <a:off x="1951" y="1003"/>
                <a:ext cx="44" cy="91"/>
              </a:xfrm>
              <a:custGeom>
                <a:avLst/>
                <a:gdLst>
                  <a:gd name="T0" fmla="*/ 0 w 39"/>
                  <a:gd name="T1" fmla="*/ 81 h 81"/>
                  <a:gd name="T2" fmla="*/ 34 w 39"/>
                  <a:gd name="T3" fmla="*/ 0 h 81"/>
                  <a:gd name="T4" fmla="*/ 39 w 39"/>
                  <a:gd name="T5" fmla="*/ 2 h 81"/>
                  <a:gd name="T6" fmla="*/ 0 w 39"/>
                  <a:gd name="T7" fmla="*/ 81 h 81"/>
                </a:gdLst>
                <a:ahLst/>
                <a:cxnLst>
                  <a:cxn ang="0">
                    <a:pos x="T0" y="T1"/>
                  </a:cxn>
                  <a:cxn ang="0">
                    <a:pos x="T2" y="T3"/>
                  </a:cxn>
                  <a:cxn ang="0">
                    <a:pos x="T4" y="T5"/>
                  </a:cxn>
                  <a:cxn ang="0">
                    <a:pos x="T6" y="T7"/>
                  </a:cxn>
                </a:cxnLst>
                <a:rect l="0" t="0" r="r" b="b"/>
                <a:pathLst>
                  <a:path w="39" h="81">
                    <a:moveTo>
                      <a:pt x="0" y="81"/>
                    </a:moveTo>
                    <a:cubicBezTo>
                      <a:pt x="11" y="54"/>
                      <a:pt x="22" y="27"/>
                      <a:pt x="34" y="0"/>
                    </a:cubicBezTo>
                    <a:cubicBezTo>
                      <a:pt x="35" y="1"/>
                      <a:pt x="37" y="2"/>
                      <a:pt x="39" y="2"/>
                    </a:cubicBezTo>
                    <a:cubicBezTo>
                      <a:pt x="29" y="29"/>
                      <a:pt x="19" y="57"/>
                      <a:pt x="0" y="81"/>
                    </a:cubicBezTo>
                    <a:close/>
                  </a:path>
                </a:pathLst>
              </a:custGeom>
              <a:solidFill>
                <a:srgbClr val="7A61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805"/>
              <p:cNvSpPr/>
              <p:nvPr/>
            </p:nvSpPr>
            <p:spPr bwMode="auto">
              <a:xfrm>
                <a:off x="1939" y="944"/>
                <a:ext cx="51" cy="79"/>
              </a:xfrm>
              <a:custGeom>
                <a:avLst/>
                <a:gdLst>
                  <a:gd name="T0" fmla="*/ 46 w 46"/>
                  <a:gd name="T1" fmla="*/ 10 h 70"/>
                  <a:gd name="T2" fmla="*/ 44 w 46"/>
                  <a:gd name="T3" fmla="*/ 14 h 70"/>
                  <a:gd name="T4" fmla="*/ 0 w 46"/>
                  <a:gd name="T5" fmla="*/ 70 h 70"/>
                  <a:gd name="T6" fmla="*/ 41 w 46"/>
                  <a:gd name="T7" fmla="*/ 4 h 70"/>
                  <a:gd name="T8" fmla="*/ 46 w 46"/>
                  <a:gd name="T9" fmla="*/ 4 h 70"/>
                  <a:gd name="T10" fmla="*/ 46 w 46"/>
                  <a:gd name="T11" fmla="*/ 10 h 70"/>
                </a:gdLst>
                <a:ahLst/>
                <a:cxnLst>
                  <a:cxn ang="0">
                    <a:pos x="T0" y="T1"/>
                  </a:cxn>
                  <a:cxn ang="0">
                    <a:pos x="T2" y="T3"/>
                  </a:cxn>
                  <a:cxn ang="0">
                    <a:pos x="T4" y="T5"/>
                  </a:cxn>
                  <a:cxn ang="0">
                    <a:pos x="T6" y="T7"/>
                  </a:cxn>
                  <a:cxn ang="0">
                    <a:pos x="T8" y="T9"/>
                  </a:cxn>
                  <a:cxn ang="0">
                    <a:pos x="T10" y="T11"/>
                  </a:cxn>
                </a:cxnLst>
                <a:rect l="0" t="0" r="r" b="b"/>
                <a:pathLst>
                  <a:path w="46" h="70">
                    <a:moveTo>
                      <a:pt x="46" y="10"/>
                    </a:moveTo>
                    <a:cubicBezTo>
                      <a:pt x="45" y="12"/>
                      <a:pt x="45" y="13"/>
                      <a:pt x="44" y="14"/>
                    </a:cubicBezTo>
                    <a:cubicBezTo>
                      <a:pt x="29" y="33"/>
                      <a:pt x="19" y="55"/>
                      <a:pt x="0" y="70"/>
                    </a:cubicBezTo>
                    <a:cubicBezTo>
                      <a:pt x="13" y="48"/>
                      <a:pt x="27" y="26"/>
                      <a:pt x="41" y="4"/>
                    </a:cubicBezTo>
                    <a:cubicBezTo>
                      <a:pt x="42" y="3"/>
                      <a:pt x="45" y="0"/>
                      <a:pt x="46" y="4"/>
                    </a:cubicBezTo>
                    <a:cubicBezTo>
                      <a:pt x="46" y="6"/>
                      <a:pt x="46" y="8"/>
                      <a:pt x="46" y="10"/>
                    </a:cubicBezTo>
                    <a:close/>
                  </a:path>
                </a:pathLst>
              </a:custGeom>
              <a:solidFill>
                <a:srgbClr val="7158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806"/>
              <p:cNvSpPr/>
              <p:nvPr/>
            </p:nvSpPr>
            <p:spPr bwMode="auto">
              <a:xfrm>
                <a:off x="860" y="3109"/>
                <a:ext cx="40" cy="77"/>
              </a:xfrm>
              <a:custGeom>
                <a:avLst/>
                <a:gdLst>
                  <a:gd name="T0" fmla="*/ 4 w 36"/>
                  <a:gd name="T1" fmla="*/ 69 h 69"/>
                  <a:gd name="T2" fmla="*/ 2 w 36"/>
                  <a:gd name="T3" fmla="*/ 53 h 69"/>
                  <a:gd name="T4" fmla="*/ 0 w 36"/>
                  <a:gd name="T5" fmla="*/ 29 h 69"/>
                  <a:gd name="T6" fmla="*/ 28 w 36"/>
                  <a:gd name="T7" fmla="*/ 0 h 69"/>
                  <a:gd name="T8" fmla="*/ 4 w 36"/>
                  <a:gd name="T9" fmla="*/ 69 h 69"/>
                </a:gdLst>
                <a:ahLst/>
                <a:cxnLst>
                  <a:cxn ang="0">
                    <a:pos x="T0" y="T1"/>
                  </a:cxn>
                  <a:cxn ang="0">
                    <a:pos x="T2" y="T3"/>
                  </a:cxn>
                  <a:cxn ang="0">
                    <a:pos x="T4" y="T5"/>
                  </a:cxn>
                  <a:cxn ang="0">
                    <a:pos x="T6" y="T7"/>
                  </a:cxn>
                  <a:cxn ang="0">
                    <a:pos x="T8" y="T9"/>
                  </a:cxn>
                </a:cxnLst>
                <a:rect l="0" t="0" r="r" b="b"/>
                <a:pathLst>
                  <a:path w="36" h="69">
                    <a:moveTo>
                      <a:pt x="4" y="69"/>
                    </a:moveTo>
                    <a:cubicBezTo>
                      <a:pt x="3" y="64"/>
                      <a:pt x="3" y="58"/>
                      <a:pt x="2" y="53"/>
                    </a:cubicBezTo>
                    <a:cubicBezTo>
                      <a:pt x="2" y="45"/>
                      <a:pt x="4" y="37"/>
                      <a:pt x="0" y="29"/>
                    </a:cubicBezTo>
                    <a:cubicBezTo>
                      <a:pt x="13" y="23"/>
                      <a:pt x="13" y="5"/>
                      <a:pt x="28" y="0"/>
                    </a:cubicBezTo>
                    <a:cubicBezTo>
                      <a:pt x="36" y="29"/>
                      <a:pt x="32" y="40"/>
                      <a:pt x="4" y="6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807"/>
              <p:cNvSpPr/>
              <p:nvPr/>
            </p:nvSpPr>
            <p:spPr bwMode="auto">
              <a:xfrm>
                <a:off x="871" y="2745"/>
                <a:ext cx="28" cy="100"/>
              </a:xfrm>
              <a:custGeom>
                <a:avLst/>
                <a:gdLst>
                  <a:gd name="T0" fmla="*/ 8 w 25"/>
                  <a:gd name="T1" fmla="*/ 2 h 89"/>
                  <a:gd name="T2" fmla="*/ 20 w 25"/>
                  <a:gd name="T3" fmla="*/ 15 h 89"/>
                  <a:gd name="T4" fmla="*/ 21 w 25"/>
                  <a:gd name="T5" fmla="*/ 53 h 89"/>
                  <a:gd name="T6" fmla="*/ 2 w 25"/>
                  <a:gd name="T7" fmla="*/ 89 h 89"/>
                  <a:gd name="T8" fmla="*/ 5 w 25"/>
                  <a:gd name="T9" fmla="*/ 68 h 89"/>
                  <a:gd name="T10" fmla="*/ 9 w 25"/>
                  <a:gd name="T11" fmla="*/ 29 h 89"/>
                  <a:gd name="T12" fmla="*/ 8 w 25"/>
                  <a:gd name="T13" fmla="*/ 2 h 89"/>
                </a:gdLst>
                <a:ahLst/>
                <a:cxnLst>
                  <a:cxn ang="0">
                    <a:pos x="T0" y="T1"/>
                  </a:cxn>
                  <a:cxn ang="0">
                    <a:pos x="T2" y="T3"/>
                  </a:cxn>
                  <a:cxn ang="0">
                    <a:pos x="T4" y="T5"/>
                  </a:cxn>
                  <a:cxn ang="0">
                    <a:pos x="T6" y="T7"/>
                  </a:cxn>
                  <a:cxn ang="0">
                    <a:pos x="T8" y="T9"/>
                  </a:cxn>
                  <a:cxn ang="0">
                    <a:pos x="T10" y="T11"/>
                  </a:cxn>
                  <a:cxn ang="0">
                    <a:pos x="T12" y="T13"/>
                  </a:cxn>
                </a:cxnLst>
                <a:rect l="0" t="0" r="r" b="b"/>
                <a:pathLst>
                  <a:path w="25" h="89">
                    <a:moveTo>
                      <a:pt x="8" y="2"/>
                    </a:moveTo>
                    <a:cubicBezTo>
                      <a:pt x="19" y="0"/>
                      <a:pt x="22" y="4"/>
                      <a:pt x="20" y="15"/>
                    </a:cubicBezTo>
                    <a:cubicBezTo>
                      <a:pt x="18" y="28"/>
                      <a:pt x="18" y="41"/>
                      <a:pt x="21" y="53"/>
                    </a:cubicBezTo>
                    <a:cubicBezTo>
                      <a:pt x="25" y="71"/>
                      <a:pt x="19" y="83"/>
                      <a:pt x="2" y="89"/>
                    </a:cubicBezTo>
                    <a:cubicBezTo>
                      <a:pt x="0" y="82"/>
                      <a:pt x="8" y="76"/>
                      <a:pt x="5" y="68"/>
                    </a:cubicBezTo>
                    <a:cubicBezTo>
                      <a:pt x="5" y="55"/>
                      <a:pt x="11" y="43"/>
                      <a:pt x="9" y="29"/>
                    </a:cubicBezTo>
                    <a:cubicBezTo>
                      <a:pt x="12" y="20"/>
                      <a:pt x="17" y="11"/>
                      <a:pt x="8" y="2"/>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22" name="Freeform 809"/>
            <p:cNvSpPr/>
            <p:nvPr/>
          </p:nvSpPr>
          <p:spPr bwMode="auto">
            <a:xfrm>
              <a:off x="2061" y="4001"/>
              <a:ext cx="74" cy="12"/>
            </a:xfrm>
            <a:custGeom>
              <a:avLst/>
              <a:gdLst>
                <a:gd name="T0" fmla="*/ 66 w 66"/>
                <a:gd name="T1" fmla="*/ 3 h 11"/>
                <a:gd name="T2" fmla="*/ 0 w 66"/>
                <a:gd name="T3" fmla="*/ 6 h 11"/>
                <a:gd name="T4" fmla="*/ 66 w 66"/>
                <a:gd name="T5" fmla="*/ 3 h 11"/>
              </a:gdLst>
              <a:ahLst/>
              <a:cxnLst>
                <a:cxn ang="0">
                  <a:pos x="T0" y="T1"/>
                </a:cxn>
                <a:cxn ang="0">
                  <a:pos x="T2" y="T3"/>
                </a:cxn>
                <a:cxn ang="0">
                  <a:pos x="T4" y="T5"/>
                </a:cxn>
              </a:cxnLst>
              <a:rect l="0" t="0" r="r" b="b"/>
              <a:pathLst>
                <a:path w="66" h="11">
                  <a:moveTo>
                    <a:pt x="66" y="3"/>
                  </a:moveTo>
                  <a:cubicBezTo>
                    <a:pt x="44" y="11"/>
                    <a:pt x="22" y="6"/>
                    <a:pt x="0" y="6"/>
                  </a:cubicBezTo>
                  <a:cubicBezTo>
                    <a:pt x="22" y="0"/>
                    <a:pt x="44" y="5"/>
                    <a:pt x="66" y="3"/>
                  </a:cubicBezTo>
                  <a:close/>
                </a:path>
              </a:pathLst>
            </a:custGeom>
            <a:solidFill>
              <a:srgbClr val="509F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810"/>
            <p:cNvSpPr/>
            <p:nvPr/>
          </p:nvSpPr>
          <p:spPr bwMode="auto">
            <a:xfrm>
              <a:off x="515" y="2913"/>
              <a:ext cx="299" cy="32"/>
            </a:xfrm>
            <a:custGeom>
              <a:avLst/>
              <a:gdLst>
                <a:gd name="T0" fmla="*/ 266 w 266"/>
                <a:gd name="T1" fmla="*/ 23 h 28"/>
                <a:gd name="T2" fmla="*/ 234 w 266"/>
                <a:gd name="T3" fmla="*/ 23 h 28"/>
                <a:gd name="T4" fmla="*/ 181 w 266"/>
                <a:gd name="T5" fmla="*/ 26 h 28"/>
                <a:gd name="T6" fmla="*/ 158 w 266"/>
                <a:gd name="T7" fmla="*/ 25 h 28"/>
                <a:gd name="T8" fmla="*/ 87 w 266"/>
                <a:gd name="T9" fmla="*/ 18 h 28"/>
                <a:gd name="T10" fmla="*/ 2 w 266"/>
                <a:gd name="T11" fmla="*/ 15 h 28"/>
                <a:gd name="T12" fmla="*/ 1 w 266"/>
                <a:gd name="T13" fmla="*/ 12 h 28"/>
                <a:gd name="T14" fmla="*/ 2 w 266"/>
                <a:gd name="T15" fmla="*/ 11 h 28"/>
                <a:gd name="T16" fmla="*/ 51 w 266"/>
                <a:gd name="T17" fmla="*/ 14 h 28"/>
                <a:gd name="T18" fmla="*/ 65 w 266"/>
                <a:gd name="T19" fmla="*/ 13 h 28"/>
                <a:gd name="T20" fmla="*/ 127 w 266"/>
                <a:gd name="T21" fmla="*/ 11 h 28"/>
                <a:gd name="T22" fmla="*/ 207 w 266"/>
                <a:gd name="T23" fmla="*/ 12 h 28"/>
                <a:gd name="T24" fmla="*/ 266 w 266"/>
                <a:gd name="T25" fmla="*/ 2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6" h="28">
                  <a:moveTo>
                    <a:pt x="266" y="23"/>
                  </a:moveTo>
                  <a:cubicBezTo>
                    <a:pt x="255" y="26"/>
                    <a:pt x="246" y="27"/>
                    <a:pt x="234" y="23"/>
                  </a:cubicBezTo>
                  <a:cubicBezTo>
                    <a:pt x="217" y="16"/>
                    <a:pt x="199" y="26"/>
                    <a:pt x="181" y="26"/>
                  </a:cubicBezTo>
                  <a:cubicBezTo>
                    <a:pt x="174" y="26"/>
                    <a:pt x="162" y="28"/>
                    <a:pt x="158" y="25"/>
                  </a:cubicBezTo>
                  <a:cubicBezTo>
                    <a:pt x="135" y="13"/>
                    <a:pt x="107" y="13"/>
                    <a:pt x="87" y="18"/>
                  </a:cubicBezTo>
                  <a:cubicBezTo>
                    <a:pt x="57" y="24"/>
                    <a:pt x="30" y="12"/>
                    <a:pt x="2" y="15"/>
                  </a:cubicBezTo>
                  <a:cubicBezTo>
                    <a:pt x="1" y="14"/>
                    <a:pt x="0" y="13"/>
                    <a:pt x="1" y="12"/>
                  </a:cubicBezTo>
                  <a:cubicBezTo>
                    <a:pt x="1" y="11"/>
                    <a:pt x="2" y="11"/>
                    <a:pt x="2" y="11"/>
                  </a:cubicBezTo>
                  <a:cubicBezTo>
                    <a:pt x="18" y="12"/>
                    <a:pt x="35" y="9"/>
                    <a:pt x="51" y="14"/>
                  </a:cubicBezTo>
                  <a:cubicBezTo>
                    <a:pt x="55" y="16"/>
                    <a:pt x="61" y="15"/>
                    <a:pt x="65" y="13"/>
                  </a:cubicBezTo>
                  <a:cubicBezTo>
                    <a:pt x="85" y="0"/>
                    <a:pt x="106" y="9"/>
                    <a:pt x="127" y="11"/>
                  </a:cubicBezTo>
                  <a:cubicBezTo>
                    <a:pt x="153" y="13"/>
                    <a:pt x="180" y="17"/>
                    <a:pt x="207" y="12"/>
                  </a:cubicBezTo>
                  <a:cubicBezTo>
                    <a:pt x="228" y="8"/>
                    <a:pt x="248" y="11"/>
                    <a:pt x="266" y="23"/>
                  </a:cubicBezTo>
                  <a:close/>
                </a:path>
              </a:pathLst>
            </a:custGeom>
            <a:solidFill>
              <a:srgbClr val="9BCAD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811"/>
            <p:cNvSpPr/>
            <p:nvPr/>
          </p:nvSpPr>
          <p:spPr bwMode="auto">
            <a:xfrm>
              <a:off x="405" y="2906"/>
              <a:ext cx="112" cy="31"/>
            </a:xfrm>
            <a:custGeom>
              <a:avLst/>
              <a:gdLst>
                <a:gd name="T0" fmla="*/ 100 w 100"/>
                <a:gd name="T1" fmla="*/ 18 h 28"/>
                <a:gd name="T2" fmla="*/ 100 w 100"/>
                <a:gd name="T3" fmla="*/ 22 h 28"/>
                <a:gd name="T4" fmla="*/ 60 w 100"/>
                <a:gd name="T5" fmla="*/ 20 h 28"/>
                <a:gd name="T6" fmla="*/ 30 w 100"/>
                <a:gd name="T7" fmla="*/ 18 h 28"/>
                <a:gd name="T8" fmla="*/ 0 w 100"/>
                <a:gd name="T9" fmla="*/ 14 h 28"/>
                <a:gd name="T10" fmla="*/ 67 w 100"/>
                <a:gd name="T11" fmla="*/ 11 h 28"/>
                <a:gd name="T12" fmla="*/ 100 w 100"/>
                <a:gd name="T13" fmla="*/ 18 h 28"/>
              </a:gdLst>
              <a:ahLst/>
              <a:cxnLst>
                <a:cxn ang="0">
                  <a:pos x="T0" y="T1"/>
                </a:cxn>
                <a:cxn ang="0">
                  <a:pos x="T2" y="T3"/>
                </a:cxn>
                <a:cxn ang="0">
                  <a:pos x="T4" y="T5"/>
                </a:cxn>
                <a:cxn ang="0">
                  <a:pos x="T6" y="T7"/>
                </a:cxn>
                <a:cxn ang="0">
                  <a:pos x="T8" y="T9"/>
                </a:cxn>
                <a:cxn ang="0">
                  <a:pos x="T10" y="T11"/>
                </a:cxn>
                <a:cxn ang="0">
                  <a:pos x="T12" y="T13"/>
                </a:cxn>
              </a:cxnLst>
              <a:rect l="0" t="0" r="r" b="b"/>
              <a:pathLst>
                <a:path w="100" h="28">
                  <a:moveTo>
                    <a:pt x="100" y="18"/>
                  </a:moveTo>
                  <a:cubicBezTo>
                    <a:pt x="100" y="19"/>
                    <a:pt x="100" y="20"/>
                    <a:pt x="100" y="22"/>
                  </a:cubicBezTo>
                  <a:cubicBezTo>
                    <a:pt x="86" y="25"/>
                    <a:pt x="74" y="28"/>
                    <a:pt x="60" y="20"/>
                  </a:cubicBezTo>
                  <a:cubicBezTo>
                    <a:pt x="53" y="16"/>
                    <a:pt x="41" y="13"/>
                    <a:pt x="30" y="18"/>
                  </a:cubicBezTo>
                  <a:cubicBezTo>
                    <a:pt x="21" y="23"/>
                    <a:pt x="9" y="20"/>
                    <a:pt x="0" y="14"/>
                  </a:cubicBezTo>
                  <a:cubicBezTo>
                    <a:pt x="22" y="0"/>
                    <a:pt x="45" y="13"/>
                    <a:pt x="67" y="11"/>
                  </a:cubicBezTo>
                  <a:cubicBezTo>
                    <a:pt x="78" y="10"/>
                    <a:pt x="89" y="16"/>
                    <a:pt x="100" y="18"/>
                  </a:cubicBezTo>
                  <a:close/>
                </a:path>
              </a:pathLst>
            </a:custGeom>
            <a:solidFill>
              <a:srgbClr val="A4CED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812"/>
            <p:cNvSpPr/>
            <p:nvPr/>
          </p:nvSpPr>
          <p:spPr bwMode="auto">
            <a:xfrm>
              <a:off x="241" y="3622"/>
              <a:ext cx="109" cy="45"/>
            </a:xfrm>
            <a:custGeom>
              <a:avLst/>
              <a:gdLst>
                <a:gd name="T0" fmla="*/ 46 w 97"/>
                <a:gd name="T1" fmla="*/ 4 h 40"/>
                <a:gd name="T2" fmla="*/ 61 w 97"/>
                <a:gd name="T3" fmla="*/ 19 h 40"/>
                <a:gd name="T4" fmla="*/ 78 w 97"/>
                <a:gd name="T5" fmla="*/ 15 h 40"/>
                <a:gd name="T6" fmla="*/ 84 w 97"/>
                <a:gd name="T7" fmla="*/ 7 h 40"/>
                <a:gd name="T8" fmla="*/ 93 w 97"/>
                <a:gd name="T9" fmla="*/ 26 h 40"/>
                <a:gd name="T10" fmla="*/ 76 w 97"/>
                <a:gd name="T11" fmla="*/ 33 h 40"/>
                <a:gd name="T12" fmla="*/ 58 w 97"/>
                <a:gd name="T13" fmla="*/ 40 h 40"/>
                <a:gd name="T14" fmla="*/ 50 w 97"/>
                <a:gd name="T15" fmla="*/ 39 h 40"/>
                <a:gd name="T16" fmla="*/ 39 w 97"/>
                <a:gd name="T17" fmla="*/ 23 h 40"/>
                <a:gd name="T18" fmla="*/ 29 w 97"/>
                <a:gd name="T19" fmla="*/ 23 h 40"/>
                <a:gd name="T20" fmla="*/ 9 w 97"/>
                <a:gd name="T21" fmla="*/ 29 h 40"/>
                <a:gd name="T22" fmla="*/ 11 w 97"/>
                <a:gd name="T23" fmla="*/ 3 h 40"/>
                <a:gd name="T24" fmla="*/ 46 w 97"/>
                <a:gd name="T25"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40">
                  <a:moveTo>
                    <a:pt x="46" y="4"/>
                  </a:moveTo>
                  <a:cubicBezTo>
                    <a:pt x="49" y="10"/>
                    <a:pt x="55" y="15"/>
                    <a:pt x="61" y="19"/>
                  </a:cubicBezTo>
                  <a:cubicBezTo>
                    <a:pt x="68" y="25"/>
                    <a:pt x="73" y="20"/>
                    <a:pt x="78" y="15"/>
                  </a:cubicBezTo>
                  <a:cubicBezTo>
                    <a:pt x="80" y="13"/>
                    <a:pt x="69" y="0"/>
                    <a:pt x="84" y="7"/>
                  </a:cubicBezTo>
                  <a:cubicBezTo>
                    <a:pt x="91" y="10"/>
                    <a:pt x="97" y="17"/>
                    <a:pt x="93" y="26"/>
                  </a:cubicBezTo>
                  <a:cubicBezTo>
                    <a:pt x="90" y="34"/>
                    <a:pt x="84" y="37"/>
                    <a:pt x="76" y="33"/>
                  </a:cubicBezTo>
                  <a:cubicBezTo>
                    <a:pt x="67" y="28"/>
                    <a:pt x="60" y="26"/>
                    <a:pt x="58" y="40"/>
                  </a:cubicBezTo>
                  <a:cubicBezTo>
                    <a:pt x="55" y="40"/>
                    <a:pt x="53" y="40"/>
                    <a:pt x="50" y="39"/>
                  </a:cubicBezTo>
                  <a:cubicBezTo>
                    <a:pt x="46" y="34"/>
                    <a:pt x="43" y="28"/>
                    <a:pt x="39" y="23"/>
                  </a:cubicBezTo>
                  <a:cubicBezTo>
                    <a:pt x="36" y="19"/>
                    <a:pt x="33" y="16"/>
                    <a:pt x="29" y="23"/>
                  </a:cubicBezTo>
                  <a:cubicBezTo>
                    <a:pt x="25" y="30"/>
                    <a:pt x="15" y="35"/>
                    <a:pt x="9" y="29"/>
                  </a:cubicBezTo>
                  <a:cubicBezTo>
                    <a:pt x="1" y="22"/>
                    <a:pt x="0" y="11"/>
                    <a:pt x="11" y="3"/>
                  </a:cubicBezTo>
                  <a:cubicBezTo>
                    <a:pt x="22" y="3"/>
                    <a:pt x="34" y="0"/>
                    <a:pt x="46" y="4"/>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813"/>
            <p:cNvSpPr/>
            <p:nvPr/>
          </p:nvSpPr>
          <p:spPr bwMode="auto">
            <a:xfrm>
              <a:off x="370" y="3627"/>
              <a:ext cx="28" cy="19"/>
            </a:xfrm>
            <a:custGeom>
              <a:avLst/>
              <a:gdLst>
                <a:gd name="T0" fmla="*/ 15 w 25"/>
                <a:gd name="T1" fmla="*/ 0 h 17"/>
                <a:gd name="T2" fmla="*/ 20 w 25"/>
                <a:gd name="T3" fmla="*/ 12 h 17"/>
                <a:gd name="T4" fmla="*/ 11 w 25"/>
                <a:gd name="T5" fmla="*/ 15 h 17"/>
                <a:gd name="T6" fmla="*/ 7 w 25"/>
                <a:gd name="T7" fmla="*/ 0 h 17"/>
                <a:gd name="T8" fmla="*/ 15 w 25"/>
                <a:gd name="T9" fmla="*/ 0 h 17"/>
              </a:gdLst>
              <a:ahLst/>
              <a:cxnLst>
                <a:cxn ang="0">
                  <a:pos x="T0" y="T1"/>
                </a:cxn>
                <a:cxn ang="0">
                  <a:pos x="T2" y="T3"/>
                </a:cxn>
                <a:cxn ang="0">
                  <a:pos x="T4" y="T5"/>
                </a:cxn>
                <a:cxn ang="0">
                  <a:pos x="T6" y="T7"/>
                </a:cxn>
                <a:cxn ang="0">
                  <a:pos x="T8" y="T9"/>
                </a:cxn>
              </a:cxnLst>
              <a:rect l="0" t="0" r="r" b="b"/>
              <a:pathLst>
                <a:path w="25" h="17">
                  <a:moveTo>
                    <a:pt x="15" y="0"/>
                  </a:moveTo>
                  <a:cubicBezTo>
                    <a:pt x="17" y="4"/>
                    <a:pt x="25" y="6"/>
                    <a:pt x="20" y="12"/>
                  </a:cubicBezTo>
                  <a:cubicBezTo>
                    <a:pt x="18" y="15"/>
                    <a:pt x="14" y="17"/>
                    <a:pt x="11" y="15"/>
                  </a:cubicBezTo>
                  <a:cubicBezTo>
                    <a:pt x="6" y="11"/>
                    <a:pt x="0" y="7"/>
                    <a:pt x="7" y="0"/>
                  </a:cubicBezTo>
                  <a:cubicBezTo>
                    <a:pt x="10" y="0"/>
                    <a:pt x="12" y="0"/>
                    <a:pt x="15" y="0"/>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814"/>
            <p:cNvSpPr/>
            <p:nvPr/>
          </p:nvSpPr>
          <p:spPr bwMode="auto">
            <a:xfrm>
              <a:off x="589" y="2976"/>
              <a:ext cx="211" cy="40"/>
            </a:xfrm>
            <a:custGeom>
              <a:avLst/>
              <a:gdLst>
                <a:gd name="T0" fmla="*/ 184 w 188"/>
                <a:gd name="T1" fmla="*/ 19 h 35"/>
                <a:gd name="T2" fmla="*/ 161 w 188"/>
                <a:gd name="T3" fmla="*/ 27 h 35"/>
                <a:gd name="T4" fmla="*/ 146 w 188"/>
                <a:gd name="T5" fmla="*/ 25 h 35"/>
                <a:gd name="T6" fmla="*/ 90 w 188"/>
                <a:gd name="T7" fmla="*/ 28 h 35"/>
                <a:gd name="T8" fmla="*/ 84 w 188"/>
                <a:gd name="T9" fmla="*/ 27 h 35"/>
                <a:gd name="T10" fmla="*/ 18 w 188"/>
                <a:gd name="T11" fmla="*/ 20 h 35"/>
                <a:gd name="T12" fmla="*/ 0 w 188"/>
                <a:gd name="T13" fmla="*/ 11 h 35"/>
                <a:gd name="T14" fmla="*/ 114 w 188"/>
                <a:gd name="T15" fmla="*/ 1 h 35"/>
                <a:gd name="T16" fmla="*/ 125 w 188"/>
                <a:gd name="T17" fmla="*/ 4 h 35"/>
                <a:gd name="T18" fmla="*/ 172 w 188"/>
                <a:gd name="T19" fmla="*/ 8 h 35"/>
                <a:gd name="T20" fmla="*/ 184 w 188"/>
                <a:gd name="T21" fmla="*/ 1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8" h="35">
                  <a:moveTo>
                    <a:pt x="184" y="19"/>
                  </a:moveTo>
                  <a:cubicBezTo>
                    <a:pt x="179" y="29"/>
                    <a:pt x="173" y="35"/>
                    <a:pt x="161" y="27"/>
                  </a:cubicBezTo>
                  <a:cubicBezTo>
                    <a:pt x="157" y="24"/>
                    <a:pt x="151" y="23"/>
                    <a:pt x="146" y="25"/>
                  </a:cubicBezTo>
                  <a:cubicBezTo>
                    <a:pt x="127" y="29"/>
                    <a:pt x="108" y="21"/>
                    <a:pt x="90" y="28"/>
                  </a:cubicBezTo>
                  <a:cubicBezTo>
                    <a:pt x="88" y="28"/>
                    <a:pt x="85" y="28"/>
                    <a:pt x="84" y="27"/>
                  </a:cubicBezTo>
                  <a:cubicBezTo>
                    <a:pt x="63" y="14"/>
                    <a:pt x="41" y="17"/>
                    <a:pt x="18" y="20"/>
                  </a:cubicBezTo>
                  <a:cubicBezTo>
                    <a:pt x="14" y="21"/>
                    <a:pt x="3" y="20"/>
                    <a:pt x="0" y="11"/>
                  </a:cubicBezTo>
                  <a:cubicBezTo>
                    <a:pt x="37" y="0"/>
                    <a:pt x="76" y="6"/>
                    <a:pt x="114" y="1"/>
                  </a:cubicBezTo>
                  <a:cubicBezTo>
                    <a:pt x="118" y="0"/>
                    <a:pt x="122" y="3"/>
                    <a:pt x="125" y="4"/>
                  </a:cubicBezTo>
                  <a:cubicBezTo>
                    <a:pt x="141" y="8"/>
                    <a:pt x="155" y="16"/>
                    <a:pt x="172" y="8"/>
                  </a:cubicBezTo>
                  <a:cubicBezTo>
                    <a:pt x="180" y="4"/>
                    <a:pt x="188" y="7"/>
                    <a:pt x="184" y="19"/>
                  </a:cubicBezTo>
                  <a:close/>
                </a:path>
              </a:pathLst>
            </a:custGeom>
            <a:solidFill>
              <a:srgbClr val="B3D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815"/>
            <p:cNvSpPr/>
            <p:nvPr/>
          </p:nvSpPr>
          <p:spPr bwMode="auto">
            <a:xfrm>
              <a:off x="468" y="2975"/>
              <a:ext cx="121" cy="26"/>
            </a:xfrm>
            <a:custGeom>
              <a:avLst/>
              <a:gdLst>
                <a:gd name="T0" fmla="*/ 108 w 108"/>
                <a:gd name="T1" fmla="*/ 12 h 23"/>
                <a:gd name="T2" fmla="*/ 79 w 108"/>
                <a:gd name="T3" fmla="*/ 21 h 23"/>
                <a:gd name="T4" fmla="*/ 70 w 108"/>
                <a:gd name="T5" fmla="*/ 22 h 23"/>
                <a:gd name="T6" fmla="*/ 11 w 108"/>
                <a:gd name="T7" fmla="*/ 15 h 23"/>
                <a:gd name="T8" fmla="*/ 0 w 108"/>
                <a:gd name="T9" fmla="*/ 12 h 23"/>
                <a:gd name="T10" fmla="*/ 3 w 108"/>
                <a:gd name="T11" fmla="*/ 5 h 23"/>
                <a:gd name="T12" fmla="*/ 94 w 108"/>
                <a:gd name="T13" fmla="*/ 4 h 23"/>
                <a:gd name="T14" fmla="*/ 108 w 108"/>
                <a:gd name="T15" fmla="*/ 12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23">
                  <a:moveTo>
                    <a:pt x="108" y="12"/>
                  </a:moveTo>
                  <a:cubicBezTo>
                    <a:pt x="98" y="15"/>
                    <a:pt x="89" y="18"/>
                    <a:pt x="79" y="21"/>
                  </a:cubicBezTo>
                  <a:cubicBezTo>
                    <a:pt x="76" y="21"/>
                    <a:pt x="71" y="23"/>
                    <a:pt x="70" y="22"/>
                  </a:cubicBezTo>
                  <a:cubicBezTo>
                    <a:pt x="52" y="3"/>
                    <a:pt x="31" y="12"/>
                    <a:pt x="11" y="15"/>
                  </a:cubicBezTo>
                  <a:cubicBezTo>
                    <a:pt x="8" y="16"/>
                    <a:pt x="4" y="13"/>
                    <a:pt x="0" y="12"/>
                  </a:cubicBezTo>
                  <a:cubicBezTo>
                    <a:pt x="1" y="10"/>
                    <a:pt x="2" y="5"/>
                    <a:pt x="3" y="5"/>
                  </a:cubicBezTo>
                  <a:cubicBezTo>
                    <a:pt x="34" y="7"/>
                    <a:pt x="63" y="0"/>
                    <a:pt x="94" y="4"/>
                  </a:cubicBezTo>
                  <a:cubicBezTo>
                    <a:pt x="100" y="5"/>
                    <a:pt x="105" y="6"/>
                    <a:pt x="108" y="12"/>
                  </a:cubicBezTo>
                  <a:close/>
                </a:path>
              </a:pathLst>
            </a:custGeom>
            <a:solidFill>
              <a:srgbClr val="B3D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816"/>
            <p:cNvSpPr/>
            <p:nvPr/>
          </p:nvSpPr>
          <p:spPr bwMode="auto">
            <a:xfrm>
              <a:off x="800" y="2983"/>
              <a:ext cx="45" cy="38"/>
            </a:xfrm>
            <a:custGeom>
              <a:avLst/>
              <a:gdLst>
                <a:gd name="T0" fmla="*/ 40 w 40"/>
                <a:gd name="T1" fmla="*/ 9 h 34"/>
                <a:gd name="T2" fmla="*/ 27 w 40"/>
                <a:gd name="T3" fmla="*/ 25 h 34"/>
                <a:gd name="T4" fmla="*/ 16 w 40"/>
                <a:gd name="T5" fmla="*/ 20 h 34"/>
                <a:gd name="T6" fmla="*/ 0 w 40"/>
                <a:gd name="T7" fmla="*/ 13 h 34"/>
                <a:gd name="T8" fmla="*/ 40 w 40"/>
                <a:gd name="T9" fmla="*/ 9 h 34"/>
              </a:gdLst>
              <a:ahLst/>
              <a:cxnLst>
                <a:cxn ang="0">
                  <a:pos x="T0" y="T1"/>
                </a:cxn>
                <a:cxn ang="0">
                  <a:pos x="T2" y="T3"/>
                </a:cxn>
                <a:cxn ang="0">
                  <a:pos x="T4" y="T5"/>
                </a:cxn>
                <a:cxn ang="0">
                  <a:pos x="T6" y="T7"/>
                </a:cxn>
                <a:cxn ang="0">
                  <a:pos x="T8" y="T9"/>
                </a:cxn>
              </a:cxnLst>
              <a:rect l="0" t="0" r="r" b="b"/>
              <a:pathLst>
                <a:path w="40" h="34">
                  <a:moveTo>
                    <a:pt x="40" y="9"/>
                  </a:moveTo>
                  <a:cubicBezTo>
                    <a:pt x="36" y="14"/>
                    <a:pt x="32" y="21"/>
                    <a:pt x="27" y="25"/>
                  </a:cubicBezTo>
                  <a:cubicBezTo>
                    <a:pt x="23" y="28"/>
                    <a:pt x="15" y="34"/>
                    <a:pt x="16" y="20"/>
                  </a:cubicBezTo>
                  <a:cubicBezTo>
                    <a:pt x="17" y="6"/>
                    <a:pt x="3" y="23"/>
                    <a:pt x="0" y="13"/>
                  </a:cubicBezTo>
                  <a:cubicBezTo>
                    <a:pt x="12" y="0"/>
                    <a:pt x="26" y="1"/>
                    <a:pt x="40" y="9"/>
                  </a:cubicBezTo>
                  <a:close/>
                </a:path>
              </a:pathLst>
            </a:custGeom>
            <a:solidFill>
              <a:srgbClr val="B3D3E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817"/>
            <p:cNvSpPr/>
            <p:nvPr/>
          </p:nvSpPr>
          <p:spPr bwMode="auto">
            <a:xfrm>
              <a:off x="737" y="2621"/>
              <a:ext cx="83" cy="89"/>
            </a:xfrm>
            <a:custGeom>
              <a:avLst/>
              <a:gdLst>
                <a:gd name="T0" fmla="*/ 0 w 74"/>
                <a:gd name="T1" fmla="*/ 55 h 79"/>
                <a:gd name="T2" fmla="*/ 18 w 74"/>
                <a:gd name="T3" fmla="*/ 54 h 79"/>
                <a:gd name="T4" fmla="*/ 32 w 74"/>
                <a:gd name="T5" fmla="*/ 24 h 79"/>
                <a:gd name="T6" fmla="*/ 26 w 74"/>
                <a:gd name="T7" fmla="*/ 1 h 79"/>
                <a:gd name="T8" fmla="*/ 48 w 74"/>
                <a:gd name="T9" fmla="*/ 24 h 79"/>
                <a:gd name="T10" fmla="*/ 74 w 74"/>
                <a:gd name="T11" fmla="*/ 61 h 79"/>
                <a:gd name="T12" fmla="*/ 52 w 74"/>
                <a:gd name="T13" fmla="*/ 79 h 79"/>
                <a:gd name="T14" fmla="*/ 40 w 74"/>
                <a:gd name="T15" fmla="*/ 75 h 79"/>
                <a:gd name="T16" fmla="*/ 0 w 74"/>
                <a:gd name="T17" fmla="*/ 5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79">
                  <a:moveTo>
                    <a:pt x="0" y="55"/>
                  </a:moveTo>
                  <a:cubicBezTo>
                    <a:pt x="6" y="55"/>
                    <a:pt x="12" y="55"/>
                    <a:pt x="18" y="54"/>
                  </a:cubicBezTo>
                  <a:cubicBezTo>
                    <a:pt x="34" y="49"/>
                    <a:pt x="38" y="39"/>
                    <a:pt x="32" y="24"/>
                  </a:cubicBezTo>
                  <a:cubicBezTo>
                    <a:pt x="29" y="17"/>
                    <a:pt x="25" y="10"/>
                    <a:pt x="26" y="1"/>
                  </a:cubicBezTo>
                  <a:cubicBezTo>
                    <a:pt x="43" y="0"/>
                    <a:pt x="44" y="14"/>
                    <a:pt x="48" y="24"/>
                  </a:cubicBezTo>
                  <a:cubicBezTo>
                    <a:pt x="58" y="48"/>
                    <a:pt x="58" y="48"/>
                    <a:pt x="74" y="61"/>
                  </a:cubicBezTo>
                  <a:cubicBezTo>
                    <a:pt x="70" y="71"/>
                    <a:pt x="55" y="69"/>
                    <a:pt x="52" y="79"/>
                  </a:cubicBezTo>
                  <a:cubicBezTo>
                    <a:pt x="48" y="78"/>
                    <a:pt x="44" y="76"/>
                    <a:pt x="40" y="75"/>
                  </a:cubicBezTo>
                  <a:cubicBezTo>
                    <a:pt x="27" y="68"/>
                    <a:pt x="14" y="62"/>
                    <a:pt x="0" y="55"/>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818"/>
            <p:cNvSpPr/>
            <p:nvPr/>
          </p:nvSpPr>
          <p:spPr bwMode="auto">
            <a:xfrm>
              <a:off x="1079" y="740"/>
              <a:ext cx="102" cy="142"/>
            </a:xfrm>
            <a:custGeom>
              <a:avLst/>
              <a:gdLst>
                <a:gd name="T0" fmla="*/ 84 w 91"/>
                <a:gd name="T1" fmla="*/ 127 h 127"/>
                <a:gd name="T2" fmla="*/ 80 w 91"/>
                <a:gd name="T3" fmla="*/ 114 h 127"/>
                <a:gd name="T4" fmla="*/ 0 w 91"/>
                <a:gd name="T5" fmla="*/ 0 h 127"/>
                <a:gd name="T6" fmla="*/ 75 w 91"/>
                <a:gd name="T7" fmla="*/ 80 h 127"/>
                <a:gd name="T8" fmla="*/ 83 w 91"/>
                <a:gd name="T9" fmla="*/ 106 h 127"/>
                <a:gd name="T10" fmla="*/ 84 w 91"/>
                <a:gd name="T11" fmla="*/ 127 h 127"/>
              </a:gdLst>
              <a:ahLst/>
              <a:cxnLst>
                <a:cxn ang="0">
                  <a:pos x="T0" y="T1"/>
                </a:cxn>
                <a:cxn ang="0">
                  <a:pos x="T2" y="T3"/>
                </a:cxn>
                <a:cxn ang="0">
                  <a:pos x="T4" y="T5"/>
                </a:cxn>
                <a:cxn ang="0">
                  <a:pos x="T6" y="T7"/>
                </a:cxn>
                <a:cxn ang="0">
                  <a:pos x="T8" y="T9"/>
                </a:cxn>
                <a:cxn ang="0">
                  <a:pos x="T10" y="T11"/>
                </a:cxn>
              </a:cxnLst>
              <a:rect l="0" t="0" r="r" b="b"/>
              <a:pathLst>
                <a:path w="91" h="127">
                  <a:moveTo>
                    <a:pt x="84" y="127"/>
                  </a:moveTo>
                  <a:cubicBezTo>
                    <a:pt x="84" y="123"/>
                    <a:pt x="85" y="117"/>
                    <a:pt x="80" y="114"/>
                  </a:cubicBezTo>
                  <a:cubicBezTo>
                    <a:pt x="60" y="71"/>
                    <a:pt x="35" y="32"/>
                    <a:pt x="0" y="0"/>
                  </a:cubicBezTo>
                  <a:cubicBezTo>
                    <a:pt x="35" y="17"/>
                    <a:pt x="50" y="53"/>
                    <a:pt x="75" y="80"/>
                  </a:cubicBezTo>
                  <a:cubicBezTo>
                    <a:pt x="72" y="90"/>
                    <a:pt x="76" y="100"/>
                    <a:pt x="83" y="106"/>
                  </a:cubicBezTo>
                  <a:cubicBezTo>
                    <a:pt x="91" y="114"/>
                    <a:pt x="91" y="120"/>
                    <a:pt x="84" y="127"/>
                  </a:cubicBezTo>
                  <a:close/>
                </a:path>
              </a:pathLst>
            </a:custGeom>
            <a:solidFill>
              <a:srgbClr val="6347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819"/>
            <p:cNvSpPr/>
            <p:nvPr/>
          </p:nvSpPr>
          <p:spPr bwMode="auto">
            <a:xfrm>
              <a:off x="1015" y="673"/>
              <a:ext cx="27" cy="25"/>
            </a:xfrm>
            <a:custGeom>
              <a:avLst/>
              <a:gdLst>
                <a:gd name="T0" fmla="*/ 24 w 24"/>
                <a:gd name="T1" fmla="*/ 22 h 22"/>
                <a:gd name="T2" fmla="*/ 0 w 24"/>
                <a:gd name="T3" fmla="*/ 0 h 22"/>
                <a:gd name="T4" fmla="*/ 24 w 24"/>
                <a:gd name="T5" fmla="*/ 22 h 22"/>
              </a:gdLst>
              <a:ahLst/>
              <a:cxnLst>
                <a:cxn ang="0">
                  <a:pos x="T0" y="T1"/>
                </a:cxn>
                <a:cxn ang="0">
                  <a:pos x="T2" y="T3"/>
                </a:cxn>
                <a:cxn ang="0">
                  <a:pos x="T4" y="T5"/>
                </a:cxn>
              </a:cxnLst>
              <a:rect l="0" t="0" r="r" b="b"/>
              <a:pathLst>
                <a:path w="24" h="22">
                  <a:moveTo>
                    <a:pt x="24" y="22"/>
                  </a:moveTo>
                  <a:cubicBezTo>
                    <a:pt x="15" y="18"/>
                    <a:pt x="7" y="12"/>
                    <a:pt x="0" y="0"/>
                  </a:cubicBezTo>
                  <a:cubicBezTo>
                    <a:pt x="13" y="5"/>
                    <a:pt x="19" y="13"/>
                    <a:pt x="24" y="22"/>
                  </a:cubicBezTo>
                  <a:close/>
                </a:path>
              </a:pathLst>
            </a:custGeom>
            <a:solidFill>
              <a:srgbClr val="A98D7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820"/>
            <p:cNvSpPr/>
            <p:nvPr/>
          </p:nvSpPr>
          <p:spPr bwMode="auto">
            <a:xfrm>
              <a:off x="474" y="3254"/>
              <a:ext cx="47" cy="22"/>
            </a:xfrm>
            <a:custGeom>
              <a:avLst/>
              <a:gdLst>
                <a:gd name="T0" fmla="*/ 42 w 42"/>
                <a:gd name="T1" fmla="*/ 20 h 20"/>
                <a:gd name="T2" fmla="*/ 14 w 42"/>
                <a:gd name="T3" fmla="*/ 20 h 20"/>
                <a:gd name="T4" fmla="*/ 7 w 42"/>
                <a:gd name="T5" fmla="*/ 6 h 20"/>
                <a:gd name="T6" fmla="*/ 24 w 42"/>
                <a:gd name="T7" fmla="*/ 12 h 20"/>
                <a:gd name="T8" fmla="*/ 42 w 42"/>
                <a:gd name="T9" fmla="*/ 16 h 20"/>
                <a:gd name="T10" fmla="*/ 42 w 42"/>
                <a:gd name="T11" fmla="*/ 20 h 20"/>
              </a:gdLst>
              <a:ahLst/>
              <a:cxnLst>
                <a:cxn ang="0">
                  <a:pos x="T0" y="T1"/>
                </a:cxn>
                <a:cxn ang="0">
                  <a:pos x="T2" y="T3"/>
                </a:cxn>
                <a:cxn ang="0">
                  <a:pos x="T4" y="T5"/>
                </a:cxn>
                <a:cxn ang="0">
                  <a:pos x="T6" y="T7"/>
                </a:cxn>
                <a:cxn ang="0">
                  <a:pos x="T8" y="T9"/>
                </a:cxn>
                <a:cxn ang="0">
                  <a:pos x="T10" y="T11"/>
                </a:cxn>
              </a:cxnLst>
              <a:rect l="0" t="0" r="r" b="b"/>
              <a:pathLst>
                <a:path w="42" h="20">
                  <a:moveTo>
                    <a:pt x="42" y="20"/>
                  </a:moveTo>
                  <a:cubicBezTo>
                    <a:pt x="33" y="20"/>
                    <a:pt x="23" y="20"/>
                    <a:pt x="14" y="20"/>
                  </a:cubicBezTo>
                  <a:cubicBezTo>
                    <a:pt x="18" y="12"/>
                    <a:pt x="0" y="14"/>
                    <a:pt x="7" y="6"/>
                  </a:cubicBezTo>
                  <a:cubicBezTo>
                    <a:pt x="13" y="0"/>
                    <a:pt x="19" y="7"/>
                    <a:pt x="24" y="12"/>
                  </a:cubicBezTo>
                  <a:cubicBezTo>
                    <a:pt x="29" y="17"/>
                    <a:pt x="36" y="16"/>
                    <a:pt x="42" y="16"/>
                  </a:cubicBezTo>
                  <a:cubicBezTo>
                    <a:pt x="42" y="17"/>
                    <a:pt x="42" y="19"/>
                    <a:pt x="42" y="20"/>
                  </a:cubicBezTo>
                  <a:close/>
                </a:path>
              </a:pathLst>
            </a:custGeom>
            <a:solidFill>
              <a:srgbClr val="90C2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821"/>
            <p:cNvSpPr/>
            <p:nvPr/>
          </p:nvSpPr>
          <p:spPr bwMode="auto">
            <a:xfrm>
              <a:off x="1896" y="571"/>
              <a:ext cx="115" cy="382"/>
            </a:xfrm>
            <a:custGeom>
              <a:avLst/>
              <a:gdLst>
                <a:gd name="T0" fmla="*/ 5 w 102"/>
                <a:gd name="T1" fmla="*/ 340 h 340"/>
                <a:gd name="T2" fmla="*/ 0 w 102"/>
                <a:gd name="T3" fmla="*/ 340 h 340"/>
                <a:gd name="T4" fmla="*/ 21 w 102"/>
                <a:gd name="T5" fmla="*/ 259 h 340"/>
                <a:gd name="T6" fmla="*/ 94 w 102"/>
                <a:gd name="T7" fmla="*/ 0 h 340"/>
                <a:gd name="T8" fmla="*/ 102 w 102"/>
                <a:gd name="T9" fmla="*/ 0 h 340"/>
                <a:gd name="T10" fmla="*/ 81 w 102"/>
                <a:gd name="T11" fmla="*/ 74 h 340"/>
                <a:gd name="T12" fmla="*/ 81 w 102"/>
                <a:gd name="T13" fmla="*/ 96 h 340"/>
                <a:gd name="T14" fmla="*/ 67 w 102"/>
                <a:gd name="T15" fmla="*/ 102 h 340"/>
                <a:gd name="T16" fmla="*/ 41 w 102"/>
                <a:gd name="T17" fmla="*/ 202 h 340"/>
                <a:gd name="T18" fmla="*/ 20 w 102"/>
                <a:gd name="T19" fmla="*/ 306 h 340"/>
                <a:gd name="T20" fmla="*/ 5 w 102"/>
                <a:gd name="T21"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340">
                  <a:moveTo>
                    <a:pt x="5" y="340"/>
                  </a:moveTo>
                  <a:cubicBezTo>
                    <a:pt x="3" y="340"/>
                    <a:pt x="2" y="340"/>
                    <a:pt x="0" y="340"/>
                  </a:cubicBezTo>
                  <a:cubicBezTo>
                    <a:pt x="9" y="313"/>
                    <a:pt x="19" y="287"/>
                    <a:pt x="21" y="259"/>
                  </a:cubicBezTo>
                  <a:cubicBezTo>
                    <a:pt x="27" y="168"/>
                    <a:pt x="73" y="88"/>
                    <a:pt x="94" y="0"/>
                  </a:cubicBezTo>
                  <a:cubicBezTo>
                    <a:pt x="96" y="0"/>
                    <a:pt x="99" y="0"/>
                    <a:pt x="102" y="0"/>
                  </a:cubicBezTo>
                  <a:cubicBezTo>
                    <a:pt x="95" y="25"/>
                    <a:pt x="88" y="49"/>
                    <a:pt x="81" y="74"/>
                  </a:cubicBezTo>
                  <a:cubicBezTo>
                    <a:pt x="79" y="81"/>
                    <a:pt x="75" y="89"/>
                    <a:pt x="81" y="96"/>
                  </a:cubicBezTo>
                  <a:cubicBezTo>
                    <a:pt x="75" y="94"/>
                    <a:pt x="69" y="92"/>
                    <a:pt x="67" y="102"/>
                  </a:cubicBezTo>
                  <a:cubicBezTo>
                    <a:pt x="58" y="135"/>
                    <a:pt x="43" y="168"/>
                    <a:pt x="41" y="202"/>
                  </a:cubicBezTo>
                  <a:cubicBezTo>
                    <a:pt x="38" y="238"/>
                    <a:pt x="23" y="270"/>
                    <a:pt x="20" y="306"/>
                  </a:cubicBezTo>
                  <a:cubicBezTo>
                    <a:pt x="19" y="317"/>
                    <a:pt x="10" y="329"/>
                    <a:pt x="5" y="340"/>
                  </a:cubicBezTo>
                  <a:close/>
                </a:path>
              </a:pathLst>
            </a:custGeom>
            <a:solidFill>
              <a:srgbClr val="714E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822"/>
            <p:cNvSpPr/>
            <p:nvPr/>
          </p:nvSpPr>
          <p:spPr bwMode="auto">
            <a:xfrm>
              <a:off x="1903" y="730"/>
              <a:ext cx="33" cy="84"/>
            </a:xfrm>
            <a:custGeom>
              <a:avLst/>
              <a:gdLst>
                <a:gd name="T0" fmla="*/ 6 w 30"/>
                <a:gd name="T1" fmla="*/ 75 h 75"/>
                <a:gd name="T2" fmla="*/ 0 w 30"/>
                <a:gd name="T3" fmla="*/ 75 h 75"/>
                <a:gd name="T4" fmla="*/ 24 w 30"/>
                <a:gd name="T5" fmla="*/ 0 h 75"/>
                <a:gd name="T6" fmla="*/ 30 w 30"/>
                <a:gd name="T7" fmla="*/ 2 h 75"/>
                <a:gd name="T8" fmla="*/ 6 w 30"/>
                <a:gd name="T9" fmla="*/ 75 h 75"/>
              </a:gdLst>
              <a:ahLst/>
              <a:cxnLst>
                <a:cxn ang="0">
                  <a:pos x="T0" y="T1"/>
                </a:cxn>
                <a:cxn ang="0">
                  <a:pos x="T2" y="T3"/>
                </a:cxn>
                <a:cxn ang="0">
                  <a:pos x="T4" y="T5"/>
                </a:cxn>
                <a:cxn ang="0">
                  <a:pos x="T6" y="T7"/>
                </a:cxn>
                <a:cxn ang="0">
                  <a:pos x="T8" y="T9"/>
                </a:cxn>
              </a:cxnLst>
              <a:rect l="0" t="0" r="r" b="b"/>
              <a:pathLst>
                <a:path w="30" h="75">
                  <a:moveTo>
                    <a:pt x="6" y="75"/>
                  </a:moveTo>
                  <a:cubicBezTo>
                    <a:pt x="4" y="75"/>
                    <a:pt x="2" y="75"/>
                    <a:pt x="0" y="75"/>
                  </a:cubicBezTo>
                  <a:cubicBezTo>
                    <a:pt x="8" y="50"/>
                    <a:pt x="16" y="25"/>
                    <a:pt x="24" y="0"/>
                  </a:cubicBezTo>
                  <a:cubicBezTo>
                    <a:pt x="26" y="0"/>
                    <a:pt x="28" y="1"/>
                    <a:pt x="30" y="2"/>
                  </a:cubicBezTo>
                  <a:cubicBezTo>
                    <a:pt x="24" y="27"/>
                    <a:pt x="17" y="51"/>
                    <a:pt x="6" y="75"/>
                  </a:cubicBezTo>
                  <a:close/>
                </a:path>
              </a:pathLst>
            </a:custGeom>
            <a:solidFill>
              <a:srgbClr val="774E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823"/>
            <p:cNvSpPr/>
            <p:nvPr/>
          </p:nvSpPr>
          <p:spPr bwMode="auto">
            <a:xfrm>
              <a:off x="1177" y="945"/>
              <a:ext cx="24" cy="36"/>
            </a:xfrm>
            <a:custGeom>
              <a:avLst/>
              <a:gdLst>
                <a:gd name="T0" fmla="*/ 0 w 22"/>
                <a:gd name="T1" fmla="*/ 30 h 32"/>
                <a:gd name="T2" fmla="*/ 22 w 22"/>
                <a:gd name="T3" fmla="*/ 0 h 32"/>
                <a:gd name="T4" fmla="*/ 2 w 22"/>
                <a:gd name="T5" fmla="*/ 32 h 32"/>
                <a:gd name="T6" fmla="*/ 0 w 22"/>
                <a:gd name="T7" fmla="*/ 30 h 32"/>
              </a:gdLst>
              <a:ahLst/>
              <a:cxnLst>
                <a:cxn ang="0">
                  <a:pos x="T0" y="T1"/>
                </a:cxn>
                <a:cxn ang="0">
                  <a:pos x="T2" y="T3"/>
                </a:cxn>
                <a:cxn ang="0">
                  <a:pos x="T4" y="T5"/>
                </a:cxn>
                <a:cxn ang="0">
                  <a:pos x="T6" y="T7"/>
                </a:cxn>
              </a:cxnLst>
              <a:rect l="0" t="0" r="r" b="b"/>
              <a:pathLst>
                <a:path w="22" h="32">
                  <a:moveTo>
                    <a:pt x="0" y="30"/>
                  </a:moveTo>
                  <a:cubicBezTo>
                    <a:pt x="4" y="18"/>
                    <a:pt x="12" y="9"/>
                    <a:pt x="22" y="0"/>
                  </a:cubicBezTo>
                  <a:cubicBezTo>
                    <a:pt x="17" y="12"/>
                    <a:pt x="12" y="24"/>
                    <a:pt x="2" y="32"/>
                  </a:cubicBezTo>
                  <a:cubicBezTo>
                    <a:pt x="1" y="32"/>
                    <a:pt x="0" y="31"/>
                    <a:pt x="0" y="30"/>
                  </a:cubicBezTo>
                  <a:close/>
                </a:path>
              </a:pathLst>
            </a:custGeom>
            <a:solidFill>
              <a:srgbClr val="795B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824"/>
            <p:cNvSpPr/>
            <p:nvPr/>
          </p:nvSpPr>
          <p:spPr bwMode="auto">
            <a:xfrm>
              <a:off x="783" y="684"/>
              <a:ext cx="53" cy="40"/>
            </a:xfrm>
            <a:custGeom>
              <a:avLst/>
              <a:gdLst>
                <a:gd name="T0" fmla="*/ 11 w 47"/>
                <a:gd name="T1" fmla="*/ 0 h 36"/>
                <a:gd name="T2" fmla="*/ 47 w 47"/>
                <a:gd name="T3" fmla="*/ 36 h 36"/>
                <a:gd name="T4" fmla="*/ 4 w 47"/>
                <a:gd name="T5" fmla="*/ 4 h 36"/>
                <a:gd name="T6" fmla="*/ 11 w 47"/>
                <a:gd name="T7" fmla="*/ 0 h 36"/>
              </a:gdLst>
              <a:ahLst/>
              <a:cxnLst>
                <a:cxn ang="0">
                  <a:pos x="T0" y="T1"/>
                </a:cxn>
                <a:cxn ang="0">
                  <a:pos x="T2" y="T3"/>
                </a:cxn>
                <a:cxn ang="0">
                  <a:pos x="T4" y="T5"/>
                </a:cxn>
                <a:cxn ang="0">
                  <a:pos x="T6" y="T7"/>
                </a:cxn>
              </a:cxnLst>
              <a:rect l="0" t="0" r="r" b="b"/>
              <a:pathLst>
                <a:path w="47" h="36">
                  <a:moveTo>
                    <a:pt x="11" y="0"/>
                  </a:moveTo>
                  <a:cubicBezTo>
                    <a:pt x="23" y="12"/>
                    <a:pt x="38" y="21"/>
                    <a:pt x="47" y="36"/>
                  </a:cubicBezTo>
                  <a:cubicBezTo>
                    <a:pt x="30" y="30"/>
                    <a:pt x="20" y="12"/>
                    <a:pt x="4" y="4"/>
                  </a:cubicBezTo>
                  <a:cubicBezTo>
                    <a:pt x="0" y="1"/>
                    <a:pt x="8" y="0"/>
                    <a:pt x="11" y="0"/>
                  </a:cubicBezTo>
                  <a:close/>
                </a:path>
              </a:pathLst>
            </a:custGeom>
            <a:solidFill>
              <a:srgbClr val="5641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825"/>
            <p:cNvSpPr/>
            <p:nvPr/>
          </p:nvSpPr>
          <p:spPr bwMode="auto">
            <a:xfrm>
              <a:off x="859" y="780"/>
              <a:ext cx="27" cy="27"/>
            </a:xfrm>
            <a:custGeom>
              <a:avLst/>
              <a:gdLst>
                <a:gd name="T0" fmla="*/ 24 w 24"/>
                <a:gd name="T1" fmla="*/ 24 h 24"/>
                <a:gd name="T2" fmla="*/ 0 w 24"/>
                <a:gd name="T3" fmla="*/ 0 h 24"/>
                <a:gd name="T4" fmla="*/ 24 w 24"/>
                <a:gd name="T5" fmla="*/ 24 h 24"/>
              </a:gdLst>
              <a:ahLst/>
              <a:cxnLst>
                <a:cxn ang="0">
                  <a:pos x="T0" y="T1"/>
                </a:cxn>
                <a:cxn ang="0">
                  <a:pos x="T2" y="T3"/>
                </a:cxn>
                <a:cxn ang="0">
                  <a:pos x="T4" y="T5"/>
                </a:cxn>
              </a:cxnLst>
              <a:rect l="0" t="0" r="r" b="b"/>
              <a:pathLst>
                <a:path w="24" h="24">
                  <a:moveTo>
                    <a:pt x="24" y="24"/>
                  </a:moveTo>
                  <a:cubicBezTo>
                    <a:pt x="15" y="17"/>
                    <a:pt x="2" y="14"/>
                    <a:pt x="0" y="0"/>
                  </a:cubicBezTo>
                  <a:cubicBezTo>
                    <a:pt x="9" y="7"/>
                    <a:pt x="21" y="11"/>
                    <a:pt x="24" y="24"/>
                  </a:cubicBezTo>
                  <a:close/>
                </a:path>
              </a:pathLst>
            </a:custGeom>
            <a:solidFill>
              <a:srgbClr val="7652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826"/>
            <p:cNvSpPr/>
            <p:nvPr/>
          </p:nvSpPr>
          <p:spPr bwMode="auto">
            <a:xfrm>
              <a:off x="181" y="3644"/>
              <a:ext cx="31" cy="20"/>
            </a:xfrm>
            <a:custGeom>
              <a:avLst/>
              <a:gdLst>
                <a:gd name="T0" fmla="*/ 26 w 28"/>
                <a:gd name="T1" fmla="*/ 0 h 18"/>
                <a:gd name="T2" fmla="*/ 16 w 28"/>
                <a:gd name="T3" fmla="*/ 17 h 18"/>
                <a:gd name="T4" fmla="*/ 2 w 28"/>
                <a:gd name="T5" fmla="*/ 12 h 18"/>
                <a:gd name="T6" fmla="*/ 9 w 28"/>
                <a:gd name="T7" fmla="*/ 5 h 18"/>
                <a:gd name="T8" fmla="*/ 26 w 28"/>
                <a:gd name="T9" fmla="*/ 0 h 18"/>
              </a:gdLst>
              <a:ahLst/>
              <a:cxnLst>
                <a:cxn ang="0">
                  <a:pos x="T0" y="T1"/>
                </a:cxn>
                <a:cxn ang="0">
                  <a:pos x="T2" y="T3"/>
                </a:cxn>
                <a:cxn ang="0">
                  <a:pos x="T4" y="T5"/>
                </a:cxn>
                <a:cxn ang="0">
                  <a:pos x="T6" y="T7"/>
                </a:cxn>
                <a:cxn ang="0">
                  <a:pos x="T8" y="T9"/>
                </a:cxn>
              </a:cxnLst>
              <a:rect l="0" t="0" r="r" b="b"/>
              <a:pathLst>
                <a:path w="28" h="18">
                  <a:moveTo>
                    <a:pt x="26" y="0"/>
                  </a:moveTo>
                  <a:cubicBezTo>
                    <a:pt x="28" y="9"/>
                    <a:pt x="28" y="17"/>
                    <a:pt x="16" y="17"/>
                  </a:cubicBezTo>
                  <a:cubicBezTo>
                    <a:pt x="11" y="17"/>
                    <a:pt x="4" y="18"/>
                    <a:pt x="2" y="12"/>
                  </a:cubicBezTo>
                  <a:cubicBezTo>
                    <a:pt x="0" y="7"/>
                    <a:pt x="6" y="6"/>
                    <a:pt x="9" y="5"/>
                  </a:cubicBezTo>
                  <a:cubicBezTo>
                    <a:pt x="14" y="4"/>
                    <a:pt x="19" y="2"/>
                    <a:pt x="26" y="0"/>
                  </a:cubicBezTo>
                  <a:close/>
                </a:path>
              </a:pathLst>
            </a:custGeom>
            <a:solidFill>
              <a:srgbClr val="DFE7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827"/>
            <p:cNvSpPr/>
            <p:nvPr/>
          </p:nvSpPr>
          <p:spPr bwMode="auto">
            <a:xfrm>
              <a:off x="1936" y="518"/>
              <a:ext cx="104" cy="345"/>
            </a:xfrm>
            <a:custGeom>
              <a:avLst/>
              <a:gdLst>
                <a:gd name="T0" fmla="*/ 46 w 92"/>
                <a:gd name="T1" fmla="*/ 171 h 307"/>
                <a:gd name="T2" fmla="*/ 13 w 92"/>
                <a:gd name="T3" fmla="*/ 284 h 307"/>
                <a:gd name="T4" fmla="*/ 0 w 92"/>
                <a:gd name="T5" fmla="*/ 307 h 307"/>
                <a:gd name="T6" fmla="*/ 39 w 92"/>
                <a:gd name="T7" fmla="*/ 170 h 307"/>
                <a:gd name="T8" fmla="*/ 45 w 92"/>
                <a:gd name="T9" fmla="*/ 143 h 307"/>
                <a:gd name="T10" fmla="*/ 86 w 92"/>
                <a:gd name="T11" fmla="*/ 0 h 307"/>
                <a:gd name="T12" fmla="*/ 90 w 92"/>
                <a:gd name="T13" fmla="*/ 19 h 307"/>
                <a:gd name="T14" fmla="*/ 69 w 92"/>
                <a:gd name="T15" fmla="*/ 96 h 307"/>
                <a:gd name="T16" fmla="*/ 65 w 92"/>
                <a:gd name="T17" fmla="*/ 130 h 307"/>
                <a:gd name="T18" fmla="*/ 46 w 92"/>
                <a:gd name="T19" fmla="*/ 171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2" h="307">
                  <a:moveTo>
                    <a:pt x="46" y="171"/>
                  </a:moveTo>
                  <a:cubicBezTo>
                    <a:pt x="35" y="209"/>
                    <a:pt x="24" y="246"/>
                    <a:pt x="13" y="284"/>
                  </a:cubicBezTo>
                  <a:cubicBezTo>
                    <a:pt x="11" y="293"/>
                    <a:pt x="8" y="301"/>
                    <a:pt x="0" y="307"/>
                  </a:cubicBezTo>
                  <a:cubicBezTo>
                    <a:pt x="11" y="260"/>
                    <a:pt x="22" y="214"/>
                    <a:pt x="39" y="170"/>
                  </a:cubicBezTo>
                  <a:cubicBezTo>
                    <a:pt x="42" y="161"/>
                    <a:pt x="46" y="153"/>
                    <a:pt x="45" y="143"/>
                  </a:cubicBezTo>
                  <a:cubicBezTo>
                    <a:pt x="63" y="96"/>
                    <a:pt x="78" y="49"/>
                    <a:pt x="86" y="0"/>
                  </a:cubicBezTo>
                  <a:cubicBezTo>
                    <a:pt x="92" y="5"/>
                    <a:pt x="87" y="13"/>
                    <a:pt x="90" y="19"/>
                  </a:cubicBezTo>
                  <a:cubicBezTo>
                    <a:pt x="86" y="46"/>
                    <a:pt x="81" y="72"/>
                    <a:pt x="69" y="96"/>
                  </a:cubicBezTo>
                  <a:cubicBezTo>
                    <a:pt x="63" y="106"/>
                    <a:pt x="59" y="118"/>
                    <a:pt x="65" y="130"/>
                  </a:cubicBezTo>
                  <a:cubicBezTo>
                    <a:pt x="58" y="144"/>
                    <a:pt x="57" y="160"/>
                    <a:pt x="46" y="171"/>
                  </a:cubicBezTo>
                  <a:close/>
                </a:path>
              </a:pathLst>
            </a:custGeom>
            <a:solidFill>
              <a:srgbClr val="6C4A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828"/>
            <p:cNvSpPr/>
            <p:nvPr/>
          </p:nvSpPr>
          <p:spPr bwMode="auto">
            <a:xfrm>
              <a:off x="1963" y="623"/>
              <a:ext cx="100" cy="251"/>
            </a:xfrm>
            <a:custGeom>
              <a:avLst/>
              <a:gdLst>
                <a:gd name="T0" fmla="*/ 9 w 89"/>
                <a:gd name="T1" fmla="*/ 222 h 224"/>
                <a:gd name="T2" fmla="*/ 2 w 89"/>
                <a:gd name="T3" fmla="*/ 203 h 224"/>
                <a:gd name="T4" fmla="*/ 16 w 89"/>
                <a:gd name="T5" fmla="*/ 162 h 224"/>
                <a:gd name="T6" fmla="*/ 35 w 89"/>
                <a:gd name="T7" fmla="*/ 132 h 224"/>
                <a:gd name="T8" fmla="*/ 73 w 89"/>
                <a:gd name="T9" fmla="*/ 14 h 224"/>
                <a:gd name="T10" fmla="*/ 81 w 89"/>
                <a:gd name="T11" fmla="*/ 1 h 224"/>
                <a:gd name="T12" fmla="*/ 85 w 89"/>
                <a:gd name="T13" fmla="*/ 2 h 224"/>
                <a:gd name="T14" fmla="*/ 89 w 89"/>
                <a:gd name="T15" fmla="*/ 2 h 224"/>
                <a:gd name="T16" fmla="*/ 64 w 89"/>
                <a:gd name="T17" fmla="*/ 67 h 224"/>
                <a:gd name="T18" fmla="*/ 47 w 89"/>
                <a:gd name="T19" fmla="*/ 126 h 224"/>
                <a:gd name="T20" fmla="*/ 19 w 89"/>
                <a:gd name="T21" fmla="*/ 185 h 224"/>
                <a:gd name="T22" fmla="*/ 17 w 89"/>
                <a:gd name="T23" fmla="*/ 205 h 224"/>
                <a:gd name="T24" fmla="*/ 16 w 89"/>
                <a:gd name="T25" fmla="*/ 218 h 224"/>
                <a:gd name="T26" fmla="*/ 14 w 89"/>
                <a:gd name="T27" fmla="*/ 222 h 224"/>
                <a:gd name="T28" fmla="*/ 9 w 89"/>
                <a:gd name="T29" fmla="*/ 22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224">
                  <a:moveTo>
                    <a:pt x="9" y="222"/>
                  </a:moveTo>
                  <a:cubicBezTo>
                    <a:pt x="6" y="216"/>
                    <a:pt x="7" y="208"/>
                    <a:pt x="2" y="203"/>
                  </a:cubicBezTo>
                  <a:cubicBezTo>
                    <a:pt x="0" y="187"/>
                    <a:pt x="3" y="173"/>
                    <a:pt x="16" y="162"/>
                  </a:cubicBezTo>
                  <a:cubicBezTo>
                    <a:pt x="24" y="157"/>
                    <a:pt x="27" y="154"/>
                    <a:pt x="35" y="132"/>
                  </a:cubicBezTo>
                  <a:cubicBezTo>
                    <a:pt x="48" y="93"/>
                    <a:pt x="61" y="53"/>
                    <a:pt x="73" y="14"/>
                  </a:cubicBezTo>
                  <a:cubicBezTo>
                    <a:pt x="76" y="10"/>
                    <a:pt x="79" y="5"/>
                    <a:pt x="81" y="1"/>
                  </a:cubicBezTo>
                  <a:cubicBezTo>
                    <a:pt x="83" y="0"/>
                    <a:pt x="84" y="0"/>
                    <a:pt x="85" y="2"/>
                  </a:cubicBezTo>
                  <a:cubicBezTo>
                    <a:pt x="86" y="2"/>
                    <a:pt x="88" y="2"/>
                    <a:pt x="89" y="2"/>
                  </a:cubicBezTo>
                  <a:cubicBezTo>
                    <a:pt x="81" y="24"/>
                    <a:pt x="72" y="45"/>
                    <a:pt x="64" y="67"/>
                  </a:cubicBezTo>
                  <a:cubicBezTo>
                    <a:pt x="57" y="86"/>
                    <a:pt x="48" y="105"/>
                    <a:pt x="47" y="126"/>
                  </a:cubicBezTo>
                  <a:cubicBezTo>
                    <a:pt x="46" y="150"/>
                    <a:pt x="25" y="164"/>
                    <a:pt x="19" y="185"/>
                  </a:cubicBezTo>
                  <a:cubicBezTo>
                    <a:pt x="17" y="191"/>
                    <a:pt x="7" y="197"/>
                    <a:pt x="17" y="205"/>
                  </a:cubicBezTo>
                  <a:cubicBezTo>
                    <a:pt x="21" y="209"/>
                    <a:pt x="13" y="213"/>
                    <a:pt x="16" y="218"/>
                  </a:cubicBezTo>
                  <a:cubicBezTo>
                    <a:pt x="15" y="219"/>
                    <a:pt x="15" y="221"/>
                    <a:pt x="14" y="222"/>
                  </a:cubicBezTo>
                  <a:cubicBezTo>
                    <a:pt x="12" y="224"/>
                    <a:pt x="10" y="224"/>
                    <a:pt x="9" y="222"/>
                  </a:cubicBezTo>
                  <a:close/>
                </a:path>
              </a:pathLst>
            </a:custGeom>
            <a:solidFill>
              <a:srgbClr val="7A574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829"/>
            <p:cNvSpPr/>
            <p:nvPr/>
          </p:nvSpPr>
          <p:spPr bwMode="auto">
            <a:xfrm>
              <a:off x="1940" y="648"/>
              <a:ext cx="92" cy="267"/>
            </a:xfrm>
            <a:custGeom>
              <a:avLst/>
              <a:gdLst>
                <a:gd name="T0" fmla="*/ 37 w 82"/>
                <a:gd name="T1" fmla="*/ 140 h 238"/>
                <a:gd name="T2" fmla="*/ 23 w 82"/>
                <a:gd name="T3" fmla="*/ 181 h 238"/>
                <a:gd name="T4" fmla="*/ 0 w 82"/>
                <a:gd name="T5" fmla="*/ 238 h 238"/>
                <a:gd name="T6" fmla="*/ 42 w 82"/>
                <a:gd name="T7" fmla="*/ 89 h 238"/>
                <a:gd name="T8" fmla="*/ 65 w 82"/>
                <a:gd name="T9" fmla="*/ 31 h 238"/>
                <a:gd name="T10" fmla="*/ 77 w 82"/>
                <a:gd name="T11" fmla="*/ 0 h 238"/>
                <a:gd name="T12" fmla="*/ 82 w 82"/>
                <a:gd name="T13" fmla="*/ 2 h 238"/>
                <a:gd name="T14" fmla="*/ 37 w 82"/>
                <a:gd name="T15" fmla="*/ 140 h 2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238">
                  <a:moveTo>
                    <a:pt x="37" y="140"/>
                  </a:moveTo>
                  <a:cubicBezTo>
                    <a:pt x="28" y="152"/>
                    <a:pt x="26" y="167"/>
                    <a:pt x="23" y="181"/>
                  </a:cubicBezTo>
                  <a:cubicBezTo>
                    <a:pt x="19" y="201"/>
                    <a:pt x="5" y="218"/>
                    <a:pt x="0" y="238"/>
                  </a:cubicBezTo>
                  <a:cubicBezTo>
                    <a:pt x="3" y="185"/>
                    <a:pt x="36" y="140"/>
                    <a:pt x="42" y="89"/>
                  </a:cubicBezTo>
                  <a:cubicBezTo>
                    <a:pt x="51" y="70"/>
                    <a:pt x="48" y="47"/>
                    <a:pt x="65" y="31"/>
                  </a:cubicBezTo>
                  <a:cubicBezTo>
                    <a:pt x="69" y="21"/>
                    <a:pt x="73" y="11"/>
                    <a:pt x="77" y="0"/>
                  </a:cubicBezTo>
                  <a:cubicBezTo>
                    <a:pt x="78" y="1"/>
                    <a:pt x="80" y="2"/>
                    <a:pt x="82" y="2"/>
                  </a:cubicBezTo>
                  <a:cubicBezTo>
                    <a:pt x="67" y="48"/>
                    <a:pt x="47" y="92"/>
                    <a:pt x="37" y="140"/>
                  </a:cubicBezTo>
                  <a:close/>
                </a:path>
              </a:pathLst>
            </a:custGeom>
            <a:solidFill>
              <a:srgbClr val="73524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830"/>
            <p:cNvSpPr/>
            <p:nvPr/>
          </p:nvSpPr>
          <p:spPr bwMode="auto">
            <a:xfrm>
              <a:off x="1983" y="664"/>
              <a:ext cx="30" cy="84"/>
            </a:xfrm>
            <a:custGeom>
              <a:avLst/>
              <a:gdLst>
                <a:gd name="T0" fmla="*/ 27 w 27"/>
                <a:gd name="T1" fmla="*/ 16 h 74"/>
                <a:gd name="T2" fmla="*/ 4 w 27"/>
                <a:gd name="T3" fmla="*/ 74 h 74"/>
                <a:gd name="T4" fmla="*/ 5 w 27"/>
                <a:gd name="T5" fmla="*/ 41 h 74"/>
                <a:gd name="T6" fmla="*/ 24 w 27"/>
                <a:gd name="T7" fmla="*/ 0 h 74"/>
                <a:gd name="T8" fmla="*/ 27 w 27"/>
                <a:gd name="T9" fmla="*/ 16 h 74"/>
              </a:gdLst>
              <a:ahLst/>
              <a:cxnLst>
                <a:cxn ang="0">
                  <a:pos x="T0" y="T1"/>
                </a:cxn>
                <a:cxn ang="0">
                  <a:pos x="T2" y="T3"/>
                </a:cxn>
                <a:cxn ang="0">
                  <a:pos x="T4" y="T5"/>
                </a:cxn>
                <a:cxn ang="0">
                  <a:pos x="T6" y="T7"/>
                </a:cxn>
                <a:cxn ang="0">
                  <a:pos x="T8" y="T9"/>
                </a:cxn>
              </a:cxnLst>
              <a:rect l="0" t="0" r="r" b="b"/>
              <a:pathLst>
                <a:path w="27" h="74">
                  <a:moveTo>
                    <a:pt x="27" y="16"/>
                  </a:moveTo>
                  <a:cubicBezTo>
                    <a:pt x="19" y="35"/>
                    <a:pt x="12" y="55"/>
                    <a:pt x="4" y="74"/>
                  </a:cubicBezTo>
                  <a:cubicBezTo>
                    <a:pt x="0" y="63"/>
                    <a:pt x="14" y="52"/>
                    <a:pt x="5" y="41"/>
                  </a:cubicBezTo>
                  <a:cubicBezTo>
                    <a:pt x="9" y="27"/>
                    <a:pt x="12" y="11"/>
                    <a:pt x="24" y="0"/>
                  </a:cubicBezTo>
                  <a:cubicBezTo>
                    <a:pt x="25" y="6"/>
                    <a:pt x="22" y="12"/>
                    <a:pt x="27" y="16"/>
                  </a:cubicBezTo>
                  <a:close/>
                </a:path>
              </a:pathLst>
            </a:custGeom>
            <a:solidFill>
              <a:srgbClr val="D9B7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831"/>
            <p:cNvSpPr/>
            <p:nvPr/>
          </p:nvSpPr>
          <p:spPr bwMode="auto">
            <a:xfrm>
              <a:off x="2033" y="503"/>
              <a:ext cx="33" cy="102"/>
            </a:xfrm>
            <a:custGeom>
              <a:avLst/>
              <a:gdLst>
                <a:gd name="T0" fmla="*/ 8 w 29"/>
                <a:gd name="T1" fmla="*/ 53 h 91"/>
                <a:gd name="T2" fmla="*/ 18 w 29"/>
                <a:gd name="T3" fmla="*/ 16 h 91"/>
                <a:gd name="T4" fmla="*/ 29 w 29"/>
                <a:gd name="T5" fmla="*/ 0 h 91"/>
                <a:gd name="T6" fmla="*/ 6 w 29"/>
                <a:gd name="T7" fmla="*/ 91 h 91"/>
                <a:gd name="T8" fmla="*/ 8 w 29"/>
                <a:gd name="T9" fmla="*/ 53 h 91"/>
              </a:gdLst>
              <a:ahLst/>
              <a:cxnLst>
                <a:cxn ang="0">
                  <a:pos x="T0" y="T1"/>
                </a:cxn>
                <a:cxn ang="0">
                  <a:pos x="T2" y="T3"/>
                </a:cxn>
                <a:cxn ang="0">
                  <a:pos x="T4" y="T5"/>
                </a:cxn>
                <a:cxn ang="0">
                  <a:pos x="T6" y="T7"/>
                </a:cxn>
                <a:cxn ang="0">
                  <a:pos x="T8" y="T9"/>
                </a:cxn>
              </a:cxnLst>
              <a:rect l="0" t="0" r="r" b="b"/>
              <a:pathLst>
                <a:path w="29" h="91">
                  <a:moveTo>
                    <a:pt x="8" y="53"/>
                  </a:moveTo>
                  <a:cubicBezTo>
                    <a:pt x="11" y="41"/>
                    <a:pt x="15" y="29"/>
                    <a:pt x="18" y="16"/>
                  </a:cubicBezTo>
                  <a:cubicBezTo>
                    <a:pt x="20" y="11"/>
                    <a:pt x="19" y="4"/>
                    <a:pt x="29" y="0"/>
                  </a:cubicBezTo>
                  <a:cubicBezTo>
                    <a:pt x="22" y="30"/>
                    <a:pt x="15" y="58"/>
                    <a:pt x="6" y="91"/>
                  </a:cubicBezTo>
                  <a:cubicBezTo>
                    <a:pt x="0" y="74"/>
                    <a:pt x="9" y="64"/>
                    <a:pt x="8" y="53"/>
                  </a:cubicBezTo>
                  <a:close/>
                </a:path>
              </a:pathLst>
            </a:custGeom>
            <a:solidFill>
              <a:srgbClr val="835D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832"/>
            <p:cNvSpPr/>
            <p:nvPr/>
          </p:nvSpPr>
          <p:spPr bwMode="auto">
            <a:xfrm>
              <a:off x="2068" y="467"/>
              <a:ext cx="13" cy="77"/>
            </a:xfrm>
            <a:custGeom>
              <a:avLst/>
              <a:gdLst>
                <a:gd name="T0" fmla="*/ 9 w 12"/>
                <a:gd name="T1" fmla="*/ 45 h 69"/>
                <a:gd name="T2" fmla="*/ 7 w 12"/>
                <a:gd name="T3" fmla="*/ 69 h 69"/>
                <a:gd name="T4" fmla="*/ 6 w 12"/>
                <a:gd name="T5" fmla="*/ 69 h 69"/>
                <a:gd name="T6" fmla="*/ 5 w 12"/>
                <a:gd name="T7" fmla="*/ 69 h 69"/>
                <a:gd name="T8" fmla="*/ 8 w 12"/>
                <a:gd name="T9" fmla="*/ 0 h 69"/>
                <a:gd name="T10" fmla="*/ 8 w 12"/>
                <a:gd name="T11" fmla="*/ 1 h 69"/>
                <a:gd name="T12" fmla="*/ 9 w 12"/>
                <a:gd name="T13" fmla="*/ 45 h 69"/>
              </a:gdLst>
              <a:ahLst/>
              <a:cxnLst>
                <a:cxn ang="0">
                  <a:pos x="T0" y="T1"/>
                </a:cxn>
                <a:cxn ang="0">
                  <a:pos x="T2" y="T3"/>
                </a:cxn>
                <a:cxn ang="0">
                  <a:pos x="T4" y="T5"/>
                </a:cxn>
                <a:cxn ang="0">
                  <a:pos x="T6" y="T7"/>
                </a:cxn>
                <a:cxn ang="0">
                  <a:pos x="T8" y="T9"/>
                </a:cxn>
                <a:cxn ang="0">
                  <a:pos x="T10" y="T11"/>
                </a:cxn>
                <a:cxn ang="0">
                  <a:pos x="T12" y="T13"/>
                </a:cxn>
              </a:cxnLst>
              <a:rect l="0" t="0" r="r" b="b"/>
              <a:pathLst>
                <a:path w="12" h="69">
                  <a:moveTo>
                    <a:pt x="9" y="45"/>
                  </a:moveTo>
                  <a:cubicBezTo>
                    <a:pt x="8" y="53"/>
                    <a:pt x="8" y="61"/>
                    <a:pt x="7" y="69"/>
                  </a:cubicBezTo>
                  <a:cubicBezTo>
                    <a:pt x="7" y="69"/>
                    <a:pt x="6" y="69"/>
                    <a:pt x="6" y="69"/>
                  </a:cubicBezTo>
                  <a:cubicBezTo>
                    <a:pt x="6" y="69"/>
                    <a:pt x="5" y="69"/>
                    <a:pt x="5" y="69"/>
                  </a:cubicBezTo>
                  <a:cubicBezTo>
                    <a:pt x="6" y="46"/>
                    <a:pt x="0" y="23"/>
                    <a:pt x="8" y="0"/>
                  </a:cubicBezTo>
                  <a:cubicBezTo>
                    <a:pt x="8" y="1"/>
                    <a:pt x="8" y="1"/>
                    <a:pt x="8" y="1"/>
                  </a:cubicBezTo>
                  <a:cubicBezTo>
                    <a:pt x="12" y="16"/>
                    <a:pt x="10" y="31"/>
                    <a:pt x="9" y="45"/>
                  </a:cubicBezTo>
                  <a:close/>
                </a:path>
              </a:pathLst>
            </a:custGeom>
            <a:solidFill>
              <a:srgbClr val="51494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833"/>
            <p:cNvSpPr/>
            <p:nvPr/>
          </p:nvSpPr>
          <p:spPr bwMode="auto">
            <a:xfrm>
              <a:off x="762" y="769"/>
              <a:ext cx="139" cy="153"/>
            </a:xfrm>
            <a:custGeom>
              <a:avLst/>
              <a:gdLst>
                <a:gd name="T0" fmla="*/ 106 w 124"/>
                <a:gd name="T1" fmla="*/ 88 h 136"/>
                <a:gd name="T2" fmla="*/ 52 w 124"/>
                <a:gd name="T3" fmla="*/ 50 h 136"/>
                <a:gd name="T4" fmla="*/ 124 w 124"/>
                <a:gd name="T5" fmla="*/ 136 h 136"/>
                <a:gd name="T6" fmla="*/ 92 w 124"/>
                <a:gd name="T7" fmla="*/ 115 h 136"/>
                <a:gd name="T8" fmla="*/ 66 w 124"/>
                <a:gd name="T9" fmla="*/ 98 h 136"/>
                <a:gd name="T10" fmla="*/ 62 w 124"/>
                <a:gd name="T11" fmla="*/ 89 h 136"/>
                <a:gd name="T12" fmla="*/ 40 w 124"/>
                <a:gd name="T13" fmla="*/ 54 h 136"/>
                <a:gd name="T14" fmla="*/ 25 w 124"/>
                <a:gd name="T15" fmla="*/ 52 h 136"/>
                <a:gd name="T16" fmla="*/ 15 w 124"/>
                <a:gd name="T17" fmla="*/ 40 h 136"/>
                <a:gd name="T18" fmla="*/ 6 w 124"/>
                <a:gd name="T19" fmla="*/ 27 h 136"/>
                <a:gd name="T20" fmla="*/ 19 w 124"/>
                <a:gd name="T21" fmla="*/ 29 h 136"/>
                <a:gd name="T22" fmla="*/ 12 w 124"/>
                <a:gd name="T23" fmla="*/ 18 h 136"/>
                <a:gd name="T24" fmla="*/ 0 w 124"/>
                <a:gd name="T25" fmla="*/ 0 h 136"/>
                <a:gd name="T26" fmla="*/ 39 w 124"/>
                <a:gd name="T27" fmla="*/ 36 h 136"/>
                <a:gd name="T28" fmla="*/ 55 w 124"/>
                <a:gd name="T29" fmla="*/ 43 h 136"/>
                <a:gd name="T30" fmla="*/ 106 w 124"/>
                <a:gd name="T31" fmla="*/ 8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4" h="136">
                  <a:moveTo>
                    <a:pt x="106" y="88"/>
                  </a:moveTo>
                  <a:cubicBezTo>
                    <a:pt x="86" y="82"/>
                    <a:pt x="75" y="62"/>
                    <a:pt x="52" y="50"/>
                  </a:cubicBezTo>
                  <a:cubicBezTo>
                    <a:pt x="77" y="82"/>
                    <a:pt x="92" y="116"/>
                    <a:pt x="124" y="136"/>
                  </a:cubicBezTo>
                  <a:cubicBezTo>
                    <a:pt x="110" y="135"/>
                    <a:pt x="102" y="124"/>
                    <a:pt x="92" y="115"/>
                  </a:cubicBezTo>
                  <a:cubicBezTo>
                    <a:pt x="84" y="109"/>
                    <a:pt x="77" y="101"/>
                    <a:pt x="66" y="98"/>
                  </a:cubicBezTo>
                  <a:cubicBezTo>
                    <a:pt x="65" y="95"/>
                    <a:pt x="64" y="92"/>
                    <a:pt x="62" y="89"/>
                  </a:cubicBezTo>
                  <a:cubicBezTo>
                    <a:pt x="59" y="75"/>
                    <a:pt x="48" y="65"/>
                    <a:pt x="40" y="54"/>
                  </a:cubicBezTo>
                  <a:cubicBezTo>
                    <a:pt x="35" y="46"/>
                    <a:pt x="29" y="58"/>
                    <a:pt x="25" y="52"/>
                  </a:cubicBezTo>
                  <a:cubicBezTo>
                    <a:pt x="19" y="50"/>
                    <a:pt x="18" y="43"/>
                    <a:pt x="15" y="40"/>
                  </a:cubicBezTo>
                  <a:cubicBezTo>
                    <a:pt x="9" y="37"/>
                    <a:pt x="4" y="35"/>
                    <a:pt x="6" y="27"/>
                  </a:cubicBezTo>
                  <a:cubicBezTo>
                    <a:pt x="11" y="25"/>
                    <a:pt x="14" y="36"/>
                    <a:pt x="19" y="29"/>
                  </a:cubicBezTo>
                  <a:cubicBezTo>
                    <a:pt x="24" y="22"/>
                    <a:pt x="15" y="21"/>
                    <a:pt x="12" y="18"/>
                  </a:cubicBezTo>
                  <a:cubicBezTo>
                    <a:pt x="8" y="12"/>
                    <a:pt x="3" y="7"/>
                    <a:pt x="0" y="0"/>
                  </a:cubicBezTo>
                  <a:cubicBezTo>
                    <a:pt x="12" y="13"/>
                    <a:pt x="32" y="17"/>
                    <a:pt x="39" y="36"/>
                  </a:cubicBezTo>
                  <a:cubicBezTo>
                    <a:pt x="42" y="43"/>
                    <a:pt x="50" y="40"/>
                    <a:pt x="55" y="43"/>
                  </a:cubicBezTo>
                  <a:cubicBezTo>
                    <a:pt x="73" y="56"/>
                    <a:pt x="92" y="69"/>
                    <a:pt x="106" y="88"/>
                  </a:cubicBezTo>
                  <a:close/>
                </a:path>
              </a:pathLst>
            </a:custGeom>
            <a:solidFill>
              <a:srgbClr val="714E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834"/>
            <p:cNvSpPr/>
            <p:nvPr/>
          </p:nvSpPr>
          <p:spPr bwMode="auto">
            <a:xfrm>
              <a:off x="877" y="846"/>
              <a:ext cx="122" cy="149"/>
            </a:xfrm>
            <a:custGeom>
              <a:avLst/>
              <a:gdLst>
                <a:gd name="T0" fmla="*/ 13 w 109"/>
                <a:gd name="T1" fmla="*/ 5 h 132"/>
                <a:gd name="T2" fmla="*/ 98 w 109"/>
                <a:gd name="T3" fmla="*/ 112 h 132"/>
                <a:gd name="T4" fmla="*/ 105 w 109"/>
                <a:gd name="T5" fmla="*/ 132 h 132"/>
                <a:gd name="T6" fmla="*/ 73 w 109"/>
                <a:gd name="T7" fmla="*/ 89 h 132"/>
                <a:gd name="T8" fmla="*/ 18 w 109"/>
                <a:gd name="T9" fmla="*/ 35 h 132"/>
                <a:gd name="T10" fmla="*/ 4 w 109"/>
                <a:gd name="T11" fmla="*/ 19 h 132"/>
                <a:gd name="T12" fmla="*/ 7 w 109"/>
                <a:gd name="T13" fmla="*/ 11 h 132"/>
                <a:gd name="T14" fmla="*/ 9 w 109"/>
                <a:gd name="T15" fmla="*/ 0 h 132"/>
                <a:gd name="T16" fmla="*/ 13 w 109"/>
                <a:gd name="T17" fmla="*/ 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2">
                  <a:moveTo>
                    <a:pt x="13" y="5"/>
                  </a:moveTo>
                  <a:cubicBezTo>
                    <a:pt x="41" y="41"/>
                    <a:pt x="70" y="76"/>
                    <a:pt x="98" y="112"/>
                  </a:cubicBezTo>
                  <a:cubicBezTo>
                    <a:pt x="102" y="117"/>
                    <a:pt x="109" y="121"/>
                    <a:pt x="105" y="132"/>
                  </a:cubicBezTo>
                  <a:cubicBezTo>
                    <a:pt x="93" y="117"/>
                    <a:pt x="83" y="103"/>
                    <a:pt x="73" y="89"/>
                  </a:cubicBezTo>
                  <a:cubicBezTo>
                    <a:pt x="57" y="68"/>
                    <a:pt x="37" y="52"/>
                    <a:pt x="18" y="35"/>
                  </a:cubicBezTo>
                  <a:cubicBezTo>
                    <a:pt x="13" y="30"/>
                    <a:pt x="5" y="27"/>
                    <a:pt x="4" y="19"/>
                  </a:cubicBezTo>
                  <a:cubicBezTo>
                    <a:pt x="12" y="19"/>
                    <a:pt x="12" y="16"/>
                    <a:pt x="7" y="11"/>
                  </a:cubicBezTo>
                  <a:cubicBezTo>
                    <a:pt x="0" y="5"/>
                    <a:pt x="0" y="1"/>
                    <a:pt x="9" y="0"/>
                  </a:cubicBezTo>
                  <a:cubicBezTo>
                    <a:pt x="11" y="1"/>
                    <a:pt x="12" y="3"/>
                    <a:pt x="13" y="5"/>
                  </a:cubicBezTo>
                  <a:close/>
                </a:path>
              </a:pathLst>
            </a:custGeom>
            <a:solidFill>
              <a:srgbClr val="714E3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835"/>
            <p:cNvSpPr/>
            <p:nvPr/>
          </p:nvSpPr>
          <p:spPr bwMode="auto">
            <a:xfrm>
              <a:off x="752" y="792"/>
              <a:ext cx="27" cy="22"/>
            </a:xfrm>
            <a:custGeom>
              <a:avLst/>
              <a:gdLst>
                <a:gd name="T0" fmla="*/ 15 w 24"/>
                <a:gd name="T1" fmla="*/ 6 h 19"/>
                <a:gd name="T2" fmla="*/ 24 w 24"/>
                <a:gd name="T3" fmla="*/ 19 h 19"/>
                <a:gd name="T4" fmla="*/ 2 w 24"/>
                <a:gd name="T5" fmla="*/ 2 h 19"/>
                <a:gd name="T6" fmla="*/ 9 w 24"/>
                <a:gd name="T7" fmla="*/ 1 h 19"/>
                <a:gd name="T8" fmla="*/ 15 w 24"/>
                <a:gd name="T9" fmla="*/ 6 h 19"/>
              </a:gdLst>
              <a:ahLst/>
              <a:cxnLst>
                <a:cxn ang="0">
                  <a:pos x="T0" y="T1"/>
                </a:cxn>
                <a:cxn ang="0">
                  <a:pos x="T2" y="T3"/>
                </a:cxn>
                <a:cxn ang="0">
                  <a:pos x="T4" y="T5"/>
                </a:cxn>
                <a:cxn ang="0">
                  <a:pos x="T6" y="T7"/>
                </a:cxn>
                <a:cxn ang="0">
                  <a:pos x="T8" y="T9"/>
                </a:cxn>
              </a:cxnLst>
              <a:rect l="0" t="0" r="r" b="b"/>
              <a:pathLst>
                <a:path w="24" h="19">
                  <a:moveTo>
                    <a:pt x="15" y="6"/>
                  </a:moveTo>
                  <a:cubicBezTo>
                    <a:pt x="18" y="10"/>
                    <a:pt x="21" y="14"/>
                    <a:pt x="24" y="19"/>
                  </a:cubicBezTo>
                  <a:cubicBezTo>
                    <a:pt x="12" y="19"/>
                    <a:pt x="8" y="9"/>
                    <a:pt x="2" y="2"/>
                  </a:cubicBezTo>
                  <a:cubicBezTo>
                    <a:pt x="0" y="0"/>
                    <a:pt x="6" y="1"/>
                    <a:pt x="9" y="1"/>
                  </a:cubicBezTo>
                  <a:cubicBezTo>
                    <a:pt x="11" y="3"/>
                    <a:pt x="13" y="4"/>
                    <a:pt x="15" y="6"/>
                  </a:cubicBezTo>
                  <a:close/>
                </a:path>
              </a:pathLst>
            </a:custGeom>
            <a:solidFill>
              <a:srgbClr val="DCB3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836"/>
            <p:cNvSpPr/>
            <p:nvPr/>
          </p:nvSpPr>
          <p:spPr bwMode="auto">
            <a:xfrm>
              <a:off x="967" y="800"/>
              <a:ext cx="113" cy="139"/>
            </a:xfrm>
            <a:custGeom>
              <a:avLst/>
              <a:gdLst>
                <a:gd name="T0" fmla="*/ 80 w 101"/>
                <a:gd name="T1" fmla="*/ 88 h 123"/>
                <a:gd name="T2" fmla="*/ 85 w 101"/>
                <a:gd name="T3" fmla="*/ 118 h 123"/>
                <a:gd name="T4" fmla="*/ 66 w 101"/>
                <a:gd name="T5" fmla="*/ 95 h 123"/>
                <a:gd name="T6" fmla="*/ 60 w 101"/>
                <a:gd name="T7" fmla="*/ 83 h 123"/>
                <a:gd name="T8" fmla="*/ 41 w 101"/>
                <a:gd name="T9" fmla="*/ 52 h 123"/>
                <a:gd name="T10" fmla="*/ 0 w 101"/>
                <a:gd name="T11" fmla="*/ 7 h 123"/>
                <a:gd name="T12" fmla="*/ 6 w 101"/>
                <a:gd name="T13" fmla="*/ 4 h 123"/>
                <a:gd name="T14" fmla="*/ 53 w 101"/>
                <a:gd name="T15" fmla="*/ 42 h 123"/>
                <a:gd name="T16" fmla="*/ 80 w 101"/>
                <a:gd name="T17" fmla="*/ 8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23">
                  <a:moveTo>
                    <a:pt x="80" y="88"/>
                  </a:moveTo>
                  <a:cubicBezTo>
                    <a:pt x="80" y="99"/>
                    <a:pt x="101" y="109"/>
                    <a:pt x="85" y="118"/>
                  </a:cubicBezTo>
                  <a:cubicBezTo>
                    <a:pt x="77" y="123"/>
                    <a:pt x="73" y="103"/>
                    <a:pt x="66" y="95"/>
                  </a:cubicBezTo>
                  <a:cubicBezTo>
                    <a:pt x="63" y="92"/>
                    <a:pt x="60" y="87"/>
                    <a:pt x="60" y="83"/>
                  </a:cubicBezTo>
                  <a:cubicBezTo>
                    <a:pt x="61" y="68"/>
                    <a:pt x="52" y="61"/>
                    <a:pt x="41" y="52"/>
                  </a:cubicBezTo>
                  <a:cubicBezTo>
                    <a:pt x="26" y="39"/>
                    <a:pt x="14" y="22"/>
                    <a:pt x="0" y="7"/>
                  </a:cubicBezTo>
                  <a:cubicBezTo>
                    <a:pt x="1" y="4"/>
                    <a:pt x="1" y="0"/>
                    <a:pt x="6" y="4"/>
                  </a:cubicBezTo>
                  <a:cubicBezTo>
                    <a:pt x="22" y="16"/>
                    <a:pt x="39" y="27"/>
                    <a:pt x="53" y="42"/>
                  </a:cubicBezTo>
                  <a:cubicBezTo>
                    <a:pt x="64" y="55"/>
                    <a:pt x="67" y="75"/>
                    <a:pt x="80" y="88"/>
                  </a:cubicBezTo>
                  <a:close/>
                </a:path>
              </a:pathLst>
            </a:custGeom>
            <a:solidFill>
              <a:srgbClr val="E3CD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837"/>
            <p:cNvSpPr/>
            <p:nvPr/>
          </p:nvSpPr>
          <p:spPr bwMode="auto">
            <a:xfrm>
              <a:off x="1780" y="667"/>
              <a:ext cx="32" cy="111"/>
            </a:xfrm>
            <a:custGeom>
              <a:avLst/>
              <a:gdLst>
                <a:gd name="T0" fmla="*/ 28 w 28"/>
                <a:gd name="T1" fmla="*/ 0 h 99"/>
                <a:gd name="T2" fmla="*/ 0 w 28"/>
                <a:gd name="T3" fmla="*/ 99 h 99"/>
                <a:gd name="T4" fmla="*/ 21 w 28"/>
                <a:gd name="T5" fmla="*/ 6 h 99"/>
                <a:gd name="T6" fmla="*/ 28 w 28"/>
                <a:gd name="T7" fmla="*/ 0 h 99"/>
              </a:gdLst>
              <a:ahLst/>
              <a:cxnLst>
                <a:cxn ang="0">
                  <a:pos x="T0" y="T1"/>
                </a:cxn>
                <a:cxn ang="0">
                  <a:pos x="T2" y="T3"/>
                </a:cxn>
                <a:cxn ang="0">
                  <a:pos x="T4" y="T5"/>
                </a:cxn>
                <a:cxn ang="0">
                  <a:pos x="T6" y="T7"/>
                </a:cxn>
              </a:cxnLst>
              <a:rect l="0" t="0" r="r" b="b"/>
              <a:pathLst>
                <a:path w="28" h="99">
                  <a:moveTo>
                    <a:pt x="28" y="0"/>
                  </a:moveTo>
                  <a:cubicBezTo>
                    <a:pt x="23" y="34"/>
                    <a:pt x="19" y="69"/>
                    <a:pt x="0" y="99"/>
                  </a:cubicBezTo>
                  <a:cubicBezTo>
                    <a:pt x="7" y="68"/>
                    <a:pt x="14" y="37"/>
                    <a:pt x="21" y="6"/>
                  </a:cubicBezTo>
                  <a:cubicBezTo>
                    <a:pt x="22" y="3"/>
                    <a:pt x="24" y="0"/>
                    <a:pt x="28" y="0"/>
                  </a:cubicBezTo>
                  <a:close/>
                </a:path>
              </a:pathLst>
            </a:custGeom>
            <a:solidFill>
              <a:srgbClr val="DDC2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838"/>
            <p:cNvSpPr/>
            <p:nvPr/>
          </p:nvSpPr>
          <p:spPr bwMode="auto">
            <a:xfrm>
              <a:off x="790" y="813"/>
              <a:ext cx="48" cy="56"/>
            </a:xfrm>
            <a:custGeom>
              <a:avLst/>
              <a:gdLst>
                <a:gd name="T0" fmla="*/ 0 w 43"/>
                <a:gd name="T1" fmla="*/ 13 h 50"/>
                <a:gd name="T2" fmla="*/ 2 w 43"/>
                <a:gd name="T3" fmla="*/ 0 h 50"/>
                <a:gd name="T4" fmla="*/ 43 w 43"/>
                <a:gd name="T5" fmla="*/ 46 h 50"/>
                <a:gd name="T6" fmla="*/ 37 w 43"/>
                <a:gd name="T7" fmla="*/ 50 h 50"/>
                <a:gd name="T8" fmla="*/ 0 w 43"/>
                <a:gd name="T9" fmla="*/ 13 h 50"/>
              </a:gdLst>
              <a:ahLst/>
              <a:cxnLst>
                <a:cxn ang="0">
                  <a:pos x="T0" y="T1"/>
                </a:cxn>
                <a:cxn ang="0">
                  <a:pos x="T2" y="T3"/>
                </a:cxn>
                <a:cxn ang="0">
                  <a:pos x="T4" y="T5"/>
                </a:cxn>
                <a:cxn ang="0">
                  <a:pos x="T6" y="T7"/>
                </a:cxn>
                <a:cxn ang="0">
                  <a:pos x="T8" y="T9"/>
                </a:cxn>
              </a:cxnLst>
              <a:rect l="0" t="0" r="r" b="b"/>
              <a:pathLst>
                <a:path w="43" h="50">
                  <a:moveTo>
                    <a:pt x="0" y="13"/>
                  </a:moveTo>
                  <a:cubicBezTo>
                    <a:pt x="12" y="14"/>
                    <a:pt x="7" y="7"/>
                    <a:pt x="2" y="0"/>
                  </a:cubicBezTo>
                  <a:cubicBezTo>
                    <a:pt x="23" y="12"/>
                    <a:pt x="32" y="30"/>
                    <a:pt x="43" y="46"/>
                  </a:cubicBezTo>
                  <a:cubicBezTo>
                    <a:pt x="43" y="46"/>
                    <a:pt x="39" y="48"/>
                    <a:pt x="37" y="50"/>
                  </a:cubicBezTo>
                  <a:cubicBezTo>
                    <a:pt x="23" y="39"/>
                    <a:pt x="10" y="27"/>
                    <a:pt x="0" y="13"/>
                  </a:cubicBezTo>
                  <a:close/>
                </a:path>
              </a:pathLst>
            </a:custGeom>
            <a:solidFill>
              <a:srgbClr val="EBD1B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839"/>
            <p:cNvSpPr/>
            <p:nvPr/>
          </p:nvSpPr>
          <p:spPr bwMode="auto">
            <a:xfrm>
              <a:off x="2054" y="564"/>
              <a:ext cx="16" cy="61"/>
            </a:xfrm>
            <a:custGeom>
              <a:avLst/>
              <a:gdLst>
                <a:gd name="T0" fmla="*/ 4 w 14"/>
                <a:gd name="T1" fmla="*/ 54 h 54"/>
                <a:gd name="T2" fmla="*/ 0 w 14"/>
                <a:gd name="T3" fmla="*/ 53 h 54"/>
                <a:gd name="T4" fmla="*/ 12 w 14"/>
                <a:gd name="T5" fmla="*/ 0 h 54"/>
                <a:gd name="T6" fmla="*/ 4 w 14"/>
                <a:gd name="T7" fmla="*/ 54 h 54"/>
              </a:gdLst>
              <a:ahLst/>
              <a:cxnLst>
                <a:cxn ang="0">
                  <a:pos x="T0" y="T1"/>
                </a:cxn>
                <a:cxn ang="0">
                  <a:pos x="T2" y="T3"/>
                </a:cxn>
                <a:cxn ang="0">
                  <a:pos x="T4" y="T5"/>
                </a:cxn>
                <a:cxn ang="0">
                  <a:pos x="T6" y="T7"/>
                </a:cxn>
              </a:cxnLst>
              <a:rect l="0" t="0" r="r" b="b"/>
              <a:pathLst>
                <a:path w="14" h="54">
                  <a:moveTo>
                    <a:pt x="4" y="54"/>
                  </a:moveTo>
                  <a:cubicBezTo>
                    <a:pt x="2" y="54"/>
                    <a:pt x="1" y="54"/>
                    <a:pt x="0" y="53"/>
                  </a:cubicBezTo>
                  <a:cubicBezTo>
                    <a:pt x="4" y="36"/>
                    <a:pt x="8" y="18"/>
                    <a:pt x="12" y="0"/>
                  </a:cubicBezTo>
                  <a:cubicBezTo>
                    <a:pt x="14" y="19"/>
                    <a:pt x="11" y="37"/>
                    <a:pt x="4" y="54"/>
                  </a:cubicBezTo>
                  <a:close/>
                </a:path>
              </a:pathLst>
            </a:custGeom>
            <a:solidFill>
              <a:srgbClr val="EBCD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840"/>
            <p:cNvSpPr/>
            <p:nvPr/>
          </p:nvSpPr>
          <p:spPr bwMode="auto">
            <a:xfrm>
              <a:off x="2077" y="468"/>
              <a:ext cx="8" cy="49"/>
            </a:xfrm>
            <a:custGeom>
              <a:avLst/>
              <a:gdLst>
                <a:gd name="T0" fmla="*/ 1 w 7"/>
                <a:gd name="T1" fmla="*/ 44 h 44"/>
                <a:gd name="T2" fmla="*/ 0 w 7"/>
                <a:gd name="T3" fmla="*/ 0 h 44"/>
                <a:gd name="T4" fmla="*/ 1 w 7"/>
                <a:gd name="T5" fmla="*/ 44 h 44"/>
              </a:gdLst>
              <a:ahLst/>
              <a:cxnLst>
                <a:cxn ang="0">
                  <a:pos x="T0" y="T1"/>
                </a:cxn>
                <a:cxn ang="0">
                  <a:pos x="T2" y="T3"/>
                </a:cxn>
                <a:cxn ang="0">
                  <a:pos x="T4" y="T5"/>
                </a:cxn>
              </a:cxnLst>
              <a:rect l="0" t="0" r="r" b="b"/>
              <a:pathLst>
                <a:path w="7" h="44">
                  <a:moveTo>
                    <a:pt x="1" y="44"/>
                  </a:moveTo>
                  <a:cubicBezTo>
                    <a:pt x="0" y="30"/>
                    <a:pt x="0" y="15"/>
                    <a:pt x="0" y="0"/>
                  </a:cubicBezTo>
                  <a:cubicBezTo>
                    <a:pt x="7" y="15"/>
                    <a:pt x="4" y="30"/>
                    <a:pt x="1" y="44"/>
                  </a:cubicBezTo>
                  <a:close/>
                </a:path>
              </a:pathLst>
            </a:custGeom>
            <a:solidFill>
              <a:srgbClr val="9B96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841"/>
            <p:cNvSpPr/>
            <p:nvPr/>
          </p:nvSpPr>
          <p:spPr bwMode="auto">
            <a:xfrm>
              <a:off x="1442" y="1400"/>
              <a:ext cx="166" cy="109"/>
            </a:xfrm>
            <a:custGeom>
              <a:avLst/>
              <a:gdLst>
                <a:gd name="T0" fmla="*/ 9 w 148"/>
                <a:gd name="T1" fmla="*/ 29 h 97"/>
                <a:gd name="T2" fmla="*/ 35 w 148"/>
                <a:gd name="T3" fmla="*/ 3 h 97"/>
                <a:gd name="T4" fmla="*/ 104 w 148"/>
                <a:gd name="T5" fmla="*/ 6 h 97"/>
                <a:gd name="T6" fmla="*/ 135 w 148"/>
                <a:gd name="T7" fmla="*/ 71 h 97"/>
                <a:gd name="T8" fmla="*/ 118 w 148"/>
                <a:gd name="T9" fmla="*/ 80 h 97"/>
                <a:gd name="T10" fmla="*/ 105 w 148"/>
                <a:gd name="T11" fmla="*/ 65 h 97"/>
                <a:gd name="T12" fmla="*/ 101 w 148"/>
                <a:gd name="T13" fmla="*/ 39 h 97"/>
                <a:gd name="T14" fmla="*/ 94 w 148"/>
                <a:gd name="T15" fmla="*/ 68 h 97"/>
                <a:gd name="T16" fmla="*/ 74 w 148"/>
                <a:gd name="T17" fmla="*/ 95 h 97"/>
                <a:gd name="T18" fmla="*/ 64 w 148"/>
                <a:gd name="T19" fmla="*/ 95 h 97"/>
                <a:gd name="T20" fmla="*/ 54 w 148"/>
                <a:gd name="T21" fmla="*/ 85 h 97"/>
                <a:gd name="T22" fmla="*/ 55 w 148"/>
                <a:gd name="T23" fmla="*/ 47 h 97"/>
                <a:gd name="T24" fmla="*/ 50 w 148"/>
                <a:gd name="T25" fmla="*/ 38 h 97"/>
                <a:gd name="T26" fmla="*/ 45 w 148"/>
                <a:gd name="T27" fmla="*/ 45 h 97"/>
                <a:gd name="T28" fmla="*/ 41 w 148"/>
                <a:gd name="T29" fmla="*/ 65 h 97"/>
                <a:gd name="T30" fmla="*/ 9 w 148"/>
                <a:gd name="T31" fmla="*/ 73 h 97"/>
                <a:gd name="T32" fmla="*/ 18 w 148"/>
                <a:gd name="T33" fmla="*/ 63 h 97"/>
                <a:gd name="T34" fmla="*/ 27 w 148"/>
                <a:gd name="T35" fmla="*/ 51 h 97"/>
                <a:gd name="T36" fmla="*/ 15 w 148"/>
                <a:gd name="T37" fmla="*/ 45 h 97"/>
                <a:gd name="T38" fmla="*/ 9 w 148"/>
                <a:gd name="T39" fmla="*/ 2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97">
                  <a:moveTo>
                    <a:pt x="9" y="29"/>
                  </a:moveTo>
                  <a:cubicBezTo>
                    <a:pt x="10" y="13"/>
                    <a:pt x="20" y="5"/>
                    <a:pt x="35" y="3"/>
                  </a:cubicBezTo>
                  <a:cubicBezTo>
                    <a:pt x="59" y="0"/>
                    <a:pt x="82" y="2"/>
                    <a:pt x="104" y="6"/>
                  </a:cubicBezTo>
                  <a:cubicBezTo>
                    <a:pt x="131" y="10"/>
                    <a:pt x="148" y="48"/>
                    <a:pt x="135" y="71"/>
                  </a:cubicBezTo>
                  <a:cubicBezTo>
                    <a:pt x="132" y="77"/>
                    <a:pt x="126" y="81"/>
                    <a:pt x="118" y="80"/>
                  </a:cubicBezTo>
                  <a:cubicBezTo>
                    <a:pt x="111" y="78"/>
                    <a:pt x="106" y="75"/>
                    <a:pt x="105" y="65"/>
                  </a:cubicBezTo>
                  <a:cubicBezTo>
                    <a:pt x="103" y="56"/>
                    <a:pt x="108" y="38"/>
                    <a:pt x="101" y="39"/>
                  </a:cubicBezTo>
                  <a:cubicBezTo>
                    <a:pt x="87" y="42"/>
                    <a:pt x="98" y="58"/>
                    <a:pt x="94" y="68"/>
                  </a:cubicBezTo>
                  <a:cubicBezTo>
                    <a:pt x="90" y="79"/>
                    <a:pt x="96" y="96"/>
                    <a:pt x="74" y="95"/>
                  </a:cubicBezTo>
                  <a:cubicBezTo>
                    <a:pt x="71" y="97"/>
                    <a:pt x="67" y="96"/>
                    <a:pt x="64" y="95"/>
                  </a:cubicBezTo>
                  <a:cubicBezTo>
                    <a:pt x="55" y="97"/>
                    <a:pt x="54" y="93"/>
                    <a:pt x="54" y="85"/>
                  </a:cubicBezTo>
                  <a:cubicBezTo>
                    <a:pt x="55" y="72"/>
                    <a:pt x="55" y="60"/>
                    <a:pt x="55" y="47"/>
                  </a:cubicBezTo>
                  <a:cubicBezTo>
                    <a:pt x="55" y="43"/>
                    <a:pt x="56" y="38"/>
                    <a:pt x="50" y="38"/>
                  </a:cubicBezTo>
                  <a:cubicBezTo>
                    <a:pt x="47" y="38"/>
                    <a:pt x="45" y="42"/>
                    <a:pt x="45" y="45"/>
                  </a:cubicBezTo>
                  <a:cubicBezTo>
                    <a:pt x="43" y="52"/>
                    <a:pt x="43" y="58"/>
                    <a:pt x="41" y="65"/>
                  </a:cubicBezTo>
                  <a:cubicBezTo>
                    <a:pt x="36" y="82"/>
                    <a:pt x="24" y="85"/>
                    <a:pt x="9" y="73"/>
                  </a:cubicBezTo>
                  <a:cubicBezTo>
                    <a:pt x="4" y="63"/>
                    <a:pt x="13" y="64"/>
                    <a:pt x="18" y="63"/>
                  </a:cubicBezTo>
                  <a:cubicBezTo>
                    <a:pt x="25" y="61"/>
                    <a:pt x="29" y="58"/>
                    <a:pt x="27" y="51"/>
                  </a:cubicBezTo>
                  <a:cubicBezTo>
                    <a:pt x="26" y="45"/>
                    <a:pt x="22" y="44"/>
                    <a:pt x="15" y="45"/>
                  </a:cubicBezTo>
                  <a:cubicBezTo>
                    <a:pt x="0" y="46"/>
                    <a:pt x="9" y="35"/>
                    <a:pt x="9" y="29"/>
                  </a:cubicBezTo>
                  <a:close/>
                </a:path>
              </a:pathLst>
            </a:custGeom>
            <a:solidFill>
              <a:srgbClr val="0C0B0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842"/>
            <p:cNvSpPr/>
            <p:nvPr/>
          </p:nvSpPr>
          <p:spPr bwMode="auto">
            <a:xfrm>
              <a:off x="1408" y="1507"/>
              <a:ext cx="185" cy="84"/>
            </a:xfrm>
            <a:custGeom>
              <a:avLst/>
              <a:gdLst>
                <a:gd name="T0" fmla="*/ 94 w 164"/>
                <a:gd name="T1" fmla="*/ 0 h 75"/>
                <a:gd name="T2" fmla="*/ 104 w 164"/>
                <a:gd name="T3" fmla="*/ 0 h 75"/>
                <a:gd name="T4" fmla="*/ 99 w 164"/>
                <a:gd name="T5" fmla="*/ 47 h 75"/>
                <a:gd name="T6" fmla="*/ 120 w 164"/>
                <a:gd name="T7" fmla="*/ 65 h 75"/>
                <a:gd name="T8" fmla="*/ 163 w 164"/>
                <a:gd name="T9" fmla="*/ 46 h 75"/>
                <a:gd name="T10" fmla="*/ 146 w 164"/>
                <a:gd name="T11" fmla="*/ 70 h 75"/>
                <a:gd name="T12" fmla="*/ 20 w 164"/>
                <a:gd name="T13" fmla="*/ 58 h 75"/>
                <a:gd name="T14" fmla="*/ 0 w 164"/>
                <a:gd name="T15" fmla="*/ 31 h 75"/>
                <a:gd name="T16" fmla="*/ 80 w 164"/>
                <a:gd name="T17" fmla="*/ 62 h 75"/>
                <a:gd name="T18" fmla="*/ 94 w 164"/>
                <a:gd name="T19" fmla="*/ 49 h 75"/>
                <a:gd name="T20" fmla="*/ 94 w 164"/>
                <a:gd name="T21"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4" h="75">
                  <a:moveTo>
                    <a:pt x="94" y="0"/>
                  </a:moveTo>
                  <a:cubicBezTo>
                    <a:pt x="97" y="0"/>
                    <a:pt x="101" y="0"/>
                    <a:pt x="104" y="0"/>
                  </a:cubicBezTo>
                  <a:cubicBezTo>
                    <a:pt x="100" y="15"/>
                    <a:pt x="101" y="32"/>
                    <a:pt x="99" y="47"/>
                  </a:cubicBezTo>
                  <a:cubicBezTo>
                    <a:pt x="97" y="65"/>
                    <a:pt x="105" y="67"/>
                    <a:pt x="120" y="65"/>
                  </a:cubicBezTo>
                  <a:cubicBezTo>
                    <a:pt x="136" y="63"/>
                    <a:pt x="153" y="65"/>
                    <a:pt x="163" y="46"/>
                  </a:cubicBezTo>
                  <a:cubicBezTo>
                    <a:pt x="164" y="59"/>
                    <a:pt x="161" y="68"/>
                    <a:pt x="146" y="70"/>
                  </a:cubicBezTo>
                  <a:cubicBezTo>
                    <a:pt x="103" y="75"/>
                    <a:pt x="62" y="68"/>
                    <a:pt x="20" y="58"/>
                  </a:cubicBezTo>
                  <a:cubicBezTo>
                    <a:pt x="11" y="55"/>
                    <a:pt x="4" y="47"/>
                    <a:pt x="0" y="31"/>
                  </a:cubicBezTo>
                  <a:cubicBezTo>
                    <a:pt x="22" y="62"/>
                    <a:pt x="53" y="56"/>
                    <a:pt x="80" y="62"/>
                  </a:cubicBezTo>
                  <a:cubicBezTo>
                    <a:pt x="91" y="65"/>
                    <a:pt x="95" y="60"/>
                    <a:pt x="94" y="49"/>
                  </a:cubicBezTo>
                  <a:cubicBezTo>
                    <a:pt x="93" y="32"/>
                    <a:pt x="101" y="16"/>
                    <a:pt x="94" y="0"/>
                  </a:cubicBezTo>
                  <a:close/>
                </a:path>
              </a:pathLst>
            </a:custGeom>
            <a:solidFill>
              <a:srgbClr val="443E3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843"/>
            <p:cNvSpPr/>
            <p:nvPr/>
          </p:nvSpPr>
          <p:spPr bwMode="auto">
            <a:xfrm>
              <a:off x="1442" y="1433"/>
              <a:ext cx="43" cy="49"/>
            </a:xfrm>
            <a:custGeom>
              <a:avLst/>
              <a:gdLst>
                <a:gd name="T0" fmla="*/ 9 w 38"/>
                <a:gd name="T1" fmla="*/ 0 h 44"/>
                <a:gd name="T2" fmla="*/ 20 w 38"/>
                <a:gd name="T3" fmla="*/ 9 h 44"/>
                <a:gd name="T4" fmla="*/ 36 w 38"/>
                <a:gd name="T5" fmla="*/ 18 h 44"/>
                <a:gd name="T6" fmla="*/ 23 w 38"/>
                <a:gd name="T7" fmla="*/ 39 h 44"/>
                <a:gd name="T8" fmla="*/ 9 w 38"/>
                <a:gd name="T9" fmla="*/ 44 h 44"/>
                <a:gd name="T10" fmla="*/ 9 w 38"/>
                <a:gd name="T11" fmla="*/ 0 h 44"/>
              </a:gdLst>
              <a:ahLst/>
              <a:cxnLst>
                <a:cxn ang="0">
                  <a:pos x="T0" y="T1"/>
                </a:cxn>
                <a:cxn ang="0">
                  <a:pos x="T2" y="T3"/>
                </a:cxn>
                <a:cxn ang="0">
                  <a:pos x="T4" y="T5"/>
                </a:cxn>
                <a:cxn ang="0">
                  <a:pos x="T6" y="T7"/>
                </a:cxn>
                <a:cxn ang="0">
                  <a:pos x="T8" y="T9"/>
                </a:cxn>
                <a:cxn ang="0">
                  <a:pos x="T10" y="T11"/>
                </a:cxn>
              </a:cxnLst>
              <a:rect l="0" t="0" r="r" b="b"/>
              <a:pathLst>
                <a:path w="38" h="44">
                  <a:moveTo>
                    <a:pt x="9" y="0"/>
                  </a:moveTo>
                  <a:cubicBezTo>
                    <a:pt x="11" y="5"/>
                    <a:pt x="5" y="19"/>
                    <a:pt x="20" y="9"/>
                  </a:cubicBezTo>
                  <a:cubicBezTo>
                    <a:pt x="22" y="7"/>
                    <a:pt x="30" y="15"/>
                    <a:pt x="36" y="18"/>
                  </a:cubicBezTo>
                  <a:cubicBezTo>
                    <a:pt x="29" y="23"/>
                    <a:pt x="38" y="37"/>
                    <a:pt x="23" y="39"/>
                  </a:cubicBezTo>
                  <a:cubicBezTo>
                    <a:pt x="19" y="39"/>
                    <a:pt x="11" y="35"/>
                    <a:pt x="9" y="44"/>
                  </a:cubicBezTo>
                  <a:cubicBezTo>
                    <a:pt x="0" y="30"/>
                    <a:pt x="4" y="15"/>
                    <a:pt x="9" y="0"/>
                  </a:cubicBezTo>
                  <a:close/>
                </a:path>
              </a:pathLst>
            </a:custGeom>
            <a:solidFill>
              <a:srgbClr val="2522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844"/>
            <p:cNvSpPr/>
            <p:nvPr/>
          </p:nvSpPr>
          <p:spPr bwMode="auto">
            <a:xfrm>
              <a:off x="1522" y="1214"/>
              <a:ext cx="37" cy="93"/>
            </a:xfrm>
            <a:custGeom>
              <a:avLst/>
              <a:gdLst>
                <a:gd name="T0" fmla="*/ 10 w 33"/>
                <a:gd name="T1" fmla="*/ 0 h 83"/>
                <a:gd name="T2" fmla="*/ 19 w 33"/>
                <a:gd name="T3" fmla="*/ 1 h 83"/>
                <a:gd name="T4" fmla="*/ 26 w 33"/>
                <a:gd name="T5" fmla="*/ 54 h 83"/>
                <a:gd name="T6" fmla="*/ 31 w 33"/>
                <a:gd name="T7" fmla="*/ 83 h 83"/>
                <a:gd name="T8" fmla="*/ 10 w 33"/>
                <a:gd name="T9" fmla="*/ 0 h 83"/>
              </a:gdLst>
              <a:ahLst/>
              <a:cxnLst>
                <a:cxn ang="0">
                  <a:pos x="T0" y="T1"/>
                </a:cxn>
                <a:cxn ang="0">
                  <a:pos x="T2" y="T3"/>
                </a:cxn>
                <a:cxn ang="0">
                  <a:pos x="T4" y="T5"/>
                </a:cxn>
                <a:cxn ang="0">
                  <a:pos x="T6" y="T7"/>
                </a:cxn>
                <a:cxn ang="0">
                  <a:pos x="T8" y="T9"/>
                </a:cxn>
              </a:cxnLst>
              <a:rect l="0" t="0" r="r" b="b"/>
              <a:pathLst>
                <a:path w="33" h="83">
                  <a:moveTo>
                    <a:pt x="10" y="0"/>
                  </a:moveTo>
                  <a:cubicBezTo>
                    <a:pt x="13" y="0"/>
                    <a:pt x="16" y="0"/>
                    <a:pt x="19" y="1"/>
                  </a:cubicBezTo>
                  <a:cubicBezTo>
                    <a:pt x="12" y="20"/>
                    <a:pt x="17" y="37"/>
                    <a:pt x="26" y="54"/>
                  </a:cubicBezTo>
                  <a:cubicBezTo>
                    <a:pt x="30" y="63"/>
                    <a:pt x="33" y="73"/>
                    <a:pt x="31" y="83"/>
                  </a:cubicBezTo>
                  <a:cubicBezTo>
                    <a:pt x="21" y="56"/>
                    <a:pt x="0" y="32"/>
                    <a:pt x="10" y="0"/>
                  </a:cubicBezTo>
                  <a:close/>
                </a:path>
              </a:pathLst>
            </a:custGeom>
            <a:solidFill>
              <a:srgbClr val="7C69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845"/>
            <p:cNvSpPr/>
            <p:nvPr/>
          </p:nvSpPr>
          <p:spPr bwMode="auto">
            <a:xfrm>
              <a:off x="1555" y="1217"/>
              <a:ext cx="22" cy="47"/>
            </a:xfrm>
            <a:custGeom>
              <a:avLst/>
              <a:gdLst>
                <a:gd name="T0" fmla="*/ 0 w 19"/>
                <a:gd name="T1" fmla="*/ 1 h 42"/>
                <a:gd name="T2" fmla="*/ 12 w 19"/>
                <a:gd name="T3" fmla="*/ 4 h 42"/>
                <a:gd name="T4" fmla="*/ 8 w 19"/>
                <a:gd name="T5" fmla="*/ 42 h 42"/>
                <a:gd name="T6" fmla="*/ 0 w 19"/>
                <a:gd name="T7" fmla="*/ 1 h 42"/>
              </a:gdLst>
              <a:ahLst/>
              <a:cxnLst>
                <a:cxn ang="0">
                  <a:pos x="T0" y="T1"/>
                </a:cxn>
                <a:cxn ang="0">
                  <a:pos x="T2" y="T3"/>
                </a:cxn>
                <a:cxn ang="0">
                  <a:pos x="T4" y="T5"/>
                </a:cxn>
                <a:cxn ang="0">
                  <a:pos x="T6" y="T7"/>
                </a:cxn>
              </a:cxnLst>
              <a:rect l="0" t="0" r="r" b="b"/>
              <a:pathLst>
                <a:path w="19" h="42">
                  <a:moveTo>
                    <a:pt x="0" y="1"/>
                  </a:moveTo>
                  <a:cubicBezTo>
                    <a:pt x="4" y="1"/>
                    <a:pt x="8" y="0"/>
                    <a:pt x="12" y="4"/>
                  </a:cubicBezTo>
                  <a:cubicBezTo>
                    <a:pt x="3" y="16"/>
                    <a:pt x="19" y="29"/>
                    <a:pt x="8" y="42"/>
                  </a:cubicBezTo>
                  <a:cubicBezTo>
                    <a:pt x="3" y="28"/>
                    <a:pt x="0" y="15"/>
                    <a:pt x="0" y="1"/>
                  </a:cubicBezTo>
                  <a:close/>
                </a:path>
              </a:pathLst>
            </a:custGeom>
            <a:solidFill>
              <a:srgbClr val="6E67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846"/>
            <p:cNvSpPr/>
            <p:nvPr/>
          </p:nvSpPr>
          <p:spPr bwMode="auto">
            <a:xfrm>
              <a:off x="1506" y="1226"/>
              <a:ext cx="16" cy="47"/>
            </a:xfrm>
            <a:custGeom>
              <a:avLst/>
              <a:gdLst>
                <a:gd name="T0" fmla="*/ 1 w 14"/>
                <a:gd name="T1" fmla="*/ 0 h 42"/>
                <a:gd name="T2" fmla="*/ 14 w 14"/>
                <a:gd name="T3" fmla="*/ 42 h 42"/>
                <a:gd name="T4" fmla="*/ 1 w 14"/>
                <a:gd name="T5" fmla="*/ 0 h 42"/>
              </a:gdLst>
              <a:ahLst/>
              <a:cxnLst>
                <a:cxn ang="0">
                  <a:pos x="T0" y="T1"/>
                </a:cxn>
                <a:cxn ang="0">
                  <a:pos x="T2" y="T3"/>
                </a:cxn>
                <a:cxn ang="0">
                  <a:pos x="T4" y="T5"/>
                </a:cxn>
              </a:cxnLst>
              <a:rect l="0" t="0" r="r" b="b"/>
              <a:pathLst>
                <a:path w="14" h="42">
                  <a:moveTo>
                    <a:pt x="1" y="0"/>
                  </a:moveTo>
                  <a:cubicBezTo>
                    <a:pt x="13" y="13"/>
                    <a:pt x="11" y="28"/>
                    <a:pt x="14" y="42"/>
                  </a:cubicBezTo>
                  <a:cubicBezTo>
                    <a:pt x="6" y="30"/>
                    <a:pt x="0" y="18"/>
                    <a:pt x="1" y="0"/>
                  </a:cubicBezTo>
                  <a:close/>
                </a:path>
              </a:pathLst>
            </a:custGeom>
            <a:solidFill>
              <a:srgbClr val="7563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847"/>
            <p:cNvSpPr/>
            <p:nvPr/>
          </p:nvSpPr>
          <p:spPr bwMode="auto">
            <a:xfrm>
              <a:off x="1584" y="1517"/>
              <a:ext cx="20" cy="20"/>
            </a:xfrm>
            <a:custGeom>
              <a:avLst/>
              <a:gdLst>
                <a:gd name="T0" fmla="*/ 8 w 18"/>
                <a:gd name="T1" fmla="*/ 18 h 18"/>
                <a:gd name="T2" fmla="*/ 1 w 18"/>
                <a:gd name="T3" fmla="*/ 7 h 18"/>
                <a:gd name="T4" fmla="*/ 10 w 18"/>
                <a:gd name="T5" fmla="*/ 0 h 18"/>
                <a:gd name="T6" fmla="*/ 17 w 18"/>
                <a:gd name="T7" fmla="*/ 10 h 18"/>
                <a:gd name="T8" fmla="*/ 8 w 18"/>
                <a:gd name="T9" fmla="*/ 18 h 18"/>
              </a:gdLst>
              <a:ahLst/>
              <a:cxnLst>
                <a:cxn ang="0">
                  <a:pos x="T0" y="T1"/>
                </a:cxn>
                <a:cxn ang="0">
                  <a:pos x="T2" y="T3"/>
                </a:cxn>
                <a:cxn ang="0">
                  <a:pos x="T4" y="T5"/>
                </a:cxn>
                <a:cxn ang="0">
                  <a:pos x="T6" y="T7"/>
                </a:cxn>
                <a:cxn ang="0">
                  <a:pos x="T8" y="T9"/>
                </a:cxn>
              </a:cxnLst>
              <a:rect l="0" t="0" r="r" b="b"/>
              <a:pathLst>
                <a:path w="18" h="18">
                  <a:moveTo>
                    <a:pt x="8" y="18"/>
                  </a:moveTo>
                  <a:cubicBezTo>
                    <a:pt x="1" y="17"/>
                    <a:pt x="1" y="11"/>
                    <a:pt x="1" y="7"/>
                  </a:cubicBezTo>
                  <a:cubicBezTo>
                    <a:pt x="0" y="1"/>
                    <a:pt x="6" y="0"/>
                    <a:pt x="10" y="0"/>
                  </a:cubicBezTo>
                  <a:cubicBezTo>
                    <a:pt x="17" y="0"/>
                    <a:pt x="16" y="7"/>
                    <a:pt x="17" y="10"/>
                  </a:cubicBezTo>
                  <a:cubicBezTo>
                    <a:pt x="18" y="16"/>
                    <a:pt x="13" y="17"/>
                    <a:pt x="8" y="18"/>
                  </a:cubicBezTo>
                  <a:close/>
                </a:path>
              </a:pathLst>
            </a:custGeom>
            <a:solidFill>
              <a:srgbClr val="A9A29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848"/>
            <p:cNvSpPr/>
            <p:nvPr/>
          </p:nvSpPr>
          <p:spPr bwMode="auto">
            <a:xfrm>
              <a:off x="1486" y="1219"/>
              <a:ext cx="13" cy="42"/>
            </a:xfrm>
            <a:custGeom>
              <a:avLst/>
              <a:gdLst>
                <a:gd name="T0" fmla="*/ 12 w 12"/>
                <a:gd name="T1" fmla="*/ 37 h 37"/>
                <a:gd name="T2" fmla="*/ 0 w 12"/>
                <a:gd name="T3" fmla="*/ 1 h 37"/>
                <a:gd name="T4" fmla="*/ 5 w 12"/>
                <a:gd name="T5" fmla="*/ 0 h 37"/>
                <a:gd name="T6" fmla="*/ 12 w 12"/>
                <a:gd name="T7" fmla="*/ 37 h 37"/>
              </a:gdLst>
              <a:ahLst/>
              <a:cxnLst>
                <a:cxn ang="0">
                  <a:pos x="T0" y="T1"/>
                </a:cxn>
                <a:cxn ang="0">
                  <a:pos x="T2" y="T3"/>
                </a:cxn>
                <a:cxn ang="0">
                  <a:pos x="T4" y="T5"/>
                </a:cxn>
                <a:cxn ang="0">
                  <a:pos x="T6" y="T7"/>
                </a:cxn>
              </a:cxnLst>
              <a:rect l="0" t="0" r="r" b="b"/>
              <a:pathLst>
                <a:path w="12" h="37">
                  <a:moveTo>
                    <a:pt x="12" y="37"/>
                  </a:moveTo>
                  <a:cubicBezTo>
                    <a:pt x="1" y="27"/>
                    <a:pt x="2" y="13"/>
                    <a:pt x="0" y="1"/>
                  </a:cubicBezTo>
                  <a:cubicBezTo>
                    <a:pt x="1" y="0"/>
                    <a:pt x="3" y="0"/>
                    <a:pt x="5" y="0"/>
                  </a:cubicBezTo>
                  <a:cubicBezTo>
                    <a:pt x="7" y="12"/>
                    <a:pt x="10" y="25"/>
                    <a:pt x="12" y="37"/>
                  </a:cubicBezTo>
                  <a:close/>
                </a:path>
              </a:pathLst>
            </a:custGeom>
            <a:solidFill>
              <a:srgbClr val="523C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849"/>
            <p:cNvSpPr/>
            <p:nvPr/>
          </p:nvSpPr>
          <p:spPr bwMode="auto">
            <a:xfrm>
              <a:off x="1468" y="1260"/>
              <a:ext cx="13" cy="34"/>
            </a:xfrm>
            <a:custGeom>
              <a:avLst/>
              <a:gdLst>
                <a:gd name="T0" fmla="*/ 8 w 12"/>
                <a:gd name="T1" fmla="*/ 30 h 30"/>
                <a:gd name="T2" fmla="*/ 12 w 12"/>
                <a:gd name="T3" fmla="*/ 0 h 30"/>
                <a:gd name="T4" fmla="*/ 8 w 12"/>
                <a:gd name="T5" fmla="*/ 30 h 30"/>
              </a:gdLst>
              <a:ahLst/>
              <a:cxnLst>
                <a:cxn ang="0">
                  <a:pos x="T0" y="T1"/>
                </a:cxn>
                <a:cxn ang="0">
                  <a:pos x="T2" y="T3"/>
                </a:cxn>
                <a:cxn ang="0">
                  <a:pos x="T4" y="T5"/>
                </a:cxn>
              </a:cxnLst>
              <a:rect l="0" t="0" r="r" b="b"/>
              <a:pathLst>
                <a:path w="12" h="30">
                  <a:moveTo>
                    <a:pt x="8" y="30"/>
                  </a:moveTo>
                  <a:cubicBezTo>
                    <a:pt x="0" y="18"/>
                    <a:pt x="1" y="8"/>
                    <a:pt x="12" y="0"/>
                  </a:cubicBezTo>
                  <a:cubicBezTo>
                    <a:pt x="11" y="10"/>
                    <a:pt x="9" y="20"/>
                    <a:pt x="8" y="30"/>
                  </a:cubicBezTo>
                  <a:close/>
                </a:path>
              </a:pathLst>
            </a:custGeom>
            <a:solidFill>
              <a:srgbClr val="6B5A5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850"/>
            <p:cNvSpPr/>
            <p:nvPr/>
          </p:nvSpPr>
          <p:spPr bwMode="auto">
            <a:xfrm>
              <a:off x="1505" y="1295"/>
              <a:ext cx="19" cy="27"/>
            </a:xfrm>
            <a:custGeom>
              <a:avLst/>
              <a:gdLst>
                <a:gd name="T0" fmla="*/ 17 w 17"/>
                <a:gd name="T1" fmla="*/ 24 h 24"/>
                <a:gd name="T2" fmla="*/ 4 w 17"/>
                <a:gd name="T3" fmla="*/ 0 h 24"/>
                <a:gd name="T4" fmla="*/ 17 w 17"/>
                <a:gd name="T5" fmla="*/ 24 h 24"/>
              </a:gdLst>
              <a:ahLst/>
              <a:cxnLst>
                <a:cxn ang="0">
                  <a:pos x="T0" y="T1"/>
                </a:cxn>
                <a:cxn ang="0">
                  <a:pos x="T2" y="T3"/>
                </a:cxn>
                <a:cxn ang="0">
                  <a:pos x="T4" y="T5"/>
                </a:cxn>
              </a:cxnLst>
              <a:rect l="0" t="0" r="r" b="b"/>
              <a:pathLst>
                <a:path w="17" h="24">
                  <a:moveTo>
                    <a:pt x="17" y="24"/>
                  </a:moveTo>
                  <a:cubicBezTo>
                    <a:pt x="0" y="22"/>
                    <a:pt x="5" y="9"/>
                    <a:pt x="4" y="0"/>
                  </a:cubicBezTo>
                  <a:cubicBezTo>
                    <a:pt x="15" y="4"/>
                    <a:pt x="14" y="14"/>
                    <a:pt x="17" y="24"/>
                  </a:cubicBezTo>
                  <a:close/>
                </a:path>
              </a:pathLst>
            </a:custGeom>
            <a:solidFill>
              <a:srgbClr val="4E3A3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851"/>
            <p:cNvSpPr/>
            <p:nvPr/>
          </p:nvSpPr>
          <p:spPr bwMode="auto">
            <a:xfrm>
              <a:off x="1558" y="1360"/>
              <a:ext cx="15" cy="31"/>
            </a:xfrm>
            <a:custGeom>
              <a:avLst/>
              <a:gdLst>
                <a:gd name="T0" fmla="*/ 0 w 14"/>
                <a:gd name="T1" fmla="*/ 0 h 28"/>
                <a:gd name="T2" fmla="*/ 14 w 14"/>
                <a:gd name="T3" fmla="*/ 28 h 28"/>
                <a:gd name="T4" fmla="*/ 0 w 14"/>
                <a:gd name="T5" fmla="*/ 0 h 28"/>
              </a:gdLst>
              <a:ahLst/>
              <a:cxnLst>
                <a:cxn ang="0">
                  <a:pos x="T0" y="T1"/>
                </a:cxn>
                <a:cxn ang="0">
                  <a:pos x="T2" y="T3"/>
                </a:cxn>
                <a:cxn ang="0">
                  <a:pos x="T4" y="T5"/>
                </a:cxn>
              </a:cxnLst>
              <a:rect l="0" t="0" r="r" b="b"/>
              <a:pathLst>
                <a:path w="14" h="28">
                  <a:moveTo>
                    <a:pt x="0" y="0"/>
                  </a:moveTo>
                  <a:cubicBezTo>
                    <a:pt x="9" y="6"/>
                    <a:pt x="11" y="15"/>
                    <a:pt x="14" y="28"/>
                  </a:cubicBezTo>
                  <a:cubicBezTo>
                    <a:pt x="1" y="20"/>
                    <a:pt x="1" y="9"/>
                    <a:pt x="0" y="0"/>
                  </a:cubicBezTo>
                  <a:close/>
                </a:path>
              </a:pathLst>
            </a:custGeom>
            <a:solidFill>
              <a:srgbClr val="69625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852"/>
            <p:cNvSpPr/>
            <p:nvPr/>
          </p:nvSpPr>
          <p:spPr bwMode="auto">
            <a:xfrm>
              <a:off x="1527" y="1294"/>
              <a:ext cx="14" cy="33"/>
            </a:xfrm>
            <a:custGeom>
              <a:avLst/>
              <a:gdLst>
                <a:gd name="T0" fmla="*/ 8 w 12"/>
                <a:gd name="T1" fmla="*/ 30 h 30"/>
                <a:gd name="T2" fmla="*/ 2 w 12"/>
                <a:gd name="T3" fmla="*/ 0 h 30"/>
                <a:gd name="T4" fmla="*/ 8 w 12"/>
                <a:gd name="T5" fmla="*/ 30 h 30"/>
              </a:gdLst>
              <a:ahLst/>
              <a:cxnLst>
                <a:cxn ang="0">
                  <a:pos x="T0" y="T1"/>
                </a:cxn>
                <a:cxn ang="0">
                  <a:pos x="T2" y="T3"/>
                </a:cxn>
                <a:cxn ang="0">
                  <a:pos x="T4" y="T5"/>
                </a:cxn>
              </a:cxnLst>
              <a:rect l="0" t="0" r="r" b="b"/>
              <a:pathLst>
                <a:path w="12" h="30">
                  <a:moveTo>
                    <a:pt x="8" y="30"/>
                  </a:moveTo>
                  <a:cubicBezTo>
                    <a:pt x="0" y="22"/>
                    <a:pt x="0" y="12"/>
                    <a:pt x="2" y="0"/>
                  </a:cubicBezTo>
                  <a:cubicBezTo>
                    <a:pt x="12" y="10"/>
                    <a:pt x="9" y="20"/>
                    <a:pt x="8" y="30"/>
                  </a:cubicBezTo>
                  <a:close/>
                </a:path>
              </a:pathLst>
            </a:custGeom>
            <a:solidFill>
              <a:srgbClr val="62554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853"/>
            <p:cNvSpPr/>
            <p:nvPr/>
          </p:nvSpPr>
          <p:spPr bwMode="auto">
            <a:xfrm>
              <a:off x="1488" y="1334"/>
              <a:ext cx="12" cy="26"/>
            </a:xfrm>
            <a:custGeom>
              <a:avLst/>
              <a:gdLst>
                <a:gd name="T0" fmla="*/ 4 w 11"/>
                <a:gd name="T1" fmla="*/ 23 h 23"/>
                <a:gd name="T2" fmla="*/ 0 w 11"/>
                <a:gd name="T3" fmla="*/ 0 h 23"/>
                <a:gd name="T4" fmla="*/ 10 w 11"/>
                <a:gd name="T5" fmla="*/ 22 h 23"/>
                <a:gd name="T6" fmla="*/ 4 w 11"/>
                <a:gd name="T7" fmla="*/ 23 h 23"/>
              </a:gdLst>
              <a:ahLst/>
              <a:cxnLst>
                <a:cxn ang="0">
                  <a:pos x="T0" y="T1"/>
                </a:cxn>
                <a:cxn ang="0">
                  <a:pos x="T2" y="T3"/>
                </a:cxn>
                <a:cxn ang="0">
                  <a:pos x="T4" y="T5"/>
                </a:cxn>
                <a:cxn ang="0">
                  <a:pos x="T6" y="T7"/>
                </a:cxn>
              </a:cxnLst>
              <a:rect l="0" t="0" r="r" b="b"/>
              <a:pathLst>
                <a:path w="11" h="23">
                  <a:moveTo>
                    <a:pt x="4" y="23"/>
                  </a:moveTo>
                  <a:cubicBezTo>
                    <a:pt x="3" y="15"/>
                    <a:pt x="1" y="8"/>
                    <a:pt x="0" y="0"/>
                  </a:cubicBezTo>
                  <a:cubicBezTo>
                    <a:pt x="11" y="5"/>
                    <a:pt x="11" y="13"/>
                    <a:pt x="10" y="22"/>
                  </a:cubicBezTo>
                  <a:cubicBezTo>
                    <a:pt x="8" y="22"/>
                    <a:pt x="6" y="23"/>
                    <a:pt x="4" y="23"/>
                  </a:cubicBezTo>
                  <a:close/>
                </a:path>
              </a:pathLst>
            </a:custGeom>
            <a:solidFill>
              <a:srgbClr val="7365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854"/>
            <p:cNvSpPr/>
            <p:nvPr/>
          </p:nvSpPr>
          <p:spPr bwMode="auto">
            <a:xfrm>
              <a:off x="1576" y="1365"/>
              <a:ext cx="20" cy="34"/>
            </a:xfrm>
            <a:custGeom>
              <a:avLst/>
              <a:gdLst>
                <a:gd name="T0" fmla="*/ 18 w 18"/>
                <a:gd name="T1" fmla="*/ 30 h 30"/>
                <a:gd name="T2" fmla="*/ 0 w 18"/>
                <a:gd name="T3" fmla="*/ 0 h 30"/>
                <a:gd name="T4" fmla="*/ 18 w 18"/>
                <a:gd name="T5" fmla="*/ 30 h 30"/>
              </a:gdLst>
              <a:ahLst/>
              <a:cxnLst>
                <a:cxn ang="0">
                  <a:pos x="T0" y="T1"/>
                </a:cxn>
                <a:cxn ang="0">
                  <a:pos x="T2" y="T3"/>
                </a:cxn>
                <a:cxn ang="0">
                  <a:pos x="T4" y="T5"/>
                </a:cxn>
              </a:cxnLst>
              <a:rect l="0" t="0" r="r" b="b"/>
              <a:pathLst>
                <a:path w="18" h="30">
                  <a:moveTo>
                    <a:pt x="18" y="30"/>
                  </a:moveTo>
                  <a:cubicBezTo>
                    <a:pt x="2" y="22"/>
                    <a:pt x="3" y="13"/>
                    <a:pt x="0" y="0"/>
                  </a:cubicBezTo>
                  <a:cubicBezTo>
                    <a:pt x="14" y="8"/>
                    <a:pt x="11" y="18"/>
                    <a:pt x="18" y="30"/>
                  </a:cubicBezTo>
                  <a:close/>
                </a:path>
              </a:pathLst>
            </a:custGeom>
            <a:solidFill>
              <a:srgbClr val="898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855"/>
            <p:cNvSpPr/>
            <p:nvPr/>
          </p:nvSpPr>
          <p:spPr bwMode="auto">
            <a:xfrm>
              <a:off x="1509" y="1338"/>
              <a:ext cx="12" cy="35"/>
            </a:xfrm>
            <a:custGeom>
              <a:avLst/>
              <a:gdLst>
                <a:gd name="T0" fmla="*/ 8 w 10"/>
                <a:gd name="T1" fmla="*/ 31 h 31"/>
                <a:gd name="T2" fmla="*/ 1 w 10"/>
                <a:gd name="T3" fmla="*/ 0 h 31"/>
                <a:gd name="T4" fmla="*/ 8 w 10"/>
                <a:gd name="T5" fmla="*/ 31 h 31"/>
              </a:gdLst>
              <a:ahLst/>
              <a:cxnLst>
                <a:cxn ang="0">
                  <a:pos x="T0" y="T1"/>
                </a:cxn>
                <a:cxn ang="0">
                  <a:pos x="T2" y="T3"/>
                </a:cxn>
                <a:cxn ang="0">
                  <a:pos x="T4" y="T5"/>
                </a:cxn>
              </a:cxnLst>
              <a:rect l="0" t="0" r="r" b="b"/>
              <a:pathLst>
                <a:path w="10" h="31">
                  <a:moveTo>
                    <a:pt x="8" y="31"/>
                  </a:moveTo>
                  <a:cubicBezTo>
                    <a:pt x="0" y="21"/>
                    <a:pt x="0" y="12"/>
                    <a:pt x="1" y="0"/>
                  </a:cubicBezTo>
                  <a:cubicBezTo>
                    <a:pt x="10" y="10"/>
                    <a:pt x="10" y="19"/>
                    <a:pt x="8" y="31"/>
                  </a:cubicBezTo>
                  <a:close/>
                </a:path>
              </a:pathLst>
            </a:custGeom>
            <a:solidFill>
              <a:srgbClr val="5A51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856"/>
            <p:cNvSpPr/>
            <p:nvPr/>
          </p:nvSpPr>
          <p:spPr bwMode="auto">
            <a:xfrm>
              <a:off x="1552" y="1316"/>
              <a:ext cx="16" cy="37"/>
            </a:xfrm>
            <a:custGeom>
              <a:avLst/>
              <a:gdLst>
                <a:gd name="T0" fmla="*/ 14 w 14"/>
                <a:gd name="T1" fmla="*/ 33 h 33"/>
                <a:gd name="T2" fmla="*/ 1 w 14"/>
                <a:gd name="T3" fmla="*/ 0 h 33"/>
                <a:gd name="T4" fmla="*/ 14 w 14"/>
                <a:gd name="T5" fmla="*/ 33 h 33"/>
              </a:gdLst>
              <a:ahLst/>
              <a:cxnLst>
                <a:cxn ang="0">
                  <a:pos x="T0" y="T1"/>
                </a:cxn>
                <a:cxn ang="0">
                  <a:pos x="T2" y="T3"/>
                </a:cxn>
                <a:cxn ang="0">
                  <a:pos x="T4" y="T5"/>
                </a:cxn>
              </a:cxnLst>
              <a:rect l="0" t="0" r="r" b="b"/>
              <a:pathLst>
                <a:path w="14" h="33">
                  <a:moveTo>
                    <a:pt x="14" y="33"/>
                  </a:moveTo>
                  <a:cubicBezTo>
                    <a:pt x="0" y="22"/>
                    <a:pt x="4" y="12"/>
                    <a:pt x="1" y="0"/>
                  </a:cubicBezTo>
                  <a:cubicBezTo>
                    <a:pt x="13" y="10"/>
                    <a:pt x="10" y="20"/>
                    <a:pt x="14" y="33"/>
                  </a:cubicBezTo>
                  <a:close/>
                </a:path>
              </a:pathLst>
            </a:custGeom>
            <a:solidFill>
              <a:srgbClr val="71605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857"/>
            <p:cNvSpPr/>
            <p:nvPr/>
          </p:nvSpPr>
          <p:spPr bwMode="auto">
            <a:xfrm>
              <a:off x="1532" y="1347"/>
              <a:ext cx="12" cy="29"/>
            </a:xfrm>
            <a:custGeom>
              <a:avLst/>
              <a:gdLst>
                <a:gd name="T0" fmla="*/ 8 w 11"/>
                <a:gd name="T1" fmla="*/ 25 h 25"/>
                <a:gd name="T2" fmla="*/ 1 w 11"/>
                <a:gd name="T3" fmla="*/ 0 h 25"/>
                <a:gd name="T4" fmla="*/ 8 w 11"/>
                <a:gd name="T5" fmla="*/ 25 h 25"/>
              </a:gdLst>
              <a:ahLst/>
              <a:cxnLst>
                <a:cxn ang="0">
                  <a:pos x="T0" y="T1"/>
                </a:cxn>
                <a:cxn ang="0">
                  <a:pos x="T2" y="T3"/>
                </a:cxn>
                <a:cxn ang="0">
                  <a:pos x="T4" y="T5"/>
                </a:cxn>
              </a:cxnLst>
              <a:rect l="0" t="0" r="r" b="b"/>
              <a:pathLst>
                <a:path w="11" h="25">
                  <a:moveTo>
                    <a:pt x="8" y="25"/>
                  </a:moveTo>
                  <a:cubicBezTo>
                    <a:pt x="2" y="18"/>
                    <a:pt x="0" y="10"/>
                    <a:pt x="1" y="0"/>
                  </a:cubicBezTo>
                  <a:cubicBezTo>
                    <a:pt x="11" y="8"/>
                    <a:pt x="10" y="17"/>
                    <a:pt x="8" y="25"/>
                  </a:cubicBezTo>
                  <a:close/>
                </a:path>
              </a:pathLst>
            </a:custGeom>
            <a:solidFill>
              <a:srgbClr val="594C4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858"/>
            <p:cNvSpPr/>
            <p:nvPr/>
          </p:nvSpPr>
          <p:spPr bwMode="auto">
            <a:xfrm>
              <a:off x="1455" y="1236"/>
              <a:ext cx="15" cy="33"/>
            </a:xfrm>
            <a:custGeom>
              <a:avLst/>
              <a:gdLst>
                <a:gd name="T0" fmla="*/ 11 w 13"/>
                <a:gd name="T1" fmla="*/ 29 h 29"/>
                <a:gd name="T2" fmla="*/ 2 w 13"/>
                <a:gd name="T3" fmla="*/ 0 h 29"/>
                <a:gd name="T4" fmla="*/ 11 w 13"/>
                <a:gd name="T5" fmla="*/ 29 h 29"/>
              </a:gdLst>
              <a:ahLst/>
              <a:cxnLst>
                <a:cxn ang="0">
                  <a:pos x="T0" y="T1"/>
                </a:cxn>
                <a:cxn ang="0">
                  <a:pos x="T2" y="T3"/>
                </a:cxn>
                <a:cxn ang="0">
                  <a:pos x="T4" y="T5"/>
                </a:cxn>
              </a:cxnLst>
              <a:rect l="0" t="0" r="r" b="b"/>
              <a:pathLst>
                <a:path w="13" h="29">
                  <a:moveTo>
                    <a:pt x="11" y="29"/>
                  </a:moveTo>
                  <a:cubicBezTo>
                    <a:pt x="0" y="19"/>
                    <a:pt x="1" y="11"/>
                    <a:pt x="2" y="0"/>
                  </a:cubicBezTo>
                  <a:cubicBezTo>
                    <a:pt x="13" y="9"/>
                    <a:pt x="8" y="18"/>
                    <a:pt x="11" y="29"/>
                  </a:cubicBezTo>
                  <a:close/>
                </a:path>
              </a:pathLst>
            </a:custGeom>
            <a:solidFill>
              <a:srgbClr val="7263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859"/>
            <p:cNvSpPr/>
            <p:nvPr/>
          </p:nvSpPr>
          <p:spPr bwMode="auto">
            <a:xfrm>
              <a:off x="1437" y="1360"/>
              <a:ext cx="18" cy="31"/>
            </a:xfrm>
            <a:custGeom>
              <a:avLst/>
              <a:gdLst>
                <a:gd name="T0" fmla="*/ 6 w 16"/>
                <a:gd name="T1" fmla="*/ 28 h 28"/>
                <a:gd name="T2" fmla="*/ 6 w 16"/>
                <a:gd name="T3" fmla="*/ 0 h 28"/>
                <a:gd name="T4" fmla="*/ 6 w 16"/>
                <a:gd name="T5" fmla="*/ 28 h 28"/>
              </a:gdLst>
              <a:ahLst/>
              <a:cxnLst>
                <a:cxn ang="0">
                  <a:pos x="T0" y="T1"/>
                </a:cxn>
                <a:cxn ang="0">
                  <a:pos x="T2" y="T3"/>
                </a:cxn>
                <a:cxn ang="0">
                  <a:pos x="T4" y="T5"/>
                </a:cxn>
              </a:cxnLst>
              <a:rect l="0" t="0" r="r" b="b"/>
              <a:pathLst>
                <a:path w="16" h="28">
                  <a:moveTo>
                    <a:pt x="6" y="28"/>
                  </a:moveTo>
                  <a:cubicBezTo>
                    <a:pt x="0" y="17"/>
                    <a:pt x="5" y="11"/>
                    <a:pt x="6" y="0"/>
                  </a:cubicBezTo>
                  <a:cubicBezTo>
                    <a:pt x="16" y="12"/>
                    <a:pt x="12" y="18"/>
                    <a:pt x="6" y="28"/>
                  </a:cubicBezTo>
                  <a:close/>
                </a:path>
              </a:pathLst>
            </a:custGeom>
            <a:solidFill>
              <a:srgbClr val="827C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860"/>
            <p:cNvSpPr/>
            <p:nvPr/>
          </p:nvSpPr>
          <p:spPr bwMode="auto">
            <a:xfrm>
              <a:off x="1476" y="1332"/>
              <a:ext cx="8" cy="26"/>
            </a:xfrm>
            <a:custGeom>
              <a:avLst/>
              <a:gdLst>
                <a:gd name="T0" fmla="*/ 1 w 7"/>
                <a:gd name="T1" fmla="*/ 0 h 23"/>
                <a:gd name="T2" fmla="*/ 6 w 7"/>
                <a:gd name="T3" fmla="*/ 23 h 23"/>
                <a:gd name="T4" fmla="*/ 1 w 7"/>
                <a:gd name="T5" fmla="*/ 0 h 23"/>
              </a:gdLst>
              <a:ahLst/>
              <a:cxnLst>
                <a:cxn ang="0">
                  <a:pos x="T0" y="T1"/>
                </a:cxn>
                <a:cxn ang="0">
                  <a:pos x="T2" y="T3"/>
                </a:cxn>
                <a:cxn ang="0">
                  <a:pos x="T4" y="T5"/>
                </a:cxn>
              </a:cxnLst>
              <a:rect l="0" t="0" r="r" b="b"/>
              <a:pathLst>
                <a:path w="7" h="23">
                  <a:moveTo>
                    <a:pt x="1" y="0"/>
                  </a:moveTo>
                  <a:cubicBezTo>
                    <a:pt x="7" y="10"/>
                    <a:pt x="7" y="10"/>
                    <a:pt x="6" y="23"/>
                  </a:cubicBezTo>
                  <a:cubicBezTo>
                    <a:pt x="0" y="13"/>
                    <a:pt x="0" y="13"/>
                    <a:pt x="1" y="0"/>
                  </a:cubicBezTo>
                  <a:close/>
                </a:path>
              </a:pathLst>
            </a:custGeom>
            <a:solidFill>
              <a:srgbClr val="76666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861"/>
            <p:cNvSpPr/>
            <p:nvPr/>
          </p:nvSpPr>
          <p:spPr bwMode="auto">
            <a:xfrm>
              <a:off x="1458" y="1316"/>
              <a:ext cx="17" cy="36"/>
            </a:xfrm>
            <a:custGeom>
              <a:avLst/>
              <a:gdLst>
                <a:gd name="T0" fmla="*/ 11 w 15"/>
                <a:gd name="T1" fmla="*/ 32 h 32"/>
                <a:gd name="T2" fmla="*/ 9 w 15"/>
                <a:gd name="T3" fmla="*/ 0 h 32"/>
                <a:gd name="T4" fmla="*/ 11 w 15"/>
                <a:gd name="T5" fmla="*/ 32 h 32"/>
              </a:gdLst>
              <a:ahLst/>
              <a:cxnLst>
                <a:cxn ang="0">
                  <a:pos x="T0" y="T1"/>
                </a:cxn>
                <a:cxn ang="0">
                  <a:pos x="T2" y="T3"/>
                </a:cxn>
                <a:cxn ang="0">
                  <a:pos x="T4" y="T5"/>
                </a:cxn>
              </a:cxnLst>
              <a:rect l="0" t="0" r="r" b="b"/>
              <a:pathLst>
                <a:path w="15" h="32">
                  <a:moveTo>
                    <a:pt x="11" y="32"/>
                  </a:moveTo>
                  <a:cubicBezTo>
                    <a:pt x="0" y="19"/>
                    <a:pt x="5" y="12"/>
                    <a:pt x="9" y="0"/>
                  </a:cubicBezTo>
                  <a:cubicBezTo>
                    <a:pt x="15" y="13"/>
                    <a:pt x="10" y="20"/>
                    <a:pt x="11" y="32"/>
                  </a:cubicBezTo>
                  <a:close/>
                </a:path>
              </a:pathLst>
            </a:custGeom>
            <a:solidFill>
              <a:srgbClr val="6F64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862"/>
            <p:cNvSpPr/>
            <p:nvPr/>
          </p:nvSpPr>
          <p:spPr bwMode="auto">
            <a:xfrm>
              <a:off x="1488" y="1267"/>
              <a:ext cx="12" cy="29"/>
            </a:xfrm>
            <a:custGeom>
              <a:avLst/>
              <a:gdLst>
                <a:gd name="T0" fmla="*/ 7 w 11"/>
                <a:gd name="T1" fmla="*/ 26 h 26"/>
                <a:gd name="T2" fmla="*/ 2 w 11"/>
                <a:gd name="T3" fmla="*/ 0 h 26"/>
                <a:gd name="T4" fmla="*/ 7 w 11"/>
                <a:gd name="T5" fmla="*/ 26 h 26"/>
              </a:gdLst>
              <a:ahLst/>
              <a:cxnLst>
                <a:cxn ang="0">
                  <a:pos x="T0" y="T1"/>
                </a:cxn>
                <a:cxn ang="0">
                  <a:pos x="T2" y="T3"/>
                </a:cxn>
                <a:cxn ang="0">
                  <a:pos x="T4" y="T5"/>
                </a:cxn>
              </a:cxnLst>
              <a:rect l="0" t="0" r="r" b="b"/>
              <a:pathLst>
                <a:path w="11" h="26">
                  <a:moveTo>
                    <a:pt x="7" y="26"/>
                  </a:moveTo>
                  <a:cubicBezTo>
                    <a:pt x="4" y="18"/>
                    <a:pt x="0" y="10"/>
                    <a:pt x="2" y="0"/>
                  </a:cubicBezTo>
                  <a:cubicBezTo>
                    <a:pt x="11" y="9"/>
                    <a:pt x="8" y="17"/>
                    <a:pt x="7" y="26"/>
                  </a:cubicBezTo>
                  <a:close/>
                </a:path>
              </a:pathLst>
            </a:custGeom>
            <a:solidFill>
              <a:srgbClr val="523B3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863"/>
            <p:cNvSpPr/>
            <p:nvPr/>
          </p:nvSpPr>
          <p:spPr bwMode="auto">
            <a:xfrm>
              <a:off x="898" y="2876"/>
              <a:ext cx="55" cy="131"/>
            </a:xfrm>
            <a:custGeom>
              <a:avLst/>
              <a:gdLst>
                <a:gd name="T0" fmla="*/ 25 w 49"/>
                <a:gd name="T1" fmla="*/ 12 h 116"/>
                <a:gd name="T2" fmla="*/ 37 w 49"/>
                <a:gd name="T3" fmla="*/ 16 h 116"/>
                <a:gd name="T4" fmla="*/ 34 w 49"/>
                <a:gd name="T5" fmla="*/ 66 h 116"/>
                <a:gd name="T6" fmla="*/ 37 w 49"/>
                <a:gd name="T7" fmla="*/ 100 h 116"/>
                <a:gd name="T8" fmla="*/ 37 w 49"/>
                <a:gd name="T9" fmla="*/ 100 h 116"/>
                <a:gd name="T10" fmla="*/ 25 w 49"/>
                <a:gd name="T11" fmla="*/ 113 h 116"/>
                <a:gd name="T12" fmla="*/ 13 w 49"/>
                <a:gd name="T13" fmla="*/ 105 h 116"/>
                <a:gd name="T14" fmla="*/ 5 w 49"/>
                <a:gd name="T15" fmla="*/ 61 h 116"/>
                <a:gd name="T16" fmla="*/ 10 w 49"/>
                <a:gd name="T17" fmla="*/ 64 h 116"/>
                <a:gd name="T18" fmla="*/ 19 w 49"/>
                <a:gd name="T19" fmla="*/ 56 h 116"/>
                <a:gd name="T20" fmla="*/ 24 w 49"/>
                <a:gd name="T21" fmla="*/ 16 h 116"/>
                <a:gd name="T22" fmla="*/ 25 w 49"/>
                <a:gd name="T23" fmla="*/ 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 h="116">
                  <a:moveTo>
                    <a:pt x="25" y="12"/>
                  </a:moveTo>
                  <a:cubicBezTo>
                    <a:pt x="30" y="9"/>
                    <a:pt x="39" y="0"/>
                    <a:pt x="37" y="16"/>
                  </a:cubicBezTo>
                  <a:cubicBezTo>
                    <a:pt x="34" y="33"/>
                    <a:pt x="49" y="50"/>
                    <a:pt x="34" y="66"/>
                  </a:cubicBezTo>
                  <a:cubicBezTo>
                    <a:pt x="48" y="76"/>
                    <a:pt x="40" y="88"/>
                    <a:pt x="37" y="100"/>
                  </a:cubicBezTo>
                  <a:cubicBezTo>
                    <a:pt x="37" y="100"/>
                    <a:pt x="37" y="100"/>
                    <a:pt x="37" y="100"/>
                  </a:cubicBezTo>
                  <a:cubicBezTo>
                    <a:pt x="31" y="102"/>
                    <a:pt x="30" y="109"/>
                    <a:pt x="25" y="113"/>
                  </a:cubicBezTo>
                  <a:cubicBezTo>
                    <a:pt x="18" y="116"/>
                    <a:pt x="26" y="98"/>
                    <a:pt x="13" y="105"/>
                  </a:cubicBezTo>
                  <a:cubicBezTo>
                    <a:pt x="9" y="107"/>
                    <a:pt x="0" y="68"/>
                    <a:pt x="5" y="61"/>
                  </a:cubicBezTo>
                  <a:cubicBezTo>
                    <a:pt x="8" y="58"/>
                    <a:pt x="8" y="63"/>
                    <a:pt x="10" y="64"/>
                  </a:cubicBezTo>
                  <a:cubicBezTo>
                    <a:pt x="17" y="66"/>
                    <a:pt x="21" y="58"/>
                    <a:pt x="19" y="56"/>
                  </a:cubicBezTo>
                  <a:cubicBezTo>
                    <a:pt x="0" y="40"/>
                    <a:pt x="16" y="28"/>
                    <a:pt x="24" y="16"/>
                  </a:cubicBezTo>
                  <a:cubicBezTo>
                    <a:pt x="25" y="15"/>
                    <a:pt x="25" y="13"/>
                    <a:pt x="25" y="12"/>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864"/>
            <p:cNvSpPr/>
            <p:nvPr/>
          </p:nvSpPr>
          <p:spPr bwMode="auto">
            <a:xfrm>
              <a:off x="979" y="3103"/>
              <a:ext cx="55" cy="54"/>
            </a:xfrm>
            <a:custGeom>
              <a:avLst/>
              <a:gdLst>
                <a:gd name="T0" fmla="*/ 0 w 49"/>
                <a:gd name="T1" fmla="*/ 0 h 48"/>
                <a:gd name="T2" fmla="*/ 49 w 49"/>
                <a:gd name="T3" fmla="*/ 48 h 48"/>
                <a:gd name="T4" fmla="*/ 0 w 49"/>
                <a:gd name="T5" fmla="*/ 0 h 48"/>
              </a:gdLst>
              <a:ahLst/>
              <a:cxnLst>
                <a:cxn ang="0">
                  <a:pos x="T0" y="T1"/>
                </a:cxn>
                <a:cxn ang="0">
                  <a:pos x="T2" y="T3"/>
                </a:cxn>
                <a:cxn ang="0">
                  <a:pos x="T4" y="T5"/>
                </a:cxn>
              </a:cxnLst>
              <a:rect l="0" t="0" r="r" b="b"/>
              <a:pathLst>
                <a:path w="49" h="48">
                  <a:moveTo>
                    <a:pt x="0" y="0"/>
                  </a:moveTo>
                  <a:cubicBezTo>
                    <a:pt x="36" y="9"/>
                    <a:pt x="47" y="19"/>
                    <a:pt x="49" y="48"/>
                  </a:cubicBezTo>
                  <a:cubicBezTo>
                    <a:pt x="5" y="40"/>
                    <a:pt x="4" y="39"/>
                    <a:pt x="0"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865"/>
            <p:cNvSpPr/>
            <p:nvPr/>
          </p:nvSpPr>
          <p:spPr bwMode="auto">
            <a:xfrm>
              <a:off x="989" y="3155"/>
              <a:ext cx="65" cy="55"/>
            </a:xfrm>
            <a:custGeom>
              <a:avLst/>
              <a:gdLst>
                <a:gd name="T0" fmla="*/ 48 w 58"/>
                <a:gd name="T1" fmla="*/ 48 h 49"/>
                <a:gd name="T2" fmla="*/ 16 w 58"/>
                <a:gd name="T3" fmla="*/ 29 h 49"/>
                <a:gd name="T4" fmla="*/ 2 w 58"/>
                <a:gd name="T5" fmla="*/ 8 h 49"/>
                <a:gd name="T6" fmla="*/ 9 w 58"/>
                <a:gd name="T7" fmla="*/ 0 h 49"/>
                <a:gd name="T8" fmla="*/ 57 w 58"/>
                <a:gd name="T9" fmla="*/ 40 h 49"/>
                <a:gd name="T10" fmla="*/ 48 w 58"/>
                <a:gd name="T11" fmla="*/ 48 h 49"/>
              </a:gdLst>
              <a:ahLst/>
              <a:cxnLst>
                <a:cxn ang="0">
                  <a:pos x="T0" y="T1"/>
                </a:cxn>
                <a:cxn ang="0">
                  <a:pos x="T2" y="T3"/>
                </a:cxn>
                <a:cxn ang="0">
                  <a:pos x="T4" y="T5"/>
                </a:cxn>
                <a:cxn ang="0">
                  <a:pos x="T6" y="T7"/>
                </a:cxn>
                <a:cxn ang="0">
                  <a:pos x="T8" y="T9"/>
                </a:cxn>
                <a:cxn ang="0">
                  <a:pos x="T10" y="T11"/>
                </a:cxn>
              </a:cxnLst>
              <a:rect l="0" t="0" r="r" b="b"/>
              <a:pathLst>
                <a:path w="58" h="49">
                  <a:moveTo>
                    <a:pt x="48" y="48"/>
                  </a:moveTo>
                  <a:cubicBezTo>
                    <a:pt x="41" y="37"/>
                    <a:pt x="28" y="33"/>
                    <a:pt x="16" y="29"/>
                  </a:cubicBezTo>
                  <a:cubicBezTo>
                    <a:pt x="4" y="26"/>
                    <a:pt x="5" y="17"/>
                    <a:pt x="2" y="8"/>
                  </a:cubicBezTo>
                  <a:cubicBezTo>
                    <a:pt x="0" y="1"/>
                    <a:pt x="4" y="0"/>
                    <a:pt x="9" y="0"/>
                  </a:cubicBezTo>
                  <a:cubicBezTo>
                    <a:pt x="33" y="0"/>
                    <a:pt x="53" y="17"/>
                    <a:pt x="57" y="40"/>
                  </a:cubicBezTo>
                  <a:cubicBezTo>
                    <a:pt x="58" y="49"/>
                    <a:pt x="53" y="48"/>
                    <a:pt x="48" y="4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66"/>
            <p:cNvSpPr/>
            <p:nvPr/>
          </p:nvSpPr>
          <p:spPr bwMode="auto">
            <a:xfrm>
              <a:off x="958" y="2769"/>
              <a:ext cx="48" cy="76"/>
            </a:xfrm>
            <a:custGeom>
              <a:avLst/>
              <a:gdLst>
                <a:gd name="T0" fmla="*/ 20 w 43"/>
                <a:gd name="T1" fmla="*/ 0 h 68"/>
                <a:gd name="T2" fmla="*/ 25 w 43"/>
                <a:gd name="T3" fmla="*/ 27 h 68"/>
                <a:gd name="T4" fmla="*/ 36 w 43"/>
                <a:gd name="T5" fmla="*/ 30 h 68"/>
                <a:gd name="T6" fmla="*/ 33 w 43"/>
                <a:gd name="T7" fmla="*/ 49 h 68"/>
                <a:gd name="T8" fmla="*/ 20 w 43"/>
                <a:gd name="T9" fmla="*/ 68 h 68"/>
                <a:gd name="T10" fmla="*/ 20 w 43"/>
                <a:gd name="T11" fmla="*/ 68 h 68"/>
                <a:gd name="T12" fmla="*/ 12 w 43"/>
                <a:gd name="T13" fmla="*/ 68 h 68"/>
                <a:gd name="T14" fmla="*/ 12 w 43"/>
                <a:gd name="T15" fmla="*/ 68 h 68"/>
                <a:gd name="T16" fmla="*/ 15 w 43"/>
                <a:gd name="T17" fmla="*/ 45 h 68"/>
                <a:gd name="T18" fmla="*/ 16 w 43"/>
                <a:gd name="T19" fmla="*/ 39 h 68"/>
                <a:gd name="T20" fmla="*/ 16 w 43"/>
                <a:gd name="T21" fmla="*/ 9 h 68"/>
                <a:gd name="T22" fmla="*/ 20 w 43"/>
                <a:gd name="T2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68">
                  <a:moveTo>
                    <a:pt x="20" y="0"/>
                  </a:moveTo>
                  <a:cubicBezTo>
                    <a:pt x="43" y="5"/>
                    <a:pt x="34" y="16"/>
                    <a:pt x="25" y="27"/>
                  </a:cubicBezTo>
                  <a:cubicBezTo>
                    <a:pt x="28" y="33"/>
                    <a:pt x="34" y="22"/>
                    <a:pt x="36" y="30"/>
                  </a:cubicBezTo>
                  <a:cubicBezTo>
                    <a:pt x="37" y="36"/>
                    <a:pt x="37" y="43"/>
                    <a:pt x="33" y="49"/>
                  </a:cubicBezTo>
                  <a:cubicBezTo>
                    <a:pt x="28" y="55"/>
                    <a:pt x="20" y="59"/>
                    <a:pt x="20" y="68"/>
                  </a:cubicBezTo>
                  <a:cubicBezTo>
                    <a:pt x="20" y="68"/>
                    <a:pt x="20" y="68"/>
                    <a:pt x="20" y="68"/>
                  </a:cubicBezTo>
                  <a:cubicBezTo>
                    <a:pt x="17" y="68"/>
                    <a:pt x="15" y="68"/>
                    <a:pt x="12" y="68"/>
                  </a:cubicBezTo>
                  <a:cubicBezTo>
                    <a:pt x="12" y="68"/>
                    <a:pt x="12" y="68"/>
                    <a:pt x="12" y="68"/>
                  </a:cubicBezTo>
                  <a:cubicBezTo>
                    <a:pt x="13" y="60"/>
                    <a:pt x="9" y="52"/>
                    <a:pt x="15" y="45"/>
                  </a:cubicBezTo>
                  <a:cubicBezTo>
                    <a:pt x="17" y="43"/>
                    <a:pt x="20" y="41"/>
                    <a:pt x="16" y="39"/>
                  </a:cubicBezTo>
                  <a:cubicBezTo>
                    <a:pt x="0" y="29"/>
                    <a:pt x="9" y="19"/>
                    <a:pt x="16" y="9"/>
                  </a:cubicBezTo>
                  <a:cubicBezTo>
                    <a:pt x="18" y="7"/>
                    <a:pt x="19" y="3"/>
                    <a:pt x="20"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867"/>
            <p:cNvSpPr/>
            <p:nvPr/>
          </p:nvSpPr>
          <p:spPr bwMode="auto">
            <a:xfrm>
              <a:off x="899" y="2988"/>
              <a:ext cx="56" cy="65"/>
            </a:xfrm>
            <a:custGeom>
              <a:avLst/>
              <a:gdLst>
                <a:gd name="T0" fmla="*/ 36 w 50"/>
                <a:gd name="T1" fmla="*/ 1 h 58"/>
                <a:gd name="T2" fmla="*/ 45 w 50"/>
                <a:gd name="T3" fmla="*/ 17 h 58"/>
                <a:gd name="T4" fmla="*/ 29 w 50"/>
                <a:gd name="T5" fmla="*/ 45 h 58"/>
                <a:gd name="T6" fmla="*/ 12 w 50"/>
                <a:gd name="T7" fmla="*/ 45 h 58"/>
                <a:gd name="T8" fmla="*/ 6 w 50"/>
                <a:gd name="T9" fmla="*/ 12 h 58"/>
                <a:gd name="T10" fmla="*/ 11 w 50"/>
                <a:gd name="T11" fmla="*/ 15 h 58"/>
                <a:gd name="T12" fmla="*/ 23 w 50"/>
                <a:gd name="T13" fmla="*/ 26 h 58"/>
                <a:gd name="T14" fmla="*/ 33 w 50"/>
                <a:gd name="T15" fmla="*/ 12 h 58"/>
                <a:gd name="T16" fmla="*/ 36 w 50"/>
                <a:gd name="T17" fmla="*/ 1 h 58"/>
                <a:gd name="T18" fmla="*/ 36 w 50"/>
                <a:gd name="T19" fmla="*/ 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8">
                  <a:moveTo>
                    <a:pt x="36" y="1"/>
                  </a:moveTo>
                  <a:cubicBezTo>
                    <a:pt x="50" y="0"/>
                    <a:pt x="48" y="10"/>
                    <a:pt x="45" y="17"/>
                  </a:cubicBezTo>
                  <a:cubicBezTo>
                    <a:pt x="41" y="27"/>
                    <a:pt x="35" y="36"/>
                    <a:pt x="29" y="45"/>
                  </a:cubicBezTo>
                  <a:cubicBezTo>
                    <a:pt x="24" y="55"/>
                    <a:pt x="18" y="58"/>
                    <a:pt x="12" y="45"/>
                  </a:cubicBezTo>
                  <a:cubicBezTo>
                    <a:pt x="7" y="35"/>
                    <a:pt x="0" y="25"/>
                    <a:pt x="6" y="12"/>
                  </a:cubicBezTo>
                  <a:cubicBezTo>
                    <a:pt x="8" y="13"/>
                    <a:pt x="10" y="14"/>
                    <a:pt x="11" y="15"/>
                  </a:cubicBezTo>
                  <a:cubicBezTo>
                    <a:pt x="14" y="20"/>
                    <a:pt x="16" y="27"/>
                    <a:pt x="23" y="26"/>
                  </a:cubicBezTo>
                  <a:cubicBezTo>
                    <a:pt x="29" y="25"/>
                    <a:pt x="31" y="18"/>
                    <a:pt x="33" y="12"/>
                  </a:cubicBezTo>
                  <a:cubicBezTo>
                    <a:pt x="34" y="8"/>
                    <a:pt x="35" y="5"/>
                    <a:pt x="36" y="1"/>
                  </a:cubicBezTo>
                  <a:cubicBezTo>
                    <a:pt x="36" y="1"/>
                    <a:pt x="36" y="1"/>
                    <a:pt x="36" y="1"/>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868"/>
            <p:cNvSpPr/>
            <p:nvPr/>
          </p:nvSpPr>
          <p:spPr bwMode="auto">
            <a:xfrm>
              <a:off x="1019" y="2736"/>
              <a:ext cx="44" cy="55"/>
            </a:xfrm>
            <a:custGeom>
              <a:avLst/>
              <a:gdLst>
                <a:gd name="T0" fmla="*/ 37 w 39"/>
                <a:gd name="T1" fmla="*/ 49 h 49"/>
                <a:gd name="T2" fmla="*/ 16 w 39"/>
                <a:gd name="T3" fmla="*/ 42 h 49"/>
                <a:gd name="T4" fmla="*/ 0 w 39"/>
                <a:gd name="T5" fmla="*/ 4 h 49"/>
                <a:gd name="T6" fmla="*/ 37 w 39"/>
                <a:gd name="T7" fmla="*/ 49 h 49"/>
              </a:gdLst>
              <a:ahLst/>
              <a:cxnLst>
                <a:cxn ang="0">
                  <a:pos x="T0" y="T1"/>
                </a:cxn>
                <a:cxn ang="0">
                  <a:pos x="T2" y="T3"/>
                </a:cxn>
                <a:cxn ang="0">
                  <a:pos x="T4" y="T5"/>
                </a:cxn>
                <a:cxn ang="0">
                  <a:pos x="T6" y="T7"/>
                </a:cxn>
              </a:cxnLst>
              <a:rect l="0" t="0" r="r" b="b"/>
              <a:pathLst>
                <a:path w="39" h="49">
                  <a:moveTo>
                    <a:pt x="37" y="49"/>
                  </a:moveTo>
                  <a:cubicBezTo>
                    <a:pt x="30" y="48"/>
                    <a:pt x="23" y="46"/>
                    <a:pt x="16" y="42"/>
                  </a:cubicBezTo>
                  <a:cubicBezTo>
                    <a:pt x="10" y="29"/>
                    <a:pt x="3" y="18"/>
                    <a:pt x="0" y="4"/>
                  </a:cubicBezTo>
                  <a:cubicBezTo>
                    <a:pt x="25" y="0"/>
                    <a:pt x="39" y="17"/>
                    <a:pt x="37" y="4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869"/>
            <p:cNvSpPr/>
            <p:nvPr/>
          </p:nvSpPr>
          <p:spPr bwMode="auto">
            <a:xfrm>
              <a:off x="906" y="2830"/>
              <a:ext cx="31" cy="72"/>
            </a:xfrm>
            <a:custGeom>
              <a:avLst/>
              <a:gdLst>
                <a:gd name="T0" fmla="*/ 18 w 28"/>
                <a:gd name="T1" fmla="*/ 53 h 64"/>
                <a:gd name="T2" fmla="*/ 3 w 28"/>
                <a:gd name="T3" fmla="*/ 64 h 64"/>
                <a:gd name="T4" fmla="*/ 6 w 28"/>
                <a:gd name="T5" fmla="*/ 17 h 64"/>
                <a:gd name="T6" fmla="*/ 6 w 28"/>
                <a:gd name="T7" fmla="*/ 17 h 64"/>
                <a:gd name="T8" fmla="*/ 25 w 28"/>
                <a:gd name="T9" fmla="*/ 0 h 64"/>
                <a:gd name="T10" fmla="*/ 11 w 28"/>
                <a:gd name="T11" fmla="*/ 34 h 64"/>
                <a:gd name="T12" fmla="*/ 27 w 28"/>
                <a:gd name="T13" fmla="*/ 20 h 64"/>
                <a:gd name="T14" fmla="*/ 18 w 28"/>
                <a:gd name="T15" fmla="*/ 53 h 64"/>
                <a:gd name="T16" fmla="*/ 18 w 28"/>
                <a:gd name="T17"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64">
                  <a:moveTo>
                    <a:pt x="18" y="53"/>
                  </a:moveTo>
                  <a:cubicBezTo>
                    <a:pt x="14" y="56"/>
                    <a:pt x="10" y="59"/>
                    <a:pt x="3" y="64"/>
                  </a:cubicBezTo>
                  <a:cubicBezTo>
                    <a:pt x="2" y="47"/>
                    <a:pt x="0" y="32"/>
                    <a:pt x="6" y="17"/>
                  </a:cubicBezTo>
                  <a:cubicBezTo>
                    <a:pt x="6" y="17"/>
                    <a:pt x="6" y="17"/>
                    <a:pt x="6" y="17"/>
                  </a:cubicBezTo>
                  <a:cubicBezTo>
                    <a:pt x="12" y="12"/>
                    <a:pt x="18" y="6"/>
                    <a:pt x="25" y="0"/>
                  </a:cubicBezTo>
                  <a:cubicBezTo>
                    <a:pt x="26" y="14"/>
                    <a:pt x="12" y="21"/>
                    <a:pt x="11" y="34"/>
                  </a:cubicBezTo>
                  <a:cubicBezTo>
                    <a:pt x="21" y="33"/>
                    <a:pt x="20" y="23"/>
                    <a:pt x="27" y="20"/>
                  </a:cubicBezTo>
                  <a:cubicBezTo>
                    <a:pt x="28" y="29"/>
                    <a:pt x="28" y="29"/>
                    <a:pt x="18" y="53"/>
                  </a:cubicBezTo>
                  <a:cubicBezTo>
                    <a:pt x="18" y="53"/>
                    <a:pt x="18" y="53"/>
                    <a:pt x="18" y="53"/>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870"/>
            <p:cNvSpPr/>
            <p:nvPr/>
          </p:nvSpPr>
          <p:spPr bwMode="auto">
            <a:xfrm>
              <a:off x="960" y="2647"/>
              <a:ext cx="45" cy="60"/>
            </a:xfrm>
            <a:custGeom>
              <a:avLst/>
              <a:gdLst>
                <a:gd name="T0" fmla="*/ 23 w 40"/>
                <a:gd name="T1" fmla="*/ 0 h 53"/>
                <a:gd name="T2" fmla="*/ 8 w 40"/>
                <a:gd name="T3" fmla="*/ 53 h 53"/>
                <a:gd name="T4" fmla="*/ 25 w 40"/>
                <a:gd name="T5" fmla="*/ 20 h 53"/>
                <a:gd name="T6" fmla="*/ 10 w 40"/>
                <a:gd name="T7" fmla="*/ 10 h 53"/>
                <a:gd name="T8" fmla="*/ 23 w 40"/>
                <a:gd name="T9" fmla="*/ 0 h 53"/>
                <a:gd name="T10" fmla="*/ 23 w 40"/>
                <a:gd name="T11" fmla="*/ 0 h 53"/>
              </a:gdLst>
              <a:ahLst/>
              <a:cxnLst>
                <a:cxn ang="0">
                  <a:pos x="T0" y="T1"/>
                </a:cxn>
                <a:cxn ang="0">
                  <a:pos x="T2" y="T3"/>
                </a:cxn>
                <a:cxn ang="0">
                  <a:pos x="T4" y="T5"/>
                </a:cxn>
                <a:cxn ang="0">
                  <a:pos x="T6" y="T7"/>
                </a:cxn>
                <a:cxn ang="0">
                  <a:pos x="T8" y="T9"/>
                </a:cxn>
                <a:cxn ang="0">
                  <a:pos x="T10" y="T11"/>
                </a:cxn>
              </a:cxnLst>
              <a:rect l="0" t="0" r="r" b="b"/>
              <a:pathLst>
                <a:path w="40" h="53">
                  <a:moveTo>
                    <a:pt x="23" y="0"/>
                  </a:moveTo>
                  <a:cubicBezTo>
                    <a:pt x="40" y="21"/>
                    <a:pt x="37" y="31"/>
                    <a:pt x="8" y="53"/>
                  </a:cubicBezTo>
                  <a:cubicBezTo>
                    <a:pt x="0" y="36"/>
                    <a:pt x="13" y="29"/>
                    <a:pt x="25" y="20"/>
                  </a:cubicBezTo>
                  <a:cubicBezTo>
                    <a:pt x="19" y="16"/>
                    <a:pt x="9" y="22"/>
                    <a:pt x="10" y="10"/>
                  </a:cubicBezTo>
                  <a:cubicBezTo>
                    <a:pt x="11" y="0"/>
                    <a:pt x="16" y="0"/>
                    <a:pt x="23" y="0"/>
                  </a:cubicBezTo>
                  <a:cubicBezTo>
                    <a:pt x="23" y="0"/>
                    <a:pt x="23" y="0"/>
                    <a:pt x="23"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871"/>
            <p:cNvSpPr/>
            <p:nvPr/>
          </p:nvSpPr>
          <p:spPr bwMode="auto">
            <a:xfrm>
              <a:off x="964" y="2691"/>
              <a:ext cx="37" cy="58"/>
            </a:xfrm>
            <a:custGeom>
              <a:avLst/>
              <a:gdLst>
                <a:gd name="T0" fmla="*/ 28 w 33"/>
                <a:gd name="T1" fmla="*/ 0 h 52"/>
                <a:gd name="T2" fmla="*/ 28 w 33"/>
                <a:gd name="T3" fmla="*/ 52 h 52"/>
                <a:gd name="T4" fmla="*/ 3 w 33"/>
                <a:gd name="T5" fmla="*/ 37 h 52"/>
                <a:gd name="T6" fmla="*/ 7 w 33"/>
                <a:gd name="T7" fmla="*/ 21 h 52"/>
                <a:gd name="T8" fmla="*/ 28 w 33"/>
                <a:gd name="T9" fmla="*/ 0 h 52"/>
              </a:gdLst>
              <a:ahLst/>
              <a:cxnLst>
                <a:cxn ang="0">
                  <a:pos x="T0" y="T1"/>
                </a:cxn>
                <a:cxn ang="0">
                  <a:pos x="T2" y="T3"/>
                </a:cxn>
                <a:cxn ang="0">
                  <a:pos x="T4" y="T5"/>
                </a:cxn>
                <a:cxn ang="0">
                  <a:pos x="T6" y="T7"/>
                </a:cxn>
                <a:cxn ang="0">
                  <a:pos x="T8" y="T9"/>
                </a:cxn>
              </a:cxnLst>
              <a:rect l="0" t="0" r="r" b="b"/>
              <a:pathLst>
                <a:path w="33" h="52">
                  <a:moveTo>
                    <a:pt x="28" y="0"/>
                  </a:moveTo>
                  <a:cubicBezTo>
                    <a:pt x="25" y="17"/>
                    <a:pt x="33" y="34"/>
                    <a:pt x="28" y="52"/>
                  </a:cubicBezTo>
                  <a:cubicBezTo>
                    <a:pt x="17" y="50"/>
                    <a:pt x="19" y="27"/>
                    <a:pt x="3" y="37"/>
                  </a:cubicBezTo>
                  <a:cubicBezTo>
                    <a:pt x="1" y="31"/>
                    <a:pt x="0" y="25"/>
                    <a:pt x="7" y="21"/>
                  </a:cubicBezTo>
                  <a:cubicBezTo>
                    <a:pt x="15" y="16"/>
                    <a:pt x="20" y="7"/>
                    <a:pt x="28"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872"/>
            <p:cNvSpPr/>
            <p:nvPr/>
          </p:nvSpPr>
          <p:spPr bwMode="auto">
            <a:xfrm>
              <a:off x="899" y="2789"/>
              <a:ext cx="37" cy="60"/>
            </a:xfrm>
            <a:custGeom>
              <a:avLst/>
              <a:gdLst>
                <a:gd name="T0" fmla="*/ 12 w 33"/>
                <a:gd name="T1" fmla="*/ 54 h 54"/>
                <a:gd name="T2" fmla="*/ 9 w 33"/>
                <a:gd name="T3" fmla="*/ 24 h 54"/>
                <a:gd name="T4" fmla="*/ 29 w 33"/>
                <a:gd name="T5" fmla="*/ 0 h 54"/>
                <a:gd name="T6" fmla="*/ 26 w 33"/>
                <a:gd name="T7" fmla="*/ 31 h 54"/>
                <a:gd name="T8" fmla="*/ 12 w 33"/>
                <a:gd name="T9" fmla="*/ 54 h 54"/>
              </a:gdLst>
              <a:ahLst/>
              <a:cxnLst>
                <a:cxn ang="0">
                  <a:pos x="T0" y="T1"/>
                </a:cxn>
                <a:cxn ang="0">
                  <a:pos x="T2" y="T3"/>
                </a:cxn>
                <a:cxn ang="0">
                  <a:pos x="T4" y="T5"/>
                </a:cxn>
                <a:cxn ang="0">
                  <a:pos x="T6" y="T7"/>
                </a:cxn>
                <a:cxn ang="0">
                  <a:pos x="T8" y="T9"/>
                </a:cxn>
              </a:cxnLst>
              <a:rect l="0" t="0" r="r" b="b"/>
              <a:pathLst>
                <a:path w="33" h="54">
                  <a:moveTo>
                    <a:pt x="12" y="54"/>
                  </a:moveTo>
                  <a:cubicBezTo>
                    <a:pt x="2" y="50"/>
                    <a:pt x="0" y="35"/>
                    <a:pt x="9" y="24"/>
                  </a:cubicBezTo>
                  <a:cubicBezTo>
                    <a:pt x="14" y="17"/>
                    <a:pt x="20" y="10"/>
                    <a:pt x="29" y="0"/>
                  </a:cubicBezTo>
                  <a:cubicBezTo>
                    <a:pt x="33" y="14"/>
                    <a:pt x="33" y="22"/>
                    <a:pt x="26" y="31"/>
                  </a:cubicBezTo>
                  <a:cubicBezTo>
                    <a:pt x="20" y="37"/>
                    <a:pt x="13" y="44"/>
                    <a:pt x="12" y="54"/>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873"/>
            <p:cNvSpPr/>
            <p:nvPr/>
          </p:nvSpPr>
          <p:spPr bwMode="auto">
            <a:xfrm>
              <a:off x="793" y="2635"/>
              <a:ext cx="38" cy="45"/>
            </a:xfrm>
            <a:custGeom>
              <a:avLst/>
              <a:gdLst>
                <a:gd name="T0" fmla="*/ 22 w 33"/>
                <a:gd name="T1" fmla="*/ 7 h 40"/>
                <a:gd name="T2" fmla="*/ 33 w 33"/>
                <a:gd name="T3" fmla="*/ 40 h 40"/>
                <a:gd name="T4" fmla="*/ 0 w 33"/>
                <a:gd name="T5" fmla="*/ 0 h 40"/>
                <a:gd name="T6" fmla="*/ 22 w 33"/>
                <a:gd name="T7" fmla="*/ 7 h 40"/>
              </a:gdLst>
              <a:ahLst/>
              <a:cxnLst>
                <a:cxn ang="0">
                  <a:pos x="T0" y="T1"/>
                </a:cxn>
                <a:cxn ang="0">
                  <a:pos x="T2" y="T3"/>
                </a:cxn>
                <a:cxn ang="0">
                  <a:pos x="T4" y="T5"/>
                </a:cxn>
                <a:cxn ang="0">
                  <a:pos x="T6" y="T7"/>
                </a:cxn>
              </a:cxnLst>
              <a:rect l="0" t="0" r="r" b="b"/>
              <a:pathLst>
                <a:path w="33" h="40">
                  <a:moveTo>
                    <a:pt x="22" y="7"/>
                  </a:moveTo>
                  <a:cubicBezTo>
                    <a:pt x="26" y="18"/>
                    <a:pt x="29" y="29"/>
                    <a:pt x="33" y="40"/>
                  </a:cubicBezTo>
                  <a:cubicBezTo>
                    <a:pt x="14" y="37"/>
                    <a:pt x="14" y="37"/>
                    <a:pt x="0" y="0"/>
                  </a:cubicBezTo>
                  <a:cubicBezTo>
                    <a:pt x="8" y="3"/>
                    <a:pt x="15" y="5"/>
                    <a:pt x="22" y="7"/>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874"/>
            <p:cNvSpPr/>
            <p:nvPr/>
          </p:nvSpPr>
          <p:spPr bwMode="auto">
            <a:xfrm>
              <a:off x="834" y="2660"/>
              <a:ext cx="36" cy="39"/>
            </a:xfrm>
            <a:custGeom>
              <a:avLst/>
              <a:gdLst>
                <a:gd name="T0" fmla="*/ 22 w 32"/>
                <a:gd name="T1" fmla="*/ 5 h 35"/>
                <a:gd name="T2" fmla="*/ 32 w 32"/>
                <a:gd name="T3" fmla="*/ 35 h 35"/>
                <a:gd name="T4" fmla="*/ 0 w 32"/>
                <a:gd name="T5" fmla="*/ 0 h 35"/>
                <a:gd name="T6" fmla="*/ 22 w 32"/>
                <a:gd name="T7" fmla="*/ 5 h 35"/>
              </a:gdLst>
              <a:ahLst/>
              <a:cxnLst>
                <a:cxn ang="0">
                  <a:pos x="T0" y="T1"/>
                </a:cxn>
                <a:cxn ang="0">
                  <a:pos x="T2" y="T3"/>
                </a:cxn>
                <a:cxn ang="0">
                  <a:pos x="T4" y="T5"/>
                </a:cxn>
                <a:cxn ang="0">
                  <a:pos x="T6" y="T7"/>
                </a:cxn>
              </a:cxnLst>
              <a:rect l="0" t="0" r="r" b="b"/>
              <a:pathLst>
                <a:path w="32" h="35">
                  <a:moveTo>
                    <a:pt x="22" y="5"/>
                  </a:moveTo>
                  <a:cubicBezTo>
                    <a:pt x="29" y="13"/>
                    <a:pt x="31" y="23"/>
                    <a:pt x="32" y="35"/>
                  </a:cubicBezTo>
                  <a:cubicBezTo>
                    <a:pt x="12" y="32"/>
                    <a:pt x="1" y="21"/>
                    <a:pt x="0" y="0"/>
                  </a:cubicBezTo>
                  <a:cubicBezTo>
                    <a:pt x="8" y="0"/>
                    <a:pt x="14" y="7"/>
                    <a:pt x="22" y="5"/>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875"/>
            <p:cNvSpPr/>
            <p:nvPr/>
          </p:nvSpPr>
          <p:spPr bwMode="auto">
            <a:xfrm>
              <a:off x="946" y="2876"/>
              <a:ext cx="37" cy="45"/>
            </a:xfrm>
            <a:custGeom>
              <a:avLst/>
              <a:gdLst>
                <a:gd name="T0" fmla="*/ 18 w 33"/>
                <a:gd name="T1" fmla="*/ 40 h 40"/>
                <a:gd name="T2" fmla="*/ 0 w 33"/>
                <a:gd name="T3" fmla="*/ 0 h 40"/>
                <a:gd name="T4" fmla="*/ 18 w 33"/>
                <a:gd name="T5" fmla="*/ 40 h 40"/>
              </a:gdLst>
              <a:ahLst/>
              <a:cxnLst>
                <a:cxn ang="0">
                  <a:pos x="T0" y="T1"/>
                </a:cxn>
                <a:cxn ang="0">
                  <a:pos x="T2" y="T3"/>
                </a:cxn>
                <a:cxn ang="0">
                  <a:pos x="T4" y="T5"/>
                </a:cxn>
              </a:cxnLst>
              <a:rect l="0" t="0" r="r" b="b"/>
              <a:pathLst>
                <a:path w="33" h="40">
                  <a:moveTo>
                    <a:pt x="18" y="40"/>
                  </a:moveTo>
                  <a:cubicBezTo>
                    <a:pt x="3" y="31"/>
                    <a:pt x="1" y="16"/>
                    <a:pt x="0" y="0"/>
                  </a:cubicBezTo>
                  <a:cubicBezTo>
                    <a:pt x="27" y="14"/>
                    <a:pt x="33" y="27"/>
                    <a:pt x="18" y="4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876"/>
            <p:cNvSpPr/>
            <p:nvPr/>
          </p:nvSpPr>
          <p:spPr bwMode="auto">
            <a:xfrm>
              <a:off x="891" y="2760"/>
              <a:ext cx="50" cy="48"/>
            </a:xfrm>
            <a:custGeom>
              <a:avLst/>
              <a:gdLst>
                <a:gd name="T0" fmla="*/ 14 w 44"/>
                <a:gd name="T1" fmla="*/ 43 h 43"/>
                <a:gd name="T2" fmla="*/ 34 w 44"/>
                <a:gd name="T3" fmla="*/ 0 h 43"/>
                <a:gd name="T4" fmla="*/ 14 w 44"/>
                <a:gd name="T5" fmla="*/ 43 h 43"/>
              </a:gdLst>
              <a:ahLst/>
              <a:cxnLst>
                <a:cxn ang="0">
                  <a:pos x="T0" y="T1"/>
                </a:cxn>
                <a:cxn ang="0">
                  <a:pos x="T2" y="T3"/>
                </a:cxn>
                <a:cxn ang="0">
                  <a:pos x="T4" y="T5"/>
                </a:cxn>
              </a:cxnLst>
              <a:rect l="0" t="0" r="r" b="b"/>
              <a:pathLst>
                <a:path w="44" h="43">
                  <a:moveTo>
                    <a:pt x="14" y="43"/>
                  </a:moveTo>
                  <a:cubicBezTo>
                    <a:pt x="0" y="17"/>
                    <a:pt x="25" y="14"/>
                    <a:pt x="34" y="0"/>
                  </a:cubicBezTo>
                  <a:cubicBezTo>
                    <a:pt x="44" y="24"/>
                    <a:pt x="24" y="30"/>
                    <a:pt x="14" y="43"/>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877"/>
            <p:cNvSpPr/>
            <p:nvPr/>
          </p:nvSpPr>
          <p:spPr bwMode="auto">
            <a:xfrm>
              <a:off x="732" y="2603"/>
              <a:ext cx="34" cy="49"/>
            </a:xfrm>
            <a:custGeom>
              <a:avLst/>
              <a:gdLst>
                <a:gd name="T0" fmla="*/ 25 w 31"/>
                <a:gd name="T1" fmla="*/ 43 h 43"/>
                <a:gd name="T2" fmla="*/ 3 w 31"/>
                <a:gd name="T3" fmla="*/ 11 h 43"/>
                <a:gd name="T4" fmla="*/ 4 w 31"/>
                <a:gd name="T5" fmla="*/ 1 h 43"/>
                <a:gd name="T6" fmla="*/ 15 w 31"/>
                <a:gd name="T7" fmla="*/ 4 h 43"/>
                <a:gd name="T8" fmla="*/ 25 w 31"/>
                <a:gd name="T9" fmla="*/ 43 h 43"/>
              </a:gdLst>
              <a:ahLst/>
              <a:cxnLst>
                <a:cxn ang="0">
                  <a:pos x="T0" y="T1"/>
                </a:cxn>
                <a:cxn ang="0">
                  <a:pos x="T2" y="T3"/>
                </a:cxn>
                <a:cxn ang="0">
                  <a:pos x="T4" y="T5"/>
                </a:cxn>
                <a:cxn ang="0">
                  <a:pos x="T6" y="T7"/>
                </a:cxn>
                <a:cxn ang="0">
                  <a:pos x="T8" y="T9"/>
                </a:cxn>
              </a:cxnLst>
              <a:rect l="0" t="0" r="r" b="b"/>
              <a:pathLst>
                <a:path w="31" h="43">
                  <a:moveTo>
                    <a:pt x="25" y="43"/>
                  </a:moveTo>
                  <a:cubicBezTo>
                    <a:pt x="12" y="36"/>
                    <a:pt x="9" y="23"/>
                    <a:pt x="3" y="11"/>
                  </a:cubicBezTo>
                  <a:cubicBezTo>
                    <a:pt x="2" y="8"/>
                    <a:pt x="0" y="3"/>
                    <a:pt x="4" y="1"/>
                  </a:cubicBezTo>
                  <a:cubicBezTo>
                    <a:pt x="7" y="0"/>
                    <a:pt x="13" y="2"/>
                    <a:pt x="15" y="4"/>
                  </a:cubicBezTo>
                  <a:cubicBezTo>
                    <a:pt x="22" y="16"/>
                    <a:pt x="31" y="28"/>
                    <a:pt x="25" y="43"/>
                  </a:cubicBezTo>
                  <a:close/>
                </a:path>
              </a:pathLst>
            </a:custGeom>
            <a:solidFill>
              <a:srgbClr val="2A3E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878"/>
            <p:cNvSpPr/>
            <p:nvPr/>
          </p:nvSpPr>
          <p:spPr bwMode="auto">
            <a:xfrm>
              <a:off x="1073" y="2681"/>
              <a:ext cx="40" cy="39"/>
            </a:xfrm>
            <a:custGeom>
              <a:avLst/>
              <a:gdLst>
                <a:gd name="T0" fmla="*/ 33 w 35"/>
                <a:gd name="T1" fmla="*/ 26 h 35"/>
                <a:gd name="T2" fmla="*/ 29 w 35"/>
                <a:gd name="T3" fmla="*/ 35 h 35"/>
                <a:gd name="T4" fmla="*/ 12 w 35"/>
                <a:gd name="T5" fmla="*/ 27 h 35"/>
                <a:gd name="T6" fmla="*/ 0 w 35"/>
                <a:gd name="T7" fmla="*/ 5 h 35"/>
                <a:gd name="T8" fmla="*/ 33 w 35"/>
                <a:gd name="T9" fmla="*/ 26 h 35"/>
              </a:gdLst>
              <a:ahLst/>
              <a:cxnLst>
                <a:cxn ang="0">
                  <a:pos x="T0" y="T1"/>
                </a:cxn>
                <a:cxn ang="0">
                  <a:pos x="T2" y="T3"/>
                </a:cxn>
                <a:cxn ang="0">
                  <a:pos x="T4" y="T5"/>
                </a:cxn>
                <a:cxn ang="0">
                  <a:pos x="T6" y="T7"/>
                </a:cxn>
                <a:cxn ang="0">
                  <a:pos x="T8" y="T9"/>
                </a:cxn>
              </a:cxnLst>
              <a:rect l="0" t="0" r="r" b="b"/>
              <a:pathLst>
                <a:path w="35" h="35">
                  <a:moveTo>
                    <a:pt x="33" y="26"/>
                  </a:moveTo>
                  <a:cubicBezTo>
                    <a:pt x="32" y="29"/>
                    <a:pt x="35" y="35"/>
                    <a:pt x="29" y="35"/>
                  </a:cubicBezTo>
                  <a:cubicBezTo>
                    <a:pt x="23" y="35"/>
                    <a:pt x="15" y="35"/>
                    <a:pt x="12" y="27"/>
                  </a:cubicBezTo>
                  <a:cubicBezTo>
                    <a:pt x="8" y="20"/>
                    <a:pt x="4" y="12"/>
                    <a:pt x="0" y="5"/>
                  </a:cubicBezTo>
                  <a:cubicBezTo>
                    <a:pt x="19" y="0"/>
                    <a:pt x="23" y="18"/>
                    <a:pt x="33" y="26"/>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879"/>
            <p:cNvSpPr/>
            <p:nvPr/>
          </p:nvSpPr>
          <p:spPr bwMode="auto">
            <a:xfrm>
              <a:off x="1035" y="2712"/>
              <a:ext cx="52" cy="31"/>
            </a:xfrm>
            <a:custGeom>
              <a:avLst/>
              <a:gdLst>
                <a:gd name="T0" fmla="*/ 35 w 46"/>
                <a:gd name="T1" fmla="*/ 18 h 27"/>
                <a:gd name="T2" fmla="*/ 0 w 46"/>
                <a:gd name="T3" fmla="*/ 16 h 27"/>
                <a:gd name="T4" fmla="*/ 33 w 46"/>
                <a:gd name="T5" fmla="*/ 4 h 27"/>
                <a:gd name="T6" fmla="*/ 35 w 46"/>
                <a:gd name="T7" fmla="*/ 18 h 27"/>
              </a:gdLst>
              <a:ahLst/>
              <a:cxnLst>
                <a:cxn ang="0">
                  <a:pos x="T0" y="T1"/>
                </a:cxn>
                <a:cxn ang="0">
                  <a:pos x="T2" y="T3"/>
                </a:cxn>
                <a:cxn ang="0">
                  <a:pos x="T4" y="T5"/>
                </a:cxn>
                <a:cxn ang="0">
                  <a:pos x="T6" y="T7"/>
                </a:cxn>
              </a:cxnLst>
              <a:rect l="0" t="0" r="r" b="b"/>
              <a:pathLst>
                <a:path w="46" h="27">
                  <a:moveTo>
                    <a:pt x="35" y="18"/>
                  </a:moveTo>
                  <a:cubicBezTo>
                    <a:pt x="23" y="27"/>
                    <a:pt x="13" y="17"/>
                    <a:pt x="0" y="16"/>
                  </a:cubicBezTo>
                  <a:cubicBezTo>
                    <a:pt x="10" y="5"/>
                    <a:pt x="19" y="0"/>
                    <a:pt x="33" y="4"/>
                  </a:cubicBezTo>
                  <a:cubicBezTo>
                    <a:pt x="46" y="9"/>
                    <a:pt x="36" y="13"/>
                    <a:pt x="35" y="1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880"/>
            <p:cNvSpPr/>
            <p:nvPr/>
          </p:nvSpPr>
          <p:spPr bwMode="auto">
            <a:xfrm>
              <a:off x="942" y="2802"/>
              <a:ext cx="29" cy="47"/>
            </a:xfrm>
            <a:custGeom>
              <a:avLst/>
              <a:gdLst>
                <a:gd name="T0" fmla="*/ 26 w 26"/>
                <a:gd name="T1" fmla="*/ 38 h 42"/>
                <a:gd name="T2" fmla="*/ 3 w 26"/>
                <a:gd name="T3" fmla="*/ 20 h 42"/>
                <a:gd name="T4" fmla="*/ 0 w 26"/>
                <a:gd name="T5" fmla="*/ 0 h 42"/>
                <a:gd name="T6" fmla="*/ 26 w 26"/>
                <a:gd name="T7" fmla="*/ 38 h 42"/>
              </a:gdLst>
              <a:ahLst/>
              <a:cxnLst>
                <a:cxn ang="0">
                  <a:pos x="T0" y="T1"/>
                </a:cxn>
                <a:cxn ang="0">
                  <a:pos x="T2" y="T3"/>
                </a:cxn>
                <a:cxn ang="0">
                  <a:pos x="T4" y="T5"/>
                </a:cxn>
                <a:cxn ang="0">
                  <a:pos x="T6" y="T7"/>
                </a:cxn>
              </a:cxnLst>
              <a:rect l="0" t="0" r="r" b="b"/>
              <a:pathLst>
                <a:path w="26" h="42">
                  <a:moveTo>
                    <a:pt x="26" y="38"/>
                  </a:moveTo>
                  <a:cubicBezTo>
                    <a:pt x="10" y="42"/>
                    <a:pt x="7" y="29"/>
                    <a:pt x="3" y="20"/>
                  </a:cubicBezTo>
                  <a:cubicBezTo>
                    <a:pt x="0" y="14"/>
                    <a:pt x="1" y="7"/>
                    <a:pt x="0" y="0"/>
                  </a:cubicBezTo>
                  <a:cubicBezTo>
                    <a:pt x="15" y="9"/>
                    <a:pt x="19" y="24"/>
                    <a:pt x="26" y="3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881"/>
            <p:cNvSpPr/>
            <p:nvPr/>
          </p:nvSpPr>
          <p:spPr bwMode="auto">
            <a:xfrm>
              <a:off x="1028" y="3104"/>
              <a:ext cx="35" cy="51"/>
            </a:xfrm>
            <a:custGeom>
              <a:avLst/>
              <a:gdLst>
                <a:gd name="T0" fmla="*/ 26 w 31"/>
                <a:gd name="T1" fmla="*/ 0 h 45"/>
                <a:gd name="T2" fmla="*/ 30 w 31"/>
                <a:gd name="T3" fmla="*/ 16 h 45"/>
                <a:gd name="T4" fmla="*/ 15 w 31"/>
                <a:gd name="T5" fmla="*/ 45 h 45"/>
                <a:gd name="T6" fmla="*/ 26 w 31"/>
                <a:gd name="T7" fmla="*/ 0 h 45"/>
              </a:gdLst>
              <a:ahLst/>
              <a:cxnLst>
                <a:cxn ang="0">
                  <a:pos x="T0" y="T1"/>
                </a:cxn>
                <a:cxn ang="0">
                  <a:pos x="T2" y="T3"/>
                </a:cxn>
                <a:cxn ang="0">
                  <a:pos x="T4" y="T5"/>
                </a:cxn>
                <a:cxn ang="0">
                  <a:pos x="T6" y="T7"/>
                </a:cxn>
              </a:cxnLst>
              <a:rect l="0" t="0" r="r" b="b"/>
              <a:pathLst>
                <a:path w="31" h="45">
                  <a:moveTo>
                    <a:pt x="26" y="0"/>
                  </a:moveTo>
                  <a:cubicBezTo>
                    <a:pt x="31" y="4"/>
                    <a:pt x="29" y="11"/>
                    <a:pt x="30" y="16"/>
                  </a:cubicBezTo>
                  <a:cubicBezTo>
                    <a:pt x="22" y="24"/>
                    <a:pt x="25" y="38"/>
                    <a:pt x="15" y="45"/>
                  </a:cubicBezTo>
                  <a:cubicBezTo>
                    <a:pt x="0" y="26"/>
                    <a:pt x="18" y="14"/>
                    <a:pt x="26" y="0"/>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882"/>
            <p:cNvSpPr/>
            <p:nvPr/>
          </p:nvSpPr>
          <p:spPr bwMode="auto">
            <a:xfrm>
              <a:off x="1007" y="2700"/>
              <a:ext cx="43" cy="29"/>
            </a:xfrm>
            <a:custGeom>
              <a:avLst/>
              <a:gdLst>
                <a:gd name="T0" fmla="*/ 20 w 38"/>
                <a:gd name="T1" fmla="*/ 1 h 26"/>
                <a:gd name="T2" fmla="*/ 25 w 38"/>
                <a:gd name="T3" fmla="*/ 16 h 26"/>
                <a:gd name="T4" fmla="*/ 8 w 38"/>
                <a:gd name="T5" fmla="*/ 21 h 26"/>
                <a:gd name="T6" fmla="*/ 2 w 38"/>
                <a:gd name="T7" fmla="*/ 12 h 26"/>
                <a:gd name="T8" fmla="*/ 20 w 38"/>
                <a:gd name="T9" fmla="*/ 1 h 26"/>
              </a:gdLst>
              <a:ahLst/>
              <a:cxnLst>
                <a:cxn ang="0">
                  <a:pos x="T0" y="T1"/>
                </a:cxn>
                <a:cxn ang="0">
                  <a:pos x="T2" y="T3"/>
                </a:cxn>
                <a:cxn ang="0">
                  <a:pos x="T4" y="T5"/>
                </a:cxn>
                <a:cxn ang="0">
                  <a:pos x="T6" y="T7"/>
                </a:cxn>
                <a:cxn ang="0">
                  <a:pos x="T8" y="T9"/>
                </a:cxn>
              </a:cxnLst>
              <a:rect l="0" t="0" r="r" b="b"/>
              <a:pathLst>
                <a:path w="38" h="26">
                  <a:moveTo>
                    <a:pt x="20" y="1"/>
                  </a:moveTo>
                  <a:cubicBezTo>
                    <a:pt x="21" y="6"/>
                    <a:pt x="38" y="7"/>
                    <a:pt x="25" y="16"/>
                  </a:cubicBezTo>
                  <a:cubicBezTo>
                    <a:pt x="21" y="19"/>
                    <a:pt x="16" y="26"/>
                    <a:pt x="8" y="21"/>
                  </a:cubicBezTo>
                  <a:cubicBezTo>
                    <a:pt x="5" y="19"/>
                    <a:pt x="0" y="17"/>
                    <a:pt x="2" y="12"/>
                  </a:cubicBezTo>
                  <a:cubicBezTo>
                    <a:pt x="4" y="3"/>
                    <a:pt x="11" y="0"/>
                    <a:pt x="20" y="1"/>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883"/>
            <p:cNvSpPr/>
            <p:nvPr/>
          </p:nvSpPr>
          <p:spPr bwMode="auto">
            <a:xfrm>
              <a:off x="1068" y="2724"/>
              <a:ext cx="45" cy="29"/>
            </a:xfrm>
            <a:custGeom>
              <a:avLst/>
              <a:gdLst>
                <a:gd name="T0" fmla="*/ 6 w 40"/>
                <a:gd name="T1" fmla="*/ 8 h 26"/>
                <a:gd name="T2" fmla="*/ 40 w 40"/>
                <a:gd name="T3" fmla="*/ 6 h 26"/>
                <a:gd name="T4" fmla="*/ 7 w 40"/>
                <a:gd name="T5" fmla="*/ 19 h 26"/>
                <a:gd name="T6" fmla="*/ 6 w 40"/>
                <a:gd name="T7" fmla="*/ 8 h 26"/>
              </a:gdLst>
              <a:ahLst/>
              <a:cxnLst>
                <a:cxn ang="0">
                  <a:pos x="T0" y="T1"/>
                </a:cxn>
                <a:cxn ang="0">
                  <a:pos x="T2" y="T3"/>
                </a:cxn>
                <a:cxn ang="0">
                  <a:pos x="T4" y="T5"/>
                </a:cxn>
                <a:cxn ang="0">
                  <a:pos x="T6" y="T7"/>
                </a:cxn>
              </a:cxnLst>
              <a:rect l="0" t="0" r="r" b="b"/>
              <a:pathLst>
                <a:path w="40" h="26">
                  <a:moveTo>
                    <a:pt x="6" y="8"/>
                  </a:moveTo>
                  <a:cubicBezTo>
                    <a:pt x="17" y="8"/>
                    <a:pt x="27" y="0"/>
                    <a:pt x="40" y="6"/>
                  </a:cubicBezTo>
                  <a:cubicBezTo>
                    <a:pt x="30" y="15"/>
                    <a:pt x="22" y="26"/>
                    <a:pt x="7" y="19"/>
                  </a:cubicBezTo>
                  <a:cubicBezTo>
                    <a:pt x="0" y="16"/>
                    <a:pt x="5" y="12"/>
                    <a:pt x="6" y="8"/>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884"/>
            <p:cNvSpPr/>
            <p:nvPr/>
          </p:nvSpPr>
          <p:spPr bwMode="auto">
            <a:xfrm>
              <a:off x="1004" y="2737"/>
              <a:ext cx="32" cy="42"/>
            </a:xfrm>
            <a:custGeom>
              <a:avLst/>
              <a:gdLst>
                <a:gd name="T0" fmla="*/ 7 w 29"/>
                <a:gd name="T1" fmla="*/ 36 h 37"/>
                <a:gd name="T2" fmla="*/ 0 w 29"/>
                <a:gd name="T3" fmla="*/ 37 h 37"/>
                <a:gd name="T4" fmla="*/ 0 w 29"/>
                <a:gd name="T5" fmla="*/ 0 h 37"/>
                <a:gd name="T6" fmla="*/ 7 w 29"/>
                <a:gd name="T7" fmla="*/ 36 h 37"/>
              </a:gdLst>
              <a:ahLst/>
              <a:cxnLst>
                <a:cxn ang="0">
                  <a:pos x="T0" y="T1"/>
                </a:cxn>
                <a:cxn ang="0">
                  <a:pos x="T2" y="T3"/>
                </a:cxn>
                <a:cxn ang="0">
                  <a:pos x="T4" y="T5"/>
                </a:cxn>
                <a:cxn ang="0">
                  <a:pos x="T6" y="T7"/>
                </a:cxn>
              </a:cxnLst>
              <a:rect l="0" t="0" r="r" b="b"/>
              <a:pathLst>
                <a:path w="29" h="37">
                  <a:moveTo>
                    <a:pt x="7" y="36"/>
                  </a:moveTo>
                  <a:cubicBezTo>
                    <a:pt x="5" y="36"/>
                    <a:pt x="2" y="37"/>
                    <a:pt x="0" y="37"/>
                  </a:cubicBezTo>
                  <a:cubicBezTo>
                    <a:pt x="0" y="25"/>
                    <a:pt x="0" y="12"/>
                    <a:pt x="0" y="0"/>
                  </a:cubicBezTo>
                  <a:cubicBezTo>
                    <a:pt x="1" y="12"/>
                    <a:pt x="29" y="19"/>
                    <a:pt x="7" y="36"/>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885"/>
            <p:cNvSpPr/>
            <p:nvPr/>
          </p:nvSpPr>
          <p:spPr bwMode="auto">
            <a:xfrm>
              <a:off x="942" y="2844"/>
              <a:ext cx="30" cy="35"/>
            </a:xfrm>
            <a:custGeom>
              <a:avLst/>
              <a:gdLst>
                <a:gd name="T0" fmla="*/ 25 w 27"/>
                <a:gd name="T1" fmla="*/ 31 h 31"/>
                <a:gd name="T2" fmla="*/ 20 w 27"/>
                <a:gd name="T3" fmla="*/ 28 h 31"/>
                <a:gd name="T4" fmla="*/ 2 w 27"/>
                <a:gd name="T5" fmla="*/ 3 h 31"/>
                <a:gd name="T6" fmla="*/ 6 w 27"/>
                <a:gd name="T7" fmla="*/ 0 h 31"/>
                <a:gd name="T8" fmla="*/ 25 w 27"/>
                <a:gd name="T9" fmla="*/ 31 h 31"/>
              </a:gdLst>
              <a:ahLst/>
              <a:cxnLst>
                <a:cxn ang="0">
                  <a:pos x="T0" y="T1"/>
                </a:cxn>
                <a:cxn ang="0">
                  <a:pos x="T2" y="T3"/>
                </a:cxn>
                <a:cxn ang="0">
                  <a:pos x="T4" y="T5"/>
                </a:cxn>
                <a:cxn ang="0">
                  <a:pos x="T6" y="T7"/>
                </a:cxn>
                <a:cxn ang="0">
                  <a:pos x="T8" y="T9"/>
                </a:cxn>
              </a:cxnLst>
              <a:rect l="0" t="0" r="r" b="b"/>
              <a:pathLst>
                <a:path w="27" h="31">
                  <a:moveTo>
                    <a:pt x="25" y="31"/>
                  </a:moveTo>
                  <a:cubicBezTo>
                    <a:pt x="22" y="29"/>
                    <a:pt x="21" y="29"/>
                    <a:pt x="20" y="28"/>
                  </a:cubicBezTo>
                  <a:cubicBezTo>
                    <a:pt x="10" y="23"/>
                    <a:pt x="0" y="17"/>
                    <a:pt x="2" y="3"/>
                  </a:cubicBezTo>
                  <a:cubicBezTo>
                    <a:pt x="3" y="2"/>
                    <a:pt x="6" y="0"/>
                    <a:pt x="6" y="0"/>
                  </a:cubicBezTo>
                  <a:cubicBezTo>
                    <a:pt x="14" y="9"/>
                    <a:pt x="27" y="14"/>
                    <a:pt x="25" y="31"/>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886"/>
            <p:cNvSpPr/>
            <p:nvPr/>
          </p:nvSpPr>
          <p:spPr bwMode="auto">
            <a:xfrm>
              <a:off x="1107" y="2692"/>
              <a:ext cx="27" cy="35"/>
            </a:xfrm>
            <a:custGeom>
              <a:avLst/>
              <a:gdLst>
                <a:gd name="T0" fmla="*/ 23 w 24"/>
                <a:gd name="T1" fmla="*/ 16 h 31"/>
                <a:gd name="T2" fmla="*/ 17 w 24"/>
                <a:gd name="T3" fmla="*/ 30 h 31"/>
                <a:gd name="T4" fmla="*/ 3 w 24"/>
                <a:gd name="T5" fmla="*/ 16 h 31"/>
                <a:gd name="T6" fmla="*/ 3 w 24"/>
                <a:gd name="T7" fmla="*/ 16 h 31"/>
                <a:gd name="T8" fmla="*/ 7 w 24"/>
                <a:gd name="T9" fmla="*/ 2 h 31"/>
                <a:gd name="T10" fmla="*/ 23 w 24"/>
                <a:gd name="T11" fmla="*/ 16 h 31"/>
                <a:gd name="T12" fmla="*/ 23 w 24"/>
                <a:gd name="T13" fmla="*/ 16 h 31"/>
              </a:gdLst>
              <a:ahLst/>
              <a:cxnLst>
                <a:cxn ang="0">
                  <a:pos x="T0" y="T1"/>
                </a:cxn>
                <a:cxn ang="0">
                  <a:pos x="T2" y="T3"/>
                </a:cxn>
                <a:cxn ang="0">
                  <a:pos x="T4" y="T5"/>
                </a:cxn>
                <a:cxn ang="0">
                  <a:pos x="T6" y="T7"/>
                </a:cxn>
                <a:cxn ang="0">
                  <a:pos x="T8" y="T9"/>
                </a:cxn>
                <a:cxn ang="0">
                  <a:pos x="T10" y="T11"/>
                </a:cxn>
                <a:cxn ang="0">
                  <a:pos x="T12" y="T13"/>
                </a:cxn>
              </a:cxnLst>
              <a:rect l="0" t="0" r="r" b="b"/>
              <a:pathLst>
                <a:path w="24" h="31">
                  <a:moveTo>
                    <a:pt x="23" y="16"/>
                  </a:moveTo>
                  <a:cubicBezTo>
                    <a:pt x="23" y="22"/>
                    <a:pt x="24" y="29"/>
                    <a:pt x="17" y="30"/>
                  </a:cubicBezTo>
                  <a:cubicBezTo>
                    <a:pt x="8" y="31"/>
                    <a:pt x="10" y="19"/>
                    <a:pt x="3" y="16"/>
                  </a:cubicBezTo>
                  <a:cubicBezTo>
                    <a:pt x="3" y="16"/>
                    <a:pt x="3" y="16"/>
                    <a:pt x="3" y="16"/>
                  </a:cubicBezTo>
                  <a:cubicBezTo>
                    <a:pt x="4" y="11"/>
                    <a:pt x="0" y="4"/>
                    <a:pt x="7" y="2"/>
                  </a:cubicBezTo>
                  <a:cubicBezTo>
                    <a:pt x="16" y="0"/>
                    <a:pt x="15" y="15"/>
                    <a:pt x="23" y="16"/>
                  </a:cubicBezTo>
                  <a:cubicBezTo>
                    <a:pt x="23" y="16"/>
                    <a:pt x="23" y="16"/>
                    <a:pt x="23" y="16"/>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887"/>
            <p:cNvSpPr/>
            <p:nvPr/>
          </p:nvSpPr>
          <p:spPr bwMode="auto">
            <a:xfrm>
              <a:off x="899" y="3045"/>
              <a:ext cx="26" cy="44"/>
            </a:xfrm>
            <a:custGeom>
              <a:avLst/>
              <a:gdLst>
                <a:gd name="T0" fmla="*/ 18 w 23"/>
                <a:gd name="T1" fmla="*/ 39 h 39"/>
                <a:gd name="T2" fmla="*/ 6 w 23"/>
                <a:gd name="T3" fmla="*/ 0 h 39"/>
                <a:gd name="T4" fmla="*/ 18 w 23"/>
                <a:gd name="T5" fmla="*/ 39 h 39"/>
              </a:gdLst>
              <a:ahLst/>
              <a:cxnLst>
                <a:cxn ang="0">
                  <a:pos x="T0" y="T1"/>
                </a:cxn>
                <a:cxn ang="0">
                  <a:pos x="T2" y="T3"/>
                </a:cxn>
                <a:cxn ang="0">
                  <a:pos x="T4" y="T5"/>
                </a:cxn>
              </a:cxnLst>
              <a:rect l="0" t="0" r="r" b="b"/>
              <a:pathLst>
                <a:path w="23" h="39">
                  <a:moveTo>
                    <a:pt x="18" y="39"/>
                  </a:moveTo>
                  <a:cubicBezTo>
                    <a:pt x="12" y="24"/>
                    <a:pt x="0" y="16"/>
                    <a:pt x="6" y="0"/>
                  </a:cubicBezTo>
                  <a:cubicBezTo>
                    <a:pt x="17" y="9"/>
                    <a:pt x="23" y="19"/>
                    <a:pt x="18" y="39"/>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888"/>
            <p:cNvSpPr/>
            <p:nvPr/>
          </p:nvSpPr>
          <p:spPr bwMode="auto">
            <a:xfrm>
              <a:off x="964" y="2742"/>
              <a:ext cx="22" cy="29"/>
            </a:xfrm>
            <a:custGeom>
              <a:avLst/>
              <a:gdLst>
                <a:gd name="T0" fmla="*/ 14 w 19"/>
                <a:gd name="T1" fmla="*/ 24 h 26"/>
                <a:gd name="T2" fmla="*/ 2 w 19"/>
                <a:gd name="T3" fmla="*/ 14 h 26"/>
                <a:gd name="T4" fmla="*/ 10 w 19"/>
                <a:gd name="T5" fmla="*/ 2 h 26"/>
                <a:gd name="T6" fmla="*/ 15 w 19"/>
                <a:gd name="T7" fmla="*/ 18 h 26"/>
                <a:gd name="T8" fmla="*/ 14 w 19"/>
                <a:gd name="T9" fmla="*/ 24 h 26"/>
              </a:gdLst>
              <a:ahLst/>
              <a:cxnLst>
                <a:cxn ang="0">
                  <a:pos x="T0" y="T1"/>
                </a:cxn>
                <a:cxn ang="0">
                  <a:pos x="T2" y="T3"/>
                </a:cxn>
                <a:cxn ang="0">
                  <a:pos x="T4" y="T5"/>
                </a:cxn>
                <a:cxn ang="0">
                  <a:pos x="T6" y="T7"/>
                </a:cxn>
                <a:cxn ang="0">
                  <a:pos x="T8" y="T9"/>
                </a:cxn>
              </a:cxnLst>
              <a:rect l="0" t="0" r="r" b="b"/>
              <a:pathLst>
                <a:path w="19" h="26">
                  <a:moveTo>
                    <a:pt x="14" y="24"/>
                  </a:moveTo>
                  <a:cubicBezTo>
                    <a:pt x="5" y="26"/>
                    <a:pt x="0" y="25"/>
                    <a:pt x="2" y="14"/>
                  </a:cubicBezTo>
                  <a:cubicBezTo>
                    <a:pt x="3" y="9"/>
                    <a:pt x="3" y="0"/>
                    <a:pt x="10" y="2"/>
                  </a:cubicBezTo>
                  <a:cubicBezTo>
                    <a:pt x="17" y="4"/>
                    <a:pt x="19" y="11"/>
                    <a:pt x="15" y="18"/>
                  </a:cubicBezTo>
                  <a:cubicBezTo>
                    <a:pt x="14" y="20"/>
                    <a:pt x="14" y="22"/>
                    <a:pt x="14" y="24"/>
                  </a:cubicBezTo>
                  <a:close/>
                </a:path>
              </a:pathLst>
            </a:custGeom>
            <a:solidFill>
              <a:srgbClr val="2B464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889"/>
            <p:cNvSpPr/>
            <p:nvPr/>
          </p:nvSpPr>
          <p:spPr bwMode="auto">
            <a:xfrm>
              <a:off x="791" y="2109"/>
              <a:ext cx="41" cy="93"/>
            </a:xfrm>
            <a:custGeom>
              <a:avLst/>
              <a:gdLst>
                <a:gd name="T0" fmla="*/ 36 w 36"/>
                <a:gd name="T1" fmla="*/ 11 h 83"/>
                <a:gd name="T2" fmla="*/ 0 w 36"/>
                <a:gd name="T3" fmla="*/ 83 h 83"/>
                <a:gd name="T4" fmla="*/ 29 w 36"/>
                <a:gd name="T5" fmla="*/ 0 h 83"/>
                <a:gd name="T6" fmla="*/ 36 w 36"/>
                <a:gd name="T7" fmla="*/ 11 h 83"/>
              </a:gdLst>
              <a:ahLst/>
              <a:cxnLst>
                <a:cxn ang="0">
                  <a:pos x="T0" y="T1"/>
                </a:cxn>
                <a:cxn ang="0">
                  <a:pos x="T2" y="T3"/>
                </a:cxn>
                <a:cxn ang="0">
                  <a:pos x="T4" y="T5"/>
                </a:cxn>
                <a:cxn ang="0">
                  <a:pos x="T6" y="T7"/>
                </a:cxn>
              </a:cxnLst>
              <a:rect l="0" t="0" r="r" b="b"/>
              <a:pathLst>
                <a:path w="36" h="83">
                  <a:moveTo>
                    <a:pt x="36" y="11"/>
                  </a:moveTo>
                  <a:cubicBezTo>
                    <a:pt x="30" y="38"/>
                    <a:pt x="17" y="62"/>
                    <a:pt x="0" y="83"/>
                  </a:cubicBezTo>
                  <a:cubicBezTo>
                    <a:pt x="6" y="54"/>
                    <a:pt x="16" y="27"/>
                    <a:pt x="29" y="0"/>
                  </a:cubicBezTo>
                  <a:cubicBezTo>
                    <a:pt x="32" y="4"/>
                    <a:pt x="34" y="8"/>
                    <a:pt x="36" y="11"/>
                  </a:cubicBezTo>
                  <a:close/>
                </a:path>
              </a:pathLst>
            </a:custGeom>
            <a:solidFill>
              <a:srgbClr val="F1D5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890"/>
            <p:cNvSpPr/>
            <p:nvPr/>
          </p:nvSpPr>
          <p:spPr bwMode="auto">
            <a:xfrm>
              <a:off x="915" y="2281"/>
              <a:ext cx="45" cy="97"/>
            </a:xfrm>
            <a:custGeom>
              <a:avLst/>
              <a:gdLst>
                <a:gd name="T0" fmla="*/ 26 w 40"/>
                <a:gd name="T1" fmla="*/ 14 h 86"/>
                <a:gd name="T2" fmla="*/ 40 w 40"/>
                <a:gd name="T3" fmla="*/ 2 h 86"/>
                <a:gd name="T4" fmla="*/ 5 w 40"/>
                <a:gd name="T5" fmla="*/ 86 h 86"/>
                <a:gd name="T6" fmla="*/ 13 w 40"/>
                <a:gd name="T7" fmla="*/ 60 h 86"/>
                <a:gd name="T8" fmla="*/ 17 w 40"/>
                <a:gd name="T9" fmla="*/ 37 h 86"/>
                <a:gd name="T10" fmla="*/ 26 w 40"/>
                <a:gd name="T11" fmla="*/ 14 h 86"/>
              </a:gdLst>
              <a:ahLst/>
              <a:cxnLst>
                <a:cxn ang="0">
                  <a:pos x="T0" y="T1"/>
                </a:cxn>
                <a:cxn ang="0">
                  <a:pos x="T2" y="T3"/>
                </a:cxn>
                <a:cxn ang="0">
                  <a:pos x="T4" y="T5"/>
                </a:cxn>
                <a:cxn ang="0">
                  <a:pos x="T6" y="T7"/>
                </a:cxn>
                <a:cxn ang="0">
                  <a:pos x="T8" y="T9"/>
                </a:cxn>
                <a:cxn ang="0">
                  <a:pos x="T10" y="T11"/>
                </a:cxn>
              </a:cxnLst>
              <a:rect l="0" t="0" r="r" b="b"/>
              <a:pathLst>
                <a:path w="40" h="86">
                  <a:moveTo>
                    <a:pt x="26" y="14"/>
                  </a:moveTo>
                  <a:cubicBezTo>
                    <a:pt x="31" y="11"/>
                    <a:pt x="30" y="0"/>
                    <a:pt x="40" y="2"/>
                  </a:cubicBezTo>
                  <a:cubicBezTo>
                    <a:pt x="30" y="31"/>
                    <a:pt x="20" y="59"/>
                    <a:pt x="5" y="86"/>
                  </a:cubicBezTo>
                  <a:cubicBezTo>
                    <a:pt x="0" y="75"/>
                    <a:pt x="11" y="69"/>
                    <a:pt x="13" y="60"/>
                  </a:cubicBezTo>
                  <a:cubicBezTo>
                    <a:pt x="14" y="52"/>
                    <a:pt x="19" y="45"/>
                    <a:pt x="17" y="37"/>
                  </a:cubicBezTo>
                  <a:cubicBezTo>
                    <a:pt x="16" y="28"/>
                    <a:pt x="22" y="21"/>
                    <a:pt x="26" y="14"/>
                  </a:cubicBezTo>
                  <a:close/>
                </a:path>
              </a:pathLst>
            </a:custGeom>
            <a:solidFill>
              <a:srgbClr val="F3DA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891"/>
            <p:cNvSpPr/>
            <p:nvPr/>
          </p:nvSpPr>
          <p:spPr bwMode="auto">
            <a:xfrm>
              <a:off x="999" y="1538"/>
              <a:ext cx="26" cy="66"/>
            </a:xfrm>
            <a:custGeom>
              <a:avLst/>
              <a:gdLst>
                <a:gd name="T0" fmla="*/ 1 w 23"/>
                <a:gd name="T1" fmla="*/ 58 h 58"/>
                <a:gd name="T2" fmla="*/ 11 w 23"/>
                <a:gd name="T3" fmla="*/ 5 h 58"/>
                <a:gd name="T4" fmla="*/ 16 w 23"/>
                <a:gd name="T5" fmla="*/ 1 h 58"/>
                <a:gd name="T6" fmla="*/ 21 w 23"/>
                <a:gd name="T7" fmla="*/ 8 h 58"/>
                <a:gd name="T8" fmla="*/ 1 w 23"/>
                <a:gd name="T9" fmla="*/ 58 h 58"/>
              </a:gdLst>
              <a:ahLst/>
              <a:cxnLst>
                <a:cxn ang="0">
                  <a:pos x="T0" y="T1"/>
                </a:cxn>
                <a:cxn ang="0">
                  <a:pos x="T2" y="T3"/>
                </a:cxn>
                <a:cxn ang="0">
                  <a:pos x="T4" y="T5"/>
                </a:cxn>
                <a:cxn ang="0">
                  <a:pos x="T6" y="T7"/>
                </a:cxn>
                <a:cxn ang="0">
                  <a:pos x="T8" y="T9"/>
                </a:cxn>
              </a:cxnLst>
              <a:rect l="0" t="0" r="r" b="b"/>
              <a:pathLst>
                <a:path w="23" h="58">
                  <a:moveTo>
                    <a:pt x="1" y="58"/>
                  </a:moveTo>
                  <a:cubicBezTo>
                    <a:pt x="0" y="36"/>
                    <a:pt x="9" y="21"/>
                    <a:pt x="11" y="5"/>
                  </a:cubicBezTo>
                  <a:cubicBezTo>
                    <a:pt x="12" y="1"/>
                    <a:pt x="13" y="0"/>
                    <a:pt x="16" y="1"/>
                  </a:cubicBezTo>
                  <a:cubicBezTo>
                    <a:pt x="20" y="3"/>
                    <a:pt x="23" y="4"/>
                    <a:pt x="21" y="8"/>
                  </a:cubicBezTo>
                  <a:cubicBezTo>
                    <a:pt x="14" y="23"/>
                    <a:pt x="14" y="41"/>
                    <a:pt x="1" y="58"/>
                  </a:cubicBezTo>
                  <a:close/>
                </a:path>
              </a:pathLst>
            </a:custGeom>
            <a:solidFill>
              <a:srgbClr val="F2D4B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892"/>
            <p:cNvSpPr/>
            <p:nvPr/>
          </p:nvSpPr>
          <p:spPr bwMode="auto">
            <a:xfrm>
              <a:off x="1205" y="2608"/>
              <a:ext cx="26" cy="89"/>
            </a:xfrm>
            <a:custGeom>
              <a:avLst/>
              <a:gdLst>
                <a:gd name="T0" fmla="*/ 8 w 23"/>
                <a:gd name="T1" fmla="*/ 11 h 79"/>
                <a:gd name="T2" fmla="*/ 16 w 23"/>
                <a:gd name="T3" fmla="*/ 7 h 79"/>
                <a:gd name="T4" fmla="*/ 19 w 23"/>
                <a:gd name="T5" fmla="*/ 0 h 79"/>
                <a:gd name="T6" fmla="*/ 23 w 23"/>
                <a:gd name="T7" fmla="*/ 4 h 79"/>
                <a:gd name="T8" fmla="*/ 0 w 23"/>
                <a:gd name="T9" fmla="*/ 79 h 79"/>
                <a:gd name="T10" fmla="*/ 8 w 23"/>
                <a:gd name="T11" fmla="*/ 11 h 79"/>
              </a:gdLst>
              <a:ahLst/>
              <a:cxnLst>
                <a:cxn ang="0">
                  <a:pos x="T0" y="T1"/>
                </a:cxn>
                <a:cxn ang="0">
                  <a:pos x="T2" y="T3"/>
                </a:cxn>
                <a:cxn ang="0">
                  <a:pos x="T4" y="T5"/>
                </a:cxn>
                <a:cxn ang="0">
                  <a:pos x="T6" y="T7"/>
                </a:cxn>
                <a:cxn ang="0">
                  <a:pos x="T8" y="T9"/>
                </a:cxn>
                <a:cxn ang="0">
                  <a:pos x="T10" y="T11"/>
                </a:cxn>
              </a:cxnLst>
              <a:rect l="0" t="0" r="r" b="b"/>
              <a:pathLst>
                <a:path w="23" h="79">
                  <a:moveTo>
                    <a:pt x="8" y="11"/>
                  </a:moveTo>
                  <a:cubicBezTo>
                    <a:pt x="11" y="11"/>
                    <a:pt x="15" y="11"/>
                    <a:pt x="16" y="7"/>
                  </a:cubicBezTo>
                  <a:cubicBezTo>
                    <a:pt x="17" y="4"/>
                    <a:pt x="18" y="2"/>
                    <a:pt x="19" y="0"/>
                  </a:cubicBezTo>
                  <a:cubicBezTo>
                    <a:pt x="20" y="1"/>
                    <a:pt x="23" y="3"/>
                    <a:pt x="23" y="4"/>
                  </a:cubicBezTo>
                  <a:cubicBezTo>
                    <a:pt x="11" y="28"/>
                    <a:pt x="19" y="58"/>
                    <a:pt x="0" y="79"/>
                  </a:cubicBezTo>
                  <a:cubicBezTo>
                    <a:pt x="2" y="57"/>
                    <a:pt x="10" y="34"/>
                    <a:pt x="8" y="11"/>
                  </a:cubicBezTo>
                  <a:close/>
                </a:path>
              </a:pathLst>
            </a:custGeom>
            <a:solidFill>
              <a:srgbClr val="B389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893"/>
            <p:cNvSpPr/>
            <p:nvPr/>
          </p:nvSpPr>
          <p:spPr bwMode="auto">
            <a:xfrm>
              <a:off x="1890" y="2472"/>
              <a:ext cx="7" cy="40"/>
            </a:xfrm>
            <a:custGeom>
              <a:avLst/>
              <a:gdLst>
                <a:gd name="T0" fmla="*/ 6 w 6"/>
                <a:gd name="T1" fmla="*/ 0 h 36"/>
                <a:gd name="T2" fmla="*/ 6 w 6"/>
                <a:gd name="T3" fmla="*/ 36 h 36"/>
                <a:gd name="T4" fmla="*/ 6 w 6"/>
                <a:gd name="T5" fmla="*/ 0 h 36"/>
                <a:gd name="T6" fmla="*/ 6 w 6"/>
                <a:gd name="T7" fmla="*/ 0 h 36"/>
              </a:gdLst>
              <a:ahLst/>
              <a:cxnLst>
                <a:cxn ang="0">
                  <a:pos x="T0" y="T1"/>
                </a:cxn>
                <a:cxn ang="0">
                  <a:pos x="T2" y="T3"/>
                </a:cxn>
                <a:cxn ang="0">
                  <a:pos x="T4" y="T5"/>
                </a:cxn>
                <a:cxn ang="0">
                  <a:pos x="T6" y="T7"/>
                </a:cxn>
              </a:cxnLst>
              <a:rect l="0" t="0" r="r" b="b"/>
              <a:pathLst>
                <a:path w="6" h="36">
                  <a:moveTo>
                    <a:pt x="6" y="0"/>
                  </a:moveTo>
                  <a:cubicBezTo>
                    <a:pt x="6" y="12"/>
                    <a:pt x="6" y="24"/>
                    <a:pt x="6" y="36"/>
                  </a:cubicBezTo>
                  <a:cubicBezTo>
                    <a:pt x="3" y="24"/>
                    <a:pt x="0" y="12"/>
                    <a:pt x="6" y="0"/>
                  </a:cubicBezTo>
                  <a:cubicBezTo>
                    <a:pt x="6" y="0"/>
                    <a:pt x="6" y="0"/>
                    <a:pt x="6" y="0"/>
                  </a:cubicBezTo>
                  <a:close/>
                </a:path>
              </a:pathLst>
            </a:custGeom>
            <a:solidFill>
              <a:srgbClr val="F1D6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894"/>
            <p:cNvSpPr/>
            <p:nvPr/>
          </p:nvSpPr>
          <p:spPr bwMode="auto">
            <a:xfrm>
              <a:off x="1278" y="977"/>
              <a:ext cx="22" cy="28"/>
            </a:xfrm>
            <a:custGeom>
              <a:avLst/>
              <a:gdLst>
                <a:gd name="T0" fmla="*/ 0 w 20"/>
                <a:gd name="T1" fmla="*/ 22 h 25"/>
                <a:gd name="T2" fmla="*/ 3 w 20"/>
                <a:gd name="T3" fmla="*/ 16 h 25"/>
                <a:gd name="T4" fmla="*/ 15 w 20"/>
                <a:gd name="T5" fmla="*/ 1 h 25"/>
                <a:gd name="T6" fmla="*/ 19 w 20"/>
                <a:gd name="T7" fmla="*/ 7 h 25"/>
                <a:gd name="T8" fmla="*/ 4 w 20"/>
                <a:gd name="T9" fmla="*/ 23 h 25"/>
                <a:gd name="T10" fmla="*/ 0 w 20"/>
                <a:gd name="T11" fmla="*/ 22 h 25"/>
              </a:gdLst>
              <a:ahLst/>
              <a:cxnLst>
                <a:cxn ang="0">
                  <a:pos x="T0" y="T1"/>
                </a:cxn>
                <a:cxn ang="0">
                  <a:pos x="T2" y="T3"/>
                </a:cxn>
                <a:cxn ang="0">
                  <a:pos x="T4" y="T5"/>
                </a:cxn>
                <a:cxn ang="0">
                  <a:pos x="T6" y="T7"/>
                </a:cxn>
                <a:cxn ang="0">
                  <a:pos x="T8" y="T9"/>
                </a:cxn>
                <a:cxn ang="0">
                  <a:pos x="T10" y="T11"/>
                </a:cxn>
              </a:cxnLst>
              <a:rect l="0" t="0" r="r" b="b"/>
              <a:pathLst>
                <a:path w="20" h="25">
                  <a:moveTo>
                    <a:pt x="0" y="22"/>
                  </a:moveTo>
                  <a:cubicBezTo>
                    <a:pt x="1" y="20"/>
                    <a:pt x="2" y="18"/>
                    <a:pt x="3" y="16"/>
                  </a:cubicBezTo>
                  <a:cubicBezTo>
                    <a:pt x="7" y="10"/>
                    <a:pt x="4" y="0"/>
                    <a:pt x="15" y="1"/>
                  </a:cubicBezTo>
                  <a:cubicBezTo>
                    <a:pt x="19" y="2"/>
                    <a:pt x="20" y="4"/>
                    <a:pt x="19" y="7"/>
                  </a:cubicBezTo>
                  <a:cubicBezTo>
                    <a:pt x="15" y="13"/>
                    <a:pt x="17" y="25"/>
                    <a:pt x="4" y="23"/>
                  </a:cubicBezTo>
                  <a:cubicBezTo>
                    <a:pt x="2" y="23"/>
                    <a:pt x="1" y="23"/>
                    <a:pt x="0" y="22"/>
                  </a:cubicBezTo>
                  <a:close/>
                </a:path>
              </a:pathLst>
            </a:custGeom>
            <a:solidFill>
              <a:srgbClr val="EFD2B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895"/>
            <p:cNvSpPr/>
            <p:nvPr/>
          </p:nvSpPr>
          <p:spPr bwMode="auto">
            <a:xfrm>
              <a:off x="1693" y="3697"/>
              <a:ext cx="132" cy="24"/>
            </a:xfrm>
            <a:custGeom>
              <a:avLst/>
              <a:gdLst>
                <a:gd name="T0" fmla="*/ 114 w 118"/>
                <a:gd name="T1" fmla="*/ 6 h 22"/>
                <a:gd name="T2" fmla="*/ 114 w 118"/>
                <a:gd name="T3" fmla="*/ 14 h 22"/>
                <a:gd name="T4" fmla="*/ 109 w 118"/>
                <a:gd name="T5" fmla="*/ 16 h 22"/>
                <a:gd name="T6" fmla="*/ 16 w 118"/>
                <a:gd name="T7" fmla="*/ 15 h 22"/>
                <a:gd name="T8" fmla="*/ 1 w 118"/>
                <a:gd name="T9" fmla="*/ 6 h 22"/>
                <a:gd name="T10" fmla="*/ 1 w 118"/>
                <a:gd name="T11" fmla="*/ 3 h 22"/>
                <a:gd name="T12" fmla="*/ 7 w 118"/>
                <a:gd name="T13" fmla="*/ 0 h 22"/>
                <a:gd name="T14" fmla="*/ 114 w 118"/>
                <a:gd name="T15" fmla="*/ 6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 h="22">
                  <a:moveTo>
                    <a:pt x="114" y="6"/>
                  </a:moveTo>
                  <a:cubicBezTo>
                    <a:pt x="118" y="8"/>
                    <a:pt x="114" y="11"/>
                    <a:pt x="114" y="14"/>
                  </a:cubicBezTo>
                  <a:cubicBezTo>
                    <a:pt x="112" y="15"/>
                    <a:pt x="110" y="17"/>
                    <a:pt x="109" y="16"/>
                  </a:cubicBezTo>
                  <a:cubicBezTo>
                    <a:pt x="78" y="8"/>
                    <a:pt x="46" y="22"/>
                    <a:pt x="16" y="15"/>
                  </a:cubicBezTo>
                  <a:cubicBezTo>
                    <a:pt x="11" y="14"/>
                    <a:pt x="8" y="7"/>
                    <a:pt x="1" y="6"/>
                  </a:cubicBezTo>
                  <a:cubicBezTo>
                    <a:pt x="1" y="6"/>
                    <a:pt x="0" y="4"/>
                    <a:pt x="1" y="3"/>
                  </a:cubicBezTo>
                  <a:cubicBezTo>
                    <a:pt x="2" y="0"/>
                    <a:pt x="4" y="0"/>
                    <a:pt x="7" y="0"/>
                  </a:cubicBezTo>
                  <a:cubicBezTo>
                    <a:pt x="43" y="6"/>
                    <a:pt x="78" y="3"/>
                    <a:pt x="114" y="6"/>
                  </a:cubicBezTo>
                  <a:close/>
                </a:path>
              </a:pathLst>
            </a:custGeom>
            <a:solidFill>
              <a:srgbClr val="3E95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896"/>
            <p:cNvSpPr/>
            <p:nvPr/>
          </p:nvSpPr>
          <p:spPr bwMode="auto">
            <a:xfrm>
              <a:off x="1626" y="3693"/>
              <a:ext cx="61" cy="25"/>
            </a:xfrm>
            <a:custGeom>
              <a:avLst/>
              <a:gdLst>
                <a:gd name="T0" fmla="*/ 22 w 54"/>
                <a:gd name="T1" fmla="*/ 21 h 22"/>
                <a:gd name="T2" fmla="*/ 12 w 54"/>
                <a:gd name="T3" fmla="*/ 21 h 22"/>
                <a:gd name="T4" fmla="*/ 3 w 54"/>
                <a:gd name="T5" fmla="*/ 13 h 22"/>
                <a:gd name="T6" fmla="*/ 15 w 54"/>
                <a:gd name="T7" fmla="*/ 3 h 22"/>
                <a:gd name="T8" fmla="*/ 38 w 54"/>
                <a:gd name="T9" fmla="*/ 4 h 22"/>
                <a:gd name="T10" fmla="*/ 51 w 54"/>
                <a:gd name="T11" fmla="*/ 9 h 22"/>
                <a:gd name="T12" fmla="*/ 42 w 54"/>
                <a:gd name="T13" fmla="*/ 19 h 22"/>
                <a:gd name="T14" fmla="*/ 22 w 54"/>
                <a:gd name="T15" fmla="*/ 21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22">
                  <a:moveTo>
                    <a:pt x="22" y="21"/>
                  </a:moveTo>
                  <a:cubicBezTo>
                    <a:pt x="19" y="21"/>
                    <a:pt x="16" y="21"/>
                    <a:pt x="12" y="21"/>
                  </a:cubicBezTo>
                  <a:cubicBezTo>
                    <a:pt x="7" y="21"/>
                    <a:pt x="0" y="22"/>
                    <a:pt x="3" y="13"/>
                  </a:cubicBezTo>
                  <a:cubicBezTo>
                    <a:pt x="5" y="8"/>
                    <a:pt x="5" y="0"/>
                    <a:pt x="15" y="3"/>
                  </a:cubicBezTo>
                  <a:cubicBezTo>
                    <a:pt x="22" y="6"/>
                    <a:pt x="31" y="6"/>
                    <a:pt x="38" y="4"/>
                  </a:cubicBezTo>
                  <a:cubicBezTo>
                    <a:pt x="45" y="2"/>
                    <a:pt x="48" y="3"/>
                    <a:pt x="51" y="9"/>
                  </a:cubicBezTo>
                  <a:cubicBezTo>
                    <a:pt x="54" y="18"/>
                    <a:pt x="46" y="16"/>
                    <a:pt x="42" y="19"/>
                  </a:cubicBezTo>
                  <a:cubicBezTo>
                    <a:pt x="36" y="22"/>
                    <a:pt x="29" y="21"/>
                    <a:pt x="22" y="21"/>
                  </a:cubicBezTo>
                  <a:close/>
                </a:path>
              </a:pathLst>
            </a:custGeom>
            <a:solidFill>
              <a:srgbClr val="3E95A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897"/>
            <p:cNvSpPr/>
            <p:nvPr/>
          </p:nvSpPr>
          <p:spPr bwMode="auto">
            <a:xfrm>
              <a:off x="1290" y="3795"/>
              <a:ext cx="47" cy="25"/>
            </a:xfrm>
            <a:custGeom>
              <a:avLst/>
              <a:gdLst>
                <a:gd name="T0" fmla="*/ 28 w 42"/>
                <a:gd name="T1" fmla="*/ 22 h 22"/>
                <a:gd name="T2" fmla="*/ 12 w 42"/>
                <a:gd name="T3" fmla="*/ 13 h 22"/>
                <a:gd name="T4" fmla="*/ 2 w 42"/>
                <a:gd name="T5" fmla="*/ 11 h 22"/>
                <a:gd name="T6" fmla="*/ 12 w 42"/>
                <a:gd name="T7" fmla="*/ 2 h 22"/>
                <a:gd name="T8" fmla="*/ 42 w 42"/>
                <a:gd name="T9" fmla="*/ 0 h 22"/>
                <a:gd name="T10" fmla="*/ 28 w 42"/>
                <a:gd name="T11" fmla="*/ 22 h 22"/>
              </a:gdLst>
              <a:ahLst/>
              <a:cxnLst>
                <a:cxn ang="0">
                  <a:pos x="T0" y="T1"/>
                </a:cxn>
                <a:cxn ang="0">
                  <a:pos x="T2" y="T3"/>
                </a:cxn>
                <a:cxn ang="0">
                  <a:pos x="T4" y="T5"/>
                </a:cxn>
                <a:cxn ang="0">
                  <a:pos x="T6" y="T7"/>
                </a:cxn>
                <a:cxn ang="0">
                  <a:pos x="T8" y="T9"/>
                </a:cxn>
                <a:cxn ang="0">
                  <a:pos x="T10" y="T11"/>
                </a:cxn>
              </a:cxnLst>
              <a:rect l="0" t="0" r="r" b="b"/>
              <a:pathLst>
                <a:path w="42" h="22">
                  <a:moveTo>
                    <a:pt x="28" y="22"/>
                  </a:moveTo>
                  <a:cubicBezTo>
                    <a:pt x="26" y="12"/>
                    <a:pt x="17" y="16"/>
                    <a:pt x="12" y="13"/>
                  </a:cubicBezTo>
                  <a:cubicBezTo>
                    <a:pt x="10" y="12"/>
                    <a:pt x="3" y="19"/>
                    <a:pt x="2" y="11"/>
                  </a:cubicBezTo>
                  <a:cubicBezTo>
                    <a:pt x="0" y="4"/>
                    <a:pt x="6" y="3"/>
                    <a:pt x="12" y="2"/>
                  </a:cubicBezTo>
                  <a:cubicBezTo>
                    <a:pt x="22" y="1"/>
                    <a:pt x="32" y="4"/>
                    <a:pt x="42" y="0"/>
                  </a:cubicBezTo>
                  <a:cubicBezTo>
                    <a:pt x="37" y="7"/>
                    <a:pt x="37" y="18"/>
                    <a:pt x="28" y="22"/>
                  </a:cubicBezTo>
                  <a:close/>
                </a:path>
              </a:pathLst>
            </a:custGeom>
            <a:solidFill>
              <a:srgbClr val="7EB6C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898"/>
            <p:cNvSpPr/>
            <p:nvPr/>
          </p:nvSpPr>
          <p:spPr bwMode="auto">
            <a:xfrm>
              <a:off x="391" y="3680"/>
              <a:ext cx="199" cy="36"/>
            </a:xfrm>
            <a:custGeom>
              <a:avLst/>
              <a:gdLst>
                <a:gd name="T0" fmla="*/ 0 w 177"/>
                <a:gd name="T1" fmla="*/ 17 h 32"/>
                <a:gd name="T2" fmla="*/ 4 w 177"/>
                <a:gd name="T3" fmla="*/ 5 h 32"/>
                <a:gd name="T4" fmla="*/ 9 w 177"/>
                <a:gd name="T5" fmla="*/ 0 h 32"/>
                <a:gd name="T6" fmla="*/ 54 w 177"/>
                <a:gd name="T7" fmla="*/ 10 h 32"/>
                <a:gd name="T8" fmla="*/ 68 w 177"/>
                <a:gd name="T9" fmla="*/ 2 h 32"/>
                <a:gd name="T10" fmla="*/ 78 w 177"/>
                <a:gd name="T11" fmla="*/ 11 h 32"/>
                <a:gd name="T12" fmla="*/ 125 w 177"/>
                <a:gd name="T13" fmla="*/ 12 h 32"/>
                <a:gd name="T14" fmla="*/ 156 w 177"/>
                <a:gd name="T15" fmla="*/ 8 h 32"/>
                <a:gd name="T16" fmla="*/ 173 w 177"/>
                <a:gd name="T17" fmla="*/ 8 h 32"/>
                <a:gd name="T18" fmla="*/ 175 w 177"/>
                <a:gd name="T19" fmla="*/ 17 h 32"/>
                <a:gd name="T20" fmla="*/ 169 w 177"/>
                <a:gd name="T21" fmla="*/ 19 h 32"/>
                <a:gd name="T22" fmla="*/ 140 w 177"/>
                <a:gd name="T23" fmla="*/ 25 h 32"/>
                <a:gd name="T24" fmla="*/ 108 w 177"/>
                <a:gd name="T25" fmla="*/ 29 h 32"/>
                <a:gd name="T26" fmla="*/ 80 w 177"/>
                <a:gd name="T27" fmla="*/ 32 h 32"/>
                <a:gd name="T28" fmla="*/ 0 w 177"/>
                <a:gd name="T29"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7" h="32">
                  <a:moveTo>
                    <a:pt x="0" y="17"/>
                  </a:moveTo>
                  <a:cubicBezTo>
                    <a:pt x="9" y="16"/>
                    <a:pt x="13" y="13"/>
                    <a:pt x="4" y="5"/>
                  </a:cubicBezTo>
                  <a:cubicBezTo>
                    <a:pt x="6" y="3"/>
                    <a:pt x="7" y="2"/>
                    <a:pt x="9" y="0"/>
                  </a:cubicBezTo>
                  <a:cubicBezTo>
                    <a:pt x="21" y="15"/>
                    <a:pt x="40" y="4"/>
                    <a:pt x="54" y="10"/>
                  </a:cubicBezTo>
                  <a:cubicBezTo>
                    <a:pt x="64" y="14"/>
                    <a:pt x="64" y="6"/>
                    <a:pt x="68" y="2"/>
                  </a:cubicBezTo>
                  <a:cubicBezTo>
                    <a:pt x="75" y="1"/>
                    <a:pt x="65" y="16"/>
                    <a:pt x="78" y="11"/>
                  </a:cubicBezTo>
                  <a:cubicBezTo>
                    <a:pt x="93" y="4"/>
                    <a:pt x="109" y="10"/>
                    <a:pt x="125" y="12"/>
                  </a:cubicBezTo>
                  <a:cubicBezTo>
                    <a:pt x="135" y="14"/>
                    <a:pt x="147" y="14"/>
                    <a:pt x="156" y="8"/>
                  </a:cubicBezTo>
                  <a:cubicBezTo>
                    <a:pt x="163" y="2"/>
                    <a:pt x="167" y="9"/>
                    <a:pt x="173" y="8"/>
                  </a:cubicBezTo>
                  <a:cubicBezTo>
                    <a:pt x="177" y="8"/>
                    <a:pt x="176" y="14"/>
                    <a:pt x="175" y="17"/>
                  </a:cubicBezTo>
                  <a:cubicBezTo>
                    <a:pt x="174" y="20"/>
                    <a:pt x="171" y="21"/>
                    <a:pt x="169" y="19"/>
                  </a:cubicBezTo>
                  <a:cubicBezTo>
                    <a:pt x="157" y="12"/>
                    <a:pt x="150" y="15"/>
                    <a:pt x="140" y="25"/>
                  </a:cubicBezTo>
                  <a:cubicBezTo>
                    <a:pt x="136" y="29"/>
                    <a:pt x="120" y="30"/>
                    <a:pt x="108" y="29"/>
                  </a:cubicBezTo>
                  <a:cubicBezTo>
                    <a:pt x="98" y="27"/>
                    <a:pt x="89" y="28"/>
                    <a:pt x="80" y="32"/>
                  </a:cubicBezTo>
                  <a:cubicBezTo>
                    <a:pt x="53" y="25"/>
                    <a:pt x="24" y="32"/>
                    <a:pt x="0" y="17"/>
                  </a:cubicBezTo>
                  <a:close/>
                </a:path>
              </a:pathLst>
            </a:custGeom>
            <a:solidFill>
              <a:srgbClr val="54A1B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899"/>
            <p:cNvSpPr/>
            <p:nvPr/>
          </p:nvSpPr>
          <p:spPr bwMode="auto">
            <a:xfrm>
              <a:off x="1393" y="4017"/>
              <a:ext cx="43" cy="15"/>
            </a:xfrm>
            <a:custGeom>
              <a:avLst/>
              <a:gdLst>
                <a:gd name="T0" fmla="*/ 0 w 39"/>
                <a:gd name="T1" fmla="*/ 10 h 14"/>
                <a:gd name="T2" fmla="*/ 36 w 39"/>
                <a:gd name="T3" fmla="*/ 4 h 14"/>
                <a:gd name="T4" fmla="*/ 39 w 39"/>
                <a:gd name="T5" fmla="*/ 9 h 14"/>
                <a:gd name="T6" fmla="*/ 34 w 39"/>
                <a:gd name="T7" fmla="*/ 13 h 14"/>
                <a:gd name="T8" fmla="*/ 0 w 39"/>
                <a:gd name="T9" fmla="*/ 10 h 14"/>
              </a:gdLst>
              <a:ahLst/>
              <a:cxnLst>
                <a:cxn ang="0">
                  <a:pos x="T0" y="T1"/>
                </a:cxn>
                <a:cxn ang="0">
                  <a:pos x="T2" y="T3"/>
                </a:cxn>
                <a:cxn ang="0">
                  <a:pos x="T4" y="T5"/>
                </a:cxn>
                <a:cxn ang="0">
                  <a:pos x="T6" y="T7"/>
                </a:cxn>
                <a:cxn ang="0">
                  <a:pos x="T8" y="T9"/>
                </a:cxn>
              </a:cxnLst>
              <a:rect l="0" t="0" r="r" b="b"/>
              <a:pathLst>
                <a:path w="39" h="14">
                  <a:moveTo>
                    <a:pt x="0" y="10"/>
                  </a:moveTo>
                  <a:cubicBezTo>
                    <a:pt x="12" y="0"/>
                    <a:pt x="25" y="14"/>
                    <a:pt x="36" y="4"/>
                  </a:cubicBezTo>
                  <a:cubicBezTo>
                    <a:pt x="37" y="6"/>
                    <a:pt x="39" y="7"/>
                    <a:pt x="39" y="9"/>
                  </a:cubicBezTo>
                  <a:cubicBezTo>
                    <a:pt x="39" y="12"/>
                    <a:pt x="37" y="12"/>
                    <a:pt x="34" y="13"/>
                  </a:cubicBezTo>
                  <a:cubicBezTo>
                    <a:pt x="22" y="14"/>
                    <a:pt x="12" y="8"/>
                    <a:pt x="0" y="10"/>
                  </a:cubicBezTo>
                  <a:close/>
                </a:path>
              </a:pathLst>
            </a:custGeom>
            <a:solidFill>
              <a:srgbClr val="4090A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900"/>
            <p:cNvSpPr/>
            <p:nvPr/>
          </p:nvSpPr>
          <p:spPr bwMode="auto">
            <a:xfrm>
              <a:off x="1966" y="4019"/>
              <a:ext cx="15" cy="12"/>
            </a:xfrm>
            <a:custGeom>
              <a:avLst/>
              <a:gdLst>
                <a:gd name="T0" fmla="*/ 7 w 14"/>
                <a:gd name="T1" fmla="*/ 11 h 11"/>
                <a:gd name="T2" fmla="*/ 1 w 14"/>
                <a:gd name="T3" fmla="*/ 5 h 11"/>
                <a:gd name="T4" fmla="*/ 8 w 14"/>
                <a:gd name="T5" fmla="*/ 1 h 11"/>
                <a:gd name="T6" fmla="*/ 13 w 14"/>
                <a:gd name="T7" fmla="*/ 5 h 11"/>
                <a:gd name="T8" fmla="*/ 7 w 14"/>
                <a:gd name="T9" fmla="*/ 11 h 11"/>
              </a:gdLst>
              <a:ahLst/>
              <a:cxnLst>
                <a:cxn ang="0">
                  <a:pos x="T0" y="T1"/>
                </a:cxn>
                <a:cxn ang="0">
                  <a:pos x="T2" y="T3"/>
                </a:cxn>
                <a:cxn ang="0">
                  <a:pos x="T4" y="T5"/>
                </a:cxn>
                <a:cxn ang="0">
                  <a:pos x="T6" y="T7"/>
                </a:cxn>
                <a:cxn ang="0">
                  <a:pos x="T8" y="T9"/>
                </a:cxn>
              </a:cxnLst>
              <a:rect l="0" t="0" r="r" b="b"/>
              <a:pathLst>
                <a:path w="14" h="11">
                  <a:moveTo>
                    <a:pt x="7" y="11"/>
                  </a:moveTo>
                  <a:cubicBezTo>
                    <a:pt x="4" y="11"/>
                    <a:pt x="0" y="10"/>
                    <a:pt x="1" y="5"/>
                  </a:cubicBezTo>
                  <a:cubicBezTo>
                    <a:pt x="1" y="2"/>
                    <a:pt x="4" y="0"/>
                    <a:pt x="8" y="1"/>
                  </a:cubicBezTo>
                  <a:cubicBezTo>
                    <a:pt x="10" y="1"/>
                    <a:pt x="13" y="3"/>
                    <a:pt x="13" y="5"/>
                  </a:cubicBezTo>
                  <a:cubicBezTo>
                    <a:pt x="14" y="10"/>
                    <a:pt x="11" y="11"/>
                    <a:pt x="7" y="11"/>
                  </a:cubicBezTo>
                  <a:close/>
                </a:path>
              </a:pathLst>
            </a:custGeom>
            <a:solidFill>
              <a:srgbClr val="3F9A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901"/>
            <p:cNvSpPr/>
            <p:nvPr/>
          </p:nvSpPr>
          <p:spPr bwMode="auto">
            <a:xfrm>
              <a:off x="568" y="3989"/>
              <a:ext cx="41" cy="28"/>
            </a:xfrm>
            <a:custGeom>
              <a:avLst/>
              <a:gdLst>
                <a:gd name="T0" fmla="*/ 37 w 37"/>
                <a:gd name="T1" fmla="*/ 14 h 25"/>
                <a:gd name="T2" fmla="*/ 0 w 37"/>
                <a:gd name="T3" fmla="*/ 9 h 25"/>
                <a:gd name="T4" fmla="*/ 37 w 37"/>
                <a:gd name="T5" fmla="*/ 14 h 25"/>
              </a:gdLst>
              <a:ahLst/>
              <a:cxnLst>
                <a:cxn ang="0">
                  <a:pos x="T0" y="T1"/>
                </a:cxn>
                <a:cxn ang="0">
                  <a:pos x="T2" y="T3"/>
                </a:cxn>
                <a:cxn ang="0">
                  <a:pos x="T4" y="T5"/>
                </a:cxn>
              </a:cxnLst>
              <a:rect l="0" t="0" r="r" b="b"/>
              <a:pathLst>
                <a:path w="37" h="25">
                  <a:moveTo>
                    <a:pt x="37" y="14"/>
                  </a:moveTo>
                  <a:cubicBezTo>
                    <a:pt x="24" y="21"/>
                    <a:pt x="11" y="25"/>
                    <a:pt x="0" y="9"/>
                  </a:cubicBezTo>
                  <a:cubicBezTo>
                    <a:pt x="14" y="0"/>
                    <a:pt x="25" y="15"/>
                    <a:pt x="37" y="14"/>
                  </a:cubicBezTo>
                  <a:close/>
                </a:path>
              </a:pathLst>
            </a:custGeom>
            <a:solidFill>
              <a:srgbClr val="52A1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902"/>
            <p:cNvSpPr/>
            <p:nvPr/>
          </p:nvSpPr>
          <p:spPr bwMode="auto">
            <a:xfrm>
              <a:off x="959" y="3181"/>
              <a:ext cx="42" cy="128"/>
            </a:xfrm>
            <a:custGeom>
              <a:avLst/>
              <a:gdLst>
                <a:gd name="T0" fmla="*/ 14 w 38"/>
                <a:gd name="T1" fmla="*/ 114 h 114"/>
                <a:gd name="T2" fmla="*/ 4 w 38"/>
                <a:gd name="T3" fmla="*/ 57 h 114"/>
                <a:gd name="T4" fmla="*/ 0 w 38"/>
                <a:gd name="T5" fmla="*/ 0 h 114"/>
                <a:gd name="T6" fmla="*/ 38 w 38"/>
                <a:gd name="T7" fmla="*/ 101 h 114"/>
                <a:gd name="T8" fmla="*/ 14 w 38"/>
                <a:gd name="T9" fmla="*/ 114 h 114"/>
              </a:gdLst>
              <a:ahLst/>
              <a:cxnLst>
                <a:cxn ang="0">
                  <a:pos x="T0" y="T1"/>
                </a:cxn>
                <a:cxn ang="0">
                  <a:pos x="T2" y="T3"/>
                </a:cxn>
                <a:cxn ang="0">
                  <a:pos x="T4" y="T5"/>
                </a:cxn>
                <a:cxn ang="0">
                  <a:pos x="T6" y="T7"/>
                </a:cxn>
                <a:cxn ang="0">
                  <a:pos x="T8" y="T9"/>
                </a:cxn>
              </a:cxnLst>
              <a:rect l="0" t="0" r="r" b="b"/>
              <a:pathLst>
                <a:path w="38" h="114">
                  <a:moveTo>
                    <a:pt x="14" y="114"/>
                  </a:moveTo>
                  <a:cubicBezTo>
                    <a:pt x="11" y="95"/>
                    <a:pt x="7" y="76"/>
                    <a:pt x="4" y="57"/>
                  </a:cubicBezTo>
                  <a:cubicBezTo>
                    <a:pt x="1" y="39"/>
                    <a:pt x="0" y="20"/>
                    <a:pt x="0" y="0"/>
                  </a:cubicBezTo>
                  <a:cubicBezTo>
                    <a:pt x="12" y="34"/>
                    <a:pt x="25" y="67"/>
                    <a:pt x="38" y="101"/>
                  </a:cubicBezTo>
                  <a:cubicBezTo>
                    <a:pt x="31" y="107"/>
                    <a:pt x="21" y="108"/>
                    <a:pt x="14" y="114"/>
                  </a:cubicBezTo>
                  <a:close/>
                </a:path>
              </a:pathLst>
            </a:custGeom>
            <a:solidFill>
              <a:srgbClr val="B6CFD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903"/>
            <p:cNvSpPr/>
            <p:nvPr/>
          </p:nvSpPr>
          <p:spPr bwMode="auto">
            <a:xfrm>
              <a:off x="974" y="3288"/>
              <a:ext cx="42" cy="66"/>
            </a:xfrm>
            <a:custGeom>
              <a:avLst/>
              <a:gdLst>
                <a:gd name="T0" fmla="*/ 0 w 37"/>
                <a:gd name="T1" fmla="*/ 19 h 59"/>
                <a:gd name="T2" fmla="*/ 24 w 37"/>
                <a:gd name="T3" fmla="*/ 6 h 59"/>
                <a:gd name="T4" fmla="*/ 37 w 37"/>
                <a:gd name="T5" fmla="*/ 38 h 59"/>
                <a:gd name="T6" fmla="*/ 29 w 37"/>
                <a:gd name="T7" fmla="*/ 50 h 59"/>
                <a:gd name="T8" fmla="*/ 8 w 37"/>
                <a:gd name="T9" fmla="*/ 59 h 59"/>
                <a:gd name="T10" fmla="*/ 0 w 37"/>
                <a:gd name="T11" fmla="*/ 19 h 59"/>
              </a:gdLst>
              <a:ahLst/>
              <a:cxnLst>
                <a:cxn ang="0">
                  <a:pos x="T0" y="T1"/>
                </a:cxn>
                <a:cxn ang="0">
                  <a:pos x="T2" y="T3"/>
                </a:cxn>
                <a:cxn ang="0">
                  <a:pos x="T4" y="T5"/>
                </a:cxn>
                <a:cxn ang="0">
                  <a:pos x="T6" y="T7"/>
                </a:cxn>
                <a:cxn ang="0">
                  <a:pos x="T8" y="T9"/>
                </a:cxn>
                <a:cxn ang="0">
                  <a:pos x="T10" y="T11"/>
                </a:cxn>
              </a:cxnLst>
              <a:rect l="0" t="0" r="r" b="b"/>
              <a:pathLst>
                <a:path w="37" h="59">
                  <a:moveTo>
                    <a:pt x="0" y="19"/>
                  </a:moveTo>
                  <a:cubicBezTo>
                    <a:pt x="1" y="0"/>
                    <a:pt x="15" y="7"/>
                    <a:pt x="24" y="6"/>
                  </a:cubicBezTo>
                  <a:cubicBezTo>
                    <a:pt x="29" y="17"/>
                    <a:pt x="33" y="28"/>
                    <a:pt x="37" y="38"/>
                  </a:cubicBezTo>
                  <a:cubicBezTo>
                    <a:pt x="37" y="44"/>
                    <a:pt x="37" y="51"/>
                    <a:pt x="29" y="50"/>
                  </a:cubicBezTo>
                  <a:cubicBezTo>
                    <a:pt x="20" y="49"/>
                    <a:pt x="14" y="55"/>
                    <a:pt x="8" y="59"/>
                  </a:cubicBezTo>
                  <a:cubicBezTo>
                    <a:pt x="5" y="45"/>
                    <a:pt x="3" y="32"/>
                    <a:pt x="0" y="19"/>
                  </a:cubicBezTo>
                  <a:close/>
                </a:path>
              </a:pathLst>
            </a:custGeom>
            <a:solidFill>
              <a:srgbClr val="E3E9E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904"/>
            <p:cNvSpPr/>
            <p:nvPr/>
          </p:nvSpPr>
          <p:spPr bwMode="auto">
            <a:xfrm>
              <a:off x="1722" y="3868"/>
              <a:ext cx="18" cy="19"/>
            </a:xfrm>
            <a:custGeom>
              <a:avLst/>
              <a:gdLst>
                <a:gd name="T0" fmla="*/ 16 w 16"/>
                <a:gd name="T1" fmla="*/ 9 h 17"/>
                <a:gd name="T2" fmla="*/ 9 w 16"/>
                <a:gd name="T3" fmla="*/ 16 h 17"/>
                <a:gd name="T4" fmla="*/ 1 w 16"/>
                <a:gd name="T5" fmla="*/ 9 h 17"/>
                <a:gd name="T6" fmla="*/ 5 w 16"/>
                <a:gd name="T7" fmla="*/ 2 h 17"/>
                <a:gd name="T8" fmla="*/ 9 w 16"/>
                <a:gd name="T9" fmla="*/ 8 h 17"/>
                <a:gd name="T10" fmla="*/ 16 w 16"/>
                <a:gd name="T11" fmla="*/ 9 h 17"/>
              </a:gdLst>
              <a:ahLst/>
              <a:cxnLst>
                <a:cxn ang="0">
                  <a:pos x="T0" y="T1"/>
                </a:cxn>
                <a:cxn ang="0">
                  <a:pos x="T2" y="T3"/>
                </a:cxn>
                <a:cxn ang="0">
                  <a:pos x="T4" y="T5"/>
                </a:cxn>
                <a:cxn ang="0">
                  <a:pos x="T6" y="T7"/>
                </a:cxn>
                <a:cxn ang="0">
                  <a:pos x="T8" y="T9"/>
                </a:cxn>
                <a:cxn ang="0">
                  <a:pos x="T10" y="T11"/>
                </a:cxn>
              </a:cxnLst>
              <a:rect l="0" t="0" r="r" b="b"/>
              <a:pathLst>
                <a:path w="16" h="17">
                  <a:moveTo>
                    <a:pt x="16" y="9"/>
                  </a:moveTo>
                  <a:cubicBezTo>
                    <a:pt x="16" y="13"/>
                    <a:pt x="14" y="17"/>
                    <a:pt x="9" y="16"/>
                  </a:cubicBezTo>
                  <a:cubicBezTo>
                    <a:pt x="5" y="16"/>
                    <a:pt x="2" y="13"/>
                    <a:pt x="1" y="9"/>
                  </a:cubicBezTo>
                  <a:cubicBezTo>
                    <a:pt x="0" y="6"/>
                    <a:pt x="1" y="3"/>
                    <a:pt x="5" y="2"/>
                  </a:cubicBezTo>
                  <a:cubicBezTo>
                    <a:pt x="10" y="0"/>
                    <a:pt x="9" y="4"/>
                    <a:pt x="9" y="8"/>
                  </a:cubicBezTo>
                  <a:cubicBezTo>
                    <a:pt x="10" y="14"/>
                    <a:pt x="14" y="9"/>
                    <a:pt x="16" y="9"/>
                  </a:cubicBezTo>
                  <a:close/>
                </a:path>
              </a:pathLst>
            </a:custGeom>
            <a:solidFill>
              <a:srgbClr val="539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905"/>
            <p:cNvSpPr/>
            <p:nvPr/>
          </p:nvSpPr>
          <p:spPr bwMode="auto">
            <a:xfrm>
              <a:off x="845" y="3528"/>
              <a:ext cx="45" cy="20"/>
            </a:xfrm>
            <a:custGeom>
              <a:avLst/>
              <a:gdLst>
                <a:gd name="T0" fmla="*/ 40 w 40"/>
                <a:gd name="T1" fmla="*/ 12 h 18"/>
                <a:gd name="T2" fmla="*/ 0 w 40"/>
                <a:gd name="T3" fmla="*/ 8 h 18"/>
                <a:gd name="T4" fmla="*/ 20 w 40"/>
                <a:gd name="T5" fmla="*/ 4 h 18"/>
                <a:gd name="T6" fmla="*/ 40 w 40"/>
                <a:gd name="T7" fmla="*/ 12 h 18"/>
              </a:gdLst>
              <a:ahLst/>
              <a:cxnLst>
                <a:cxn ang="0">
                  <a:pos x="T0" y="T1"/>
                </a:cxn>
                <a:cxn ang="0">
                  <a:pos x="T2" y="T3"/>
                </a:cxn>
                <a:cxn ang="0">
                  <a:pos x="T4" y="T5"/>
                </a:cxn>
                <a:cxn ang="0">
                  <a:pos x="T6" y="T7"/>
                </a:cxn>
              </a:cxnLst>
              <a:rect l="0" t="0" r="r" b="b"/>
              <a:pathLst>
                <a:path w="40" h="18">
                  <a:moveTo>
                    <a:pt x="40" y="12"/>
                  </a:moveTo>
                  <a:cubicBezTo>
                    <a:pt x="24" y="18"/>
                    <a:pt x="24" y="18"/>
                    <a:pt x="0" y="8"/>
                  </a:cubicBezTo>
                  <a:cubicBezTo>
                    <a:pt x="7" y="3"/>
                    <a:pt x="13" y="0"/>
                    <a:pt x="20" y="4"/>
                  </a:cubicBezTo>
                  <a:cubicBezTo>
                    <a:pt x="25" y="12"/>
                    <a:pt x="35" y="4"/>
                    <a:pt x="40" y="12"/>
                  </a:cubicBezTo>
                  <a:close/>
                </a:path>
              </a:pathLst>
            </a:custGeom>
            <a:solidFill>
              <a:srgbClr val="529E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906"/>
            <p:cNvSpPr/>
            <p:nvPr/>
          </p:nvSpPr>
          <p:spPr bwMode="auto">
            <a:xfrm>
              <a:off x="495" y="3518"/>
              <a:ext cx="34" cy="23"/>
            </a:xfrm>
            <a:custGeom>
              <a:avLst/>
              <a:gdLst>
                <a:gd name="T0" fmla="*/ 0 w 31"/>
                <a:gd name="T1" fmla="*/ 17 h 21"/>
                <a:gd name="T2" fmla="*/ 25 w 31"/>
                <a:gd name="T3" fmla="*/ 4 h 21"/>
                <a:gd name="T4" fmla="*/ 29 w 31"/>
                <a:gd name="T5" fmla="*/ 11 h 21"/>
                <a:gd name="T6" fmla="*/ 0 w 31"/>
                <a:gd name="T7" fmla="*/ 17 h 21"/>
              </a:gdLst>
              <a:ahLst/>
              <a:cxnLst>
                <a:cxn ang="0">
                  <a:pos x="T0" y="T1"/>
                </a:cxn>
                <a:cxn ang="0">
                  <a:pos x="T2" y="T3"/>
                </a:cxn>
                <a:cxn ang="0">
                  <a:pos x="T4" y="T5"/>
                </a:cxn>
                <a:cxn ang="0">
                  <a:pos x="T6" y="T7"/>
                </a:cxn>
              </a:cxnLst>
              <a:rect l="0" t="0" r="r" b="b"/>
              <a:pathLst>
                <a:path w="31" h="21">
                  <a:moveTo>
                    <a:pt x="0" y="17"/>
                  </a:moveTo>
                  <a:cubicBezTo>
                    <a:pt x="5" y="6"/>
                    <a:pt x="13" y="0"/>
                    <a:pt x="25" y="4"/>
                  </a:cubicBezTo>
                  <a:cubicBezTo>
                    <a:pt x="29" y="5"/>
                    <a:pt x="31" y="10"/>
                    <a:pt x="29" y="11"/>
                  </a:cubicBezTo>
                  <a:cubicBezTo>
                    <a:pt x="21" y="18"/>
                    <a:pt x="11" y="21"/>
                    <a:pt x="0" y="17"/>
                  </a:cubicBezTo>
                  <a:close/>
                </a:path>
              </a:pathLst>
            </a:custGeom>
            <a:solidFill>
              <a:srgbClr val="83BB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907"/>
            <p:cNvSpPr/>
            <p:nvPr/>
          </p:nvSpPr>
          <p:spPr bwMode="auto">
            <a:xfrm>
              <a:off x="990" y="848"/>
              <a:ext cx="65" cy="104"/>
            </a:xfrm>
            <a:custGeom>
              <a:avLst/>
              <a:gdLst>
                <a:gd name="T0" fmla="*/ 0 w 58"/>
                <a:gd name="T1" fmla="*/ 0 h 93"/>
                <a:gd name="T2" fmla="*/ 55 w 58"/>
                <a:gd name="T3" fmla="*/ 81 h 93"/>
                <a:gd name="T4" fmla="*/ 53 w 58"/>
                <a:gd name="T5" fmla="*/ 91 h 93"/>
                <a:gd name="T6" fmla="*/ 46 w 58"/>
                <a:gd name="T7" fmla="*/ 86 h 93"/>
                <a:gd name="T8" fmla="*/ 0 w 58"/>
                <a:gd name="T9" fmla="*/ 0 h 93"/>
              </a:gdLst>
              <a:ahLst/>
              <a:cxnLst>
                <a:cxn ang="0">
                  <a:pos x="T0" y="T1"/>
                </a:cxn>
                <a:cxn ang="0">
                  <a:pos x="T2" y="T3"/>
                </a:cxn>
                <a:cxn ang="0">
                  <a:pos x="T4" y="T5"/>
                </a:cxn>
                <a:cxn ang="0">
                  <a:pos x="T6" y="T7"/>
                </a:cxn>
                <a:cxn ang="0">
                  <a:pos x="T8" y="T9"/>
                </a:cxn>
              </a:cxnLst>
              <a:rect l="0" t="0" r="r" b="b"/>
              <a:pathLst>
                <a:path w="58" h="93">
                  <a:moveTo>
                    <a:pt x="0" y="0"/>
                  </a:moveTo>
                  <a:cubicBezTo>
                    <a:pt x="25" y="23"/>
                    <a:pt x="37" y="54"/>
                    <a:pt x="55" y="81"/>
                  </a:cubicBezTo>
                  <a:cubicBezTo>
                    <a:pt x="58" y="85"/>
                    <a:pt x="56" y="89"/>
                    <a:pt x="53" y="91"/>
                  </a:cubicBezTo>
                  <a:cubicBezTo>
                    <a:pt x="49" y="93"/>
                    <a:pt x="48" y="89"/>
                    <a:pt x="46" y="86"/>
                  </a:cubicBezTo>
                  <a:cubicBezTo>
                    <a:pt x="31" y="57"/>
                    <a:pt x="16" y="28"/>
                    <a:pt x="0" y="0"/>
                  </a:cubicBezTo>
                  <a:close/>
                </a:path>
              </a:pathLst>
            </a:custGeom>
            <a:solidFill>
              <a:srgbClr val="E8D4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908"/>
            <p:cNvSpPr/>
            <p:nvPr/>
          </p:nvSpPr>
          <p:spPr bwMode="auto">
            <a:xfrm>
              <a:off x="1013" y="944"/>
              <a:ext cx="31" cy="32"/>
            </a:xfrm>
            <a:custGeom>
              <a:avLst/>
              <a:gdLst>
                <a:gd name="T0" fmla="*/ 16 w 28"/>
                <a:gd name="T1" fmla="*/ 28 h 28"/>
                <a:gd name="T2" fmla="*/ 0 w 28"/>
                <a:gd name="T3" fmla="*/ 0 h 28"/>
                <a:gd name="T4" fmla="*/ 16 w 28"/>
                <a:gd name="T5" fmla="*/ 28 h 28"/>
              </a:gdLst>
              <a:ahLst/>
              <a:cxnLst>
                <a:cxn ang="0">
                  <a:pos x="T0" y="T1"/>
                </a:cxn>
                <a:cxn ang="0">
                  <a:pos x="T2" y="T3"/>
                </a:cxn>
                <a:cxn ang="0">
                  <a:pos x="T4" y="T5"/>
                </a:cxn>
              </a:cxnLst>
              <a:rect l="0" t="0" r="r" b="b"/>
              <a:pathLst>
                <a:path w="28" h="28">
                  <a:moveTo>
                    <a:pt x="16" y="28"/>
                  </a:moveTo>
                  <a:cubicBezTo>
                    <a:pt x="10" y="18"/>
                    <a:pt x="5" y="9"/>
                    <a:pt x="0" y="0"/>
                  </a:cubicBezTo>
                  <a:cubicBezTo>
                    <a:pt x="27" y="8"/>
                    <a:pt x="28" y="11"/>
                    <a:pt x="16" y="28"/>
                  </a:cubicBezTo>
                  <a:close/>
                </a:path>
              </a:pathLst>
            </a:custGeom>
            <a:solidFill>
              <a:srgbClr val="DFC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909"/>
            <p:cNvSpPr/>
            <p:nvPr/>
          </p:nvSpPr>
          <p:spPr bwMode="auto">
            <a:xfrm>
              <a:off x="989" y="882"/>
              <a:ext cx="40" cy="54"/>
            </a:xfrm>
            <a:custGeom>
              <a:avLst/>
              <a:gdLst>
                <a:gd name="T0" fmla="*/ 4 w 36"/>
                <a:gd name="T1" fmla="*/ 0 h 48"/>
                <a:gd name="T2" fmla="*/ 36 w 36"/>
                <a:gd name="T3" fmla="*/ 48 h 48"/>
                <a:gd name="T4" fmla="*/ 0 w 36"/>
                <a:gd name="T5" fmla="*/ 2 h 48"/>
                <a:gd name="T6" fmla="*/ 4 w 36"/>
                <a:gd name="T7" fmla="*/ 0 h 48"/>
              </a:gdLst>
              <a:ahLst/>
              <a:cxnLst>
                <a:cxn ang="0">
                  <a:pos x="T0" y="T1"/>
                </a:cxn>
                <a:cxn ang="0">
                  <a:pos x="T2" y="T3"/>
                </a:cxn>
                <a:cxn ang="0">
                  <a:pos x="T4" y="T5"/>
                </a:cxn>
                <a:cxn ang="0">
                  <a:pos x="T6" y="T7"/>
                </a:cxn>
              </a:cxnLst>
              <a:rect l="0" t="0" r="r" b="b"/>
              <a:pathLst>
                <a:path w="36" h="48">
                  <a:moveTo>
                    <a:pt x="4" y="0"/>
                  </a:moveTo>
                  <a:cubicBezTo>
                    <a:pt x="14" y="16"/>
                    <a:pt x="25" y="32"/>
                    <a:pt x="36" y="48"/>
                  </a:cubicBezTo>
                  <a:cubicBezTo>
                    <a:pt x="20" y="36"/>
                    <a:pt x="11" y="19"/>
                    <a:pt x="0" y="2"/>
                  </a:cubicBezTo>
                  <a:cubicBezTo>
                    <a:pt x="1" y="2"/>
                    <a:pt x="2" y="1"/>
                    <a:pt x="4" y="0"/>
                  </a:cubicBezTo>
                  <a:close/>
                </a:path>
              </a:pathLst>
            </a:custGeom>
            <a:solidFill>
              <a:srgbClr val="CDBCA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910"/>
            <p:cNvSpPr/>
            <p:nvPr/>
          </p:nvSpPr>
          <p:spPr bwMode="auto">
            <a:xfrm>
              <a:off x="1273" y="1085"/>
              <a:ext cx="53" cy="91"/>
            </a:xfrm>
            <a:custGeom>
              <a:avLst/>
              <a:gdLst>
                <a:gd name="T0" fmla="*/ 35 w 47"/>
                <a:gd name="T1" fmla="*/ 80 h 81"/>
                <a:gd name="T2" fmla="*/ 31 w 47"/>
                <a:gd name="T3" fmla="*/ 79 h 81"/>
                <a:gd name="T4" fmla="*/ 15 w 47"/>
                <a:gd name="T5" fmla="*/ 0 h 81"/>
                <a:gd name="T6" fmla="*/ 16 w 47"/>
                <a:gd name="T7" fmla="*/ 17 h 81"/>
                <a:gd name="T8" fmla="*/ 21 w 47"/>
                <a:gd name="T9" fmla="*/ 55 h 81"/>
                <a:gd name="T10" fmla="*/ 37 w 47"/>
                <a:gd name="T11" fmla="*/ 63 h 81"/>
                <a:gd name="T12" fmla="*/ 43 w 47"/>
                <a:gd name="T13" fmla="*/ 71 h 81"/>
                <a:gd name="T14" fmla="*/ 47 w 47"/>
                <a:gd name="T15" fmla="*/ 75 h 81"/>
                <a:gd name="T16" fmla="*/ 35 w 47"/>
                <a:gd name="T17" fmla="*/ 8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81">
                  <a:moveTo>
                    <a:pt x="35" y="80"/>
                  </a:moveTo>
                  <a:cubicBezTo>
                    <a:pt x="34" y="80"/>
                    <a:pt x="32" y="79"/>
                    <a:pt x="31" y="79"/>
                  </a:cubicBezTo>
                  <a:cubicBezTo>
                    <a:pt x="4" y="58"/>
                    <a:pt x="0" y="37"/>
                    <a:pt x="15" y="0"/>
                  </a:cubicBezTo>
                  <a:cubicBezTo>
                    <a:pt x="25" y="5"/>
                    <a:pt x="18" y="11"/>
                    <a:pt x="16" y="17"/>
                  </a:cubicBezTo>
                  <a:cubicBezTo>
                    <a:pt x="13" y="30"/>
                    <a:pt x="16" y="43"/>
                    <a:pt x="21" y="55"/>
                  </a:cubicBezTo>
                  <a:cubicBezTo>
                    <a:pt x="24" y="64"/>
                    <a:pt x="24" y="63"/>
                    <a:pt x="37" y="63"/>
                  </a:cubicBezTo>
                  <a:cubicBezTo>
                    <a:pt x="40" y="63"/>
                    <a:pt x="36" y="72"/>
                    <a:pt x="43" y="71"/>
                  </a:cubicBezTo>
                  <a:cubicBezTo>
                    <a:pt x="45" y="71"/>
                    <a:pt x="47" y="72"/>
                    <a:pt x="47" y="75"/>
                  </a:cubicBezTo>
                  <a:cubicBezTo>
                    <a:pt x="44" y="79"/>
                    <a:pt x="40" y="81"/>
                    <a:pt x="35" y="80"/>
                  </a:cubicBezTo>
                  <a:close/>
                </a:path>
              </a:pathLst>
            </a:custGeom>
            <a:solidFill>
              <a:srgbClr val="3021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911"/>
            <p:cNvSpPr/>
            <p:nvPr/>
          </p:nvSpPr>
          <p:spPr bwMode="auto">
            <a:xfrm>
              <a:off x="1331" y="1096"/>
              <a:ext cx="36" cy="71"/>
            </a:xfrm>
            <a:custGeom>
              <a:avLst/>
              <a:gdLst>
                <a:gd name="T0" fmla="*/ 12 w 32"/>
                <a:gd name="T1" fmla="*/ 57 h 63"/>
                <a:gd name="T2" fmla="*/ 8 w 32"/>
                <a:gd name="T3" fmla="*/ 60 h 63"/>
                <a:gd name="T4" fmla="*/ 0 w 32"/>
                <a:gd name="T5" fmla="*/ 57 h 63"/>
                <a:gd name="T6" fmla="*/ 4 w 32"/>
                <a:gd name="T7" fmla="*/ 53 h 63"/>
                <a:gd name="T8" fmla="*/ 17 w 32"/>
                <a:gd name="T9" fmla="*/ 30 h 63"/>
                <a:gd name="T10" fmla="*/ 29 w 32"/>
                <a:gd name="T11" fmla="*/ 0 h 63"/>
                <a:gd name="T12" fmla="*/ 12 w 32"/>
                <a:gd name="T13" fmla="*/ 57 h 63"/>
              </a:gdLst>
              <a:ahLst/>
              <a:cxnLst>
                <a:cxn ang="0">
                  <a:pos x="T0" y="T1"/>
                </a:cxn>
                <a:cxn ang="0">
                  <a:pos x="T2" y="T3"/>
                </a:cxn>
                <a:cxn ang="0">
                  <a:pos x="T4" y="T5"/>
                </a:cxn>
                <a:cxn ang="0">
                  <a:pos x="T6" y="T7"/>
                </a:cxn>
                <a:cxn ang="0">
                  <a:pos x="T8" y="T9"/>
                </a:cxn>
                <a:cxn ang="0">
                  <a:pos x="T10" y="T11"/>
                </a:cxn>
                <a:cxn ang="0">
                  <a:pos x="T12" y="T13"/>
                </a:cxn>
              </a:cxnLst>
              <a:rect l="0" t="0" r="r" b="b"/>
              <a:pathLst>
                <a:path w="32" h="63">
                  <a:moveTo>
                    <a:pt x="12" y="57"/>
                  </a:moveTo>
                  <a:cubicBezTo>
                    <a:pt x="10" y="58"/>
                    <a:pt x="9" y="59"/>
                    <a:pt x="8" y="60"/>
                  </a:cubicBezTo>
                  <a:cubicBezTo>
                    <a:pt x="4" y="61"/>
                    <a:pt x="0" y="63"/>
                    <a:pt x="0" y="57"/>
                  </a:cubicBezTo>
                  <a:cubicBezTo>
                    <a:pt x="1" y="56"/>
                    <a:pt x="3" y="55"/>
                    <a:pt x="4" y="53"/>
                  </a:cubicBezTo>
                  <a:cubicBezTo>
                    <a:pt x="13" y="48"/>
                    <a:pt x="15" y="39"/>
                    <a:pt x="17" y="30"/>
                  </a:cubicBezTo>
                  <a:cubicBezTo>
                    <a:pt x="19" y="19"/>
                    <a:pt x="18" y="7"/>
                    <a:pt x="29" y="0"/>
                  </a:cubicBezTo>
                  <a:cubicBezTo>
                    <a:pt x="24" y="19"/>
                    <a:pt x="32" y="42"/>
                    <a:pt x="12" y="57"/>
                  </a:cubicBezTo>
                  <a:close/>
                </a:path>
              </a:pathLst>
            </a:custGeom>
            <a:solidFill>
              <a:srgbClr val="312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912"/>
            <p:cNvSpPr/>
            <p:nvPr/>
          </p:nvSpPr>
          <p:spPr bwMode="auto">
            <a:xfrm>
              <a:off x="1094" y="857"/>
              <a:ext cx="32" cy="43"/>
            </a:xfrm>
            <a:custGeom>
              <a:avLst/>
              <a:gdLst>
                <a:gd name="T0" fmla="*/ 19 w 29"/>
                <a:gd name="T1" fmla="*/ 14 h 39"/>
                <a:gd name="T2" fmla="*/ 23 w 29"/>
                <a:gd name="T3" fmla="*/ 39 h 39"/>
                <a:gd name="T4" fmla="*/ 0 w 29"/>
                <a:gd name="T5" fmla="*/ 1 h 39"/>
                <a:gd name="T6" fmla="*/ 1 w 29"/>
                <a:gd name="T7" fmla="*/ 0 h 39"/>
                <a:gd name="T8" fmla="*/ 19 w 29"/>
                <a:gd name="T9" fmla="*/ 14 h 39"/>
                <a:gd name="T10" fmla="*/ 19 w 29"/>
                <a:gd name="T11" fmla="*/ 14 h 39"/>
              </a:gdLst>
              <a:ahLst/>
              <a:cxnLst>
                <a:cxn ang="0">
                  <a:pos x="T0" y="T1"/>
                </a:cxn>
                <a:cxn ang="0">
                  <a:pos x="T2" y="T3"/>
                </a:cxn>
                <a:cxn ang="0">
                  <a:pos x="T4" y="T5"/>
                </a:cxn>
                <a:cxn ang="0">
                  <a:pos x="T6" y="T7"/>
                </a:cxn>
                <a:cxn ang="0">
                  <a:pos x="T8" y="T9"/>
                </a:cxn>
                <a:cxn ang="0">
                  <a:pos x="T10" y="T11"/>
                </a:cxn>
              </a:cxnLst>
              <a:rect l="0" t="0" r="r" b="b"/>
              <a:pathLst>
                <a:path w="29" h="39">
                  <a:moveTo>
                    <a:pt x="19" y="14"/>
                  </a:moveTo>
                  <a:cubicBezTo>
                    <a:pt x="16" y="23"/>
                    <a:pt x="29" y="28"/>
                    <a:pt x="23" y="39"/>
                  </a:cubicBezTo>
                  <a:cubicBezTo>
                    <a:pt x="15" y="26"/>
                    <a:pt x="7" y="13"/>
                    <a:pt x="0" y="1"/>
                  </a:cubicBezTo>
                  <a:cubicBezTo>
                    <a:pt x="0" y="1"/>
                    <a:pt x="1" y="0"/>
                    <a:pt x="1" y="0"/>
                  </a:cubicBezTo>
                  <a:cubicBezTo>
                    <a:pt x="7" y="4"/>
                    <a:pt x="13" y="9"/>
                    <a:pt x="19" y="14"/>
                  </a:cubicBezTo>
                  <a:cubicBezTo>
                    <a:pt x="19" y="14"/>
                    <a:pt x="19" y="14"/>
                    <a:pt x="19" y="14"/>
                  </a:cubicBezTo>
                  <a:close/>
                </a:path>
              </a:pathLst>
            </a:custGeom>
            <a:solidFill>
              <a:srgbClr val="EBDDC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913"/>
            <p:cNvSpPr/>
            <p:nvPr/>
          </p:nvSpPr>
          <p:spPr bwMode="auto">
            <a:xfrm>
              <a:off x="1308" y="1169"/>
              <a:ext cx="24" cy="21"/>
            </a:xfrm>
            <a:custGeom>
              <a:avLst/>
              <a:gdLst>
                <a:gd name="T0" fmla="*/ 4 w 21"/>
                <a:gd name="T1" fmla="*/ 5 h 19"/>
                <a:gd name="T2" fmla="*/ 16 w 21"/>
                <a:gd name="T3" fmla="*/ 0 h 19"/>
                <a:gd name="T4" fmla="*/ 11 w 21"/>
                <a:gd name="T5" fmla="*/ 17 h 19"/>
                <a:gd name="T6" fmla="*/ 4 w 21"/>
                <a:gd name="T7" fmla="*/ 5 h 19"/>
              </a:gdLst>
              <a:ahLst/>
              <a:cxnLst>
                <a:cxn ang="0">
                  <a:pos x="T0" y="T1"/>
                </a:cxn>
                <a:cxn ang="0">
                  <a:pos x="T2" y="T3"/>
                </a:cxn>
                <a:cxn ang="0">
                  <a:pos x="T4" y="T5"/>
                </a:cxn>
                <a:cxn ang="0">
                  <a:pos x="T6" y="T7"/>
                </a:cxn>
              </a:cxnLst>
              <a:rect l="0" t="0" r="r" b="b"/>
              <a:pathLst>
                <a:path w="21" h="19">
                  <a:moveTo>
                    <a:pt x="4" y="5"/>
                  </a:moveTo>
                  <a:cubicBezTo>
                    <a:pt x="8" y="3"/>
                    <a:pt x="12" y="2"/>
                    <a:pt x="16" y="0"/>
                  </a:cubicBezTo>
                  <a:cubicBezTo>
                    <a:pt x="21" y="8"/>
                    <a:pt x="19" y="15"/>
                    <a:pt x="11" y="17"/>
                  </a:cubicBezTo>
                  <a:cubicBezTo>
                    <a:pt x="0" y="19"/>
                    <a:pt x="7" y="9"/>
                    <a:pt x="4" y="5"/>
                  </a:cubicBezTo>
                  <a:close/>
                </a:path>
              </a:pathLst>
            </a:custGeom>
            <a:solidFill>
              <a:srgbClr val="E9D5B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914"/>
            <p:cNvSpPr/>
            <p:nvPr/>
          </p:nvSpPr>
          <p:spPr bwMode="auto">
            <a:xfrm>
              <a:off x="1924" y="937"/>
              <a:ext cx="25" cy="46"/>
            </a:xfrm>
            <a:custGeom>
              <a:avLst/>
              <a:gdLst>
                <a:gd name="T0" fmla="*/ 2 w 22"/>
                <a:gd name="T1" fmla="*/ 41 h 41"/>
                <a:gd name="T2" fmla="*/ 22 w 22"/>
                <a:gd name="T3" fmla="*/ 0 h 41"/>
                <a:gd name="T4" fmla="*/ 2 w 22"/>
                <a:gd name="T5" fmla="*/ 41 h 41"/>
              </a:gdLst>
              <a:ahLst/>
              <a:cxnLst>
                <a:cxn ang="0">
                  <a:pos x="T0" y="T1"/>
                </a:cxn>
                <a:cxn ang="0">
                  <a:pos x="T2" y="T3"/>
                </a:cxn>
                <a:cxn ang="0">
                  <a:pos x="T4" y="T5"/>
                </a:cxn>
              </a:cxnLst>
              <a:rect l="0" t="0" r="r" b="b"/>
              <a:pathLst>
                <a:path w="22" h="41">
                  <a:moveTo>
                    <a:pt x="2" y="41"/>
                  </a:moveTo>
                  <a:cubicBezTo>
                    <a:pt x="0" y="24"/>
                    <a:pt x="6" y="9"/>
                    <a:pt x="22" y="0"/>
                  </a:cubicBezTo>
                  <a:cubicBezTo>
                    <a:pt x="15" y="14"/>
                    <a:pt x="8" y="28"/>
                    <a:pt x="2" y="41"/>
                  </a:cubicBezTo>
                  <a:close/>
                </a:path>
              </a:pathLst>
            </a:custGeom>
            <a:solidFill>
              <a:srgbClr val="89624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915"/>
            <p:cNvSpPr/>
            <p:nvPr/>
          </p:nvSpPr>
          <p:spPr bwMode="auto">
            <a:xfrm>
              <a:off x="1951" y="872"/>
              <a:ext cx="28" cy="59"/>
            </a:xfrm>
            <a:custGeom>
              <a:avLst/>
              <a:gdLst>
                <a:gd name="T0" fmla="*/ 20 w 25"/>
                <a:gd name="T1" fmla="*/ 0 h 52"/>
                <a:gd name="T2" fmla="*/ 25 w 25"/>
                <a:gd name="T3" fmla="*/ 0 h 52"/>
                <a:gd name="T4" fmla="*/ 5 w 25"/>
                <a:gd name="T5" fmla="*/ 52 h 52"/>
                <a:gd name="T6" fmla="*/ 0 w 25"/>
                <a:gd name="T7" fmla="*/ 50 h 52"/>
                <a:gd name="T8" fmla="*/ 20 w 25"/>
                <a:gd name="T9" fmla="*/ 0 h 52"/>
              </a:gdLst>
              <a:ahLst/>
              <a:cxnLst>
                <a:cxn ang="0">
                  <a:pos x="T0" y="T1"/>
                </a:cxn>
                <a:cxn ang="0">
                  <a:pos x="T2" y="T3"/>
                </a:cxn>
                <a:cxn ang="0">
                  <a:pos x="T4" y="T5"/>
                </a:cxn>
                <a:cxn ang="0">
                  <a:pos x="T6" y="T7"/>
                </a:cxn>
                <a:cxn ang="0">
                  <a:pos x="T8" y="T9"/>
                </a:cxn>
              </a:cxnLst>
              <a:rect l="0" t="0" r="r" b="b"/>
              <a:pathLst>
                <a:path w="25" h="52">
                  <a:moveTo>
                    <a:pt x="20" y="0"/>
                  </a:moveTo>
                  <a:cubicBezTo>
                    <a:pt x="22" y="0"/>
                    <a:pt x="23" y="0"/>
                    <a:pt x="25" y="0"/>
                  </a:cubicBezTo>
                  <a:cubicBezTo>
                    <a:pt x="18" y="18"/>
                    <a:pt x="11" y="35"/>
                    <a:pt x="5" y="52"/>
                  </a:cubicBezTo>
                  <a:cubicBezTo>
                    <a:pt x="3" y="51"/>
                    <a:pt x="2" y="51"/>
                    <a:pt x="0" y="50"/>
                  </a:cubicBezTo>
                  <a:cubicBezTo>
                    <a:pt x="5" y="33"/>
                    <a:pt x="11" y="16"/>
                    <a:pt x="20" y="0"/>
                  </a:cubicBezTo>
                  <a:close/>
                </a:path>
              </a:pathLst>
            </a:custGeom>
            <a:solidFill>
              <a:srgbClr val="7759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916"/>
            <p:cNvSpPr/>
            <p:nvPr/>
          </p:nvSpPr>
          <p:spPr bwMode="auto">
            <a:xfrm>
              <a:off x="1976" y="818"/>
              <a:ext cx="27" cy="50"/>
            </a:xfrm>
            <a:custGeom>
              <a:avLst/>
              <a:gdLst>
                <a:gd name="T0" fmla="*/ 5 w 24"/>
                <a:gd name="T1" fmla="*/ 44 h 44"/>
                <a:gd name="T2" fmla="*/ 6 w 24"/>
                <a:gd name="T3" fmla="*/ 31 h 44"/>
                <a:gd name="T4" fmla="*/ 24 w 24"/>
                <a:gd name="T5" fmla="*/ 0 h 44"/>
                <a:gd name="T6" fmla="*/ 5 w 24"/>
                <a:gd name="T7" fmla="*/ 44 h 44"/>
              </a:gdLst>
              <a:ahLst/>
              <a:cxnLst>
                <a:cxn ang="0">
                  <a:pos x="T0" y="T1"/>
                </a:cxn>
                <a:cxn ang="0">
                  <a:pos x="T2" y="T3"/>
                </a:cxn>
                <a:cxn ang="0">
                  <a:pos x="T4" y="T5"/>
                </a:cxn>
                <a:cxn ang="0">
                  <a:pos x="T6" y="T7"/>
                </a:cxn>
              </a:cxnLst>
              <a:rect l="0" t="0" r="r" b="b"/>
              <a:pathLst>
                <a:path w="24" h="44">
                  <a:moveTo>
                    <a:pt x="5" y="44"/>
                  </a:moveTo>
                  <a:cubicBezTo>
                    <a:pt x="0" y="39"/>
                    <a:pt x="6" y="35"/>
                    <a:pt x="6" y="31"/>
                  </a:cubicBezTo>
                  <a:cubicBezTo>
                    <a:pt x="10" y="21"/>
                    <a:pt x="13" y="11"/>
                    <a:pt x="24" y="0"/>
                  </a:cubicBezTo>
                  <a:cubicBezTo>
                    <a:pt x="21" y="19"/>
                    <a:pt x="10" y="30"/>
                    <a:pt x="5" y="44"/>
                  </a:cubicBezTo>
                  <a:close/>
                </a:path>
              </a:pathLst>
            </a:custGeom>
            <a:solidFill>
              <a:srgbClr val="77594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917"/>
            <p:cNvSpPr/>
            <p:nvPr/>
          </p:nvSpPr>
          <p:spPr bwMode="auto">
            <a:xfrm>
              <a:off x="1638" y="1116"/>
              <a:ext cx="16" cy="56"/>
            </a:xfrm>
            <a:custGeom>
              <a:avLst/>
              <a:gdLst>
                <a:gd name="T0" fmla="*/ 0 w 15"/>
                <a:gd name="T1" fmla="*/ 0 h 50"/>
                <a:gd name="T2" fmla="*/ 15 w 15"/>
                <a:gd name="T3" fmla="*/ 50 h 50"/>
                <a:gd name="T4" fmla="*/ 0 w 15"/>
                <a:gd name="T5" fmla="*/ 0 h 50"/>
              </a:gdLst>
              <a:ahLst/>
              <a:cxnLst>
                <a:cxn ang="0">
                  <a:pos x="T0" y="T1"/>
                </a:cxn>
                <a:cxn ang="0">
                  <a:pos x="T2" y="T3"/>
                </a:cxn>
                <a:cxn ang="0">
                  <a:pos x="T4" y="T5"/>
                </a:cxn>
              </a:cxnLst>
              <a:rect l="0" t="0" r="r" b="b"/>
              <a:pathLst>
                <a:path w="15" h="50">
                  <a:moveTo>
                    <a:pt x="0" y="0"/>
                  </a:moveTo>
                  <a:cubicBezTo>
                    <a:pt x="12" y="15"/>
                    <a:pt x="11" y="33"/>
                    <a:pt x="15" y="50"/>
                  </a:cubicBezTo>
                  <a:cubicBezTo>
                    <a:pt x="0" y="36"/>
                    <a:pt x="1" y="18"/>
                    <a:pt x="0" y="0"/>
                  </a:cubicBezTo>
                  <a:close/>
                </a:path>
              </a:pathLst>
            </a:custGeom>
            <a:solidFill>
              <a:srgbClr val="CEB2A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918"/>
            <p:cNvSpPr/>
            <p:nvPr/>
          </p:nvSpPr>
          <p:spPr bwMode="auto">
            <a:xfrm>
              <a:off x="1321" y="2949"/>
              <a:ext cx="49" cy="30"/>
            </a:xfrm>
            <a:custGeom>
              <a:avLst/>
              <a:gdLst>
                <a:gd name="T0" fmla="*/ 44 w 44"/>
                <a:gd name="T1" fmla="*/ 9 h 26"/>
                <a:gd name="T2" fmla="*/ 0 w 44"/>
                <a:gd name="T3" fmla="*/ 11 h 26"/>
                <a:gd name="T4" fmla="*/ 44 w 44"/>
                <a:gd name="T5" fmla="*/ 9 h 26"/>
              </a:gdLst>
              <a:ahLst/>
              <a:cxnLst>
                <a:cxn ang="0">
                  <a:pos x="T0" y="T1"/>
                </a:cxn>
                <a:cxn ang="0">
                  <a:pos x="T2" y="T3"/>
                </a:cxn>
                <a:cxn ang="0">
                  <a:pos x="T4" y="T5"/>
                </a:cxn>
              </a:cxnLst>
              <a:rect l="0" t="0" r="r" b="b"/>
              <a:pathLst>
                <a:path w="44" h="26">
                  <a:moveTo>
                    <a:pt x="44" y="9"/>
                  </a:moveTo>
                  <a:cubicBezTo>
                    <a:pt x="28" y="26"/>
                    <a:pt x="14" y="13"/>
                    <a:pt x="0" y="11"/>
                  </a:cubicBezTo>
                  <a:cubicBezTo>
                    <a:pt x="14" y="0"/>
                    <a:pt x="28" y="2"/>
                    <a:pt x="44" y="9"/>
                  </a:cubicBezTo>
                  <a:close/>
                </a:path>
              </a:pathLst>
            </a:custGeom>
            <a:solidFill>
              <a:srgbClr val="3E96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919"/>
            <p:cNvSpPr/>
            <p:nvPr/>
          </p:nvSpPr>
          <p:spPr bwMode="auto">
            <a:xfrm>
              <a:off x="1461" y="1407"/>
              <a:ext cx="37" cy="24"/>
            </a:xfrm>
            <a:custGeom>
              <a:avLst/>
              <a:gdLst>
                <a:gd name="T0" fmla="*/ 0 w 33"/>
                <a:gd name="T1" fmla="*/ 21 h 21"/>
                <a:gd name="T2" fmla="*/ 33 w 33"/>
                <a:gd name="T3" fmla="*/ 0 h 21"/>
                <a:gd name="T4" fmla="*/ 0 w 33"/>
                <a:gd name="T5" fmla="*/ 21 h 21"/>
              </a:gdLst>
              <a:ahLst/>
              <a:cxnLst>
                <a:cxn ang="0">
                  <a:pos x="T0" y="T1"/>
                </a:cxn>
                <a:cxn ang="0">
                  <a:pos x="T2" y="T3"/>
                </a:cxn>
                <a:cxn ang="0">
                  <a:pos x="T4" y="T5"/>
                </a:cxn>
              </a:cxnLst>
              <a:rect l="0" t="0" r="r" b="b"/>
              <a:pathLst>
                <a:path w="33" h="21">
                  <a:moveTo>
                    <a:pt x="0" y="21"/>
                  </a:moveTo>
                  <a:cubicBezTo>
                    <a:pt x="10" y="9"/>
                    <a:pt x="23" y="15"/>
                    <a:pt x="33" y="0"/>
                  </a:cubicBezTo>
                  <a:cubicBezTo>
                    <a:pt x="29" y="19"/>
                    <a:pt x="29" y="19"/>
                    <a:pt x="0" y="21"/>
                  </a:cubicBezTo>
                  <a:close/>
                </a:path>
              </a:pathLst>
            </a:custGeom>
            <a:solidFill>
              <a:srgbClr val="25222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3" name="矩形 17"/>
          <p:cNvSpPr/>
          <p:nvPr/>
        </p:nvSpPr>
        <p:spPr>
          <a:xfrm>
            <a:off x="5098090" y="1658899"/>
            <a:ext cx="3148965" cy="551815"/>
          </a:xfrm>
          <a:prstGeom prst="rect">
            <a:avLst/>
          </a:prstGeom>
        </p:spPr>
        <p:txBody>
          <a:bodyPr wrap="none" lIns="91431" tIns="45716" rIns="91431" bIns="45716">
            <a:spAutoFit/>
          </a:bodyPr>
          <a:lstStyle/>
          <a:p>
            <a:r>
              <a:rPr lang="en-US" altLang="zh-CN" sz="3000" b="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Giải thích từ khó</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7" grpId="1"/>
      <p:bldP spid="13" grpId="0"/>
      <p:bldP spid="1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7"/>
          <p:cNvSpPr/>
          <p:nvPr/>
        </p:nvSpPr>
        <p:spPr>
          <a:xfrm>
            <a:off x="1100130" y="381914"/>
            <a:ext cx="2905760" cy="551815"/>
          </a:xfrm>
          <a:prstGeom prst="rect">
            <a:avLst/>
          </a:prstGeom>
        </p:spPr>
        <p:txBody>
          <a:bodyPr wrap="none" lIns="91431" tIns="45716" rIns="91431" bIns="45716">
            <a:spAutoFit/>
          </a:bodyPr>
          <a:lstStyle/>
          <a:p>
            <a:r>
              <a:rPr lang="en-US" altLang="zh-CN" sz="3000" b="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Tìm hiểu chung</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grpSp>
        <p:nvGrpSpPr>
          <p:cNvPr id="941" name="Group 940"/>
          <p:cNvGrpSpPr/>
          <p:nvPr/>
        </p:nvGrpSpPr>
        <p:grpSpPr>
          <a:xfrm>
            <a:off x="688340" y="1694180"/>
            <a:ext cx="11010900" cy="1553210"/>
            <a:chOff x="1084" y="2668"/>
            <a:chExt cx="17340" cy="2446"/>
          </a:xfrm>
        </p:grpSpPr>
        <p:sp>
          <p:nvSpPr>
            <p:cNvPr id="14" name="矩形: 圆角 6"/>
            <p:cNvSpPr/>
            <p:nvPr/>
          </p:nvSpPr>
          <p:spPr>
            <a:xfrm>
              <a:off x="2694" y="2898"/>
              <a:ext cx="15731" cy="1910"/>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跳跳体简" panose="00020600040101010101" pitchFamily="18" charset="-122"/>
                <a:ea typeface="汉仪跳跳体简" panose="00020600040101010101" pitchFamily="18" charset="-122"/>
              </a:endParaRPr>
            </a:p>
          </p:txBody>
        </p:sp>
        <p:grpSp>
          <p:nvGrpSpPr>
            <p:cNvPr id="933" name="组合 11"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GrpSpPr/>
            <p:nvPr/>
          </p:nvGrpSpPr>
          <p:grpSpPr>
            <a:xfrm>
              <a:off x="1084" y="2668"/>
              <a:ext cx="2435" cy="2446"/>
              <a:chOff x="5601542" y="2483063"/>
              <a:chExt cx="1546121" cy="1553496"/>
            </a:xfrm>
          </p:grpSpPr>
          <p:pic>
            <p:nvPicPr>
              <p:cNvPr id="934"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52021" t="23265" b="28528"/>
              <a:stretch>
                <a:fillRect/>
              </a:stretch>
            </p:blipFill>
            <p:spPr>
              <a:xfrm>
                <a:off x="5601542" y="2483063"/>
                <a:ext cx="1546121" cy="1553496"/>
              </a:xfrm>
              <a:prstGeom prst="rect">
                <a:avLst/>
              </a:prstGeom>
            </p:spPr>
          </p:pic>
          <p:sp>
            <p:nvSpPr>
              <p:cNvPr id="935" name="文本框 13"/>
              <p:cNvSpPr txBox="1"/>
              <p:nvPr/>
            </p:nvSpPr>
            <p:spPr>
              <a:xfrm>
                <a:off x="5952586" y="3016371"/>
                <a:ext cx="1103672" cy="584775"/>
              </a:xfrm>
              <a:prstGeom prst="rect">
                <a:avLst/>
              </a:prstGeom>
              <a:noFill/>
            </p:spPr>
            <p:txBody>
              <a:bodyPr wrap="square" rtlCol="0">
                <a:spAutoFit/>
              </a:bodyPr>
              <a:lstStyle/>
              <a:p>
                <a:r>
                  <a:rPr lang="en-US" altLang="zh-CN" sz="3200" dirty="0">
                    <a:latin typeface="汉仪跳跳体简" panose="00020600040101010101" pitchFamily="18" charset="-122"/>
                    <a:ea typeface="汉仪跳跳体简" panose="00020600040101010101" pitchFamily="18" charset="-122"/>
                  </a:rPr>
                  <a:t>01</a:t>
                </a:r>
                <a:endParaRPr lang="zh-CN" altLang="en-US" sz="3200" dirty="0">
                  <a:latin typeface="汉仪跳跳体简" panose="00020600040101010101" pitchFamily="18" charset="-122"/>
                  <a:ea typeface="汉仪跳跳体简" panose="00020600040101010101" pitchFamily="18" charset="-122"/>
                </a:endParaRPr>
              </a:p>
            </p:txBody>
          </p:sp>
        </p:grpSp>
        <p:sp>
          <p:nvSpPr>
            <p:cNvPr id="939" name="矩形 18"/>
            <p:cNvSpPr>
              <a:spLocks noChangeArrowheads="1"/>
            </p:cNvSpPr>
            <p:nvPr/>
          </p:nvSpPr>
          <p:spPr bwMode="auto">
            <a:xfrm>
              <a:off x="3156" y="2945"/>
              <a:ext cx="14437"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sz="26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Xác định vị trí đoạn trích, ngôi kể và các nhân vật xuất hiện trực tiếp trong văn bản truyện.</a:t>
              </a:r>
            </a:p>
          </p:txBody>
        </p:sp>
      </p:grpSp>
      <p:grpSp>
        <p:nvGrpSpPr>
          <p:cNvPr id="942" name="Group 941"/>
          <p:cNvGrpSpPr/>
          <p:nvPr/>
        </p:nvGrpSpPr>
        <p:grpSpPr>
          <a:xfrm>
            <a:off x="688340" y="3393440"/>
            <a:ext cx="11010900" cy="1553210"/>
            <a:chOff x="1084" y="5344"/>
            <a:chExt cx="17340" cy="2446"/>
          </a:xfrm>
        </p:grpSpPr>
        <p:sp>
          <p:nvSpPr>
            <p:cNvPr id="24" name="矩形: 圆角 9"/>
            <p:cNvSpPr/>
            <p:nvPr/>
          </p:nvSpPr>
          <p:spPr>
            <a:xfrm>
              <a:off x="2694" y="5783"/>
              <a:ext cx="15731" cy="1910"/>
            </a:xfrm>
            <a:prstGeom prst="roundRect">
              <a:avLst/>
            </a:prstGeom>
            <a:solidFill>
              <a:srgbClr val="FFFFFF"/>
            </a:solidFill>
            <a:ln w="57150">
              <a:solidFill>
                <a:srgbClr val="D0BA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汉仪跳跳体简" panose="00020600040101010101" pitchFamily="18" charset="-122"/>
                <a:ea typeface="汉仪跳跳体简" panose="00020600040101010101" pitchFamily="18" charset="-122"/>
              </a:endParaRPr>
            </a:p>
          </p:txBody>
        </p:sp>
        <p:grpSp>
          <p:nvGrpSpPr>
            <p:cNvPr id="936" name="组合 14"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GrpSpPr/>
            <p:nvPr/>
          </p:nvGrpSpPr>
          <p:grpSpPr>
            <a:xfrm>
              <a:off x="1084" y="5344"/>
              <a:ext cx="2435" cy="2446"/>
              <a:chOff x="5574453" y="4217428"/>
              <a:chExt cx="1546121" cy="1553496"/>
            </a:xfrm>
          </p:grpSpPr>
          <p:pic>
            <p:nvPicPr>
              <p:cNvPr id="937" name="图片 15"/>
              <p:cNvPicPr>
                <a:picLocks noChangeAspect="1"/>
              </p:cNvPicPr>
              <p:nvPr/>
            </p:nvPicPr>
            <p:blipFill rotWithShape="1">
              <a:blip r:embed="rId3" cstate="print">
                <a:extLst>
                  <a:ext uri="{28A0092B-C50C-407E-A947-70E740481C1C}">
                    <a14:useLocalDpi xmlns:a14="http://schemas.microsoft.com/office/drawing/2010/main" val="0"/>
                  </a:ext>
                </a:extLst>
              </a:blip>
              <a:srcRect l="52021" t="23265" b="28528"/>
              <a:stretch>
                <a:fillRect/>
              </a:stretch>
            </p:blipFill>
            <p:spPr>
              <a:xfrm>
                <a:off x="5574453" y="4217428"/>
                <a:ext cx="1546121" cy="1553496"/>
              </a:xfrm>
              <a:prstGeom prst="rect">
                <a:avLst/>
              </a:prstGeom>
            </p:spPr>
          </p:pic>
          <p:sp>
            <p:nvSpPr>
              <p:cNvPr id="938" name="文本框 16"/>
              <p:cNvSpPr txBox="1"/>
              <p:nvPr/>
            </p:nvSpPr>
            <p:spPr>
              <a:xfrm>
                <a:off x="5893742" y="4799418"/>
                <a:ext cx="1103672" cy="584775"/>
              </a:xfrm>
              <a:prstGeom prst="rect">
                <a:avLst/>
              </a:prstGeom>
              <a:noFill/>
            </p:spPr>
            <p:txBody>
              <a:bodyPr wrap="square" rtlCol="0">
                <a:spAutoFit/>
              </a:bodyPr>
              <a:lstStyle/>
              <a:p>
                <a:r>
                  <a:rPr lang="en-US" altLang="zh-CN" sz="3200" dirty="0">
                    <a:latin typeface="汉仪跳跳体简" panose="00020600040101010101" pitchFamily="18" charset="-122"/>
                    <a:ea typeface="汉仪跳跳体简" panose="00020600040101010101" pitchFamily="18" charset="-122"/>
                  </a:rPr>
                  <a:t>02</a:t>
                </a:r>
                <a:endParaRPr lang="zh-CN" altLang="en-US" sz="3200" dirty="0">
                  <a:latin typeface="汉仪跳跳体简" panose="00020600040101010101" pitchFamily="18" charset="-122"/>
                  <a:ea typeface="汉仪跳跳体简" panose="00020600040101010101" pitchFamily="18" charset="-122"/>
                </a:endParaRPr>
              </a:p>
            </p:txBody>
          </p:sp>
        </p:grpSp>
        <p:sp>
          <p:nvSpPr>
            <p:cNvPr id="940" name="矩形 18"/>
            <p:cNvSpPr>
              <a:spLocks noChangeArrowheads="1"/>
            </p:cNvSpPr>
            <p:nvPr/>
          </p:nvSpPr>
          <p:spPr bwMode="auto">
            <a:xfrm>
              <a:off x="3325" y="5871"/>
              <a:ext cx="14437" cy="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sz="26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Hoàn thiện sơ đồ núi bằng cách điền các sự kiện cho sẵn theo trình tự hợp lí.</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7"/>
          <p:cNvSpPr/>
          <p:nvPr/>
        </p:nvSpPr>
        <p:spPr>
          <a:xfrm>
            <a:off x="962479" y="538359"/>
            <a:ext cx="2905760" cy="551815"/>
          </a:xfrm>
          <a:prstGeom prst="rect">
            <a:avLst/>
          </a:prstGeom>
        </p:spPr>
        <p:txBody>
          <a:bodyPr wrap="none" lIns="91431" tIns="45716" rIns="91431" bIns="45716">
            <a:spAutoFit/>
          </a:bodyPr>
          <a:lstStyle/>
          <a:p>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Tìm</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hiểu</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chung</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pic>
        <p:nvPicPr>
          <p:cNvPr id="6" name="图片 5"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21088999">
            <a:off x="-423737" y="671829"/>
            <a:ext cx="12063095" cy="4780915"/>
          </a:xfrm>
          <a:prstGeom prst="rect">
            <a:avLst/>
          </a:prstGeom>
        </p:spPr>
      </p:pic>
      <p:sp>
        <p:nvSpPr>
          <p:cNvPr id="7" name="矩形 18"/>
          <p:cNvSpPr>
            <a:spLocks noChangeArrowheads="1"/>
          </p:cNvSpPr>
          <p:nvPr/>
        </p:nvSpPr>
        <p:spPr bwMode="auto">
          <a:xfrm rot="21000000">
            <a:off x="1284839" y="2920593"/>
            <a:ext cx="3426072" cy="119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00000"/>
              </a:lnSpc>
              <a:spcBef>
                <a:spcPct val="0"/>
              </a:spcBef>
              <a:buNone/>
            </a:pP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Vị</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trí</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đoạn</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trích</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nằm</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ở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phần</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giữa</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và</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cuối</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truyện</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Làng</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p>
        </p:txBody>
      </p:sp>
      <p:sp>
        <p:nvSpPr>
          <p:cNvPr id="2" name="矩形 18"/>
          <p:cNvSpPr>
            <a:spLocks noChangeArrowheads="1"/>
          </p:cNvSpPr>
          <p:nvPr/>
        </p:nvSpPr>
        <p:spPr bwMode="auto">
          <a:xfrm rot="21000000">
            <a:off x="5506212" y="2181770"/>
            <a:ext cx="2401570" cy="26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00000"/>
              </a:lnSpc>
              <a:spcBef>
                <a:spcPct val="0"/>
              </a:spcBef>
              <a:buNone/>
            </a:pP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Ngôi</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kể</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thứ</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ba</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khiến</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cho</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câu</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chuyện</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được</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kể</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một</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cách</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khách</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quan</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linh</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hoạt</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chân</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thực</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và</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sâu</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sắc</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p>
        </p:txBody>
      </p:sp>
      <p:sp>
        <p:nvSpPr>
          <p:cNvPr id="4" name="矩形 18"/>
          <p:cNvSpPr>
            <a:spLocks noChangeArrowheads="1"/>
          </p:cNvSpPr>
          <p:nvPr/>
        </p:nvSpPr>
        <p:spPr bwMode="auto">
          <a:xfrm rot="21000000">
            <a:off x="8807035" y="2185019"/>
            <a:ext cx="2406650" cy="230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00000"/>
              </a:lnSpc>
              <a:spcBef>
                <a:spcPct val="0"/>
              </a:spcBef>
              <a:buNone/>
            </a:pP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Nhân</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vật</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ông</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Hai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nhân</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vật</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chính</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bà</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Hai,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mụ</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chủ</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nhà</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thằng</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con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Út</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thằng</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sz="2400" dirty="0" err="1">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Húc</a:t>
            </a:r>
            <a:r>
              <a:rPr sz="24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p:cNvPicPr>
            <a:picLocks noChangeAspect="1"/>
          </p:cNvPicPr>
          <p:nvPr/>
        </p:nvPicPr>
        <p:blipFill>
          <a:blip r:embed="rId3"/>
          <a:stretch>
            <a:fillRect/>
          </a:stretch>
        </p:blipFill>
        <p:spPr>
          <a:xfrm>
            <a:off x="1111006" y="1626533"/>
            <a:ext cx="10120630" cy="4900099"/>
          </a:xfrm>
          <a:prstGeom prst="rect">
            <a:avLst/>
          </a:prstGeom>
        </p:spPr>
      </p:pic>
      <p:sp>
        <p:nvSpPr>
          <p:cNvPr id="13" name="矩形 17"/>
          <p:cNvSpPr/>
          <p:nvPr/>
        </p:nvSpPr>
        <p:spPr>
          <a:xfrm>
            <a:off x="1358582" y="348104"/>
            <a:ext cx="9474835" cy="951865"/>
          </a:xfrm>
          <a:prstGeom prst="rect">
            <a:avLst/>
          </a:prstGeom>
        </p:spPr>
        <p:txBody>
          <a:bodyPr wrap="square" lIns="91431" tIns="45716" rIns="91431" bIns="45716">
            <a:spAutoFit/>
          </a:bodyPr>
          <a:lstStyle/>
          <a:p>
            <a:pPr algn="ct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Hoàn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thiện</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sơ</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đồ</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núi</a:t>
            </a:r>
            <a:endPar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a:p>
            <a:pPr algn="ct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bằng</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cách</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điền</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các</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sự</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kiện</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cho</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sẵn</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theo</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trình</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tự</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hợp</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lí</a:t>
            </a:r>
            <a:endPar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p:nvPr>
            <p:extLst>
              <p:ext uri="{D42A27DB-BD31-4B8C-83A1-F6EECF244321}">
                <p14:modId xmlns:p14="http://schemas.microsoft.com/office/powerpoint/2010/main" val="3573438750"/>
              </p:ext>
            </p:extLst>
          </p:nvPr>
        </p:nvGraphicFramePr>
        <p:xfrm>
          <a:off x="4472789" y="132121"/>
          <a:ext cx="7463386" cy="6593758"/>
        </p:xfrm>
        <a:graphic>
          <a:graphicData uri="http://schemas.openxmlformats.org/drawingml/2006/table">
            <a:tbl>
              <a:tblPr/>
              <a:tblGrid>
                <a:gridCol w="7463386">
                  <a:extLst>
                    <a:ext uri="{9D8B030D-6E8A-4147-A177-3AD203B41FA5}">
                      <a16:colId xmlns:a16="http://schemas.microsoft.com/office/drawing/2014/main" val="20000"/>
                    </a:ext>
                  </a:extLst>
                </a:gridCol>
              </a:tblGrid>
              <a:tr h="484888">
                <a:tc>
                  <a:txBody>
                    <a:bodyPr/>
                    <a:lstStyle/>
                    <a:p>
                      <a:pPr indent="0" algn="ctr">
                        <a:spcBef>
                          <a:spcPts val="0"/>
                        </a:spcBef>
                        <a:spcAft>
                          <a:spcPts val="0"/>
                        </a:spcAft>
                        <a:buNone/>
                      </a:pPr>
                      <a:r>
                        <a:rPr lang="en-US" sz="2200" b="1" dirty="0" err="1">
                          <a:solidFill>
                            <a:schemeClr val="tx1"/>
                          </a:solidFill>
                          <a:latin typeface="#9Slide03 Arima Madurai Bold" panose="00000800000000000000" charset="0"/>
                          <a:cs typeface="#9Slide03 Arima Madurai Bold" panose="00000800000000000000" charset="0"/>
                        </a:rPr>
                        <a:t>Các</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sự</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kiện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trong</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văn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bản</a:t>
                      </a:r>
                      <a:r>
                        <a:rPr lang="en-US" sz="2200" b="1" dirty="0">
                          <a:solidFill>
                            <a:schemeClr val="tx1"/>
                          </a:solidFill>
                          <a:latin typeface="#9Slide03 Arima Madurai Bold" panose="00000800000000000000" charset="0"/>
                          <a:cs typeface="#9Slide03 Arima Madurai Bold" panose="00000800000000000000" charset="0"/>
                        </a:rPr>
                        <a:t> </a:t>
                      </a:r>
                      <a:r>
                        <a:rPr lang="en-US" sz="2200" b="1" dirty="0" err="1">
                          <a:solidFill>
                            <a:schemeClr val="tx1"/>
                          </a:solidFill>
                          <a:latin typeface="#9Slide03 Arima Madurai Bold" panose="00000800000000000000" charset="0"/>
                          <a:cs typeface="#9Slide03 Arima Madurai Bold" panose="00000800000000000000" charset="0"/>
                        </a:rPr>
                        <a:t>truyện</a:t>
                      </a:r>
                      <a:r>
                        <a:rPr lang="en-US" sz="2200" b="1" dirty="0">
                          <a:solidFill>
                            <a:schemeClr val="tx1"/>
                          </a:solidFill>
                          <a:latin typeface="#9Slide03 Arima Madurai Bold" panose="00000800000000000000" charset="0"/>
                          <a:cs typeface="#9Slide03 Arima Madurai Bold" panose="00000800000000000000" charset="0"/>
                        </a:rPr>
                        <a:t> </a:t>
                      </a:r>
                      <a:r>
                        <a:rPr lang="en-US" sz="2200" b="1" i="1" dirty="0" err="1">
                          <a:solidFill>
                            <a:schemeClr val="tx1"/>
                          </a:solidFill>
                          <a:latin typeface="#9Slide03 Arima Madurai Bold" panose="00000800000000000000" charset="0"/>
                          <a:cs typeface="#9Slide03 Arima Madurai Bold" panose="00000800000000000000" charset="0"/>
                        </a:rPr>
                        <a:t>Làng</a:t>
                      </a:r>
                      <a:endParaRPr lang="en-US" sz="2200" b="1" i="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08870">
                <a:tc>
                  <a:txBody>
                    <a:bodyPr/>
                    <a:lstStyle/>
                    <a:p>
                      <a:pPr marL="8890" indent="0" fontAlgn="auto">
                        <a:spcBef>
                          <a:spcPts val="400"/>
                        </a:spcBef>
                        <a:spcAft>
                          <a:spcPts val="400"/>
                        </a:spcAft>
                        <a:buNone/>
                      </a:pPr>
                      <a:endParaRPr lang="en-US" sz="300" b="0" dirty="0">
                        <a:solidFill>
                          <a:schemeClr val="tx1"/>
                        </a:solidFill>
                        <a:latin typeface="#9Slide03 Arima Madurai Bold" panose="00000800000000000000" charset="0"/>
                        <a:cs typeface="#9Slide03 Arima Madurai Bold" panose="00000800000000000000" charset="0"/>
                      </a:endParaRPr>
                    </a:p>
                    <a:p>
                      <a:pPr marL="8890" indent="0" fontAlgn="auto">
                        <a:spcBef>
                          <a:spcPts val="400"/>
                        </a:spcBef>
                        <a:spcAft>
                          <a:spcPts val="400"/>
                        </a:spcAft>
                        <a:buNone/>
                      </a:pPr>
                      <a:r>
                        <a:rPr lang="en-US" sz="2100" b="0" dirty="0">
                          <a:solidFill>
                            <a:schemeClr val="tx1"/>
                          </a:solidFill>
                          <a:latin typeface="#9Slide03 Arima Madurai Bold" panose="00000800000000000000" charset="0"/>
                          <a:cs typeface="#9Slide03 Arima Madurai Bold" panose="00000800000000000000" charset="0"/>
                        </a:rPr>
                        <a:t>a. </a:t>
                      </a:r>
                      <a:r>
                        <a:rPr lang="en-US" sz="2100" b="0" dirty="0" err="1">
                          <a:solidFill>
                            <a:schemeClr val="tx1"/>
                          </a:solidFill>
                          <a:latin typeface="#9Slide03 Arima Madurai Bold" panose="00000800000000000000" charset="0"/>
                          <a:cs typeface="#9Slide03 Arima Madurai Bold" panose="00000800000000000000" charset="0"/>
                        </a:rPr>
                        <a:t>Tại</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nơi</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tản</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cư</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ông</a:t>
                      </a:r>
                      <a:r>
                        <a:rPr lang="en-US" sz="2100" b="0" dirty="0">
                          <a:solidFill>
                            <a:schemeClr val="tx1"/>
                          </a:solidFill>
                          <a:latin typeface="#9Slide03 Arima Madurai Bold" panose="00000800000000000000" charset="0"/>
                          <a:cs typeface="#9Slide03 Arima Madurai Bold" panose="00000800000000000000" charset="0"/>
                        </a:rPr>
                        <a:t> Hai </a:t>
                      </a:r>
                      <a:r>
                        <a:rPr lang="en-US" sz="2100" b="0" dirty="0" err="1">
                          <a:solidFill>
                            <a:schemeClr val="tx1"/>
                          </a:solidFill>
                          <a:latin typeface="#9Slide03 Arima Madurai Bold" panose="00000800000000000000" charset="0"/>
                          <a:cs typeface="#9Slide03 Arima Madurai Bold" panose="00000800000000000000" charset="0"/>
                        </a:rPr>
                        <a:t>nghe</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được</a:t>
                      </a:r>
                      <a:r>
                        <a:rPr lang="en-US" sz="2100" b="0" dirty="0">
                          <a:solidFill>
                            <a:schemeClr val="tx1"/>
                          </a:solidFill>
                          <a:latin typeface="#9Slide03 Arima Madurai Bold" panose="00000800000000000000" charset="0"/>
                          <a:cs typeface="#9Slide03 Arima Madurai Bold" panose="00000800000000000000" charset="0"/>
                        </a:rPr>
                        <a:t> tin </a:t>
                      </a:r>
                      <a:r>
                        <a:rPr lang="en-US" sz="2100" b="0" dirty="0" err="1">
                          <a:solidFill>
                            <a:schemeClr val="tx1"/>
                          </a:solidFill>
                          <a:latin typeface="#9Slide03 Arima Madurai Bold" panose="00000800000000000000" charset="0"/>
                          <a:cs typeface="#9Slide03 Arima Madurai Bold" panose="00000800000000000000" charset="0"/>
                        </a:rPr>
                        <a:t>cả</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làng</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Chợ</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Dầu</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quê</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ông</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đã</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Việt</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gian</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theo</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Tây</a:t>
                      </a:r>
                      <a:r>
                        <a:rPr lang="en-US" sz="2100" b="0" dirty="0">
                          <a:solidFill>
                            <a:schemeClr val="tx1"/>
                          </a:solidFill>
                          <a:latin typeface="#9Slide03 Arima Madurai Bold" panose="00000800000000000000" charset="0"/>
                          <a:cs typeface="#9Slide03 Arima Madurai Bold" panose="00000800000000000000" charset="0"/>
                        </a:rPr>
                        <a:t>.</a:t>
                      </a:r>
                    </a:p>
                    <a:p>
                      <a:pPr marL="8890" indent="0" fontAlgn="auto">
                        <a:spcBef>
                          <a:spcPts val="400"/>
                        </a:spcBef>
                        <a:spcAft>
                          <a:spcPts val="400"/>
                        </a:spcAft>
                        <a:buNone/>
                      </a:pPr>
                      <a:r>
                        <a:rPr lang="en-US" sz="2100" b="0" dirty="0">
                          <a:solidFill>
                            <a:srgbClr val="0070C0"/>
                          </a:solidFill>
                          <a:latin typeface="#9Slide03 Arima Madurai Bold" panose="00000800000000000000" charset="0"/>
                          <a:cs typeface="#9Slide03 Arima Madurai Bold" panose="00000800000000000000" charset="0"/>
                        </a:rPr>
                        <a:t>b. </a:t>
                      </a:r>
                      <a:r>
                        <a:rPr lang="en-US" sz="2100" b="0" dirty="0" err="1">
                          <a:solidFill>
                            <a:srgbClr val="0070C0"/>
                          </a:solidFill>
                          <a:latin typeface="#9Slide03 Arima Madurai Bold" panose="00000800000000000000" charset="0"/>
                          <a:cs typeface="#9Slide03 Arima Madurai Bold" panose="00000800000000000000" charset="0"/>
                        </a:rPr>
                        <a:t>Tối</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hôm</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ấy</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ông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lão</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lại</a:t>
                      </a:r>
                      <a:r>
                        <a:rPr lang="en-US" sz="2100" b="0" dirty="0">
                          <a:solidFill>
                            <a:srgbClr val="0070C0"/>
                          </a:solidFill>
                          <a:latin typeface="#9Slide03 Arima Madurai Bold" panose="00000800000000000000" charset="0"/>
                          <a:cs typeface="#9Slide03 Arima Madurai Bold" panose="00000800000000000000" charset="0"/>
                        </a:rPr>
                        <a:t> sang </a:t>
                      </a:r>
                      <a:r>
                        <a:rPr lang="en-US" sz="2100" b="0" dirty="0" err="1">
                          <a:solidFill>
                            <a:srgbClr val="0070C0"/>
                          </a:solidFill>
                          <a:latin typeface="#9Slide03 Arima Madurai Bold" panose="00000800000000000000" charset="0"/>
                          <a:cs typeface="#9Slide03 Arima Madurai Bold" panose="00000800000000000000" charset="0"/>
                        </a:rPr>
                        <a:t>nhà</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bác</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Thứ</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để</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kể</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rành</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rọt</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tỉ</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mỉ</a:t>
                      </a:r>
                      <a:r>
                        <a:rPr lang="en-US" sz="2100" b="0" dirty="0">
                          <a:solidFill>
                            <a:srgbClr val="0070C0"/>
                          </a:solidFill>
                          <a:latin typeface="#9Slide03 Arima Madurai Bold" panose="00000800000000000000" charset="0"/>
                          <a:cs typeface="#9Slide03 Arima Madurai Bold" panose="00000800000000000000" charset="0"/>
                        </a:rPr>
                        <a:t>, say </a:t>
                      </a:r>
                      <a:r>
                        <a:rPr lang="en-US" sz="2100" b="0" dirty="0" err="1">
                          <a:solidFill>
                            <a:srgbClr val="0070C0"/>
                          </a:solidFill>
                          <a:latin typeface="#9Slide03 Arima Madurai Bold" panose="00000800000000000000" charset="0"/>
                          <a:cs typeface="#9Slide03 Arima Madurai Bold" panose="00000800000000000000" charset="0"/>
                        </a:rPr>
                        <a:t>sưa</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về</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làng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chợ</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Dầu</a:t>
                      </a:r>
                      <a:r>
                        <a:rPr lang="en-US" sz="2100" b="0" dirty="0">
                          <a:solidFill>
                            <a:srgbClr val="0070C0"/>
                          </a:solidFill>
                          <a:latin typeface="#9Slide03 Arima Madurai Bold" panose="00000800000000000000" charset="0"/>
                          <a:cs typeface="#9Slide03 Arima Madurai Bold" panose="00000800000000000000" charset="0"/>
                        </a:rPr>
                        <a:t>.</a:t>
                      </a:r>
                    </a:p>
                    <a:p>
                      <a:pPr marL="8890" indent="0" fontAlgn="auto">
                        <a:spcBef>
                          <a:spcPts val="400"/>
                        </a:spcBef>
                        <a:spcAft>
                          <a:spcPts val="400"/>
                        </a:spcAft>
                        <a:buNone/>
                      </a:pPr>
                      <a:r>
                        <a:rPr lang="en-US" sz="2100" b="0" dirty="0">
                          <a:solidFill>
                            <a:schemeClr val="tx1"/>
                          </a:solidFill>
                          <a:latin typeface="#9Slide03 Arima Madurai Bold" panose="00000800000000000000" charset="0"/>
                          <a:cs typeface="#9Slide03 Arima Madurai Bold" panose="00000800000000000000" charset="0"/>
                        </a:rPr>
                        <a:t>c. </a:t>
                      </a:r>
                      <a:r>
                        <a:rPr lang="en-US" sz="2100" b="0" dirty="0" err="1">
                          <a:solidFill>
                            <a:schemeClr val="tx1"/>
                          </a:solidFill>
                          <a:latin typeface="#9Slide03 Arima Madurai Bold" panose="00000800000000000000" charset="0"/>
                          <a:cs typeface="#9Slide03 Arima Madurai Bold" panose="00000800000000000000" charset="0"/>
                        </a:rPr>
                        <a:t>Ngay</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khi</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nghe</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được</a:t>
                      </a:r>
                      <a:r>
                        <a:rPr lang="en-US" sz="2100" b="0" dirty="0">
                          <a:solidFill>
                            <a:schemeClr val="tx1"/>
                          </a:solidFill>
                          <a:latin typeface="#9Slide03 Arima Madurai Bold" panose="00000800000000000000" charset="0"/>
                          <a:cs typeface="#9Slide03 Arima Madurai Bold" panose="00000800000000000000" charset="0"/>
                        </a:rPr>
                        <a:t> tin </a:t>
                      </a:r>
                      <a:r>
                        <a:rPr lang="en-US" sz="2100" b="0" dirty="0" err="1">
                          <a:solidFill>
                            <a:schemeClr val="tx1"/>
                          </a:solidFill>
                          <a:latin typeface="#9Slide03 Arima Madurai Bold" panose="00000800000000000000" charset="0"/>
                          <a:cs typeface="#9Slide03 Arima Madurai Bold" panose="00000800000000000000" charset="0"/>
                        </a:rPr>
                        <a:t>dữ</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ông</a:t>
                      </a:r>
                      <a:r>
                        <a:rPr lang="en-US" sz="2100" b="0" dirty="0">
                          <a:solidFill>
                            <a:schemeClr val="tx1"/>
                          </a:solidFill>
                          <a:latin typeface="#9Slide03 Arima Madurai Bold" panose="00000800000000000000" charset="0"/>
                          <a:cs typeface="#9Slide03 Arima Madurai Bold" panose="00000800000000000000" charset="0"/>
                        </a:rPr>
                        <a:t> Hai </a:t>
                      </a:r>
                      <a:r>
                        <a:rPr lang="en-US" sz="2100" b="0" dirty="0" err="1">
                          <a:solidFill>
                            <a:schemeClr val="tx1"/>
                          </a:solidFill>
                          <a:latin typeface="#9Slide03 Arima Madurai Bold" panose="00000800000000000000" charset="0"/>
                          <a:cs typeface="#9Slide03 Arima Madurai Bold" panose="00000800000000000000" charset="0"/>
                        </a:rPr>
                        <a:t>rấtbàng</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hoàng</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xấu</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hổ</a:t>
                      </a:r>
                      <a:r>
                        <a:rPr lang="en-US" sz="2100" b="0" dirty="0">
                          <a:solidFill>
                            <a:schemeClr val="tx1"/>
                          </a:solidFill>
                          <a:latin typeface="#9Slide03 Arima Madurai Bold" panose="00000800000000000000" charset="0"/>
                          <a:cs typeface="#9Slide03 Arima Madurai Bold" panose="00000800000000000000" charset="0"/>
                        </a:rPr>
                        <a:t>.</a:t>
                      </a:r>
                    </a:p>
                    <a:p>
                      <a:pPr marL="8890" indent="0" fontAlgn="auto">
                        <a:spcBef>
                          <a:spcPts val="400"/>
                        </a:spcBef>
                        <a:spcAft>
                          <a:spcPts val="400"/>
                        </a:spcAft>
                        <a:buNone/>
                      </a:pPr>
                      <a:r>
                        <a:rPr lang="en-US" sz="2100" b="0" dirty="0">
                          <a:solidFill>
                            <a:srgbClr val="0070C0"/>
                          </a:solidFill>
                          <a:latin typeface="#9Slide03 Arima Madurai Bold" panose="00000800000000000000" charset="0"/>
                          <a:cs typeface="#9Slide03 Arima Madurai Bold" panose="00000800000000000000" charset="0"/>
                        </a:rPr>
                        <a:t>d. </a:t>
                      </a:r>
                      <a:r>
                        <a:rPr lang="en-US" sz="2100" b="0" dirty="0" err="1">
                          <a:solidFill>
                            <a:srgbClr val="0070C0"/>
                          </a:solidFill>
                          <a:latin typeface="#9Slide03 Arima Madurai Bold" panose="00000800000000000000" charset="0"/>
                          <a:cs typeface="#9Slide03 Arima Madurai Bold" panose="00000800000000000000" charset="0"/>
                        </a:rPr>
                        <a:t>Buổi</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chiều</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tối</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không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khí</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gia</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đình</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buồn</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bã</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nặng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nề</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ông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lão</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gắt</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lên</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với</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bà</a:t>
                      </a:r>
                      <a:r>
                        <a:rPr lang="en-US" sz="2100" b="0" dirty="0">
                          <a:solidFill>
                            <a:srgbClr val="0070C0"/>
                          </a:solidFill>
                          <a:latin typeface="#9Slide03 Arima Madurai Bold" panose="00000800000000000000" charset="0"/>
                          <a:cs typeface="#9Slide03 Arima Madurai Bold" panose="00000800000000000000" charset="0"/>
                        </a:rPr>
                        <a:t> Hai</a:t>
                      </a:r>
                    </a:p>
                    <a:p>
                      <a:pPr marL="8890" indent="0" fontAlgn="auto">
                        <a:spcBef>
                          <a:spcPts val="400"/>
                        </a:spcBef>
                        <a:spcAft>
                          <a:spcPts val="400"/>
                        </a:spcAft>
                        <a:buNone/>
                      </a:pPr>
                      <a:r>
                        <a:rPr lang="en-US" sz="2100" b="0" dirty="0">
                          <a:solidFill>
                            <a:schemeClr val="tx1"/>
                          </a:solidFill>
                          <a:latin typeface="#9Slide03 Arima Madurai Bold" panose="00000800000000000000" charset="0"/>
                          <a:cs typeface="#9Slide03 Arima Madurai Bold" panose="00000800000000000000" charset="0"/>
                        </a:rPr>
                        <a:t>e. </a:t>
                      </a:r>
                      <a:r>
                        <a:rPr lang="en-US" sz="2100" b="0" dirty="0" err="1">
                          <a:solidFill>
                            <a:schemeClr val="tx1"/>
                          </a:solidFill>
                          <a:latin typeface="#9Slide03 Arima Madurai Bold" panose="00000800000000000000" charset="0"/>
                          <a:cs typeface="#9Slide03 Arima Madurai Bold" panose="00000800000000000000" charset="0"/>
                        </a:rPr>
                        <a:t>Về</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nhà</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ông</a:t>
                      </a:r>
                      <a:r>
                        <a:rPr lang="en-US" sz="2100" b="0" dirty="0">
                          <a:solidFill>
                            <a:schemeClr val="tx1"/>
                          </a:solidFill>
                          <a:latin typeface="#9Slide03 Arima Madurai Bold" panose="00000800000000000000" charset="0"/>
                          <a:cs typeface="#9Slide03 Arima Madurai Bold" panose="00000800000000000000" charset="0"/>
                        </a:rPr>
                        <a:t> Hai </a:t>
                      </a:r>
                      <a:r>
                        <a:rPr lang="en-US" sz="2100" b="0" dirty="0" err="1">
                          <a:solidFill>
                            <a:schemeClr val="tx1"/>
                          </a:solidFill>
                          <a:latin typeface="#9Slide03 Arima Madurai Bold" panose="00000800000000000000" charset="0"/>
                          <a:cs typeface="#9Slide03 Arima Madurai Bold" panose="00000800000000000000" charset="0"/>
                        </a:rPr>
                        <a:t>nằm</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vật</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ra</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giường</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tủi</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thân</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căm</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tức</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nửa</a:t>
                      </a:r>
                      <a:r>
                        <a:rPr lang="en-US" sz="2100" b="0" dirty="0">
                          <a:solidFill>
                            <a:schemeClr val="tx1"/>
                          </a:solidFill>
                          <a:latin typeface="#9Slide03 Arima Madurai Bold" panose="00000800000000000000" charset="0"/>
                          <a:cs typeface="#9Slide03 Arima Madurai Bold" panose="00000800000000000000" charset="0"/>
                        </a:rPr>
                        <a:t> tin </a:t>
                      </a:r>
                      <a:r>
                        <a:rPr lang="en-US" sz="2100" b="0" dirty="0" err="1">
                          <a:solidFill>
                            <a:schemeClr val="tx1"/>
                          </a:solidFill>
                          <a:latin typeface="#9Slide03 Arima Madurai Bold" panose="00000800000000000000" charset="0"/>
                          <a:cs typeface="#9Slide03 Arima Madurai Bold" panose="00000800000000000000" charset="0"/>
                        </a:rPr>
                        <a:t>nửa</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ngờ</a:t>
                      </a:r>
                      <a:r>
                        <a:rPr lang="en-US" sz="2100" b="0" dirty="0">
                          <a:solidFill>
                            <a:schemeClr val="tx1"/>
                          </a:solidFill>
                          <a:latin typeface="#9Slide03 Arima Madurai Bold" panose="00000800000000000000" charset="0"/>
                          <a:cs typeface="#9Slide03 Arima Madurai Bold" panose="00000800000000000000" charset="0"/>
                        </a:rPr>
                        <a:t>.</a:t>
                      </a:r>
                    </a:p>
                    <a:p>
                      <a:pPr marL="8890" indent="0" fontAlgn="auto">
                        <a:spcBef>
                          <a:spcPts val="400"/>
                        </a:spcBef>
                        <a:spcAft>
                          <a:spcPts val="400"/>
                        </a:spcAft>
                        <a:buNone/>
                      </a:pPr>
                      <a:r>
                        <a:rPr lang="en-US" sz="2100" b="0" dirty="0">
                          <a:solidFill>
                            <a:srgbClr val="0070C0"/>
                          </a:solidFill>
                          <a:latin typeface="#9Slide03 Arima Madurai Bold" panose="00000800000000000000" charset="0"/>
                          <a:cs typeface="#9Slide03 Arima Madurai Bold" panose="00000800000000000000" charset="0"/>
                        </a:rPr>
                        <a:t>g. </a:t>
                      </a:r>
                      <a:r>
                        <a:rPr lang="en-US" sz="2100" b="0" dirty="0" err="1">
                          <a:solidFill>
                            <a:srgbClr val="0070C0"/>
                          </a:solidFill>
                          <a:latin typeface="#9Slide03 Arima Madurai Bold" panose="00000800000000000000" charset="0"/>
                          <a:cs typeface="#9Slide03 Arima Madurai Bold" panose="00000800000000000000" charset="0"/>
                        </a:rPr>
                        <a:t>Bà</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chủ</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nhà</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có</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đuổi</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hết</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những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người</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làng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Chợ</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Dầu</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Ông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lão</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thấy</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tuyệt</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đường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sinh</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sống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Ông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đành</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trút</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tâm</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sự</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vào</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ôm</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đứa</a:t>
                      </a:r>
                      <a:r>
                        <a:rPr lang="en-US" sz="2100" b="0" dirty="0">
                          <a:solidFill>
                            <a:srgbClr val="0070C0"/>
                          </a:solidFill>
                          <a:latin typeface="#9Slide03 Arima Madurai Bold" panose="00000800000000000000" charset="0"/>
                          <a:cs typeface="#9Slide03 Arima Madurai Bold" panose="00000800000000000000" charset="0"/>
                        </a:rPr>
                        <a:t> con </a:t>
                      </a:r>
                      <a:r>
                        <a:rPr lang="en-US" sz="2100" b="0" dirty="0" err="1">
                          <a:solidFill>
                            <a:srgbClr val="0070C0"/>
                          </a:solidFill>
                          <a:latin typeface="#9Slide03 Arima Madurai Bold" panose="00000800000000000000" charset="0"/>
                          <a:cs typeface="#9Slide03 Arima Madurai Bold" panose="00000800000000000000" charset="0"/>
                        </a:rPr>
                        <a:t>út</a:t>
                      </a:r>
                      <a:r>
                        <a:rPr lang="en-US" sz="2100" b="0" dirty="0">
                          <a:solidFill>
                            <a:srgbClr val="0070C0"/>
                          </a:solidFill>
                          <a:latin typeface="#9Slide03 Arima Madurai Bold" panose="00000800000000000000" charset="0"/>
                          <a:cs typeface="#9Slide03 Arima Madurai Bold" panose="00000800000000000000" charset="0"/>
                        </a:rPr>
                        <a:t>.</a:t>
                      </a:r>
                    </a:p>
                    <a:p>
                      <a:pPr marL="8890" indent="0" fontAlgn="auto">
                        <a:spcBef>
                          <a:spcPts val="400"/>
                        </a:spcBef>
                        <a:spcAft>
                          <a:spcPts val="400"/>
                        </a:spcAft>
                        <a:buNone/>
                      </a:pPr>
                      <a:r>
                        <a:rPr lang="en-US" sz="2100" b="0" dirty="0">
                          <a:solidFill>
                            <a:schemeClr val="tx1"/>
                          </a:solidFill>
                          <a:latin typeface="#9Slide03 Arima Madurai Bold" panose="00000800000000000000" charset="0"/>
                          <a:cs typeface="#9Slide03 Arima Madurai Bold" panose="00000800000000000000" charset="0"/>
                        </a:rPr>
                        <a:t>h. Tin </a:t>
                      </a:r>
                      <a:r>
                        <a:rPr lang="en-US" sz="2100" b="0" dirty="0" err="1">
                          <a:solidFill>
                            <a:schemeClr val="tx1"/>
                          </a:solidFill>
                          <a:latin typeface="#9Slide03 Arima Madurai Bold" panose="00000800000000000000" charset="0"/>
                          <a:cs typeface="#9Slide03 Arima Madurai Bold" panose="00000800000000000000" charset="0"/>
                        </a:rPr>
                        <a:t>về</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làng</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chợ</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Dầu</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được</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cải</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chính</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ông</a:t>
                      </a:r>
                      <a:r>
                        <a:rPr lang="en-US" sz="2100" b="0" dirty="0">
                          <a:solidFill>
                            <a:schemeClr val="tx1"/>
                          </a:solidFill>
                          <a:latin typeface="#9Slide03 Arima Madurai Bold" panose="00000800000000000000" charset="0"/>
                          <a:cs typeface="#9Slide03 Arima Madurai Bold" panose="00000800000000000000" charset="0"/>
                        </a:rPr>
                        <a:t> Hai </a:t>
                      </a:r>
                      <a:r>
                        <a:rPr lang="en-US" sz="2100" b="0" dirty="0" err="1">
                          <a:solidFill>
                            <a:schemeClr val="tx1"/>
                          </a:solidFill>
                          <a:latin typeface="#9Slide03 Arima Madurai Bold" panose="00000800000000000000" charset="0"/>
                          <a:cs typeface="#9Slide03 Arima Madurai Bold" panose="00000800000000000000" charset="0"/>
                        </a:rPr>
                        <a:t>vui</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vẻ</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hào</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hứng</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trở</a:t>
                      </a:r>
                      <a:r>
                        <a:rPr lang="en-US" sz="2100" b="0" dirty="0">
                          <a:solidFill>
                            <a:schemeClr val="tx1"/>
                          </a:solidFill>
                          <a:latin typeface="#9Slide03 Arima Madurai Bold" panose="00000800000000000000" charset="0"/>
                          <a:cs typeface="#9Slide03 Arima Madurai Bold" panose="00000800000000000000" charset="0"/>
                        </a:rPr>
                        <a:t> </a:t>
                      </a:r>
                      <a:r>
                        <a:rPr lang="en-US" sz="2100" b="0" dirty="0" err="1">
                          <a:solidFill>
                            <a:schemeClr val="tx1"/>
                          </a:solidFill>
                          <a:latin typeface="#9Slide03 Arima Madurai Bold" panose="00000800000000000000" charset="0"/>
                          <a:cs typeface="#9Slide03 Arima Madurai Bold" panose="00000800000000000000" charset="0"/>
                        </a:rPr>
                        <a:t>lại</a:t>
                      </a:r>
                      <a:r>
                        <a:rPr lang="en-US" sz="2100" b="0" dirty="0">
                          <a:solidFill>
                            <a:schemeClr val="tx1"/>
                          </a:solidFill>
                          <a:latin typeface="#9Slide03 Arima Madurai Bold" panose="00000800000000000000" charset="0"/>
                          <a:cs typeface="#9Slide03 Arima Madurai Bold" panose="00000800000000000000" charset="0"/>
                        </a:rPr>
                        <a:t>.</a:t>
                      </a:r>
                    </a:p>
                    <a:p>
                      <a:pPr marL="8890" indent="0" fontAlgn="auto">
                        <a:spcBef>
                          <a:spcPts val="400"/>
                        </a:spcBef>
                        <a:spcAft>
                          <a:spcPts val="400"/>
                        </a:spcAft>
                        <a:buNone/>
                      </a:pPr>
                      <a:r>
                        <a:rPr lang="en-US" sz="2100" b="0" dirty="0" err="1">
                          <a:solidFill>
                            <a:srgbClr val="0070C0"/>
                          </a:solidFill>
                          <a:latin typeface="#9Slide03 Arima Madurai Bold" panose="00000800000000000000" charset="0"/>
                          <a:cs typeface="#9Slide03 Arima Madurai Bold" panose="00000800000000000000" charset="0"/>
                        </a:rPr>
                        <a:t>i</a:t>
                      </a:r>
                      <a:r>
                        <a:rPr lang="en-US" sz="2100" b="0" dirty="0">
                          <a:solidFill>
                            <a:srgbClr val="0070C0"/>
                          </a:solidFill>
                          <a:latin typeface="#9Slide03 Arima Madurai Bold" panose="00000800000000000000" charset="0"/>
                          <a:cs typeface="#9Slide03 Arima Madurai Bold" panose="00000800000000000000" charset="0"/>
                        </a:rPr>
                        <a:t>. Ba </a:t>
                      </a:r>
                      <a:r>
                        <a:rPr lang="en-US" sz="2100" b="0" dirty="0" err="1">
                          <a:solidFill>
                            <a:srgbClr val="0070C0"/>
                          </a:solidFill>
                          <a:latin typeface="#9Slide03 Arima Madurai Bold" panose="00000800000000000000" charset="0"/>
                          <a:cs typeface="#9Slide03 Arima Madurai Bold" panose="00000800000000000000" charset="0"/>
                        </a:rPr>
                        <a:t>bốn</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hôm</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sau</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đó</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ông</a:t>
                      </a:r>
                      <a:r>
                        <a:rPr lang="en-US" sz="2100" b="0" dirty="0">
                          <a:solidFill>
                            <a:srgbClr val="0070C0"/>
                          </a:solidFill>
                          <a:latin typeface="#9Slide03 Arima Madurai Bold" panose="00000800000000000000" charset="0"/>
                          <a:cs typeface="#9Slide03 Arima Madurai Bold" panose="00000800000000000000" charset="0"/>
                        </a:rPr>
                        <a:t> Hai </a:t>
                      </a:r>
                      <a:r>
                        <a:rPr lang="en-US" sz="2100" b="0" dirty="0" err="1">
                          <a:solidFill>
                            <a:srgbClr val="0070C0"/>
                          </a:solidFill>
                          <a:latin typeface="#9Slide03 Arima Madurai Bold" panose="00000800000000000000" charset="0"/>
                          <a:cs typeface="#9Slide03 Arima Madurai Bold" panose="00000800000000000000" charset="0"/>
                        </a:rPr>
                        <a:t>không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dám</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ra</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ngoài</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chỉ</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quanh</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quẩn</a:t>
                      </a:r>
                      <a:r>
                        <a:rPr lang="en-US" sz="2100" b="0" dirty="0">
                          <a:solidFill>
                            <a:srgbClr val="0070C0"/>
                          </a:solidFill>
                          <a:latin typeface="#9Slide03 Arima Madurai Bold" panose="00000800000000000000" charset="0"/>
                          <a:cs typeface="#9Slide03 Arima Madurai Bold" panose="00000800000000000000" charset="0"/>
                        </a:rPr>
                        <a:t> ở </a:t>
                      </a:r>
                      <a:r>
                        <a:rPr lang="en-US" sz="2100" b="0" dirty="0" err="1">
                          <a:solidFill>
                            <a:srgbClr val="0070C0"/>
                          </a:solidFill>
                          <a:latin typeface="#9Slide03 Arima Madurai Bold" panose="00000800000000000000" charset="0"/>
                          <a:cs typeface="#9Slide03 Arima Madurai Bold" panose="00000800000000000000" charset="0"/>
                        </a:rPr>
                        <a:t>nhà</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nghe</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ngóng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lúc</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nào</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cũng</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nơm</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nớp</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giật</a:t>
                      </a:r>
                      <a:r>
                        <a:rPr lang="en-US" sz="2100" b="0" dirty="0">
                          <a:solidFill>
                            <a:srgbClr val="0070C0"/>
                          </a:solidFill>
                          <a:latin typeface="#9Slide03 Arima Madurai Bold" panose="00000800000000000000" charset="0"/>
                          <a:cs typeface="#9Slide03 Arima Madurai Bold" panose="00000800000000000000" charset="0"/>
                        </a:rPr>
                        <a:t> </a:t>
                      </a:r>
                      <a:r>
                        <a:rPr lang="en-US" sz="2100" b="0" dirty="0" err="1">
                          <a:solidFill>
                            <a:srgbClr val="0070C0"/>
                          </a:solidFill>
                          <a:latin typeface="#9Slide03 Arima Madurai Bold" panose="00000800000000000000" charset="0"/>
                          <a:cs typeface="#9Slide03 Arima Madurai Bold" panose="00000800000000000000" charset="0"/>
                        </a:rPr>
                        <a:t>mình</a:t>
                      </a:r>
                      <a:r>
                        <a:rPr lang="en-US" sz="2100" b="0" dirty="0">
                          <a:solidFill>
                            <a:srgbClr val="0070C0"/>
                          </a:solidFill>
                          <a:latin typeface="#9Slide03 Arima Madurai Bold" panose="00000800000000000000" charset="0"/>
                          <a:cs typeface="#9Slide03 Arima Madurai Bold" panose="00000800000000000000" charset="0"/>
                        </a:rPr>
                        <a:t>.</a:t>
                      </a:r>
                      <a:endParaRPr lang="en-US" sz="21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 name="Picture 1"/>
          <p:cNvPicPr>
            <a:picLocks noChangeAspect="1"/>
          </p:cNvPicPr>
          <p:nvPr/>
        </p:nvPicPr>
        <p:blipFill>
          <a:blip r:embed="rId3"/>
          <a:srcRect l="2241" r="39345"/>
          <a:stretch>
            <a:fillRect/>
          </a:stretch>
        </p:blipFill>
        <p:spPr>
          <a:xfrm>
            <a:off x="255825" y="1812789"/>
            <a:ext cx="3903220" cy="3576579"/>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矩形 17"/>
          <p:cNvSpPr/>
          <p:nvPr/>
        </p:nvSpPr>
        <p:spPr>
          <a:xfrm>
            <a:off x="6248783" y="148548"/>
            <a:ext cx="2424206" cy="523212"/>
          </a:xfrm>
          <a:prstGeom prst="rect">
            <a:avLst/>
          </a:prstGeom>
        </p:spPr>
        <p:txBody>
          <a:bodyPr wrap="square" lIns="91431" tIns="45716" rIns="91431" bIns="45716">
            <a:spAutoFit/>
          </a:bodyPr>
          <a:lstStyle/>
          <a:p>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CÁC</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SỰ</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KIỆN</a:t>
            </a:r>
            <a:endPar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grpSp>
        <p:nvGrpSpPr>
          <p:cNvPr id="124" name="Group 123"/>
          <p:cNvGrpSpPr/>
          <p:nvPr/>
        </p:nvGrpSpPr>
        <p:grpSpPr>
          <a:xfrm>
            <a:off x="774328" y="1755650"/>
            <a:ext cx="2699377" cy="437229"/>
            <a:chOff x="4876" y="2008"/>
            <a:chExt cx="8618" cy="968"/>
          </a:xfrm>
        </p:grpSpPr>
        <p:grpSp>
          <p:nvGrpSpPr>
            <p:cNvPr id="19" name="Group 18"/>
            <p:cNvGrpSpPr/>
            <p:nvPr/>
          </p:nvGrpSpPr>
          <p:grpSpPr>
            <a:xfrm>
              <a:off x="6987" y="2062"/>
              <a:ext cx="6507" cy="914"/>
              <a:chOff x="4640" y="1902"/>
              <a:chExt cx="6872" cy="1206"/>
            </a:xfrm>
          </p:grpSpPr>
          <p:grpSp>
            <p:nvGrpSpPr>
              <p:cNvPr id="20" name="Group 19"/>
              <p:cNvGrpSpPr/>
              <p:nvPr/>
            </p:nvGrpSpPr>
            <p:grpSpPr>
              <a:xfrm>
                <a:off x="4640" y="2281"/>
                <a:ext cx="6873" cy="464"/>
                <a:chOff x="4640" y="3165"/>
                <a:chExt cx="6873" cy="464"/>
              </a:xfrm>
            </p:grpSpPr>
            <p:sp>
              <p:nvSpPr>
                <p:cNvPr id="21" name="Line 77"/>
                <p:cNvSpPr>
                  <a:spLocks noChangeShapeType="1"/>
                </p:cNvSpPr>
                <p:nvPr/>
              </p:nvSpPr>
              <p:spPr bwMode="auto">
                <a:xfrm>
                  <a:off x="4839" y="3397"/>
                  <a:ext cx="6276" cy="8"/>
                </a:xfrm>
                <a:prstGeom prst="line">
                  <a:avLst/>
                </a:prstGeom>
                <a:noFill/>
                <a:ln w="38100" cap="flat">
                  <a:solidFill>
                    <a:schemeClr val="bg1">
                      <a:lumMod val="50000"/>
                      <a:alpha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22" name="Freeform 78"/>
                <p:cNvSpPr>
                  <a:spLocks noChangeArrowheads="1"/>
                </p:cNvSpPr>
                <p:nvPr/>
              </p:nvSpPr>
              <p:spPr bwMode="auto">
                <a:xfrm>
                  <a:off x="4640" y="3182"/>
                  <a:ext cx="431" cy="431"/>
                </a:xfrm>
                <a:custGeom>
                  <a:avLst/>
                  <a:gdLst>
                    <a:gd name="T0" fmla="*/ 115 w 231"/>
                    <a:gd name="T1" fmla="*/ 230 h 231"/>
                    <a:gd name="T2" fmla="*/ 115 w 231"/>
                    <a:gd name="T3" fmla="*/ 230 h 231"/>
                    <a:gd name="T4" fmla="*/ 0 w 231"/>
                    <a:gd name="T5" fmla="*/ 115 h 231"/>
                    <a:gd name="T6" fmla="*/ 115 w 231"/>
                    <a:gd name="T7" fmla="*/ 0 h 231"/>
                    <a:gd name="T8" fmla="*/ 230 w 231"/>
                    <a:gd name="T9" fmla="*/ 115 h 231"/>
                    <a:gd name="T10" fmla="*/ 115 w 231"/>
                    <a:gd name="T11" fmla="*/ 230 h 231"/>
                  </a:gdLst>
                  <a:ahLst/>
                  <a:cxnLst>
                    <a:cxn ang="0">
                      <a:pos x="T0" y="T1"/>
                    </a:cxn>
                    <a:cxn ang="0">
                      <a:pos x="T2" y="T3"/>
                    </a:cxn>
                    <a:cxn ang="0">
                      <a:pos x="T4" y="T5"/>
                    </a:cxn>
                    <a:cxn ang="0">
                      <a:pos x="T6" y="T7"/>
                    </a:cxn>
                    <a:cxn ang="0">
                      <a:pos x="T8" y="T9"/>
                    </a:cxn>
                    <a:cxn ang="0">
                      <a:pos x="T10" y="T11"/>
                    </a:cxn>
                  </a:cxnLst>
                  <a:rect l="0" t="0" r="r" b="b"/>
                  <a:pathLst>
                    <a:path w="231" h="231">
                      <a:moveTo>
                        <a:pt x="115" y="230"/>
                      </a:moveTo>
                      <a:lnTo>
                        <a:pt x="115" y="230"/>
                      </a:lnTo>
                      <a:cubicBezTo>
                        <a:pt x="46" y="230"/>
                        <a:pt x="0" y="176"/>
                        <a:pt x="0" y="115"/>
                      </a:cubicBezTo>
                      <a:cubicBezTo>
                        <a:pt x="0" y="54"/>
                        <a:pt x="46" y="0"/>
                        <a:pt x="115" y="0"/>
                      </a:cubicBezTo>
                      <a:cubicBezTo>
                        <a:pt x="176" y="0"/>
                        <a:pt x="230" y="54"/>
                        <a:pt x="230" y="115"/>
                      </a:cubicBezTo>
                      <a:cubicBezTo>
                        <a:pt x="230" y="176"/>
                        <a:pt x="176" y="230"/>
                        <a:pt x="115" y="230"/>
                      </a:cubicBezTo>
                    </a:path>
                  </a:pathLst>
                </a:custGeom>
                <a:solidFill>
                  <a:schemeClr val="tx1">
                    <a:lumMod val="60000"/>
                    <a:lumOff val="40000"/>
                  </a:schemeClr>
                </a:solidFill>
                <a:ln>
                  <a:noFill/>
                </a:ln>
                <a:effectLst/>
              </p:spPr>
              <p:txBody>
                <a:bodyPr wrap="none" anchor="ctr"/>
                <a:lstStyle/>
                <a:p>
                  <a:endParaRPr lang="es-MX" sz="1400"/>
                </a:p>
              </p:txBody>
            </p:sp>
            <p:sp>
              <p:nvSpPr>
                <p:cNvPr id="23" name="Freeform 79"/>
                <p:cNvSpPr>
                  <a:spLocks noChangeArrowheads="1"/>
                </p:cNvSpPr>
                <p:nvPr/>
              </p:nvSpPr>
              <p:spPr bwMode="auto">
                <a:xfrm>
                  <a:off x="10949" y="3165"/>
                  <a:ext cx="564" cy="464"/>
                </a:xfrm>
                <a:custGeom>
                  <a:avLst/>
                  <a:gdLst>
                    <a:gd name="T0" fmla="*/ 299 w 300"/>
                    <a:gd name="T1" fmla="*/ 123 h 246"/>
                    <a:gd name="T2" fmla="*/ 0 w 300"/>
                    <a:gd name="T3" fmla="*/ 245 h 246"/>
                    <a:gd name="T4" fmla="*/ 69 w 300"/>
                    <a:gd name="T5" fmla="*/ 123 h 246"/>
                    <a:gd name="T6" fmla="*/ 0 w 300"/>
                    <a:gd name="T7" fmla="*/ 0 h 246"/>
                    <a:gd name="T8" fmla="*/ 299 w 300"/>
                    <a:gd name="T9" fmla="*/ 123 h 246"/>
                  </a:gdLst>
                  <a:ahLst/>
                  <a:cxnLst>
                    <a:cxn ang="0">
                      <a:pos x="T0" y="T1"/>
                    </a:cxn>
                    <a:cxn ang="0">
                      <a:pos x="T2" y="T3"/>
                    </a:cxn>
                    <a:cxn ang="0">
                      <a:pos x="T4" y="T5"/>
                    </a:cxn>
                    <a:cxn ang="0">
                      <a:pos x="T6" y="T7"/>
                    </a:cxn>
                    <a:cxn ang="0">
                      <a:pos x="T8" y="T9"/>
                    </a:cxn>
                  </a:cxnLst>
                  <a:rect l="0" t="0" r="r" b="b"/>
                  <a:pathLst>
                    <a:path w="300" h="246">
                      <a:moveTo>
                        <a:pt x="299" y="123"/>
                      </a:moveTo>
                      <a:lnTo>
                        <a:pt x="0" y="245"/>
                      </a:lnTo>
                      <a:lnTo>
                        <a:pt x="69" y="123"/>
                      </a:lnTo>
                      <a:lnTo>
                        <a:pt x="0" y="0"/>
                      </a:lnTo>
                      <a:lnTo>
                        <a:pt x="299" y="123"/>
                      </a:lnTo>
                    </a:path>
                  </a:pathLst>
                </a:custGeom>
                <a:solidFill>
                  <a:schemeClr val="tx1">
                    <a:lumMod val="60000"/>
                    <a:lumOff val="40000"/>
                  </a:schemeClr>
                </a:solidFill>
                <a:ln>
                  <a:noFill/>
                </a:ln>
                <a:effectLst/>
              </p:spPr>
              <p:txBody>
                <a:bodyPr wrap="none" anchor="ctr"/>
                <a:lstStyle/>
                <a:p>
                  <a:endParaRPr lang="es-MX" sz="1400"/>
                </a:p>
              </p:txBody>
            </p:sp>
          </p:grpSp>
          <p:grpSp>
            <p:nvGrpSpPr>
              <p:cNvPr id="24" name="Group 23"/>
              <p:cNvGrpSpPr/>
              <p:nvPr/>
            </p:nvGrpSpPr>
            <p:grpSpPr>
              <a:xfrm>
                <a:off x="7231" y="1902"/>
                <a:ext cx="1348" cy="1206"/>
                <a:chOff x="6918" y="2407"/>
                <a:chExt cx="2220" cy="1986"/>
              </a:xfrm>
            </p:grpSpPr>
            <p:sp>
              <p:nvSpPr>
                <p:cNvPr id="25" name="Freeform 234"/>
                <p:cNvSpPr>
                  <a:spLocks noChangeArrowheads="1"/>
                </p:cNvSpPr>
                <p:nvPr/>
              </p:nvSpPr>
              <p:spPr bwMode="auto">
                <a:xfrm>
                  <a:off x="6918" y="2407"/>
                  <a:ext cx="2220" cy="1986"/>
                </a:xfrm>
                <a:custGeom>
                  <a:avLst/>
                  <a:gdLst>
                    <a:gd name="T0" fmla="*/ 941 w 1386"/>
                    <a:gd name="T1" fmla="*/ 0 h 1241"/>
                    <a:gd name="T2" fmla="*/ 941 w 1386"/>
                    <a:gd name="T3" fmla="*/ 0 h 1241"/>
                    <a:gd name="T4" fmla="*/ 444 w 1386"/>
                    <a:gd name="T5" fmla="*/ 0 h 1241"/>
                    <a:gd name="T6" fmla="*/ 283 w 1386"/>
                    <a:gd name="T7" fmla="*/ 100 h 1241"/>
                    <a:gd name="T8" fmla="*/ 38 w 1386"/>
                    <a:gd name="T9" fmla="*/ 528 h 1241"/>
                    <a:gd name="T10" fmla="*/ 38 w 1386"/>
                    <a:gd name="T11" fmla="*/ 719 h 1241"/>
                    <a:gd name="T12" fmla="*/ 283 w 1386"/>
                    <a:gd name="T13" fmla="*/ 1140 h 1241"/>
                    <a:gd name="T14" fmla="*/ 444 w 1386"/>
                    <a:gd name="T15" fmla="*/ 1240 h 1241"/>
                    <a:gd name="T16" fmla="*/ 941 w 1386"/>
                    <a:gd name="T17" fmla="*/ 1240 h 1241"/>
                    <a:gd name="T18" fmla="*/ 1102 w 1386"/>
                    <a:gd name="T19" fmla="*/ 1140 h 1241"/>
                    <a:gd name="T20" fmla="*/ 1355 w 1386"/>
                    <a:gd name="T21" fmla="*/ 719 h 1241"/>
                    <a:gd name="T22" fmla="*/ 1355 w 1386"/>
                    <a:gd name="T23" fmla="*/ 528 h 1241"/>
                    <a:gd name="T24" fmla="*/ 1102 w 1386"/>
                    <a:gd name="T25" fmla="*/ 100 h 1241"/>
                    <a:gd name="T26" fmla="*/ 941 w 1386"/>
                    <a:gd name="T27" fmla="*/ 0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6" h="1241">
                      <a:moveTo>
                        <a:pt x="941" y="0"/>
                      </a:moveTo>
                      <a:lnTo>
                        <a:pt x="941" y="0"/>
                      </a:lnTo>
                      <a:cubicBezTo>
                        <a:pt x="444" y="0"/>
                        <a:pt x="444" y="0"/>
                        <a:pt x="444" y="0"/>
                      </a:cubicBezTo>
                      <a:cubicBezTo>
                        <a:pt x="375" y="0"/>
                        <a:pt x="314" y="39"/>
                        <a:pt x="283" y="100"/>
                      </a:cubicBezTo>
                      <a:cubicBezTo>
                        <a:pt x="38" y="528"/>
                        <a:pt x="38" y="528"/>
                        <a:pt x="38" y="528"/>
                      </a:cubicBezTo>
                      <a:cubicBezTo>
                        <a:pt x="0" y="582"/>
                        <a:pt x="0" y="658"/>
                        <a:pt x="38" y="719"/>
                      </a:cubicBezTo>
                      <a:cubicBezTo>
                        <a:pt x="283" y="1140"/>
                        <a:pt x="283" y="1140"/>
                        <a:pt x="283" y="1140"/>
                      </a:cubicBezTo>
                      <a:cubicBezTo>
                        <a:pt x="314" y="1202"/>
                        <a:pt x="375" y="1240"/>
                        <a:pt x="444" y="1240"/>
                      </a:cubicBezTo>
                      <a:cubicBezTo>
                        <a:pt x="941" y="1240"/>
                        <a:pt x="941" y="1240"/>
                        <a:pt x="941" y="1240"/>
                      </a:cubicBezTo>
                      <a:cubicBezTo>
                        <a:pt x="1010" y="1240"/>
                        <a:pt x="1072" y="1202"/>
                        <a:pt x="1102" y="1140"/>
                      </a:cubicBezTo>
                      <a:cubicBezTo>
                        <a:pt x="1355" y="719"/>
                        <a:pt x="1355" y="719"/>
                        <a:pt x="1355" y="719"/>
                      </a:cubicBezTo>
                      <a:cubicBezTo>
                        <a:pt x="1385" y="658"/>
                        <a:pt x="1385" y="582"/>
                        <a:pt x="1355" y="528"/>
                      </a:cubicBezTo>
                      <a:cubicBezTo>
                        <a:pt x="1102" y="100"/>
                        <a:pt x="1102" y="100"/>
                        <a:pt x="1102" y="100"/>
                      </a:cubicBezTo>
                      <a:cubicBezTo>
                        <a:pt x="1072" y="39"/>
                        <a:pt x="1010" y="0"/>
                        <a:pt x="941" y="0"/>
                      </a:cubicBezTo>
                    </a:path>
                  </a:pathLst>
                </a:custGeom>
                <a:solidFill>
                  <a:schemeClr val="accent1"/>
                </a:solidFill>
                <a:ln>
                  <a:noFill/>
                </a:ln>
                <a:effectLst/>
              </p:spPr>
              <p:txBody>
                <a:bodyPr wrap="none" anchor="ctr"/>
                <a:lstStyle/>
                <a:p>
                  <a:endParaRPr lang="es-MX" sz="1400" dirty="0"/>
                </a:p>
              </p:txBody>
            </p:sp>
            <p:sp>
              <p:nvSpPr>
                <p:cNvPr id="26" name="Freeform 102"/>
                <p:cNvSpPr>
                  <a:spLocks noChangeArrowheads="1"/>
                </p:cNvSpPr>
                <p:nvPr/>
              </p:nvSpPr>
              <p:spPr bwMode="auto">
                <a:xfrm>
                  <a:off x="8321" y="3414"/>
                  <a:ext cx="265" cy="249"/>
                </a:xfrm>
                <a:custGeom>
                  <a:avLst/>
                  <a:gdLst>
                    <a:gd name="T0" fmla="*/ 99 w 139"/>
                    <a:gd name="T1" fmla="*/ 130 h 131"/>
                    <a:gd name="T2" fmla="*/ 99 w 139"/>
                    <a:gd name="T3" fmla="*/ 130 h 131"/>
                    <a:gd name="T4" fmla="*/ 38 w 139"/>
                    <a:gd name="T5" fmla="*/ 130 h 131"/>
                    <a:gd name="T6" fmla="*/ 0 w 139"/>
                    <a:gd name="T7" fmla="*/ 91 h 131"/>
                    <a:gd name="T8" fmla="*/ 0 w 139"/>
                    <a:gd name="T9" fmla="*/ 30 h 131"/>
                    <a:gd name="T10" fmla="*/ 38 w 139"/>
                    <a:gd name="T11" fmla="*/ 0 h 131"/>
                    <a:gd name="T12" fmla="*/ 99 w 139"/>
                    <a:gd name="T13" fmla="*/ 0 h 131"/>
                    <a:gd name="T14" fmla="*/ 138 w 139"/>
                    <a:gd name="T15" fmla="*/ 30 h 131"/>
                    <a:gd name="T16" fmla="*/ 138 w 139"/>
                    <a:gd name="T17" fmla="*/ 91 h 131"/>
                    <a:gd name="T18" fmla="*/ 99 w 139"/>
                    <a:gd name="T19" fmla="*/ 130 h 131"/>
                    <a:gd name="T20" fmla="*/ 99 w 139"/>
                    <a:gd name="T21" fmla="*/ 30 h 131"/>
                    <a:gd name="T22" fmla="*/ 99 w 139"/>
                    <a:gd name="T23" fmla="*/ 30 h 131"/>
                    <a:gd name="T24" fmla="*/ 38 w 139"/>
                    <a:gd name="T25" fmla="*/ 30 h 131"/>
                    <a:gd name="T26" fmla="*/ 38 w 139"/>
                    <a:gd name="T27" fmla="*/ 91 h 131"/>
                    <a:gd name="T28" fmla="*/ 99 w 139"/>
                    <a:gd name="T29" fmla="*/ 91 h 131"/>
                    <a:gd name="T30" fmla="*/ 99 w 139"/>
                    <a:gd name="T31" fmla="*/ 1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1">
                      <a:moveTo>
                        <a:pt x="99" y="130"/>
                      </a:moveTo>
                      <a:lnTo>
                        <a:pt x="99" y="130"/>
                      </a:lnTo>
                      <a:cubicBezTo>
                        <a:pt x="38" y="130"/>
                        <a:pt x="38" y="130"/>
                        <a:pt x="38" y="130"/>
                      </a:cubicBezTo>
                      <a:cubicBezTo>
                        <a:pt x="15" y="130"/>
                        <a:pt x="0" y="107"/>
                        <a:pt x="0" y="91"/>
                      </a:cubicBezTo>
                      <a:cubicBezTo>
                        <a:pt x="0" y="30"/>
                        <a:pt x="0" y="30"/>
                        <a:pt x="0" y="30"/>
                      </a:cubicBezTo>
                      <a:cubicBezTo>
                        <a:pt x="0" y="15"/>
                        <a:pt x="15" y="0"/>
                        <a:pt x="38" y="0"/>
                      </a:cubicBezTo>
                      <a:cubicBezTo>
                        <a:pt x="99" y="0"/>
                        <a:pt x="99" y="0"/>
                        <a:pt x="99" y="0"/>
                      </a:cubicBezTo>
                      <a:cubicBezTo>
                        <a:pt x="122" y="0"/>
                        <a:pt x="138" y="15"/>
                        <a:pt x="138" y="30"/>
                      </a:cubicBezTo>
                      <a:cubicBezTo>
                        <a:pt x="138" y="91"/>
                        <a:pt x="138" y="91"/>
                        <a:pt x="138" y="91"/>
                      </a:cubicBezTo>
                      <a:cubicBezTo>
                        <a:pt x="138" y="107"/>
                        <a:pt x="122" y="130"/>
                        <a:pt x="99" y="130"/>
                      </a:cubicBezTo>
                      <a:lnTo>
                        <a:pt x="99" y="30"/>
                      </a:lnTo>
                      <a:lnTo>
                        <a:pt x="99" y="30"/>
                      </a:lnTo>
                      <a:cubicBezTo>
                        <a:pt x="38" y="30"/>
                        <a:pt x="38" y="30"/>
                        <a:pt x="38" y="30"/>
                      </a:cubicBezTo>
                      <a:cubicBezTo>
                        <a:pt x="38" y="91"/>
                        <a:pt x="38" y="91"/>
                        <a:pt x="38" y="91"/>
                      </a:cubicBezTo>
                      <a:cubicBezTo>
                        <a:pt x="99" y="91"/>
                        <a:pt x="99" y="91"/>
                        <a:pt x="99" y="91"/>
                      </a:cubicBezTo>
                      <a:lnTo>
                        <a:pt x="99" y="130"/>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27" name="Freeform 103"/>
                <p:cNvSpPr>
                  <a:spLocks noChangeArrowheads="1"/>
                </p:cNvSpPr>
                <p:nvPr/>
              </p:nvSpPr>
              <p:spPr bwMode="auto">
                <a:xfrm>
                  <a:off x="7575" y="3082"/>
                  <a:ext cx="1011" cy="804"/>
                </a:xfrm>
                <a:custGeom>
                  <a:avLst/>
                  <a:gdLst>
                    <a:gd name="T0" fmla="*/ 452 w 537"/>
                    <a:gd name="T1" fmla="*/ 428 h 429"/>
                    <a:gd name="T2" fmla="*/ 452 w 537"/>
                    <a:gd name="T3" fmla="*/ 428 h 429"/>
                    <a:gd name="T4" fmla="*/ 84 w 537"/>
                    <a:gd name="T5" fmla="*/ 428 h 429"/>
                    <a:gd name="T6" fmla="*/ 0 w 537"/>
                    <a:gd name="T7" fmla="*/ 344 h 429"/>
                    <a:gd name="T8" fmla="*/ 0 w 537"/>
                    <a:gd name="T9" fmla="*/ 0 h 429"/>
                    <a:gd name="T10" fmla="*/ 46 w 537"/>
                    <a:gd name="T11" fmla="*/ 0 h 429"/>
                    <a:gd name="T12" fmla="*/ 46 w 537"/>
                    <a:gd name="T13" fmla="*/ 344 h 429"/>
                    <a:gd name="T14" fmla="*/ 84 w 537"/>
                    <a:gd name="T15" fmla="*/ 382 h 429"/>
                    <a:gd name="T16" fmla="*/ 452 w 537"/>
                    <a:gd name="T17" fmla="*/ 382 h 429"/>
                    <a:gd name="T18" fmla="*/ 490 w 537"/>
                    <a:gd name="T19" fmla="*/ 344 h 429"/>
                    <a:gd name="T20" fmla="*/ 490 w 537"/>
                    <a:gd name="T21" fmla="*/ 122 h 429"/>
                    <a:gd name="T22" fmla="*/ 452 w 537"/>
                    <a:gd name="T23" fmla="*/ 84 h 429"/>
                    <a:gd name="T24" fmla="*/ 84 w 537"/>
                    <a:gd name="T25" fmla="*/ 84 h 429"/>
                    <a:gd name="T26" fmla="*/ 84 w 537"/>
                    <a:gd name="T27" fmla="*/ 38 h 429"/>
                    <a:gd name="T28" fmla="*/ 452 w 537"/>
                    <a:gd name="T29" fmla="*/ 38 h 429"/>
                    <a:gd name="T30" fmla="*/ 536 w 537"/>
                    <a:gd name="T31" fmla="*/ 122 h 429"/>
                    <a:gd name="T32" fmla="*/ 536 w 537"/>
                    <a:gd name="T33" fmla="*/ 344 h 429"/>
                    <a:gd name="T34" fmla="*/ 452 w 537"/>
                    <a:gd name="T35"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 h="429">
                      <a:moveTo>
                        <a:pt x="452" y="428"/>
                      </a:moveTo>
                      <a:lnTo>
                        <a:pt x="452" y="428"/>
                      </a:lnTo>
                      <a:cubicBezTo>
                        <a:pt x="84" y="428"/>
                        <a:pt x="84" y="428"/>
                        <a:pt x="84" y="428"/>
                      </a:cubicBezTo>
                      <a:cubicBezTo>
                        <a:pt x="38" y="428"/>
                        <a:pt x="0" y="390"/>
                        <a:pt x="0" y="344"/>
                      </a:cubicBezTo>
                      <a:cubicBezTo>
                        <a:pt x="0" y="0"/>
                        <a:pt x="0" y="0"/>
                        <a:pt x="0" y="0"/>
                      </a:cubicBezTo>
                      <a:cubicBezTo>
                        <a:pt x="46" y="0"/>
                        <a:pt x="46" y="0"/>
                        <a:pt x="46" y="0"/>
                      </a:cubicBezTo>
                      <a:cubicBezTo>
                        <a:pt x="46" y="344"/>
                        <a:pt x="46" y="344"/>
                        <a:pt x="46" y="344"/>
                      </a:cubicBezTo>
                      <a:cubicBezTo>
                        <a:pt x="46" y="367"/>
                        <a:pt x="61" y="382"/>
                        <a:pt x="84" y="382"/>
                      </a:cubicBezTo>
                      <a:cubicBezTo>
                        <a:pt x="452" y="382"/>
                        <a:pt x="452" y="382"/>
                        <a:pt x="452" y="382"/>
                      </a:cubicBezTo>
                      <a:cubicBezTo>
                        <a:pt x="475" y="382"/>
                        <a:pt x="490" y="367"/>
                        <a:pt x="490" y="344"/>
                      </a:cubicBezTo>
                      <a:cubicBezTo>
                        <a:pt x="490" y="122"/>
                        <a:pt x="490" y="122"/>
                        <a:pt x="490" y="122"/>
                      </a:cubicBezTo>
                      <a:cubicBezTo>
                        <a:pt x="490" y="107"/>
                        <a:pt x="475" y="84"/>
                        <a:pt x="452" y="84"/>
                      </a:cubicBezTo>
                      <a:cubicBezTo>
                        <a:pt x="84" y="84"/>
                        <a:pt x="84" y="84"/>
                        <a:pt x="84" y="84"/>
                      </a:cubicBezTo>
                      <a:cubicBezTo>
                        <a:pt x="84" y="38"/>
                        <a:pt x="84" y="38"/>
                        <a:pt x="84" y="38"/>
                      </a:cubicBezTo>
                      <a:cubicBezTo>
                        <a:pt x="452" y="38"/>
                        <a:pt x="452" y="38"/>
                        <a:pt x="452" y="38"/>
                      </a:cubicBezTo>
                      <a:cubicBezTo>
                        <a:pt x="497" y="38"/>
                        <a:pt x="536" y="76"/>
                        <a:pt x="536" y="122"/>
                      </a:cubicBezTo>
                      <a:cubicBezTo>
                        <a:pt x="536" y="344"/>
                        <a:pt x="536" y="344"/>
                        <a:pt x="536" y="344"/>
                      </a:cubicBezTo>
                      <a:cubicBezTo>
                        <a:pt x="536" y="390"/>
                        <a:pt x="497" y="428"/>
                        <a:pt x="452" y="428"/>
                      </a:cubicBez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28" name="Freeform 104"/>
                <p:cNvSpPr>
                  <a:spLocks noChangeArrowheads="1"/>
                </p:cNvSpPr>
                <p:nvPr/>
              </p:nvSpPr>
              <p:spPr bwMode="auto">
                <a:xfrm>
                  <a:off x="7559" y="2908"/>
                  <a:ext cx="937" cy="332"/>
                </a:xfrm>
                <a:custGeom>
                  <a:avLst/>
                  <a:gdLst>
                    <a:gd name="T0" fmla="*/ 99 w 498"/>
                    <a:gd name="T1" fmla="*/ 176 h 177"/>
                    <a:gd name="T2" fmla="*/ 99 w 498"/>
                    <a:gd name="T3" fmla="*/ 176 h 177"/>
                    <a:gd name="T4" fmla="*/ 7 w 498"/>
                    <a:gd name="T5" fmla="*/ 76 h 177"/>
                    <a:gd name="T6" fmla="*/ 99 w 498"/>
                    <a:gd name="T7" fmla="*/ 0 h 177"/>
                    <a:gd name="T8" fmla="*/ 420 w 498"/>
                    <a:gd name="T9" fmla="*/ 0 h 177"/>
                    <a:gd name="T10" fmla="*/ 497 w 498"/>
                    <a:gd name="T11" fmla="*/ 69 h 177"/>
                    <a:gd name="T12" fmla="*/ 497 w 498"/>
                    <a:gd name="T13" fmla="*/ 84 h 177"/>
                    <a:gd name="T14" fmla="*/ 474 w 498"/>
                    <a:gd name="T15" fmla="*/ 115 h 177"/>
                    <a:gd name="T16" fmla="*/ 451 w 498"/>
                    <a:gd name="T17" fmla="*/ 84 h 177"/>
                    <a:gd name="T18" fmla="*/ 451 w 498"/>
                    <a:gd name="T19" fmla="*/ 69 h 177"/>
                    <a:gd name="T20" fmla="*/ 420 w 498"/>
                    <a:gd name="T21" fmla="*/ 46 h 177"/>
                    <a:gd name="T22" fmla="*/ 99 w 498"/>
                    <a:gd name="T23" fmla="*/ 46 h 177"/>
                    <a:gd name="T24" fmla="*/ 53 w 498"/>
                    <a:gd name="T25" fmla="*/ 76 h 177"/>
                    <a:gd name="T26" fmla="*/ 99 w 498"/>
                    <a:gd name="T27" fmla="*/ 130 h 177"/>
                    <a:gd name="T28" fmla="*/ 99 w 498"/>
                    <a:gd name="T29"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177">
                      <a:moveTo>
                        <a:pt x="99" y="176"/>
                      </a:moveTo>
                      <a:lnTo>
                        <a:pt x="99" y="176"/>
                      </a:lnTo>
                      <a:cubicBezTo>
                        <a:pt x="38" y="176"/>
                        <a:pt x="0" y="130"/>
                        <a:pt x="7" y="76"/>
                      </a:cubicBezTo>
                      <a:cubicBezTo>
                        <a:pt x="15" y="30"/>
                        <a:pt x="53" y="0"/>
                        <a:pt x="99" y="0"/>
                      </a:cubicBezTo>
                      <a:cubicBezTo>
                        <a:pt x="420" y="0"/>
                        <a:pt x="420" y="0"/>
                        <a:pt x="420" y="0"/>
                      </a:cubicBezTo>
                      <a:cubicBezTo>
                        <a:pt x="459" y="0"/>
                        <a:pt x="497" y="30"/>
                        <a:pt x="497" y="69"/>
                      </a:cubicBezTo>
                      <a:cubicBezTo>
                        <a:pt x="497" y="84"/>
                        <a:pt x="497" y="84"/>
                        <a:pt x="497" y="84"/>
                      </a:cubicBezTo>
                      <a:cubicBezTo>
                        <a:pt x="497" y="99"/>
                        <a:pt x="482" y="115"/>
                        <a:pt x="474" y="115"/>
                      </a:cubicBezTo>
                      <a:cubicBezTo>
                        <a:pt x="459" y="115"/>
                        <a:pt x="451" y="99"/>
                        <a:pt x="451" y="84"/>
                      </a:cubicBezTo>
                      <a:cubicBezTo>
                        <a:pt x="451" y="69"/>
                        <a:pt x="451" y="69"/>
                        <a:pt x="451" y="69"/>
                      </a:cubicBezTo>
                      <a:cubicBezTo>
                        <a:pt x="451" y="53"/>
                        <a:pt x="436" y="46"/>
                        <a:pt x="420" y="46"/>
                      </a:cubicBezTo>
                      <a:cubicBezTo>
                        <a:pt x="99" y="46"/>
                        <a:pt x="99" y="46"/>
                        <a:pt x="99" y="46"/>
                      </a:cubicBezTo>
                      <a:cubicBezTo>
                        <a:pt x="76" y="46"/>
                        <a:pt x="61" y="61"/>
                        <a:pt x="53" y="76"/>
                      </a:cubicBezTo>
                      <a:cubicBezTo>
                        <a:pt x="45" y="107"/>
                        <a:pt x="68" y="130"/>
                        <a:pt x="99" y="130"/>
                      </a:cubicBezTo>
                      <a:lnTo>
                        <a:pt x="99" y="176"/>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grpSp>
        </p:grpSp>
        <p:sp>
          <p:nvSpPr>
            <p:cNvPr id="105" name="矩形 17"/>
            <p:cNvSpPr/>
            <p:nvPr/>
          </p:nvSpPr>
          <p:spPr>
            <a:xfrm>
              <a:off x="4876" y="2008"/>
              <a:ext cx="865" cy="874"/>
            </a:xfrm>
            <a:prstGeom prst="rect">
              <a:avLst/>
            </a:prstGeom>
          </p:spPr>
          <p:txBody>
            <a:bodyPr wrap="none" lIns="91431" tIns="45716" rIns="91431" bIns="45716">
              <a:noAutofit/>
            </a:bodyPr>
            <a:lstStyle/>
            <a:p>
              <a:pPr>
                <a:lnSpc>
                  <a:spcPct val="100000"/>
                </a:lnSpc>
              </a:pPr>
              <a:r>
                <a:rPr lang="en-US" altLang="zh-CN" sz="24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(2)</a:t>
              </a:r>
            </a:p>
          </p:txBody>
        </p:sp>
      </p:grpSp>
      <p:grpSp>
        <p:nvGrpSpPr>
          <p:cNvPr id="125" name="Group 124"/>
          <p:cNvGrpSpPr/>
          <p:nvPr/>
        </p:nvGrpSpPr>
        <p:grpSpPr>
          <a:xfrm>
            <a:off x="804727" y="2391625"/>
            <a:ext cx="2682150" cy="412838"/>
            <a:chOff x="4931" y="3283"/>
            <a:chExt cx="8563" cy="914"/>
          </a:xfrm>
        </p:grpSpPr>
        <p:grpSp>
          <p:nvGrpSpPr>
            <p:cNvPr id="29" name="Group 28"/>
            <p:cNvGrpSpPr/>
            <p:nvPr/>
          </p:nvGrpSpPr>
          <p:grpSpPr>
            <a:xfrm>
              <a:off x="6987" y="3283"/>
              <a:ext cx="6507" cy="914"/>
              <a:chOff x="4640" y="1902"/>
              <a:chExt cx="6872" cy="1206"/>
            </a:xfrm>
          </p:grpSpPr>
          <p:grpSp>
            <p:nvGrpSpPr>
              <p:cNvPr id="30" name="Group 29"/>
              <p:cNvGrpSpPr/>
              <p:nvPr/>
            </p:nvGrpSpPr>
            <p:grpSpPr>
              <a:xfrm>
                <a:off x="4640" y="2281"/>
                <a:ext cx="6873" cy="464"/>
                <a:chOff x="4640" y="3165"/>
                <a:chExt cx="6873" cy="464"/>
              </a:xfrm>
            </p:grpSpPr>
            <p:sp>
              <p:nvSpPr>
                <p:cNvPr id="31" name="Line 77"/>
                <p:cNvSpPr>
                  <a:spLocks noChangeShapeType="1"/>
                </p:cNvSpPr>
                <p:nvPr/>
              </p:nvSpPr>
              <p:spPr bwMode="auto">
                <a:xfrm>
                  <a:off x="4839" y="3397"/>
                  <a:ext cx="6276" cy="8"/>
                </a:xfrm>
                <a:prstGeom prst="line">
                  <a:avLst/>
                </a:prstGeom>
                <a:noFill/>
                <a:ln w="38100" cap="flat">
                  <a:solidFill>
                    <a:schemeClr val="bg1">
                      <a:lumMod val="50000"/>
                      <a:alpha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32" name="Freeform 78"/>
                <p:cNvSpPr>
                  <a:spLocks noChangeArrowheads="1"/>
                </p:cNvSpPr>
                <p:nvPr/>
              </p:nvSpPr>
              <p:spPr bwMode="auto">
                <a:xfrm>
                  <a:off x="4640" y="3182"/>
                  <a:ext cx="431" cy="431"/>
                </a:xfrm>
                <a:custGeom>
                  <a:avLst/>
                  <a:gdLst>
                    <a:gd name="T0" fmla="*/ 115 w 231"/>
                    <a:gd name="T1" fmla="*/ 230 h 231"/>
                    <a:gd name="T2" fmla="*/ 115 w 231"/>
                    <a:gd name="T3" fmla="*/ 230 h 231"/>
                    <a:gd name="T4" fmla="*/ 0 w 231"/>
                    <a:gd name="T5" fmla="*/ 115 h 231"/>
                    <a:gd name="T6" fmla="*/ 115 w 231"/>
                    <a:gd name="T7" fmla="*/ 0 h 231"/>
                    <a:gd name="T8" fmla="*/ 230 w 231"/>
                    <a:gd name="T9" fmla="*/ 115 h 231"/>
                    <a:gd name="T10" fmla="*/ 115 w 231"/>
                    <a:gd name="T11" fmla="*/ 230 h 231"/>
                  </a:gdLst>
                  <a:ahLst/>
                  <a:cxnLst>
                    <a:cxn ang="0">
                      <a:pos x="T0" y="T1"/>
                    </a:cxn>
                    <a:cxn ang="0">
                      <a:pos x="T2" y="T3"/>
                    </a:cxn>
                    <a:cxn ang="0">
                      <a:pos x="T4" y="T5"/>
                    </a:cxn>
                    <a:cxn ang="0">
                      <a:pos x="T6" y="T7"/>
                    </a:cxn>
                    <a:cxn ang="0">
                      <a:pos x="T8" y="T9"/>
                    </a:cxn>
                    <a:cxn ang="0">
                      <a:pos x="T10" y="T11"/>
                    </a:cxn>
                  </a:cxnLst>
                  <a:rect l="0" t="0" r="r" b="b"/>
                  <a:pathLst>
                    <a:path w="231" h="231">
                      <a:moveTo>
                        <a:pt x="115" y="230"/>
                      </a:moveTo>
                      <a:lnTo>
                        <a:pt x="115" y="230"/>
                      </a:lnTo>
                      <a:cubicBezTo>
                        <a:pt x="46" y="230"/>
                        <a:pt x="0" y="176"/>
                        <a:pt x="0" y="115"/>
                      </a:cubicBezTo>
                      <a:cubicBezTo>
                        <a:pt x="0" y="54"/>
                        <a:pt x="46" y="0"/>
                        <a:pt x="115" y="0"/>
                      </a:cubicBezTo>
                      <a:cubicBezTo>
                        <a:pt x="176" y="0"/>
                        <a:pt x="230" y="54"/>
                        <a:pt x="230" y="115"/>
                      </a:cubicBezTo>
                      <a:cubicBezTo>
                        <a:pt x="230" y="176"/>
                        <a:pt x="176" y="230"/>
                        <a:pt x="115" y="230"/>
                      </a:cubicBezTo>
                    </a:path>
                  </a:pathLst>
                </a:custGeom>
                <a:solidFill>
                  <a:schemeClr val="tx1">
                    <a:lumMod val="60000"/>
                    <a:lumOff val="40000"/>
                  </a:schemeClr>
                </a:solidFill>
                <a:ln>
                  <a:noFill/>
                </a:ln>
                <a:effectLst/>
              </p:spPr>
              <p:txBody>
                <a:bodyPr wrap="none" anchor="ctr"/>
                <a:lstStyle/>
                <a:p>
                  <a:endParaRPr lang="es-MX" sz="1400"/>
                </a:p>
              </p:txBody>
            </p:sp>
            <p:sp>
              <p:nvSpPr>
                <p:cNvPr id="33" name="Freeform 79"/>
                <p:cNvSpPr>
                  <a:spLocks noChangeArrowheads="1"/>
                </p:cNvSpPr>
                <p:nvPr/>
              </p:nvSpPr>
              <p:spPr bwMode="auto">
                <a:xfrm>
                  <a:off x="10949" y="3165"/>
                  <a:ext cx="564" cy="464"/>
                </a:xfrm>
                <a:custGeom>
                  <a:avLst/>
                  <a:gdLst>
                    <a:gd name="T0" fmla="*/ 299 w 300"/>
                    <a:gd name="T1" fmla="*/ 123 h 246"/>
                    <a:gd name="T2" fmla="*/ 0 w 300"/>
                    <a:gd name="T3" fmla="*/ 245 h 246"/>
                    <a:gd name="T4" fmla="*/ 69 w 300"/>
                    <a:gd name="T5" fmla="*/ 123 h 246"/>
                    <a:gd name="T6" fmla="*/ 0 w 300"/>
                    <a:gd name="T7" fmla="*/ 0 h 246"/>
                    <a:gd name="T8" fmla="*/ 299 w 300"/>
                    <a:gd name="T9" fmla="*/ 123 h 246"/>
                  </a:gdLst>
                  <a:ahLst/>
                  <a:cxnLst>
                    <a:cxn ang="0">
                      <a:pos x="T0" y="T1"/>
                    </a:cxn>
                    <a:cxn ang="0">
                      <a:pos x="T2" y="T3"/>
                    </a:cxn>
                    <a:cxn ang="0">
                      <a:pos x="T4" y="T5"/>
                    </a:cxn>
                    <a:cxn ang="0">
                      <a:pos x="T6" y="T7"/>
                    </a:cxn>
                    <a:cxn ang="0">
                      <a:pos x="T8" y="T9"/>
                    </a:cxn>
                  </a:cxnLst>
                  <a:rect l="0" t="0" r="r" b="b"/>
                  <a:pathLst>
                    <a:path w="300" h="246">
                      <a:moveTo>
                        <a:pt x="299" y="123"/>
                      </a:moveTo>
                      <a:lnTo>
                        <a:pt x="0" y="245"/>
                      </a:lnTo>
                      <a:lnTo>
                        <a:pt x="69" y="123"/>
                      </a:lnTo>
                      <a:lnTo>
                        <a:pt x="0" y="0"/>
                      </a:lnTo>
                      <a:lnTo>
                        <a:pt x="299" y="123"/>
                      </a:lnTo>
                    </a:path>
                  </a:pathLst>
                </a:custGeom>
                <a:solidFill>
                  <a:schemeClr val="tx1">
                    <a:lumMod val="60000"/>
                    <a:lumOff val="40000"/>
                  </a:schemeClr>
                </a:solidFill>
                <a:ln>
                  <a:noFill/>
                </a:ln>
                <a:effectLst/>
              </p:spPr>
              <p:txBody>
                <a:bodyPr wrap="none" anchor="ctr"/>
                <a:lstStyle/>
                <a:p>
                  <a:endParaRPr lang="es-MX" sz="1400"/>
                </a:p>
              </p:txBody>
            </p:sp>
          </p:grpSp>
          <p:grpSp>
            <p:nvGrpSpPr>
              <p:cNvPr id="34" name="Group 33"/>
              <p:cNvGrpSpPr/>
              <p:nvPr/>
            </p:nvGrpSpPr>
            <p:grpSpPr>
              <a:xfrm>
                <a:off x="7231" y="1902"/>
                <a:ext cx="1348" cy="1206"/>
                <a:chOff x="6918" y="2407"/>
                <a:chExt cx="2220" cy="1986"/>
              </a:xfrm>
            </p:grpSpPr>
            <p:sp>
              <p:nvSpPr>
                <p:cNvPr id="35" name="Freeform 234"/>
                <p:cNvSpPr>
                  <a:spLocks noChangeArrowheads="1"/>
                </p:cNvSpPr>
                <p:nvPr/>
              </p:nvSpPr>
              <p:spPr bwMode="auto">
                <a:xfrm>
                  <a:off x="6918" y="2407"/>
                  <a:ext cx="2220" cy="1986"/>
                </a:xfrm>
                <a:custGeom>
                  <a:avLst/>
                  <a:gdLst>
                    <a:gd name="T0" fmla="*/ 941 w 1386"/>
                    <a:gd name="T1" fmla="*/ 0 h 1241"/>
                    <a:gd name="T2" fmla="*/ 941 w 1386"/>
                    <a:gd name="T3" fmla="*/ 0 h 1241"/>
                    <a:gd name="T4" fmla="*/ 444 w 1386"/>
                    <a:gd name="T5" fmla="*/ 0 h 1241"/>
                    <a:gd name="T6" fmla="*/ 283 w 1386"/>
                    <a:gd name="T7" fmla="*/ 100 h 1241"/>
                    <a:gd name="T8" fmla="*/ 38 w 1386"/>
                    <a:gd name="T9" fmla="*/ 528 h 1241"/>
                    <a:gd name="T10" fmla="*/ 38 w 1386"/>
                    <a:gd name="T11" fmla="*/ 719 h 1241"/>
                    <a:gd name="T12" fmla="*/ 283 w 1386"/>
                    <a:gd name="T13" fmla="*/ 1140 h 1241"/>
                    <a:gd name="T14" fmla="*/ 444 w 1386"/>
                    <a:gd name="T15" fmla="*/ 1240 h 1241"/>
                    <a:gd name="T16" fmla="*/ 941 w 1386"/>
                    <a:gd name="T17" fmla="*/ 1240 h 1241"/>
                    <a:gd name="T18" fmla="*/ 1102 w 1386"/>
                    <a:gd name="T19" fmla="*/ 1140 h 1241"/>
                    <a:gd name="T20" fmla="*/ 1355 w 1386"/>
                    <a:gd name="T21" fmla="*/ 719 h 1241"/>
                    <a:gd name="T22" fmla="*/ 1355 w 1386"/>
                    <a:gd name="T23" fmla="*/ 528 h 1241"/>
                    <a:gd name="T24" fmla="*/ 1102 w 1386"/>
                    <a:gd name="T25" fmla="*/ 100 h 1241"/>
                    <a:gd name="T26" fmla="*/ 941 w 1386"/>
                    <a:gd name="T27" fmla="*/ 0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6" h="1241">
                      <a:moveTo>
                        <a:pt x="941" y="0"/>
                      </a:moveTo>
                      <a:lnTo>
                        <a:pt x="941" y="0"/>
                      </a:lnTo>
                      <a:cubicBezTo>
                        <a:pt x="444" y="0"/>
                        <a:pt x="444" y="0"/>
                        <a:pt x="444" y="0"/>
                      </a:cubicBezTo>
                      <a:cubicBezTo>
                        <a:pt x="375" y="0"/>
                        <a:pt x="314" y="39"/>
                        <a:pt x="283" y="100"/>
                      </a:cubicBezTo>
                      <a:cubicBezTo>
                        <a:pt x="38" y="528"/>
                        <a:pt x="38" y="528"/>
                        <a:pt x="38" y="528"/>
                      </a:cubicBezTo>
                      <a:cubicBezTo>
                        <a:pt x="0" y="582"/>
                        <a:pt x="0" y="658"/>
                        <a:pt x="38" y="719"/>
                      </a:cubicBezTo>
                      <a:cubicBezTo>
                        <a:pt x="283" y="1140"/>
                        <a:pt x="283" y="1140"/>
                        <a:pt x="283" y="1140"/>
                      </a:cubicBezTo>
                      <a:cubicBezTo>
                        <a:pt x="314" y="1202"/>
                        <a:pt x="375" y="1240"/>
                        <a:pt x="444" y="1240"/>
                      </a:cubicBezTo>
                      <a:cubicBezTo>
                        <a:pt x="941" y="1240"/>
                        <a:pt x="941" y="1240"/>
                        <a:pt x="941" y="1240"/>
                      </a:cubicBezTo>
                      <a:cubicBezTo>
                        <a:pt x="1010" y="1240"/>
                        <a:pt x="1072" y="1202"/>
                        <a:pt x="1102" y="1140"/>
                      </a:cubicBezTo>
                      <a:cubicBezTo>
                        <a:pt x="1355" y="719"/>
                        <a:pt x="1355" y="719"/>
                        <a:pt x="1355" y="719"/>
                      </a:cubicBezTo>
                      <a:cubicBezTo>
                        <a:pt x="1385" y="658"/>
                        <a:pt x="1385" y="582"/>
                        <a:pt x="1355" y="528"/>
                      </a:cubicBezTo>
                      <a:cubicBezTo>
                        <a:pt x="1102" y="100"/>
                        <a:pt x="1102" y="100"/>
                        <a:pt x="1102" y="100"/>
                      </a:cubicBezTo>
                      <a:cubicBezTo>
                        <a:pt x="1072" y="39"/>
                        <a:pt x="1010" y="0"/>
                        <a:pt x="941" y="0"/>
                      </a:cubicBezTo>
                    </a:path>
                  </a:pathLst>
                </a:custGeom>
                <a:solidFill>
                  <a:schemeClr val="accent1"/>
                </a:solidFill>
                <a:ln>
                  <a:noFill/>
                </a:ln>
                <a:effectLst/>
              </p:spPr>
              <p:txBody>
                <a:bodyPr wrap="none" anchor="ctr"/>
                <a:lstStyle/>
                <a:p>
                  <a:endParaRPr lang="es-MX" sz="1400"/>
                </a:p>
              </p:txBody>
            </p:sp>
            <p:sp>
              <p:nvSpPr>
                <p:cNvPr id="36" name="Freeform 102"/>
                <p:cNvSpPr>
                  <a:spLocks noChangeArrowheads="1"/>
                </p:cNvSpPr>
                <p:nvPr/>
              </p:nvSpPr>
              <p:spPr bwMode="auto">
                <a:xfrm>
                  <a:off x="8321" y="3414"/>
                  <a:ext cx="265" cy="249"/>
                </a:xfrm>
                <a:custGeom>
                  <a:avLst/>
                  <a:gdLst>
                    <a:gd name="T0" fmla="*/ 99 w 139"/>
                    <a:gd name="T1" fmla="*/ 130 h 131"/>
                    <a:gd name="T2" fmla="*/ 99 w 139"/>
                    <a:gd name="T3" fmla="*/ 130 h 131"/>
                    <a:gd name="T4" fmla="*/ 38 w 139"/>
                    <a:gd name="T5" fmla="*/ 130 h 131"/>
                    <a:gd name="T6" fmla="*/ 0 w 139"/>
                    <a:gd name="T7" fmla="*/ 91 h 131"/>
                    <a:gd name="T8" fmla="*/ 0 w 139"/>
                    <a:gd name="T9" fmla="*/ 30 h 131"/>
                    <a:gd name="T10" fmla="*/ 38 w 139"/>
                    <a:gd name="T11" fmla="*/ 0 h 131"/>
                    <a:gd name="T12" fmla="*/ 99 w 139"/>
                    <a:gd name="T13" fmla="*/ 0 h 131"/>
                    <a:gd name="T14" fmla="*/ 138 w 139"/>
                    <a:gd name="T15" fmla="*/ 30 h 131"/>
                    <a:gd name="T16" fmla="*/ 138 w 139"/>
                    <a:gd name="T17" fmla="*/ 91 h 131"/>
                    <a:gd name="T18" fmla="*/ 99 w 139"/>
                    <a:gd name="T19" fmla="*/ 130 h 131"/>
                    <a:gd name="T20" fmla="*/ 99 w 139"/>
                    <a:gd name="T21" fmla="*/ 30 h 131"/>
                    <a:gd name="T22" fmla="*/ 99 w 139"/>
                    <a:gd name="T23" fmla="*/ 30 h 131"/>
                    <a:gd name="T24" fmla="*/ 38 w 139"/>
                    <a:gd name="T25" fmla="*/ 30 h 131"/>
                    <a:gd name="T26" fmla="*/ 38 w 139"/>
                    <a:gd name="T27" fmla="*/ 91 h 131"/>
                    <a:gd name="T28" fmla="*/ 99 w 139"/>
                    <a:gd name="T29" fmla="*/ 91 h 131"/>
                    <a:gd name="T30" fmla="*/ 99 w 139"/>
                    <a:gd name="T31" fmla="*/ 1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1">
                      <a:moveTo>
                        <a:pt x="99" y="130"/>
                      </a:moveTo>
                      <a:lnTo>
                        <a:pt x="99" y="130"/>
                      </a:lnTo>
                      <a:cubicBezTo>
                        <a:pt x="38" y="130"/>
                        <a:pt x="38" y="130"/>
                        <a:pt x="38" y="130"/>
                      </a:cubicBezTo>
                      <a:cubicBezTo>
                        <a:pt x="15" y="130"/>
                        <a:pt x="0" y="107"/>
                        <a:pt x="0" y="91"/>
                      </a:cubicBezTo>
                      <a:cubicBezTo>
                        <a:pt x="0" y="30"/>
                        <a:pt x="0" y="30"/>
                        <a:pt x="0" y="30"/>
                      </a:cubicBezTo>
                      <a:cubicBezTo>
                        <a:pt x="0" y="15"/>
                        <a:pt x="15" y="0"/>
                        <a:pt x="38" y="0"/>
                      </a:cubicBezTo>
                      <a:cubicBezTo>
                        <a:pt x="99" y="0"/>
                        <a:pt x="99" y="0"/>
                        <a:pt x="99" y="0"/>
                      </a:cubicBezTo>
                      <a:cubicBezTo>
                        <a:pt x="122" y="0"/>
                        <a:pt x="138" y="15"/>
                        <a:pt x="138" y="30"/>
                      </a:cubicBezTo>
                      <a:cubicBezTo>
                        <a:pt x="138" y="91"/>
                        <a:pt x="138" y="91"/>
                        <a:pt x="138" y="91"/>
                      </a:cubicBezTo>
                      <a:cubicBezTo>
                        <a:pt x="138" y="107"/>
                        <a:pt x="122" y="130"/>
                        <a:pt x="99" y="130"/>
                      </a:cubicBezTo>
                      <a:lnTo>
                        <a:pt x="99" y="30"/>
                      </a:lnTo>
                      <a:lnTo>
                        <a:pt x="99" y="30"/>
                      </a:lnTo>
                      <a:cubicBezTo>
                        <a:pt x="38" y="30"/>
                        <a:pt x="38" y="30"/>
                        <a:pt x="38" y="30"/>
                      </a:cubicBezTo>
                      <a:cubicBezTo>
                        <a:pt x="38" y="91"/>
                        <a:pt x="38" y="91"/>
                        <a:pt x="38" y="91"/>
                      </a:cubicBezTo>
                      <a:cubicBezTo>
                        <a:pt x="99" y="91"/>
                        <a:pt x="99" y="91"/>
                        <a:pt x="99" y="91"/>
                      </a:cubicBezTo>
                      <a:lnTo>
                        <a:pt x="99" y="130"/>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37" name="Freeform 103"/>
                <p:cNvSpPr>
                  <a:spLocks noChangeArrowheads="1"/>
                </p:cNvSpPr>
                <p:nvPr/>
              </p:nvSpPr>
              <p:spPr bwMode="auto">
                <a:xfrm>
                  <a:off x="7575" y="3082"/>
                  <a:ext cx="1011" cy="804"/>
                </a:xfrm>
                <a:custGeom>
                  <a:avLst/>
                  <a:gdLst>
                    <a:gd name="T0" fmla="*/ 452 w 537"/>
                    <a:gd name="T1" fmla="*/ 428 h 429"/>
                    <a:gd name="T2" fmla="*/ 452 w 537"/>
                    <a:gd name="T3" fmla="*/ 428 h 429"/>
                    <a:gd name="T4" fmla="*/ 84 w 537"/>
                    <a:gd name="T5" fmla="*/ 428 h 429"/>
                    <a:gd name="T6" fmla="*/ 0 w 537"/>
                    <a:gd name="T7" fmla="*/ 344 h 429"/>
                    <a:gd name="T8" fmla="*/ 0 w 537"/>
                    <a:gd name="T9" fmla="*/ 0 h 429"/>
                    <a:gd name="T10" fmla="*/ 46 w 537"/>
                    <a:gd name="T11" fmla="*/ 0 h 429"/>
                    <a:gd name="T12" fmla="*/ 46 w 537"/>
                    <a:gd name="T13" fmla="*/ 344 h 429"/>
                    <a:gd name="T14" fmla="*/ 84 w 537"/>
                    <a:gd name="T15" fmla="*/ 382 h 429"/>
                    <a:gd name="T16" fmla="*/ 452 w 537"/>
                    <a:gd name="T17" fmla="*/ 382 h 429"/>
                    <a:gd name="T18" fmla="*/ 490 w 537"/>
                    <a:gd name="T19" fmla="*/ 344 h 429"/>
                    <a:gd name="T20" fmla="*/ 490 w 537"/>
                    <a:gd name="T21" fmla="*/ 122 h 429"/>
                    <a:gd name="T22" fmla="*/ 452 w 537"/>
                    <a:gd name="T23" fmla="*/ 84 h 429"/>
                    <a:gd name="T24" fmla="*/ 84 w 537"/>
                    <a:gd name="T25" fmla="*/ 84 h 429"/>
                    <a:gd name="T26" fmla="*/ 84 w 537"/>
                    <a:gd name="T27" fmla="*/ 38 h 429"/>
                    <a:gd name="T28" fmla="*/ 452 w 537"/>
                    <a:gd name="T29" fmla="*/ 38 h 429"/>
                    <a:gd name="T30" fmla="*/ 536 w 537"/>
                    <a:gd name="T31" fmla="*/ 122 h 429"/>
                    <a:gd name="T32" fmla="*/ 536 w 537"/>
                    <a:gd name="T33" fmla="*/ 344 h 429"/>
                    <a:gd name="T34" fmla="*/ 452 w 537"/>
                    <a:gd name="T35"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 h="429">
                      <a:moveTo>
                        <a:pt x="452" y="428"/>
                      </a:moveTo>
                      <a:lnTo>
                        <a:pt x="452" y="428"/>
                      </a:lnTo>
                      <a:cubicBezTo>
                        <a:pt x="84" y="428"/>
                        <a:pt x="84" y="428"/>
                        <a:pt x="84" y="428"/>
                      </a:cubicBezTo>
                      <a:cubicBezTo>
                        <a:pt x="38" y="428"/>
                        <a:pt x="0" y="390"/>
                        <a:pt x="0" y="344"/>
                      </a:cubicBezTo>
                      <a:cubicBezTo>
                        <a:pt x="0" y="0"/>
                        <a:pt x="0" y="0"/>
                        <a:pt x="0" y="0"/>
                      </a:cubicBezTo>
                      <a:cubicBezTo>
                        <a:pt x="46" y="0"/>
                        <a:pt x="46" y="0"/>
                        <a:pt x="46" y="0"/>
                      </a:cubicBezTo>
                      <a:cubicBezTo>
                        <a:pt x="46" y="344"/>
                        <a:pt x="46" y="344"/>
                        <a:pt x="46" y="344"/>
                      </a:cubicBezTo>
                      <a:cubicBezTo>
                        <a:pt x="46" y="367"/>
                        <a:pt x="61" y="382"/>
                        <a:pt x="84" y="382"/>
                      </a:cubicBezTo>
                      <a:cubicBezTo>
                        <a:pt x="452" y="382"/>
                        <a:pt x="452" y="382"/>
                        <a:pt x="452" y="382"/>
                      </a:cubicBezTo>
                      <a:cubicBezTo>
                        <a:pt x="475" y="382"/>
                        <a:pt x="490" y="367"/>
                        <a:pt x="490" y="344"/>
                      </a:cubicBezTo>
                      <a:cubicBezTo>
                        <a:pt x="490" y="122"/>
                        <a:pt x="490" y="122"/>
                        <a:pt x="490" y="122"/>
                      </a:cubicBezTo>
                      <a:cubicBezTo>
                        <a:pt x="490" y="107"/>
                        <a:pt x="475" y="84"/>
                        <a:pt x="452" y="84"/>
                      </a:cubicBezTo>
                      <a:cubicBezTo>
                        <a:pt x="84" y="84"/>
                        <a:pt x="84" y="84"/>
                        <a:pt x="84" y="84"/>
                      </a:cubicBezTo>
                      <a:cubicBezTo>
                        <a:pt x="84" y="38"/>
                        <a:pt x="84" y="38"/>
                        <a:pt x="84" y="38"/>
                      </a:cubicBezTo>
                      <a:cubicBezTo>
                        <a:pt x="452" y="38"/>
                        <a:pt x="452" y="38"/>
                        <a:pt x="452" y="38"/>
                      </a:cubicBezTo>
                      <a:cubicBezTo>
                        <a:pt x="497" y="38"/>
                        <a:pt x="536" y="76"/>
                        <a:pt x="536" y="122"/>
                      </a:cubicBezTo>
                      <a:cubicBezTo>
                        <a:pt x="536" y="344"/>
                        <a:pt x="536" y="344"/>
                        <a:pt x="536" y="344"/>
                      </a:cubicBezTo>
                      <a:cubicBezTo>
                        <a:pt x="536" y="390"/>
                        <a:pt x="497" y="428"/>
                        <a:pt x="452" y="428"/>
                      </a:cubicBez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38" name="Freeform 104"/>
                <p:cNvSpPr>
                  <a:spLocks noChangeArrowheads="1"/>
                </p:cNvSpPr>
                <p:nvPr/>
              </p:nvSpPr>
              <p:spPr bwMode="auto">
                <a:xfrm>
                  <a:off x="7559" y="2908"/>
                  <a:ext cx="937" cy="332"/>
                </a:xfrm>
                <a:custGeom>
                  <a:avLst/>
                  <a:gdLst>
                    <a:gd name="T0" fmla="*/ 99 w 498"/>
                    <a:gd name="T1" fmla="*/ 176 h 177"/>
                    <a:gd name="T2" fmla="*/ 99 w 498"/>
                    <a:gd name="T3" fmla="*/ 176 h 177"/>
                    <a:gd name="T4" fmla="*/ 7 w 498"/>
                    <a:gd name="T5" fmla="*/ 76 h 177"/>
                    <a:gd name="T6" fmla="*/ 99 w 498"/>
                    <a:gd name="T7" fmla="*/ 0 h 177"/>
                    <a:gd name="T8" fmla="*/ 420 w 498"/>
                    <a:gd name="T9" fmla="*/ 0 h 177"/>
                    <a:gd name="T10" fmla="*/ 497 w 498"/>
                    <a:gd name="T11" fmla="*/ 69 h 177"/>
                    <a:gd name="T12" fmla="*/ 497 w 498"/>
                    <a:gd name="T13" fmla="*/ 84 h 177"/>
                    <a:gd name="T14" fmla="*/ 474 w 498"/>
                    <a:gd name="T15" fmla="*/ 115 h 177"/>
                    <a:gd name="T16" fmla="*/ 451 w 498"/>
                    <a:gd name="T17" fmla="*/ 84 h 177"/>
                    <a:gd name="T18" fmla="*/ 451 w 498"/>
                    <a:gd name="T19" fmla="*/ 69 h 177"/>
                    <a:gd name="T20" fmla="*/ 420 w 498"/>
                    <a:gd name="T21" fmla="*/ 46 h 177"/>
                    <a:gd name="T22" fmla="*/ 99 w 498"/>
                    <a:gd name="T23" fmla="*/ 46 h 177"/>
                    <a:gd name="T24" fmla="*/ 53 w 498"/>
                    <a:gd name="T25" fmla="*/ 76 h 177"/>
                    <a:gd name="T26" fmla="*/ 99 w 498"/>
                    <a:gd name="T27" fmla="*/ 130 h 177"/>
                    <a:gd name="T28" fmla="*/ 99 w 498"/>
                    <a:gd name="T29"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177">
                      <a:moveTo>
                        <a:pt x="99" y="176"/>
                      </a:moveTo>
                      <a:lnTo>
                        <a:pt x="99" y="176"/>
                      </a:lnTo>
                      <a:cubicBezTo>
                        <a:pt x="38" y="176"/>
                        <a:pt x="0" y="130"/>
                        <a:pt x="7" y="76"/>
                      </a:cubicBezTo>
                      <a:cubicBezTo>
                        <a:pt x="15" y="30"/>
                        <a:pt x="53" y="0"/>
                        <a:pt x="99" y="0"/>
                      </a:cubicBezTo>
                      <a:cubicBezTo>
                        <a:pt x="420" y="0"/>
                        <a:pt x="420" y="0"/>
                        <a:pt x="420" y="0"/>
                      </a:cubicBezTo>
                      <a:cubicBezTo>
                        <a:pt x="459" y="0"/>
                        <a:pt x="497" y="30"/>
                        <a:pt x="497" y="69"/>
                      </a:cubicBezTo>
                      <a:cubicBezTo>
                        <a:pt x="497" y="84"/>
                        <a:pt x="497" y="84"/>
                        <a:pt x="497" y="84"/>
                      </a:cubicBezTo>
                      <a:cubicBezTo>
                        <a:pt x="497" y="99"/>
                        <a:pt x="482" y="115"/>
                        <a:pt x="474" y="115"/>
                      </a:cubicBezTo>
                      <a:cubicBezTo>
                        <a:pt x="459" y="115"/>
                        <a:pt x="451" y="99"/>
                        <a:pt x="451" y="84"/>
                      </a:cubicBezTo>
                      <a:cubicBezTo>
                        <a:pt x="451" y="69"/>
                        <a:pt x="451" y="69"/>
                        <a:pt x="451" y="69"/>
                      </a:cubicBezTo>
                      <a:cubicBezTo>
                        <a:pt x="451" y="53"/>
                        <a:pt x="436" y="46"/>
                        <a:pt x="420" y="46"/>
                      </a:cubicBezTo>
                      <a:cubicBezTo>
                        <a:pt x="99" y="46"/>
                        <a:pt x="99" y="46"/>
                        <a:pt x="99" y="46"/>
                      </a:cubicBezTo>
                      <a:cubicBezTo>
                        <a:pt x="76" y="46"/>
                        <a:pt x="61" y="61"/>
                        <a:pt x="53" y="76"/>
                      </a:cubicBezTo>
                      <a:cubicBezTo>
                        <a:pt x="45" y="107"/>
                        <a:pt x="68" y="130"/>
                        <a:pt x="99" y="130"/>
                      </a:cubicBezTo>
                      <a:lnTo>
                        <a:pt x="99" y="176"/>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grpSp>
        </p:grpSp>
        <p:sp>
          <p:nvSpPr>
            <p:cNvPr id="106" name="矩形 17"/>
            <p:cNvSpPr/>
            <p:nvPr/>
          </p:nvSpPr>
          <p:spPr>
            <a:xfrm>
              <a:off x="4931" y="3283"/>
              <a:ext cx="865" cy="874"/>
            </a:xfrm>
            <a:prstGeom prst="rect">
              <a:avLst/>
            </a:prstGeom>
          </p:spPr>
          <p:txBody>
            <a:bodyPr wrap="none" lIns="91431" tIns="45716" rIns="91431" bIns="45716">
              <a:noAutofit/>
            </a:bodyPr>
            <a:lstStyle/>
            <a:p>
              <a:pPr>
                <a:lnSpc>
                  <a:spcPct val="100000"/>
                </a:lnSpc>
              </a:pPr>
              <a:r>
                <a:rPr lang="en-US" altLang="zh-CN" sz="24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(3)</a:t>
              </a:r>
            </a:p>
          </p:txBody>
        </p:sp>
      </p:grpSp>
      <p:grpSp>
        <p:nvGrpSpPr>
          <p:cNvPr id="126" name="Group 125"/>
          <p:cNvGrpSpPr/>
          <p:nvPr/>
        </p:nvGrpSpPr>
        <p:grpSpPr>
          <a:xfrm>
            <a:off x="791555" y="3036780"/>
            <a:ext cx="2682150" cy="412839"/>
            <a:chOff x="4931" y="4504"/>
            <a:chExt cx="8563" cy="914"/>
          </a:xfrm>
        </p:grpSpPr>
        <p:grpSp>
          <p:nvGrpSpPr>
            <p:cNvPr id="39" name="Group 38"/>
            <p:cNvGrpSpPr/>
            <p:nvPr/>
          </p:nvGrpSpPr>
          <p:grpSpPr>
            <a:xfrm>
              <a:off x="6987" y="4504"/>
              <a:ext cx="6507" cy="914"/>
              <a:chOff x="4640" y="1902"/>
              <a:chExt cx="6872" cy="1206"/>
            </a:xfrm>
          </p:grpSpPr>
          <p:grpSp>
            <p:nvGrpSpPr>
              <p:cNvPr id="40" name="Group 39"/>
              <p:cNvGrpSpPr/>
              <p:nvPr/>
            </p:nvGrpSpPr>
            <p:grpSpPr>
              <a:xfrm>
                <a:off x="4640" y="2281"/>
                <a:ext cx="6873" cy="464"/>
                <a:chOff x="4640" y="3165"/>
                <a:chExt cx="6873" cy="464"/>
              </a:xfrm>
            </p:grpSpPr>
            <p:sp>
              <p:nvSpPr>
                <p:cNvPr id="41" name="Line 77"/>
                <p:cNvSpPr>
                  <a:spLocks noChangeShapeType="1"/>
                </p:cNvSpPr>
                <p:nvPr/>
              </p:nvSpPr>
              <p:spPr bwMode="auto">
                <a:xfrm>
                  <a:off x="4839" y="3397"/>
                  <a:ext cx="6276" cy="8"/>
                </a:xfrm>
                <a:prstGeom prst="line">
                  <a:avLst/>
                </a:prstGeom>
                <a:noFill/>
                <a:ln w="38100" cap="flat">
                  <a:solidFill>
                    <a:schemeClr val="bg1">
                      <a:lumMod val="50000"/>
                      <a:alpha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42" name="Freeform 78"/>
                <p:cNvSpPr>
                  <a:spLocks noChangeArrowheads="1"/>
                </p:cNvSpPr>
                <p:nvPr/>
              </p:nvSpPr>
              <p:spPr bwMode="auto">
                <a:xfrm>
                  <a:off x="4640" y="3182"/>
                  <a:ext cx="431" cy="431"/>
                </a:xfrm>
                <a:custGeom>
                  <a:avLst/>
                  <a:gdLst>
                    <a:gd name="T0" fmla="*/ 115 w 231"/>
                    <a:gd name="T1" fmla="*/ 230 h 231"/>
                    <a:gd name="T2" fmla="*/ 115 w 231"/>
                    <a:gd name="T3" fmla="*/ 230 h 231"/>
                    <a:gd name="T4" fmla="*/ 0 w 231"/>
                    <a:gd name="T5" fmla="*/ 115 h 231"/>
                    <a:gd name="T6" fmla="*/ 115 w 231"/>
                    <a:gd name="T7" fmla="*/ 0 h 231"/>
                    <a:gd name="T8" fmla="*/ 230 w 231"/>
                    <a:gd name="T9" fmla="*/ 115 h 231"/>
                    <a:gd name="T10" fmla="*/ 115 w 231"/>
                    <a:gd name="T11" fmla="*/ 230 h 231"/>
                  </a:gdLst>
                  <a:ahLst/>
                  <a:cxnLst>
                    <a:cxn ang="0">
                      <a:pos x="T0" y="T1"/>
                    </a:cxn>
                    <a:cxn ang="0">
                      <a:pos x="T2" y="T3"/>
                    </a:cxn>
                    <a:cxn ang="0">
                      <a:pos x="T4" y="T5"/>
                    </a:cxn>
                    <a:cxn ang="0">
                      <a:pos x="T6" y="T7"/>
                    </a:cxn>
                    <a:cxn ang="0">
                      <a:pos x="T8" y="T9"/>
                    </a:cxn>
                    <a:cxn ang="0">
                      <a:pos x="T10" y="T11"/>
                    </a:cxn>
                  </a:cxnLst>
                  <a:rect l="0" t="0" r="r" b="b"/>
                  <a:pathLst>
                    <a:path w="231" h="231">
                      <a:moveTo>
                        <a:pt x="115" y="230"/>
                      </a:moveTo>
                      <a:lnTo>
                        <a:pt x="115" y="230"/>
                      </a:lnTo>
                      <a:cubicBezTo>
                        <a:pt x="46" y="230"/>
                        <a:pt x="0" y="176"/>
                        <a:pt x="0" y="115"/>
                      </a:cubicBezTo>
                      <a:cubicBezTo>
                        <a:pt x="0" y="54"/>
                        <a:pt x="46" y="0"/>
                        <a:pt x="115" y="0"/>
                      </a:cubicBezTo>
                      <a:cubicBezTo>
                        <a:pt x="176" y="0"/>
                        <a:pt x="230" y="54"/>
                        <a:pt x="230" y="115"/>
                      </a:cubicBezTo>
                      <a:cubicBezTo>
                        <a:pt x="230" y="176"/>
                        <a:pt x="176" y="230"/>
                        <a:pt x="115" y="230"/>
                      </a:cubicBezTo>
                    </a:path>
                  </a:pathLst>
                </a:custGeom>
                <a:solidFill>
                  <a:schemeClr val="tx1">
                    <a:lumMod val="60000"/>
                    <a:lumOff val="40000"/>
                  </a:schemeClr>
                </a:solidFill>
                <a:ln>
                  <a:noFill/>
                </a:ln>
                <a:effectLst/>
              </p:spPr>
              <p:txBody>
                <a:bodyPr wrap="none" anchor="ctr"/>
                <a:lstStyle/>
                <a:p>
                  <a:endParaRPr lang="es-MX" sz="1400"/>
                </a:p>
              </p:txBody>
            </p:sp>
            <p:sp>
              <p:nvSpPr>
                <p:cNvPr id="43" name="Freeform 79"/>
                <p:cNvSpPr>
                  <a:spLocks noChangeArrowheads="1"/>
                </p:cNvSpPr>
                <p:nvPr/>
              </p:nvSpPr>
              <p:spPr bwMode="auto">
                <a:xfrm>
                  <a:off x="10949" y="3165"/>
                  <a:ext cx="564" cy="464"/>
                </a:xfrm>
                <a:custGeom>
                  <a:avLst/>
                  <a:gdLst>
                    <a:gd name="T0" fmla="*/ 299 w 300"/>
                    <a:gd name="T1" fmla="*/ 123 h 246"/>
                    <a:gd name="T2" fmla="*/ 0 w 300"/>
                    <a:gd name="T3" fmla="*/ 245 h 246"/>
                    <a:gd name="T4" fmla="*/ 69 w 300"/>
                    <a:gd name="T5" fmla="*/ 123 h 246"/>
                    <a:gd name="T6" fmla="*/ 0 w 300"/>
                    <a:gd name="T7" fmla="*/ 0 h 246"/>
                    <a:gd name="T8" fmla="*/ 299 w 300"/>
                    <a:gd name="T9" fmla="*/ 123 h 246"/>
                  </a:gdLst>
                  <a:ahLst/>
                  <a:cxnLst>
                    <a:cxn ang="0">
                      <a:pos x="T0" y="T1"/>
                    </a:cxn>
                    <a:cxn ang="0">
                      <a:pos x="T2" y="T3"/>
                    </a:cxn>
                    <a:cxn ang="0">
                      <a:pos x="T4" y="T5"/>
                    </a:cxn>
                    <a:cxn ang="0">
                      <a:pos x="T6" y="T7"/>
                    </a:cxn>
                    <a:cxn ang="0">
                      <a:pos x="T8" y="T9"/>
                    </a:cxn>
                  </a:cxnLst>
                  <a:rect l="0" t="0" r="r" b="b"/>
                  <a:pathLst>
                    <a:path w="300" h="246">
                      <a:moveTo>
                        <a:pt x="299" y="123"/>
                      </a:moveTo>
                      <a:lnTo>
                        <a:pt x="0" y="245"/>
                      </a:lnTo>
                      <a:lnTo>
                        <a:pt x="69" y="123"/>
                      </a:lnTo>
                      <a:lnTo>
                        <a:pt x="0" y="0"/>
                      </a:lnTo>
                      <a:lnTo>
                        <a:pt x="299" y="123"/>
                      </a:lnTo>
                    </a:path>
                  </a:pathLst>
                </a:custGeom>
                <a:solidFill>
                  <a:schemeClr val="tx1">
                    <a:lumMod val="60000"/>
                    <a:lumOff val="40000"/>
                  </a:schemeClr>
                </a:solidFill>
                <a:ln>
                  <a:noFill/>
                </a:ln>
                <a:effectLst/>
              </p:spPr>
              <p:txBody>
                <a:bodyPr wrap="none" anchor="ctr"/>
                <a:lstStyle/>
                <a:p>
                  <a:endParaRPr lang="es-MX" sz="1400"/>
                </a:p>
              </p:txBody>
            </p:sp>
          </p:grpSp>
          <p:grpSp>
            <p:nvGrpSpPr>
              <p:cNvPr id="44" name="Group 43"/>
              <p:cNvGrpSpPr/>
              <p:nvPr/>
            </p:nvGrpSpPr>
            <p:grpSpPr>
              <a:xfrm>
                <a:off x="7231" y="1902"/>
                <a:ext cx="1348" cy="1206"/>
                <a:chOff x="6918" y="2407"/>
                <a:chExt cx="2220" cy="1986"/>
              </a:xfrm>
            </p:grpSpPr>
            <p:sp>
              <p:nvSpPr>
                <p:cNvPr id="45" name="Freeform 234"/>
                <p:cNvSpPr>
                  <a:spLocks noChangeArrowheads="1"/>
                </p:cNvSpPr>
                <p:nvPr/>
              </p:nvSpPr>
              <p:spPr bwMode="auto">
                <a:xfrm>
                  <a:off x="6918" y="2407"/>
                  <a:ext cx="2220" cy="1986"/>
                </a:xfrm>
                <a:custGeom>
                  <a:avLst/>
                  <a:gdLst>
                    <a:gd name="T0" fmla="*/ 941 w 1386"/>
                    <a:gd name="T1" fmla="*/ 0 h 1241"/>
                    <a:gd name="T2" fmla="*/ 941 w 1386"/>
                    <a:gd name="T3" fmla="*/ 0 h 1241"/>
                    <a:gd name="T4" fmla="*/ 444 w 1386"/>
                    <a:gd name="T5" fmla="*/ 0 h 1241"/>
                    <a:gd name="T6" fmla="*/ 283 w 1386"/>
                    <a:gd name="T7" fmla="*/ 100 h 1241"/>
                    <a:gd name="T8" fmla="*/ 38 w 1386"/>
                    <a:gd name="T9" fmla="*/ 528 h 1241"/>
                    <a:gd name="T10" fmla="*/ 38 w 1386"/>
                    <a:gd name="T11" fmla="*/ 719 h 1241"/>
                    <a:gd name="T12" fmla="*/ 283 w 1386"/>
                    <a:gd name="T13" fmla="*/ 1140 h 1241"/>
                    <a:gd name="T14" fmla="*/ 444 w 1386"/>
                    <a:gd name="T15" fmla="*/ 1240 h 1241"/>
                    <a:gd name="T16" fmla="*/ 941 w 1386"/>
                    <a:gd name="T17" fmla="*/ 1240 h 1241"/>
                    <a:gd name="T18" fmla="*/ 1102 w 1386"/>
                    <a:gd name="T19" fmla="*/ 1140 h 1241"/>
                    <a:gd name="T20" fmla="*/ 1355 w 1386"/>
                    <a:gd name="T21" fmla="*/ 719 h 1241"/>
                    <a:gd name="T22" fmla="*/ 1355 w 1386"/>
                    <a:gd name="T23" fmla="*/ 528 h 1241"/>
                    <a:gd name="T24" fmla="*/ 1102 w 1386"/>
                    <a:gd name="T25" fmla="*/ 100 h 1241"/>
                    <a:gd name="T26" fmla="*/ 941 w 1386"/>
                    <a:gd name="T27" fmla="*/ 0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6" h="1241">
                      <a:moveTo>
                        <a:pt x="941" y="0"/>
                      </a:moveTo>
                      <a:lnTo>
                        <a:pt x="941" y="0"/>
                      </a:lnTo>
                      <a:cubicBezTo>
                        <a:pt x="444" y="0"/>
                        <a:pt x="444" y="0"/>
                        <a:pt x="444" y="0"/>
                      </a:cubicBezTo>
                      <a:cubicBezTo>
                        <a:pt x="375" y="0"/>
                        <a:pt x="314" y="39"/>
                        <a:pt x="283" y="100"/>
                      </a:cubicBezTo>
                      <a:cubicBezTo>
                        <a:pt x="38" y="528"/>
                        <a:pt x="38" y="528"/>
                        <a:pt x="38" y="528"/>
                      </a:cubicBezTo>
                      <a:cubicBezTo>
                        <a:pt x="0" y="582"/>
                        <a:pt x="0" y="658"/>
                        <a:pt x="38" y="719"/>
                      </a:cubicBezTo>
                      <a:cubicBezTo>
                        <a:pt x="283" y="1140"/>
                        <a:pt x="283" y="1140"/>
                        <a:pt x="283" y="1140"/>
                      </a:cubicBezTo>
                      <a:cubicBezTo>
                        <a:pt x="314" y="1202"/>
                        <a:pt x="375" y="1240"/>
                        <a:pt x="444" y="1240"/>
                      </a:cubicBezTo>
                      <a:cubicBezTo>
                        <a:pt x="941" y="1240"/>
                        <a:pt x="941" y="1240"/>
                        <a:pt x="941" y="1240"/>
                      </a:cubicBezTo>
                      <a:cubicBezTo>
                        <a:pt x="1010" y="1240"/>
                        <a:pt x="1072" y="1202"/>
                        <a:pt x="1102" y="1140"/>
                      </a:cubicBezTo>
                      <a:cubicBezTo>
                        <a:pt x="1355" y="719"/>
                        <a:pt x="1355" y="719"/>
                        <a:pt x="1355" y="719"/>
                      </a:cubicBezTo>
                      <a:cubicBezTo>
                        <a:pt x="1385" y="658"/>
                        <a:pt x="1385" y="582"/>
                        <a:pt x="1355" y="528"/>
                      </a:cubicBezTo>
                      <a:cubicBezTo>
                        <a:pt x="1102" y="100"/>
                        <a:pt x="1102" y="100"/>
                        <a:pt x="1102" y="100"/>
                      </a:cubicBezTo>
                      <a:cubicBezTo>
                        <a:pt x="1072" y="39"/>
                        <a:pt x="1010" y="0"/>
                        <a:pt x="941" y="0"/>
                      </a:cubicBezTo>
                    </a:path>
                  </a:pathLst>
                </a:custGeom>
                <a:solidFill>
                  <a:schemeClr val="accent1"/>
                </a:solidFill>
                <a:ln>
                  <a:noFill/>
                </a:ln>
                <a:effectLst/>
              </p:spPr>
              <p:txBody>
                <a:bodyPr wrap="none" anchor="ctr"/>
                <a:lstStyle/>
                <a:p>
                  <a:endParaRPr lang="es-MX" sz="1400"/>
                </a:p>
              </p:txBody>
            </p:sp>
            <p:sp>
              <p:nvSpPr>
                <p:cNvPr id="46" name="Freeform 102"/>
                <p:cNvSpPr>
                  <a:spLocks noChangeArrowheads="1"/>
                </p:cNvSpPr>
                <p:nvPr/>
              </p:nvSpPr>
              <p:spPr bwMode="auto">
                <a:xfrm>
                  <a:off x="8321" y="3414"/>
                  <a:ext cx="265" cy="249"/>
                </a:xfrm>
                <a:custGeom>
                  <a:avLst/>
                  <a:gdLst>
                    <a:gd name="T0" fmla="*/ 99 w 139"/>
                    <a:gd name="T1" fmla="*/ 130 h 131"/>
                    <a:gd name="T2" fmla="*/ 99 w 139"/>
                    <a:gd name="T3" fmla="*/ 130 h 131"/>
                    <a:gd name="T4" fmla="*/ 38 w 139"/>
                    <a:gd name="T5" fmla="*/ 130 h 131"/>
                    <a:gd name="T6" fmla="*/ 0 w 139"/>
                    <a:gd name="T7" fmla="*/ 91 h 131"/>
                    <a:gd name="T8" fmla="*/ 0 w 139"/>
                    <a:gd name="T9" fmla="*/ 30 h 131"/>
                    <a:gd name="T10" fmla="*/ 38 w 139"/>
                    <a:gd name="T11" fmla="*/ 0 h 131"/>
                    <a:gd name="T12" fmla="*/ 99 w 139"/>
                    <a:gd name="T13" fmla="*/ 0 h 131"/>
                    <a:gd name="T14" fmla="*/ 138 w 139"/>
                    <a:gd name="T15" fmla="*/ 30 h 131"/>
                    <a:gd name="T16" fmla="*/ 138 w 139"/>
                    <a:gd name="T17" fmla="*/ 91 h 131"/>
                    <a:gd name="T18" fmla="*/ 99 w 139"/>
                    <a:gd name="T19" fmla="*/ 130 h 131"/>
                    <a:gd name="T20" fmla="*/ 99 w 139"/>
                    <a:gd name="T21" fmla="*/ 30 h 131"/>
                    <a:gd name="T22" fmla="*/ 99 w 139"/>
                    <a:gd name="T23" fmla="*/ 30 h 131"/>
                    <a:gd name="T24" fmla="*/ 38 w 139"/>
                    <a:gd name="T25" fmla="*/ 30 h 131"/>
                    <a:gd name="T26" fmla="*/ 38 w 139"/>
                    <a:gd name="T27" fmla="*/ 91 h 131"/>
                    <a:gd name="T28" fmla="*/ 99 w 139"/>
                    <a:gd name="T29" fmla="*/ 91 h 131"/>
                    <a:gd name="T30" fmla="*/ 99 w 139"/>
                    <a:gd name="T31" fmla="*/ 1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1">
                      <a:moveTo>
                        <a:pt x="99" y="130"/>
                      </a:moveTo>
                      <a:lnTo>
                        <a:pt x="99" y="130"/>
                      </a:lnTo>
                      <a:cubicBezTo>
                        <a:pt x="38" y="130"/>
                        <a:pt x="38" y="130"/>
                        <a:pt x="38" y="130"/>
                      </a:cubicBezTo>
                      <a:cubicBezTo>
                        <a:pt x="15" y="130"/>
                        <a:pt x="0" y="107"/>
                        <a:pt x="0" y="91"/>
                      </a:cubicBezTo>
                      <a:cubicBezTo>
                        <a:pt x="0" y="30"/>
                        <a:pt x="0" y="30"/>
                        <a:pt x="0" y="30"/>
                      </a:cubicBezTo>
                      <a:cubicBezTo>
                        <a:pt x="0" y="15"/>
                        <a:pt x="15" y="0"/>
                        <a:pt x="38" y="0"/>
                      </a:cubicBezTo>
                      <a:cubicBezTo>
                        <a:pt x="99" y="0"/>
                        <a:pt x="99" y="0"/>
                        <a:pt x="99" y="0"/>
                      </a:cubicBezTo>
                      <a:cubicBezTo>
                        <a:pt x="122" y="0"/>
                        <a:pt x="138" y="15"/>
                        <a:pt x="138" y="30"/>
                      </a:cubicBezTo>
                      <a:cubicBezTo>
                        <a:pt x="138" y="91"/>
                        <a:pt x="138" y="91"/>
                        <a:pt x="138" y="91"/>
                      </a:cubicBezTo>
                      <a:cubicBezTo>
                        <a:pt x="138" y="107"/>
                        <a:pt x="122" y="130"/>
                        <a:pt x="99" y="130"/>
                      </a:cubicBezTo>
                      <a:lnTo>
                        <a:pt x="99" y="30"/>
                      </a:lnTo>
                      <a:lnTo>
                        <a:pt x="99" y="30"/>
                      </a:lnTo>
                      <a:cubicBezTo>
                        <a:pt x="38" y="30"/>
                        <a:pt x="38" y="30"/>
                        <a:pt x="38" y="30"/>
                      </a:cubicBezTo>
                      <a:cubicBezTo>
                        <a:pt x="38" y="91"/>
                        <a:pt x="38" y="91"/>
                        <a:pt x="38" y="91"/>
                      </a:cubicBezTo>
                      <a:cubicBezTo>
                        <a:pt x="99" y="91"/>
                        <a:pt x="99" y="91"/>
                        <a:pt x="99" y="91"/>
                      </a:cubicBezTo>
                      <a:lnTo>
                        <a:pt x="99" y="130"/>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47" name="Freeform 103"/>
                <p:cNvSpPr>
                  <a:spLocks noChangeArrowheads="1"/>
                </p:cNvSpPr>
                <p:nvPr/>
              </p:nvSpPr>
              <p:spPr bwMode="auto">
                <a:xfrm>
                  <a:off x="7575" y="3082"/>
                  <a:ext cx="1011" cy="804"/>
                </a:xfrm>
                <a:custGeom>
                  <a:avLst/>
                  <a:gdLst>
                    <a:gd name="T0" fmla="*/ 452 w 537"/>
                    <a:gd name="T1" fmla="*/ 428 h 429"/>
                    <a:gd name="T2" fmla="*/ 452 w 537"/>
                    <a:gd name="T3" fmla="*/ 428 h 429"/>
                    <a:gd name="T4" fmla="*/ 84 w 537"/>
                    <a:gd name="T5" fmla="*/ 428 h 429"/>
                    <a:gd name="T6" fmla="*/ 0 w 537"/>
                    <a:gd name="T7" fmla="*/ 344 h 429"/>
                    <a:gd name="T8" fmla="*/ 0 w 537"/>
                    <a:gd name="T9" fmla="*/ 0 h 429"/>
                    <a:gd name="T10" fmla="*/ 46 w 537"/>
                    <a:gd name="T11" fmla="*/ 0 h 429"/>
                    <a:gd name="T12" fmla="*/ 46 w 537"/>
                    <a:gd name="T13" fmla="*/ 344 h 429"/>
                    <a:gd name="T14" fmla="*/ 84 w 537"/>
                    <a:gd name="T15" fmla="*/ 382 h 429"/>
                    <a:gd name="T16" fmla="*/ 452 w 537"/>
                    <a:gd name="T17" fmla="*/ 382 h 429"/>
                    <a:gd name="T18" fmla="*/ 490 w 537"/>
                    <a:gd name="T19" fmla="*/ 344 h 429"/>
                    <a:gd name="T20" fmla="*/ 490 w 537"/>
                    <a:gd name="T21" fmla="*/ 122 h 429"/>
                    <a:gd name="T22" fmla="*/ 452 w 537"/>
                    <a:gd name="T23" fmla="*/ 84 h 429"/>
                    <a:gd name="T24" fmla="*/ 84 w 537"/>
                    <a:gd name="T25" fmla="*/ 84 h 429"/>
                    <a:gd name="T26" fmla="*/ 84 w 537"/>
                    <a:gd name="T27" fmla="*/ 38 h 429"/>
                    <a:gd name="T28" fmla="*/ 452 w 537"/>
                    <a:gd name="T29" fmla="*/ 38 h 429"/>
                    <a:gd name="T30" fmla="*/ 536 w 537"/>
                    <a:gd name="T31" fmla="*/ 122 h 429"/>
                    <a:gd name="T32" fmla="*/ 536 w 537"/>
                    <a:gd name="T33" fmla="*/ 344 h 429"/>
                    <a:gd name="T34" fmla="*/ 452 w 537"/>
                    <a:gd name="T35"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 h="429">
                      <a:moveTo>
                        <a:pt x="452" y="428"/>
                      </a:moveTo>
                      <a:lnTo>
                        <a:pt x="452" y="428"/>
                      </a:lnTo>
                      <a:cubicBezTo>
                        <a:pt x="84" y="428"/>
                        <a:pt x="84" y="428"/>
                        <a:pt x="84" y="428"/>
                      </a:cubicBezTo>
                      <a:cubicBezTo>
                        <a:pt x="38" y="428"/>
                        <a:pt x="0" y="390"/>
                        <a:pt x="0" y="344"/>
                      </a:cubicBezTo>
                      <a:cubicBezTo>
                        <a:pt x="0" y="0"/>
                        <a:pt x="0" y="0"/>
                        <a:pt x="0" y="0"/>
                      </a:cubicBezTo>
                      <a:cubicBezTo>
                        <a:pt x="46" y="0"/>
                        <a:pt x="46" y="0"/>
                        <a:pt x="46" y="0"/>
                      </a:cubicBezTo>
                      <a:cubicBezTo>
                        <a:pt x="46" y="344"/>
                        <a:pt x="46" y="344"/>
                        <a:pt x="46" y="344"/>
                      </a:cubicBezTo>
                      <a:cubicBezTo>
                        <a:pt x="46" y="367"/>
                        <a:pt x="61" y="382"/>
                        <a:pt x="84" y="382"/>
                      </a:cubicBezTo>
                      <a:cubicBezTo>
                        <a:pt x="452" y="382"/>
                        <a:pt x="452" y="382"/>
                        <a:pt x="452" y="382"/>
                      </a:cubicBezTo>
                      <a:cubicBezTo>
                        <a:pt x="475" y="382"/>
                        <a:pt x="490" y="367"/>
                        <a:pt x="490" y="344"/>
                      </a:cubicBezTo>
                      <a:cubicBezTo>
                        <a:pt x="490" y="122"/>
                        <a:pt x="490" y="122"/>
                        <a:pt x="490" y="122"/>
                      </a:cubicBezTo>
                      <a:cubicBezTo>
                        <a:pt x="490" y="107"/>
                        <a:pt x="475" y="84"/>
                        <a:pt x="452" y="84"/>
                      </a:cubicBezTo>
                      <a:cubicBezTo>
                        <a:pt x="84" y="84"/>
                        <a:pt x="84" y="84"/>
                        <a:pt x="84" y="84"/>
                      </a:cubicBezTo>
                      <a:cubicBezTo>
                        <a:pt x="84" y="38"/>
                        <a:pt x="84" y="38"/>
                        <a:pt x="84" y="38"/>
                      </a:cubicBezTo>
                      <a:cubicBezTo>
                        <a:pt x="452" y="38"/>
                        <a:pt x="452" y="38"/>
                        <a:pt x="452" y="38"/>
                      </a:cubicBezTo>
                      <a:cubicBezTo>
                        <a:pt x="497" y="38"/>
                        <a:pt x="536" y="76"/>
                        <a:pt x="536" y="122"/>
                      </a:cubicBezTo>
                      <a:cubicBezTo>
                        <a:pt x="536" y="344"/>
                        <a:pt x="536" y="344"/>
                        <a:pt x="536" y="344"/>
                      </a:cubicBezTo>
                      <a:cubicBezTo>
                        <a:pt x="536" y="390"/>
                        <a:pt x="497" y="428"/>
                        <a:pt x="452" y="428"/>
                      </a:cubicBez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48" name="Freeform 104"/>
                <p:cNvSpPr>
                  <a:spLocks noChangeArrowheads="1"/>
                </p:cNvSpPr>
                <p:nvPr/>
              </p:nvSpPr>
              <p:spPr bwMode="auto">
                <a:xfrm>
                  <a:off x="7559" y="2908"/>
                  <a:ext cx="937" cy="332"/>
                </a:xfrm>
                <a:custGeom>
                  <a:avLst/>
                  <a:gdLst>
                    <a:gd name="T0" fmla="*/ 99 w 498"/>
                    <a:gd name="T1" fmla="*/ 176 h 177"/>
                    <a:gd name="T2" fmla="*/ 99 w 498"/>
                    <a:gd name="T3" fmla="*/ 176 h 177"/>
                    <a:gd name="T4" fmla="*/ 7 w 498"/>
                    <a:gd name="T5" fmla="*/ 76 h 177"/>
                    <a:gd name="T6" fmla="*/ 99 w 498"/>
                    <a:gd name="T7" fmla="*/ 0 h 177"/>
                    <a:gd name="T8" fmla="*/ 420 w 498"/>
                    <a:gd name="T9" fmla="*/ 0 h 177"/>
                    <a:gd name="T10" fmla="*/ 497 w 498"/>
                    <a:gd name="T11" fmla="*/ 69 h 177"/>
                    <a:gd name="T12" fmla="*/ 497 w 498"/>
                    <a:gd name="T13" fmla="*/ 84 h 177"/>
                    <a:gd name="T14" fmla="*/ 474 w 498"/>
                    <a:gd name="T15" fmla="*/ 115 h 177"/>
                    <a:gd name="T16" fmla="*/ 451 w 498"/>
                    <a:gd name="T17" fmla="*/ 84 h 177"/>
                    <a:gd name="T18" fmla="*/ 451 w 498"/>
                    <a:gd name="T19" fmla="*/ 69 h 177"/>
                    <a:gd name="T20" fmla="*/ 420 w 498"/>
                    <a:gd name="T21" fmla="*/ 46 h 177"/>
                    <a:gd name="T22" fmla="*/ 99 w 498"/>
                    <a:gd name="T23" fmla="*/ 46 h 177"/>
                    <a:gd name="T24" fmla="*/ 53 w 498"/>
                    <a:gd name="T25" fmla="*/ 76 h 177"/>
                    <a:gd name="T26" fmla="*/ 99 w 498"/>
                    <a:gd name="T27" fmla="*/ 130 h 177"/>
                    <a:gd name="T28" fmla="*/ 99 w 498"/>
                    <a:gd name="T29"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177">
                      <a:moveTo>
                        <a:pt x="99" y="176"/>
                      </a:moveTo>
                      <a:lnTo>
                        <a:pt x="99" y="176"/>
                      </a:lnTo>
                      <a:cubicBezTo>
                        <a:pt x="38" y="176"/>
                        <a:pt x="0" y="130"/>
                        <a:pt x="7" y="76"/>
                      </a:cubicBezTo>
                      <a:cubicBezTo>
                        <a:pt x="15" y="30"/>
                        <a:pt x="53" y="0"/>
                        <a:pt x="99" y="0"/>
                      </a:cubicBezTo>
                      <a:cubicBezTo>
                        <a:pt x="420" y="0"/>
                        <a:pt x="420" y="0"/>
                        <a:pt x="420" y="0"/>
                      </a:cubicBezTo>
                      <a:cubicBezTo>
                        <a:pt x="459" y="0"/>
                        <a:pt x="497" y="30"/>
                        <a:pt x="497" y="69"/>
                      </a:cubicBezTo>
                      <a:cubicBezTo>
                        <a:pt x="497" y="84"/>
                        <a:pt x="497" y="84"/>
                        <a:pt x="497" y="84"/>
                      </a:cubicBezTo>
                      <a:cubicBezTo>
                        <a:pt x="497" y="99"/>
                        <a:pt x="482" y="115"/>
                        <a:pt x="474" y="115"/>
                      </a:cubicBezTo>
                      <a:cubicBezTo>
                        <a:pt x="459" y="115"/>
                        <a:pt x="451" y="99"/>
                        <a:pt x="451" y="84"/>
                      </a:cubicBezTo>
                      <a:cubicBezTo>
                        <a:pt x="451" y="69"/>
                        <a:pt x="451" y="69"/>
                        <a:pt x="451" y="69"/>
                      </a:cubicBezTo>
                      <a:cubicBezTo>
                        <a:pt x="451" y="53"/>
                        <a:pt x="436" y="46"/>
                        <a:pt x="420" y="46"/>
                      </a:cubicBezTo>
                      <a:cubicBezTo>
                        <a:pt x="99" y="46"/>
                        <a:pt x="99" y="46"/>
                        <a:pt x="99" y="46"/>
                      </a:cubicBezTo>
                      <a:cubicBezTo>
                        <a:pt x="76" y="46"/>
                        <a:pt x="61" y="61"/>
                        <a:pt x="53" y="76"/>
                      </a:cubicBezTo>
                      <a:cubicBezTo>
                        <a:pt x="45" y="107"/>
                        <a:pt x="68" y="130"/>
                        <a:pt x="99" y="130"/>
                      </a:cubicBezTo>
                      <a:lnTo>
                        <a:pt x="99" y="176"/>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grpSp>
        </p:grpSp>
        <p:sp>
          <p:nvSpPr>
            <p:cNvPr id="107" name="矩形 17"/>
            <p:cNvSpPr/>
            <p:nvPr/>
          </p:nvSpPr>
          <p:spPr>
            <a:xfrm>
              <a:off x="4931" y="4524"/>
              <a:ext cx="865" cy="874"/>
            </a:xfrm>
            <a:prstGeom prst="rect">
              <a:avLst/>
            </a:prstGeom>
          </p:spPr>
          <p:txBody>
            <a:bodyPr wrap="none" lIns="91431" tIns="45716" rIns="91431" bIns="45716">
              <a:noAutofit/>
            </a:bodyPr>
            <a:lstStyle/>
            <a:p>
              <a:pPr>
                <a:lnSpc>
                  <a:spcPct val="100000"/>
                </a:lnSpc>
              </a:pPr>
              <a:r>
                <a:rPr lang="en-US" altLang="zh-CN" sz="24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(4)</a:t>
              </a:r>
            </a:p>
          </p:txBody>
        </p:sp>
      </p:grpSp>
      <p:grpSp>
        <p:nvGrpSpPr>
          <p:cNvPr id="127" name="Group 126"/>
          <p:cNvGrpSpPr/>
          <p:nvPr/>
        </p:nvGrpSpPr>
        <p:grpSpPr>
          <a:xfrm>
            <a:off x="834796" y="3747227"/>
            <a:ext cx="2639238" cy="429098"/>
            <a:chOff x="5068" y="5610"/>
            <a:chExt cx="8426" cy="950"/>
          </a:xfrm>
        </p:grpSpPr>
        <p:grpSp>
          <p:nvGrpSpPr>
            <p:cNvPr id="49" name="Group 48"/>
            <p:cNvGrpSpPr/>
            <p:nvPr/>
          </p:nvGrpSpPr>
          <p:grpSpPr>
            <a:xfrm>
              <a:off x="6987" y="5646"/>
              <a:ext cx="6507" cy="914"/>
              <a:chOff x="4640" y="1902"/>
              <a:chExt cx="6872" cy="1206"/>
            </a:xfrm>
          </p:grpSpPr>
          <p:grpSp>
            <p:nvGrpSpPr>
              <p:cNvPr id="50" name="Group 49"/>
              <p:cNvGrpSpPr/>
              <p:nvPr/>
            </p:nvGrpSpPr>
            <p:grpSpPr>
              <a:xfrm>
                <a:off x="4640" y="2281"/>
                <a:ext cx="6873" cy="464"/>
                <a:chOff x="4640" y="3165"/>
                <a:chExt cx="6873" cy="464"/>
              </a:xfrm>
            </p:grpSpPr>
            <p:sp>
              <p:nvSpPr>
                <p:cNvPr id="51" name="Line 77"/>
                <p:cNvSpPr>
                  <a:spLocks noChangeShapeType="1"/>
                </p:cNvSpPr>
                <p:nvPr/>
              </p:nvSpPr>
              <p:spPr bwMode="auto">
                <a:xfrm>
                  <a:off x="4839" y="3397"/>
                  <a:ext cx="6276" cy="8"/>
                </a:xfrm>
                <a:prstGeom prst="line">
                  <a:avLst/>
                </a:prstGeom>
                <a:noFill/>
                <a:ln w="38100" cap="flat">
                  <a:solidFill>
                    <a:schemeClr val="bg1">
                      <a:lumMod val="50000"/>
                      <a:alpha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52" name="Freeform 78"/>
                <p:cNvSpPr>
                  <a:spLocks noChangeArrowheads="1"/>
                </p:cNvSpPr>
                <p:nvPr/>
              </p:nvSpPr>
              <p:spPr bwMode="auto">
                <a:xfrm>
                  <a:off x="4640" y="3182"/>
                  <a:ext cx="431" cy="431"/>
                </a:xfrm>
                <a:custGeom>
                  <a:avLst/>
                  <a:gdLst>
                    <a:gd name="T0" fmla="*/ 115 w 231"/>
                    <a:gd name="T1" fmla="*/ 230 h 231"/>
                    <a:gd name="T2" fmla="*/ 115 w 231"/>
                    <a:gd name="T3" fmla="*/ 230 h 231"/>
                    <a:gd name="T4" fmla="*/ 0 w 231"/>
                    <a:gd name="T5" fmla="*/ 115 h 231"/>
                    <a:gd name="T6" fmla="*/ 115 w 231"/>
                    <a:gd name="T7" fmla="*/ 0 h 231"/>
                    <a:gd name="T8" fmla="*/ 230 w 231"/>
                    <a:gd name="T9" fmla="*/ 115 h 231"/>
                    <a:gd name="T10" fmla="*/ 115 w 231"/>
                    <a:gd name="T11" fmla="*/ 230 h 231"/>
                  </a:gdLst>
                  <a:ahLst/>
                  <a:cxnLst>
                    <a:cxn ang="0">
                      <a:pos x="T0" y="T1"/>
                    </a:cxn>
                    <a:cxn ang="0">
                      <a:pos x="T2" y="T3"/>
                    </a:cxn>
                    <a:cxn ang="0">
                      <a:pos x="T4" y="T5"/>
                    </a:cxn>
                    <a:cxn ang="0">
                      <a:pos x="T6" y="T7"/>
                    </a:cxn>
                    <a:cxn ang="0">
                      <a:pos x="T8" y="T9"/>
                    </a:cxn>
                    <a:cxn ang="0">
                      <a:pos x="T10" y="T11"/>
                    </a:cxn>
                  </a:cxnLst>
                  <a:rect l="0" t="0" r="r" b="b"/>
                  <a:pathLst>
                    <a:path w="231" h="231">
                      <a:moveTo>
                        <a:pt x="115" y="230"/>
                      </a:moveTo>
                      <a:lnTo>
                        <a:pt x="115" y="230"/>
                      </a:lnTo>
                      <a:cubicBezTo>
                        <a:pt x="46" y="230"/>
                        <a:pt x="0" y="176"/>
                        <a:pt x="0" y="115"/>
                      </a:cubicBezTo>
                      <a:cubicBezTo>
                        <a:pt x="0" y="54"/>
                        <a:pt x="46" y="0"/>
                        <a:pt x="115" y="0"/>
                      </a:cubicBezTo>
                      <a:cubicBezTo>
                        <a:pt x="176" y="0"/>
                        <a:pt x="230" y="54"/>
                        <a:pt x="230" y="115"/>
                      </a:cubicBezTo>
                      <a:cubicBezTo>
                        <a:pt x="230" y="176"/>
                        <a:pt x="176" y="230"/>
                        <a:pt x="115" y="230"/>
                      </a:cubicBezTo>
                    </a:path>
                  </a:pathLst>
                </a:custGeom>
                <a:solidFill>
                  <a:schemeClr val="tx1">
                    <a:lumMod val="60000"/>
                    <a:lumOff val="40000"/>
                  </a:schemeClr>
                </a:solidFill>
                <a:ln>
                  <a:noFill/>
                </a:ln>
                <a:effectLst/>
              </p:spPr>
              <p:txBody>
                <a:bodyPr wrap="none" anchor="ctr"/>
                <a:lstStyle/>
                <a:p>
                  <a:endParaRPr lang="es-MX" sz="1400"/>
                </a:p>
              </p:txBody>
            </p:sp>
            <p:sp>
              <p:nvSpPr>
                <p:cNvPr id="53" name="Freeform 79"/>
                <p:cNvSpPr>
                  <a:spLocks noChangeArrowheads="1"/>
                </p:cNvSpPr>
                <p:nvPr/>
              </p:nvSpPr>
              <p:spPr bwMode="auto">
                <a:xfrm>
                  <a:off x="10949" y="3165"/>
                  <a:ext cx="564" cy="464"/>
                </a:xfrm>
                <a:custGeom>
                  <a:avLst/>
                  <a:gdLst>
                    <a:gd name="T0" fmla="*/ 299 w 300"/>
                    <a:gd name="T1" fmla="*/ 123 h 246"/>
                    <a:gd name="T2" fmla="*/ 0 w 300"/>
                    <a:gd name="T3" fmla="*/ 245 h 246"/>
                    <a:gd name="T4" fmla="*/ 69 w 300"/>
                    <a:gd name="T5" fmla="*/ 123 h 246"/>
                    <a:gd name="T6" fmla="*/ 0 w 300"/>
                    <a:gd name="T7" fmla="*/ 0 h 246"/>
                    <a:gd name="T8" fmla="*/ 299 w 300"/>
                    <a:gd name="T9" fmla="*/ 123 h 246"/>
                  </a:gdLst>
                  <a:ahLst/>
                  <a:cxnLst>
                    <a:cxn ang="0">
                      <a:pos x="T0" y="T1"/>
                    </a:cxn>
                    <a:cxn ang="0">
                      <a:pos x="T2" y="T3"/>
                    </a:cxn>
                    <a:cxn ang="0">
                      <a:pos x="T4" y="T5"/>
                    </a:cxn>
                    <a:cxn ang="0">
                      <a:pos x="T6" y="T7"/>
                    </a:cxn>
                    <a:cxn ang="0">
                      <a:pos x="T8" y="T9"/>
                    </a:cxn>
                  </a:cxnLst>
                  <a:rect l="0" t="0" r="r" b="b"/>
                  <a:pathLst>
                    <a:path w="300" h="246">
                      <a:moveTo>
                        <a:pt x="299" y="123"/>
                      </a:moveTo>
                      <a:lnTo>
                        <a:pt x="0" y="245"/>
                      </a:lnTo>
                      <a:lnTo>
                        <a:pt x="69" y="123"/>
                      </a:lnTo>
                      <a:lnTo>
                        <a:pt x="0" y="0"/>
                      </a:lnTo>
                      <a:lnTo>
                        <a:pt x="299" y="123"/>
                      </a:lnTo>
                    </a:path>
                  </a:pathLst>
                </a:custGeom>
                <a:solidFill>
                  <a:schemeClr val="tx1">
                    <a:lumMod val="60000"/>
                    <a:lumOff val="40000"/>
                  </a:schemeClr>
                </a:solidFill>
                <a:ln>
                  <a:noFill/>
                </a:ln>
                <a:effectLst/>
              </p:spPr>
              <p:txBody>
                <a:bodyPr wrap="none" anchor="ctr"/>
                <a:lstStyle/>
                <a:p>
                  <a:endParaRPr lang="es-MX" sz="1400"/>
                </a:p>
              </p:txBody>
            </p:sp>
          </p:grpSp>
          <p:grpSp>
            <p:nvGrpSpPr>
              <p:cNvPr id="54" name="Group 53"/>
              <p:cNvGrpSpPr/>
              <p:nvPr/>
            </p:nvGrpSpPr>
            <p:grpSpPr>
              <a:xfrm>
                <a:off x="7231" y="1902"/>
                <a:ext cx="1348" cy="1206"/>
                <a:chOff x="6918" y="2407"/>
                <a:chExt cx="2220" cy="1986"/>
              </a:xfrm>
            </p:grpSpPr>
            <p:sp>
              <p:nvSpPr>
                <p:cNvPr id="55" name="Freeform 234"/>
                <p:cNvSpPr>
                  <a:spLocks noChangeArrowheads="1"/>
                </p:cNvSpPr>
                <p:nvPr/>
              </p:nvSpPr>
              <p:spPr bwMode="auto">
                <a:xfrm>
                  <a:off x="6918" y="2407"/>
                  <a:ext cx="2220" cy="1986"/>
                </a:xfrm>
                <a:custGeom>
                  <a:avLst/>
                  <a:gdLst>
                    <a:gd name="T0" fmla="*/ 941 w 1386"/>
                    <a:gd name="T1" fmla="*/ 0 h 1241"/>
                    <a:gd name="T2" fmla="*/ 941 w 1386"/>
                    <a:gd name="T3" fmla="*/ 0 h 1241"/>
                    <a:gd name="T4" fmla="*/ 444 w 1386"/>
                    <a:gd name="T5" fmla="*/ 0 h 1241"/>
                    <a:gd name="T6" fmla="*/ 283 w 1386"/>
                    <a:gd name="T7" fmla="*/ 100 h 1241"/>
                    <a:gd name="T8" fmla="*/ 38 w 1386"/>
                    <a:gd name="T9" fmla="*/ 528 h 1241"/>
                    <a:gd name="T10" fmla="*/ 38 w 1386"/>
                    <a:gd name="T11" fmla="*/ 719 h 1241"/>
                    <a:gd name="T12" fmla="*/ 283 w 1386"/>
                    <a:gd name="T13" fmla="*/ 1140 h 1241"/>
                    <a:gd name="T14" fmla="*/ 444 w 1386"/>
                    <a:gd name="T15" fmla="*/ 1240 h 1241"/>
                    <a:gd name="T16" fmla="*/ 941 w 1386"/>
                    <a:gd name="T17" fmla="*/ 1240 h 1241"/>
                    <a:gd name="T18" fmla="*/ 1102 w 1386"/>
                    <a:gd name="T19" fmla="*/ 1140 h 1241"/>
                    <a:gd name="T20" fmla="*/ 1355 w 1386"/>
                    <a:gd name="T21" fmla="*/ 719 h 1241"/>
                    <a:gd name="T22" fmla="*/ 1355 w 1386"/>
                    <a:gd name="T23" fmla="*/ 528 h 1241"/>
                    <a:gd name="T24" fmla="*/ 1102 w 1386"/>
                    <a:gd name="T25" fmla="*/ 100 h 1241"/>
                    <a:gd name="T26" fmla="*/ 941 w 1386"/>
                    <a:gd name="T27" fmla="*/ 0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6" h="1241">
                      <a:moveTo>
                        <a:pt x="941" y="0"/>
                      </a:moveTo>
                      <a:lnTo>
                        <a:pt x="941" y="0"/>
                      </a:lnTo>
                      <a:cubicBezTo>
                        <a:pt x="444" y="0"/>
                        <a:pt x="444" y="0"/>
                        <a:pt x="444" y="0"/>
                      </a:cubicBezTo>
                      <a:cubicBezTo>
                        <a:pt x="375" y="0"/>
                        <a:pt x="314" y="39"/>
                        <a:pt x="283" y="100"/>
                      </a:cubicBezTo>
                      <a:cubicBezTo>
                        <a:pt x="38" y="528"/>
                        <a:pt x="38" y="528"/>
                        <a:pt x="38" y="528"/>
                      </a:cubicBezTo>
                      <a:cubicBezTo>
                        <a:pt x="0" y="582"/>
                        <a:pt x="0" y="658"/>
                        <a:pt x="38" y="719"/>
                      </a:cubicBezTo>
                      <a:cubicBezTo>
                        <a:pt x="283" y="1140"/>
                        <a:pt x="283" y="1140"/>
                        <a:pt x="283" y="1140"/>
                      </a:cubicBezTo>
                      <a:cubicBezTo>
                        <a:pt x="314" y="1202"/>
                        <a:pt x="375" y="1240"/>
                        <a:pt x="444" y="1240"/>
                      </a:cubicBezTo>
                      <a:cubicBezTo>
                        <a:pt x="941" y="1240"/>
                        <a:pt x="941" y="1240"/>
                        <a:pt x="941" y="1240"/>
                      </a:cubicBezTo>
                      <a:cubicBezTo>
                        <a:pt x="1010" y="1240"/>
                        <a:pt x="1072" y="1202"/>
                        <a:pt x="1102" y="1140"/>
                      </a:cubicBezTo>
                      <a:cubicBezTo>
                        <a:pt x="1355" y="719"/>
                        <a:pt x="1355" y="719"/>
                        <a:pt x="1355" y="719"/>
                      </a:cubicBezTo>
                      <a:cubicBezTo>
                        <a:pt x="1385" y="658"/>
                        <a:pt x="1385" y="582"/>
                        <a:pt x="1355" y="528"/>
                      </a:cubicBezTo>
                      <a:cubicBezTo>
                        <a:pt x="1102" y="100"/>
                        <a:pt x="1102" y="100"/>
                        <a:pt x="1102" y="100"/>
                      </a:cubicBezTo>
                      <a:cubicBezTo>
                        <a:pt x="1072" y="39"/>
                        <a:pt x="1010" y="0"/>
                        <a:pt x="941" y="0"/>
                      </a:cubicBezTo>
                    </a:path>
                  </a:pathLst>
                </a:custGeom>
                <a:solidFill>
                  <a:schemeClr val="accent1"/>
                </a:solidFill>
                <a:ln>
                  <a:noFill/>
                </a:ln>
                <a:effectLst/>
              </p:spPr>
              <p:txBody>
                <a:bodyPr wrap="none" anchor="ctr"/>
                <a:lstStyle/>
                <a:p>
                  <a:endParaRPr lang="es-MX" sz="1400"/>
                </a:p>
              </p:txBody>
            </p:sp>
            <p:sp>
              <p:nvSpPr>
                <p:cNvPr id="56" name="Freeform 102"/>
                <p:cNvSpPr>
                  <a:spLocks noChangeArrowheads="1"/>
                </p:cNvSpPr>
                <p:nvPr/>
              </p:nvSpPr>
              <p:spPr bwMode="auto">
                <a:xfrm>
                  <a:off x="8321" y="3414"/>
                  <a:ext cx="265" cy="249"/>
                </a:xfrm>
                <a:custGeom>
                  <a:avLst/>
                  <a:gdLst>
                    <a:gd name="T0" fmla="*/ 99 w 139"/>
                    <a:gd name="T1" fmla="*/ 130 h 131"/>
                    <a:gd name="T2" fmla="*/ 99 w 139"/>
                    <a:gd name="T3" fmla="*/ 130 h 131"/>
                    <a:gd name="T4" fmla="*/ 38 w 139"/>
                    <a:gd name="T5" fmla="*/ 130 h 131"/>
                    <a:gd name="T6" fmla="*/ 0 w 139"/>
                    <a:gd name="T7" fmla="*/ 91 h 131"/>
                    <a:gd name="T8" fmla="*/ 0 w 139"/>
                    <a:gd name="T9" fmla="*/ 30 h 131"/>
                    <a:gd name="T10" fmla="*/ 38 w 139"/>
                    <a:gd name="T11" fmla="*/ 0 h 131"/>
                    <a:gd name="T12" fmla="*/ 99 w 139"/>
                    <a:gd name="T13" fmla="*/ 0 h 131"/>
                    <a:gd name="T14" fmla="*/ 138 w 139"/>
                    <a:gd name="T15" fmla="*/ 30 h 131"/>
                    <a:gd name="T16" fmla="*/ 138 w 139"/>
                    <a:gd name="T17" fmla="*/ 91 h 131"/>
                    <a:gd name="T18" fmla="*/ 99 w 139"/>
                    <a:gd name="T19" fmla="*/ 130 h 131"/>
                    <a:gd name="T20" fmla="*/ 99 w 139"/>
                    <a:gd name="T21" fmla="*/ 30 h 131"/>
                    <a:gd name="T22" fmla="*/ 99 w 139"/>
                    <a:gd name="T23" fmla="*/ 30 h 131"/>
                    <a:gd name="T24" fmla="*/ 38 w 139"/>
                    <a:gd name="T25" fmla="*/ 30 h 131"/>
                    <a:gd name="T26" fmla="*/ 38 w 139"/>
                    <a:gd name="T27" fmla="*/ 91 h 131"/>
                    <a:gd name="T28" fmla="*/ 99 w 139"/>
                    <a:gd name="T29" fmla="*/ 91 h 131"/>
                    <a:gd name="T30" fmla="*/ 99 w 139"/>
                    <a:gd name="T31" fmla="*/ 1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1">
                      <a:moveTo>
                        <a:pt x="99" y="130"/>
                      </a:moveTo>
                      <a:lnTo>
                        <a:pt x="99" y="130"/>
                      </a:lnTo>
                      <a:cubicBezTo>
                        <a:pt x="38" y="130"/>
                        <a:pt x="38" y="130"/>
                        <a:pt x="38" y="130"/>
                      </a:cubicBezTo>
                      <a:cubicBezTo>
                        <a:pt x="15" y="130"/>
                        <a:pt x="0" y="107"/>
                        <a:pt x="0" y="91"/>
                      </a:cubicBezTo>
                      <a:cubicBezTo>
                        <a:pt x="0" y="30"/>
                        <a:pt x="0" y="30"/>
                        <a:pt x="0" y="30"/>
                      </a:cubicBezTo>
                      <a:cubicBezTo>
                        <a:pt x="0" y="15"/>
                        <a:pt x="15" y="0"/>
                        <a:pt x="38" y="0"/>
                      </a:cubicBezTo>
                      <a:cubicBezTo>
                        <a:pt x="99" y="0"/>
                        <a:pt x="99" y="0"/>
                        <a:pt x="99" y="0"/>
                      </a:cubicBezTo>
                      <a:cubicBezTo>
                        <a:pt x="122" y="0"/>
                        <a:pt x="138" y="15"/>
                        <a:pt x="138" y="30"/>
                      </a:cubicBezTo>
                      <a:cubicBezTo>
                        <a:pt x="138" y="91"/>
                        <a:pt x="138" y="91"/>
                        <a:pt x="138" y="91"/>
                      </a:cubicBezTo>
                      <a:cubicBezTo>
                        <a:pt x="138" y="107"/>
                        <a:pt x="122" y="130"/>
                        <a:pt x="99" y="130"/>
                      </a:cubicBezTo>
                      <a:lnTo>
                        <a:pt x="99" y="30"/>
                      </a:lnTo>
                      <a:lnTo>
                        <a:pt x="99" y="30"/>
                      </a:lnTo>
                      <a:cubicBezTo>
                        <a:pt x="38" y="30"/>
                        <a:pt x="38" y="30"/>
                        <a:pt x="38" y="30"/>
                      </a:cubicBezTo>
                      <a:cubicBezTo>
                        <a:pt x="38" y="91"/>
                        <a:pt x="38" y="91"/>
                        <a:pt x="38" y="91"/>
                      </a:cubicBezTo>
                      <a:cubicBezTo>
                        <a:pt x="99" y="91"/>
                        <a:pt x="99" y="91"/>
                        <a:pt x="99" y="91"/>
                      </a:cubicBezTo>
                      <a:lnTo>
                        <a:pt x="99" y="130"/>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57" name="Freeform 103"/>
                <p:cNvSpPr>
                  <a:spLocks noChangeArrowheads="1"/>
                </p:cNvSpPr>
                <p:nvPr/>
              </p:nvSpPr>
              <p:spPr bwMode="auto">
                <a:xfrm>
                  <a:off x="7575" y="3082"/>
                  <a:ext cx="1011" cy="804"/>
                </a:xfrm>
                <a:custGeom>
                  <a:avLst/>
                  <a:gdLst>
                    <a:gd name="T0" fmla="*/ 452 w 537"/>
                    <a:gd name="T1" fmla="*/ 428 h 429"/>
                    <a:gd name="T2" fmla="*/ 452 w 537"/>
                    <a:gd name="T3" fmla="*/ 428 h 429"/>
                    <a:gd name="T4" fmla="*/ 84 w 537"/>
                    <a:gd name="T5" fmla="*/ 428 h 429"/>
                    <a:gd name="T6" fmla="*/ 0 w 537"/>
                    <a:gd name="T7" fmla="*/ 344 h 429"/>
                    <a:gd name="T8" fmla="*/ 0 w 537"/>
                    <a:gd name="T9" fmla="*/ 0 h 429"/>
                    <a:gd name="T10" fmla="*/ 46 w 537"/>
                    <a:gd name="T11" fmla="*/ 0 h 429"/>
                    <a:gd name="T12" fmla="*/ 46 w 537"/>
                    <a:gd name="T13" fmla="*/ 344 h 429"/>
                    <a:gd name="T14" fmla="*/ 84 w 537"/>
                    <a:gd name="T15" fmla="*/ 382 h 429"/>
                    <a:gd name="T16" fmla="*/ 452 w 537"/>
                    <a:gd name="T17" fmla="*/ 382 h 429"/>
                    <a:gd name="T18" fmla="*/ 490 w 537"/>
                    <a:gd name="T19" fmla="*/ 344 h 429"/>
                    <a:gd name="T20" fmla="*/ 490 w 537"/>
                    <a:gd name="T21" fmla="*/ 122 h 429"/>
                    <a:gd name="T22" fmla="*/ 452 w 537"/>
                    <a:gd name="T23" fmla="*/ 84 h 429"/>
                    <a:gd name="T24" fmla="*/ 84 w 537"/>
                    <a:gd name="T25" fmla="*/ 84 h 429"/>
                    <a:gd name="T26" fmla="*/ 84 w 537"/>
                    <a:gd name="T27" fmla="*/ 38 h 429"/>
                    <a:gd name="T28" fmla="*/ 452 w 537"/>
                    <a:gd name="T29" fmla="*/ 38 h 429"/>
                    <a:gd name="T30" fmla="*/ 536 w 537"/>
                    <a:gd name="T31" fmla="*/ 122 h 429"/>
                    <a:gd name="T32" fmla="*/ 536 w 537"/>
                    <a:gd name="T33" fmla="*/ 344 h 429"/>
                    <a:gd name="T34" fmla="*/ 452 w 537"/>
                    <a:gd name="T35"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 h="429">
                      <a:moveTo>
                        <a:pt x="452" y="428"/>
                      </a:moveTo>
                      <a:lnTo>
                        <a:pt x="452" y="428"/>
                      </a:lnTo>
                      <a:cubicBezTo>
                        <a:pt x="84" y="428"/>
                        <a:pt x="84" y="428"/>
                        <a:pt x="84" y="428"/>
                      </a:cubicBezTo>
                      <a:cubicBezTo>
                        <a:pt x="38" y="428"/>
                        <a:pt x="0" y="390"/>
                        <a:pt x="0" y="344"/>
                      </a:cubicBezTo>
                      <a:cubicBezTo>
                        <a:pt x="0" y="0"/>
                        <a:pt x="0" y="0"/>
                        <a:pt x="0" y="0"/>
                      </a:cubicBezTo>
                      <a:cubicBezTo>
                        <a:pt x="46" y="0"/>
                        <a:pt x="46" y="0"/>
                        <a:pt x="46" y="0"/>
                      </a:cubicBezTo>
                      <a:cubicBezTo>
                        <a:pt x="46" y="344"/>
                        <a:pt x="46" y="344"/>
                        <a:pt x="46" y="344"/>
                      </a:cubicBezTo>
                      <a:cubicBezTo>
                        <a:pt x="46" y="367"/>
                        <a:pt x="61" y="382"/>
                        <a:pt x="84" y="382"/>
                      </a:cubicBezTo>
                      <a:cubicBezTo>
                        <a:pt x="452" y="382"/>
                        <a:pt x="452" y="382"/>
                        <a:pt x="452" y="382"/>
                      </a:cubicBezTo>
                      <a:cubicBezTo>
                        <a:pt x="475" y="382"/>
                        <a:pt x="490" y="367"/>
                        <a:pt x="490" y="344"/>
                      </a:cubicBezTo>
                      <a:cubicBezTo>
                        <a:pt x="490" y="122"/>
                        <a:pt x="490" y="122"/>
                        <a:pt x="490" y="122"/>
                      </a:cubicBezTo>
                      <a:cubicBezTo>
                        <a:pt x="490" y="107"/>
                        <a:pt x="475" y="84"/>
                        <a:pt x="452" y="84"/>
                      </a:cubicBezTo>
                      <a:cubicBezTo>
                        <a:pt x="84" y="84"/>
                        <a:pt x="84" y="84"/>
                        <a:pt x="84" y="84"/>
                      </a:cubicBezTo>
                      <a:cubicBezTo>
                        <a:pt x="84" y="38"/>
                        <a:pt x="84" y="38"/>
                        <a:pt x="84" y="38"/>
                      </a:cubicBezTo>
                      <a:cubicBezTo>
                        <a:pt x="452" y="38"/>
                        <a:pt x="452" y="38"/>
                        <a:pt x="452" y="38"/>
                      </a:cubicBezTo>
                      <a:cubicBezTo>
                        <a:pt x="497" y="38"/>
                        <a:pt x="536" y="76"/>
                        <a:pt x="536" y="122"/>
                      </a:cubicBezTo>
                      <a:cubicBezTo>
                        <a:pt x="536" y="344"/>
                        <a:pt x="536" y="344"/>
                        <a:pt x="536" y="344"/>
                      </a:cubicBezTo>
                      <a:cubicBezTo>
                        <a:pt x="536" y="390"/>
                        <a:pt x="497" y="428"/>
                        <a:pt x="452" y="428"/>
                      </a:cubicBez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58" name="Freeform 104"/>
                <p:cNvSpPr>
                  <a:spLocks noChangeArrowheads="1"/>
                </p:cNvSpPr>
                <p:nvPr/>
              </p:nvSpPr>
              <p:spPr bwMode="auto">
                <a:xfrm>
                  <a:off x="7559" y="2908"/>
                  <a:ext cx="937" cy="332"/>
                </a:xfrm>
                <a:custGeom>
                  <a:avLst/>
                  <a:gdLst>
                    <a:gd name="T0" fmla="*/ 99 w 498"/>
                    <a:gd name="T1" fmla="*/ 176 h 177"/>
                    <a:gd name="T2" fmla="*/ 99 w 498"/>
                    <a:gd name="T3" fmla="*/ 176 h 177"/>
                    <a:gd name="T4" fmla="*/ 7 w 498"/>
                    <a:gd name="T5" fmla="*/ 76 h 177"/>
                    <a:gd name="T6" fmla="*/ 99 w 498"/>
                    <a:gd name="T7" fmla="*/ 0 h 177"/>
                    <a:gd name="T8" fmla="*/ 420 w 498"/>
                    <a:gd name="T9" fmla="*/ 0 h 177"/>
                    <a:gd name="T10" fmla="*/ 497 w 498"/>
                    <a:gd name="T11" fmla="*/ 69 h 177"/>
                    <a:gd name="T12" fmla="*/ 497 w 498"/>
                    <a:gd name="T13" fmla="*/ 84 h 177"/>
                    <a:gd name="T14" fmla="*/ 474 w 498"/>
                    <a:gd name="T15" fmla="*/ 115 h 177"/>
                    <a:gd name="T16" fmla="*/ 451 w 498"/>
                    <a:gd name="T17" fmla="*/ 84 h 177"/>
                    <a:gd name="T18" fmla="*/ 451 w 498"/>
                    <a:gd name="T19" fmla="*/ 69 h 177"/>
                    <a:gd name="T20" fmla="*/ 420 w 498"/>
                    <a:gd name="T21" fmla="*/ 46 h 177"/>
                    <a:gd name="T22" fmla="*/ 99 w 498"/>
                    <a:gd name="T23" fmla="*/ 46 h 177"/>
                    <a:gd name="T24" fmla="*/ 53 w 498"/>
                    <a:gd name="T25" fmla="*/ 76 h 177"/>
                    <a:gd name="T26" fmla="*/ 99 w 498"/>
                    <a:gd name="T27" fmla="*/ 130 h 177"/>
                    <a:gd name="T28" fmla="*/ 99 w 498"/>
                    <a:gd name="T29"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177">
                      <a:moveTo>
                        <a:pt x="99" y="176"/>
                      </a:moveTo>
                      <a:lnTo>
                        <a:pt x="99" y="176"/>
                      </a:lnTo>
                      <a:cubicBezTo>
                        <a:pt x="38" y="176"/>
                        <a:pt x="0" y="130"/>
                        <a:pt x="7" y="76"/>
                      </a:cubicBezTo>
                      <a:cubicBezTo>
                        <a:pt x="15" y="30"/>
                        <a:pt x="53" y="0"/>
                        <a:pt x="99" y="0"/>
                      </a:cubicBezTo>
                      <a:cubicBezTo>
                        <a:pt x="420" y="0"/>
                        <a:pt x="420" y="0"/>
                        <a:pt x="420" y="0"/>
                      </a:cubicBezTo>
                      <a:cubicBezTo>
                        <a:pt x="459" y="0"/>
                        <a:pt x="497" y="30"/>
                        <a:pt x="497" y="69"/>
                      </a:cubicBezTo>
                      <a:cubicBezTo>
                        <a:pt x="497" y="84"/>
                        <a:pt x="497" y="84"/>
                        <a:pt x="497" y="84"/>
                      </a:cubicBezTo>
                      <a:cubicBezTo>
                        <a:pt x="497" y="99"/>
                        <a:pt x="482" y="115"/>
                        <a:pt x="474" y="115"/>
                      </a:cubicBezTo>
                      <a:cubicBezTo>
                        <a:pt x="459" y="115"/>
                        <a:pt x="451" y="99"/>
                        <a:pt x="451" y="84"/>
                      </a:cubicBezTo>
                      <a:cubicBezTo>
                        <a:pt x="451" y="69"/>
                        <a:pt x="451" y="69"/>
                        <a:pt x="451" y="69"/>
                      </a:cubicBezTo>
                      <a:cubicBezTo>
                        <a:pt x="451" y="53"/>
                        <a:pt x="436" y="46"/>
                        <a:pt x="420" y="46"/>
                      </a:cubicBezTo>
                      <a:cubicBezTo>
                        <a:pt x="99" y="46"/>
                        <a:pt x="99" y="46"/>
                        <a:pt x="99" y="46"/>
                      </a:cubicBezTo>
                      <a:cubicBezTo>
                        <a:pt x="76" y="46"/>
                        <a:pt x="61" y="61"/>
                        <a:pt x="53" y="76"/>
                      </a:cubicBezTo>
                      <a:cubicBezTo>
                        <a:pt x="45" y="107"/>
                        <a:pt x="68" y="130"/>
                        <a:pt x="99" y="130"/>
                      </a:cubicBezTo>
                      <a:lnTo>
                        <a:pt x="99" y="176"/>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grpSp>
        </p:grpSp>
        <p:sp>
          <p:nvSpPr>
            <p:cNvPr id="108" name="矩形 17"/>
            <p:cNvSpPr/>
            <p:nvPr/>
          </p:nvSpPr>
          <p:spPr>
            <a:xfrm>
              <a:off x="5068" y="5610"/>
              <a:ext cx="865" cy="874"/>
            </a:xfrm>
            <a:prstGeom prst="rect">
              <a:avLst/>
            </a:prstGeom>
          </p:spPr>
          <p:txBody>
            <a:bodyPr wrap="none" lIns="91431" tIns="45716" rIns="91431" bIns="45716">
              <a:noAutofit/>
            </a:bodyPr>
            <a:lstStyle/>
            <a:p>
              <a:pPr>
                <a:lnSpc>
                  <a:spcPct val="100000"/>
                </a:lnSpc>
              </a:pPr>
              <a:r>
                <a:rPr lang="en-US" altLang="zh-CN" sz="24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(5)</a:t>
              </a:r>
            </a:p>
          </p:txBody>
        </p:sp>
      </p:grpSp>
      <p:grpSp>
        <p:nvGrpSpPr>
          <p:cNvPr id="128" name="Group 127"/>
          <p:cNvGrpSpPr/>
          <p:nvPr/>
        </p:nvGrpSpPr>
        <p:grpSpPr>
          <a:xfrm>
            <a:off x="822893" y="4536252"/>
            <a:ext cx="2651140" cy="412838"/>
            <a:chOff x="5030" y="6692"/>
            <a:chExt cx="8464" cy="914"/>
          </a:xfrm>
        </p:grpSpPr>
        <p:grpSp>
          <p:nvGrpSpPr>
            <p:cNvPr id="59" name="Group 58"/>
            <p:cNvGrpSpPr/>
            <p:nvPr/>
          </p:nvGrpSpPr>
          <p:grpSpPr>
            <a:xfrm>
              <a:off x="6987" y="6692"/>
              <a:ext cx="6507" cy="914"/>
              <a:chOff x="4640" y="1902"/>
              <a:chExt cx="6872" cy="1206"/>
            </a:xfrm>
          </p:grpSpPr>
          <p:grpSp>
            <p:nvGrpSpPr>
              <p:cNvPr id="60" name="Group 59"/>
              <p:cNvGrpSpPr/>
              <p:nvPr/>
            </p:nvGrpSpPr>
            <p:grpSpPr>
              <a:xfrm>
                <a:off x="4640" y="2281"/>
                <a:ext cx="6873" cy="464"/>
                <a:chOff x="4640" y="3165"/>
                <a:chExt cx="6873" cy="464"/>
              </a:xfrm>
            </p:grpSpPr>
            <p:sp>
              <p:nvSpPr>
                <p:cNvPr id="61" name="Line 77"/>
                <p:cNvSpPr>
                  <a:spLocks noChangeShapeType="1"/>
                </p:cNvSpPr>
                <p:nvPr/>
              </p:nvSpPr>
              <p:spPr bwMode="auto">
                <a:xfrm>
                  <a:off x="4839" y="3397"/>
                  <a:ext cx="6276" cy="8"/>
                </a:xfrm>
                <a:prstGeom prst="line">
                  <a:avLst/>
                </a:prstGeom>
                <a:noFill/>
                <a:ln w="38100" cap="flat">
                  <a:solidFill>
                    <a:schemeClr val="bg1">
                      <a:lumMod val="50000"/>
                      <a:alpha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62" name="Freeform 78"/>
                <p:cNvSpPr>
                  <a:spLocks noChangeArrowheads="1"/>
                </p:cNvSpPr>
                <p:nvPr/>
              </p:nvSpPr>
              <p:spPr bwMode="auto">
                <a:xfrm>
                  <a:off x="4640" y="3182"/>
                  <a:ext cx="431" cy="431"/>
                </a:xfrm>
                <a:custGeom>
                  <a:avLst/>
                  <a:gdLst>
                    <a:gd name="T0" fmla="*/ 115 w 231"/>
                    <a:gd name="T1" fmla="*/ 230 h 231"/>
                    <a:gd name="T2" fmla="*/ 115 w 231"/>
                    <a:gd name="T3" fmla="*/ 230 h 231"/>
                    <a:gd name="T4" fmla="*/ 0 w 231"/>
                    <a:gd name="T5" fmla="*/ 115 h 231"/>
                    <a:gd name="T6" fmla="*/ 115 w 231"/>
                    <a:gd name="T7" fmla="*/ 0 h 231"/>
                    <a:gd name="T8" fmla="*/ 230 w 231"/>
                    <a:gd name="T9" fmla="*/ 115 h 231"/>
                    <a:gd name="T10" fmla="*/ 115 w 231"/>
                    <a:gd name="T11" fmla="*/ 230 h 231"/>
                  </a:gdLst>
                  <a:ahLst/>
                  <a:cxnLst>
                    <a:cxn ang="0">
                      <a:pos x="T0" y="T1"/>
                    </a:cxn>
                    <a:cxn ang="0">
                      <a:pos x="T2" y="T3"/>
                    </a:cxn>
                    <a:cxn ang="0">
                      <a:pos x="T4" y="T5"/>
                    </a:cxn>
                    <a:cxn ang="0">
                      <a:pos x="T6" y="T7"/>
                    </a:cxn>
                    <a:cxn ang="0">
                      <a:pos x="T8" y="T9"/>
                    </a:cxn>
                    <a:cxn ang="0">
                      <a:pos x="T10" y="T11"/>
                    </a:cxn>
                  </a:cxnLst>
                  <a:rect l="0" t="0" r="r" b="b"/>
                  <a:pathLst>
                    <a:path w="231" h="231">
                      <a:moveTo>
                        <a:pt x="115" y="230"/>
                      </a:moveTo>
                      <a:lnTo>
                        <a:pt x="115" y="230"/>
                      </a:lnTo>
                      <a:cubicBezTo>
                        <a:pt x="46" y="230"/>
                        <a:pt x="0" y="176"/>
                        <a:pt x="0" y="115"/>
                      </a:cubicBezTo>
                      <a:cubicBezTo>
                        <a:pt x="0" y="54"/>
                        <a:pt x="46" y="0"/>
                        <a:pt x="115" y="0"/>
                      </a:cubicBezTo>
                      <a:cubicBezTo>
                        <a:pt x="176" y="0"/>
                        <a:pt x="230" y="54"/>
                        <a:pt x="230" y="115"/>
                      </a:cubicBezTo>
                      <a:cubicBezTo>
                        <a:pt x="230" y="176"/>
                        <a:pt x="176" y="230"/>
                        <a:pt x="115" y="230"/>
                      </a:cubicBezTo>
                    </a:path>
                  </a:pathLst>
                </a:custGeom>
                <a:solidFill>
                  <a:schemeClr val="tx1">
                    <a:lumMod val="60000"/>
                    <a:lumOff val="40000"/>
                  </a:schemeClr>
                </a:solidFill>
                <a:ln>
                  <a:noFill/>
                </a:ln>
                <a:effectLst/>
              </p:spPr>
              <p:txBody>
                <a:bodyPr wrap="none" anchor="ctr"/>
                <a:lstStyle/>
                <a:p>
                  <a:endParaRPr lang="es-MX" sz="1400"/>
                </a:p>
              </p:txBody>
            </p:sp>
            <p:sp>
              <p:nvSpPr>
                <p:cNvPr id="63" name="Freeform 79"/>
                <p:cNvSpPr>
                  <a:spLocks noChangeArrowheads="1"/>
                </p:cNvSpPr>
                <p:nvPr/>
              </p:nvSpPr>
              <p:spPr bwMode="auto">
                <a:xfrm>
                  <a:off x="10949" y="3165"/>
                  <a:ext cx="564" cy="464"/>
                </a:xfrm>
                <a:custGeom>
                  <a:avLst/>
                  <a:gdLst>
                    <a:gd name="T0" fmla="*/ 299 w 300"/>
                    <a:gd name="T1" fmla="*/ 123 h 246"/>
                    <a:gd name="T2" fmla="*/ 0 w 300"/>
                    <a:gd name="T3" fmla="*/ 245 h 246"/>
                    <a:gd name="T4" fmla="*/ 69 w 300"/>
                    <a:gd name="T5" fmla="*/ 123 h 246"/>
                    <a:gd name="T6" fmla="*/ 0 w 300"/>
                    <a:gd name="T7" fmla="*/ 0 h 246"/>
                    <a:gd name="T8" fmla="*/ 299 w 300"/>
                    <a:gd name="T9" fmla="*/ 123 h 246"/>
                  </a:gdLst>
                  <a:ahLst/>
                  <a:cxnLst>
                    <a:cxn ang="0">
                      <a:pos x="T0" y="T1"/>
                    </a:cxn>
                    <a:cxn ang="0">
                      <a:pos x="T2" y="T3"/>
                    </a:cxn>
                    <a:cxn ang="0">
                      <a:pos x="T4" y="T5"/>
                    </a:cxn>
                    <a:cxn ang="0">
                      <a:pos x="T6" y="T7"/>
                    </a:cxn>
                    <a:cxn ang="0">
                      <a:pos x="T8" y="T9"/>
                    </a:cxn>
                  </a:cxnLst>
                  <a:rect l="0" t="0" r="r" b="b"/>
                  <a:pathLst>
                    <a:path w="300" h="246">
                      <a:moveTo>
                        <a:pt x="299" y="123"/>
                      </a:moveTo>
                      <a:lnTo>
                        <a:pt x="0" y="245"/>
                      </a:lnTo>
                      <a:lnTo>
                        <a:pt x="69" y="123"/>
                      </a:lnTo>
                      <a:lnTo>
                        <a:pt x="0" y="0"/>
                      </a:lnTo>
                      <a:lnTo>
                        <a:pt x="299" y="123"/>
                      </a:lnTo>
                    </a:path>
                  </a:pathLst>
                </a:custGeom>
                <a:solidFill>
                  <a:schemeClr val="tx1">
                    <a:lumMod val="60000"/>
                    <a:lumOff val="40000"/>
                  </a:schemeClr>
                </a:solidFill>
                <a:ln>
                  <a:noFill/>
                </a:ln>
                <a:effectLst/>
              </p:spPr>
              <p:txBody>
                <a:bodyPr wrap="none" anchor="ctr"/>
                <a:lstStyle/>
                <a:p>
                  <a:endParaRPr lang="es-MX" sz="1400"/>
                </a:p>
              </p:txBody>
            </p:sp>
          </p:grpSp>
          <p:grpSp>
            <p:nvGrpSpPr>
              <p:cNvPr id="64" name="Group 63"/>
              <p:cNvGrpSpPr/>
              <p:nvPr/>
            </p:nvGrpSpPr>
            <p:grpSpPr>
              <a:xfrm>
                <a:off x="7231" y="1902"/>
                <a:ext cx="1348" cy="1206"/>
                <a:chOff x="6918" y="2407"/>
                <a:chExt cx="2220" cy="1986"/>
              </a:xfrm>
            </p:grpSpPr>
            <p:sp>
              <p:nvSpPr>
                <p:cNvPr id="65" name="Freeform 234"/>
                <p:cNvSpPr>
                  <a:spLocks noChangeArrowheads="1"/>
                </p:cNvSpPr>
                <p:nvPr/>
              </p:nvSpPr>
              <p:spPr bwMode="auto">
                <a:xfrm>
                  <a:off x="6918" y="2407"/>
                  <a:ext cx="2220" cy="1986"/>
                </a:xfrm>
                <a:custGeom>
                  <a:avLst/>
                  <a:gdLst>
                    <a:gd name="T0" fmla="*/ 941 w 1386"/>
                    <a:gd name="T1" fmla="*/ 0 h 1241"/>
                    <a:gd name="T2" fmla="*/ 941 w 1386"/>
                    <a:gd name="T3" fmla="*/ 0 h 1241"/>
                    <a:gd name="T4" fmla="*/ 444 w 1386"/>
                    <a:gd name="T5" fmla="*/ 0 h 1241"/>
                    <a:gd name="T6" fmla="*/ 283 w 1386"/>
                    <a:gd name="T7" fmla="*/ 100 h 1241"/>
                    <a:gd name="T8" fmla="*/ 38 w 1386"/>
                    <a:gd name="T9" fmla="*/ 528 h 1241"/>
                    <a:gd name="T10" fmla="*/ 38 w 1386"/>
                    <a:gd name="T11" fmla="*/ 719 h 1241"/>
                    <a:gd name="T12" fmla="*/ 283 w 1386"/>
                    <a:gd name="T13" fmla="*/ 1140 h 1241"/>
                    <a:gd name="T14" fmla="*/ 444 w 1386"/>
                    <a:gd name="T15" fmla="*/ 1240 h 1241"/>
                    <a:gd name="T16" fmla="*/ 941 w 1386"/>
                    <a:gd name="T17" fmla="*/ 1240 h 1241"/>
                    <a:gd name="T18" fmla="*/ 1102 w 1386"/>
                    <a:gd name="T19" fmla="*/ 1140 h 1241"/>
                    <a:gd name="T20" fmla="*/ 1355 w 1386"/>
                    <a:gd name="T21" fmla="*/ 719 h 1241"/>
                    <a:gd name="T22" fmla="*/ 1355 w 1386"/>
                    <a:gd name="T23" fmla="*/ 528 h 1241"/>
                    <a:gd name="T24" fmla="*/ 1102 w 1386"/>
                    <a:gd name="T25" fmla="*/ 100 h 1241"/>
                    <a:gd name="T26" fmla="*/ 941 w 1386"/>
                    <a:gd name="T27" fmla="*/ 0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6" h="1241">
                      <a:moveTo>
                        <a:pt x="941" y="0"/>
                      </a:moveTo>
                      <a:lnTo>
                        <a:pt x="941" y="0"/>
                      </a:lnTo>
                      <a:cubicBezTo>
                        <a:pt x="444" y="0"/>
                        <a:pt x="444" y="0"/>
                        <a:pt x="444" y="0"/>
                      </a:cubicBezTo>
                      <a:cubicBezTo>
                        <a:pt x="375" y="0"/>
                        <a:pt x="314" y="39"/>
                        <a:pt x="283" y="100"/>
                      </a:cubicBezTo>
                      <a:cubicBezTo>
                        <a:pt x="38" y="528"/>
                        <a:pt x="38" y="528"/>
                        <a:pt x="38" y="528"/>
                      </a:cubicBezTo>
                      <a:cubicBezTo>
                        <a:pt x="0" y="582"/>
                        <a:pt x="0" y="658"/>
                        <a:pt x="38" y="719"/>
                      </a:cubicBezTo>
                      <a:cubicBezTo>
                        <a:pt x="283" y="1140"/>
                        <a:pt x="283" y="1140"/>
                        <a:pt x="283" y="1140"/>
                      </a:cubicBezTo>
                      <a:cubicBezTo>
                        <a:pt x="314" y="1202"/>
                        <a:pt x="375" y="1240"/>
                        <a:pt x="444" y="1240"/>
                      </a:cubicBezTo>
                      <a:cubicBezTo>
                        <a:pt x="941" y="1240"/>
                        <a:pt x="941" y="1240"/>
                        <a:pt x="941" y="1240"/>
                      </a:cubicBezTo>
                      <a:cubicBezTo>
                        <a:pt x="1010" y="1240"/>
                        <a:pt x="1072" y="1202"/>
                        <a:pt x="1102" y="1140"/>
                      </a:cubicBezTo>
                      <a:cubicBezTo>
                        <a:pt x="1355" y="719"/>
                        <a:pt x="1355" y="719"/>
                        <a:pt x="1355" y="719"/>
                      </a:cubicBezTo>
                      <a:cubicBezTo>
                        <a:pt x="1385" y="658"/>
                        <a:pt x="1385" y="582"/>
                        <a:pt x="1355" y="528"/>
                      </a:cubicBezTo>
                      <a:cubicBezTo>
                        <a:pt x="1102" y="100"/>
                        <a:pt x="1102" y="100"/>
                        <a:pt x="1102" y="100"/>
                      </a:cubicBezTo>
                      <a:cubicBezTo>
                        <a:pt x="1072" y="39"/>
                        <a:pt x="1010" y="0"/>
                        <a:pt x="941" y="0"/>
                      </a:cubicBezTo>
                    </a:path>
                  </a:pathLst>
                </a:custGeom>
                <a:solidFill>
                  <a:schemeClr val="accent1"/>
                </a:solidFill>
                <a:ln>
                  <a:noFill/>
                </a:ln>
                <a:effectLst/>
              </p:spPr>
              <p:txBody>
                <a:bodyPr wrap="none" anchor="ctr"/>
                <a:lstStyle/>
                <a:p>
                  <a:endParaRPr lang="es-MX" sz="1400"/>
                </a:p>
              </p:txBody>
            </p:sp>
            <p:sp>
              <p:nvSpPr>
                <p:cNvPr id="66" name="Freeform 102"/>
                <p:cNvSpPr>
                  <a:spLocks noChangeArrowheads="1"/>
                </p:cNvSpPr>
                <p:nvPr/>
              </p:nvSpPr>
              <p:spPr bwMode="auto">
                <a:xfrm>
                  <a:off x="8321" y="3414"/>
                  <a:ext cx="265" cy="249"/>
                </a:xfrm>
                <a:custGeom>
                  <a:avLst/>
                  <a:gdLst>
                    <a:gd name="T0" fmla="*/ 99 w 139"/>
                    <a:gd name="T1" fmla="*/ 130 h 131"/>
                    <a:gd name="T2" fmla="*/ 99 w 139"/>
                    <a:gd name="T3" fmla="*/ 130 h 131"/>
                    <a:gd name="T4" fmla="*/ 38 w 139"/>
                    <a:gd name="T5" fmla="*/ 130 h 131"/>
                    <a:gd name="T6" fmla="*/ 0 w 139"/>
                    <a:gd name="T7" fmla="*/ 91 h 131"/>
                    <a:gd name="T8" fmla="*/ 0 w 139"/>
                    <a:gd name="T9" fmla="*/ 30 h 131"/>
                    <a:gd name="T10" fmla="*/ 38 w 139"/>
                    <a:gd name="T11" fmla="*/ 0 h 131"/>
                    <a:gd name="T12" fmla="*/ 99 w 139"/>
                    <a:gd name="T13" fmla="*/ 0 h 131"/>
                    <a:gd name="T14" fmla="*/ 138 w 139"/>
                    <a:gd name="T15" fmla="*/ 30 h 131"/>
                    <a:gd name="T16" fmla="*/ 138 w 139"/>
                    <a:gd name="T17" fmla="*/ 91 h 131"/>
                    <a:gd name="T18" fmla="*/ 99 w 139"/>
                    <a:gd name="T19" fmla="*/ 130 h 131"/>
                    <a:gd name="T20" fmla="*/ 99 w 139"/>
                    <a:gd name="T21" fmla="*/ 30 h 131"/>
                    <a:gd name="T22" fmla="*/ 99 w 139"/>
                    <a:gd name="T23" fmla="*/ 30 h 131"/>
                    <a:gd name="T24" fmla="*/ 38 w 139"/>
                    <a:gd name="T25" fmla="*/ 30 h 131"/>
                    <a:gd name="T26" fmla="*/ 38 w 139"/>
                    <a:gd name="T27" fmla="*/ 91 h 131"/>
                    <a:gd name="T28" fmla="*/ 99 w 139"/>
                    <a:gd name="T29" fmla="*/ 91 h 131"/>
                    <a:gd name="T30" fmla="*/ 99 w 139"/>
                    <a:gd name="T31" fmla="*/ 1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1">
                      <a:moveTo>
                        <a:pt x="99" y="130"/>
                      </a:moveTo>
                      <a:lnTo>
                        <a:pt x="99" y="130"/>
                      </a:lnTo>
                      <a:cubicBezTo>
                        <a:pt x="38" y="130"/>
                        <a:pt x="38" y="130"/>
                        <a:pt x="38" y="130"/>
                      </a:cubicBezTo>
                      <a:cubicBezTo>
                        <a:pt x="15" y="130"/>
                        <a:pt x="0" y="107"/>
                        <a:pt x="0" y="91"/>
                      </a:cubicBezTo>
                      <a:cubicBezTo>
                        <a:pt x="0" y="30"/>
                        <a:pt x="0" y="30"/>
                        <a:pt x="0" y="30"/>
                      </a:cubicBezTo>
                      <a:cubicBezTo>
                        <a:pt x="0" y="15"/>
                        <a:pt x="15" y="0"/>
                        <a:pt x="38" y="0"/>
                      </a:cubicBezTo>
                      <a:cubicBezTo>
                        <a:pt x="99" y="0"/>
                        <a:pt x="99" y="0"/>
                        <a:pt x="99" y="0"/>
                      </a:cubicBezTo>
                      <a:cubicBezTo>
                        <a:pt x="122" y="0"/>
                        <a:pt x="138" y="15"/>
                        <a:pt x="138" y="30"/>
                      </a:cubicBezTo>
                      <a:cubicBezTo>
                        <a:pt x="138" y="91"/>
                        <a:pt x="138" y="91"/>
                        <a:pt x="138" y="91"/>
                      </a:cubicBezTo>
                      <a:cubicBezTo>
                        <a:pt x="138" y="107"/>
                        <a:pt x="122" y="130"/>
                        <a:pt x="99" y="130"/>
                      </a:cubicBezTo>
                      <a:lnTo>
                        <a:pt x="99" y="30"/>
                      </a:lnTo>
                      <a:lnTo>
                        <a:pt x="99" y="30"/>
                      </a:lnTo>
                      <a:cubicBezTo>
                        <a:pt x="38" y="30"/>
                        <a:pt x="38" y="30"/>
                        <a:pt x="38" y="30"/>
                      </a:cubicBezTo>
                      <a:cubicBezTo>
                        <a:pt x="38" y="91"/>
                        <a:pt x="38" y="91"/>
                        <a:pt x="38" y="91"/>
                      </a:cubicBezTo>
                      <a:cubicBezTo>
                        <a:pt x="99" y="91"/>
                        <a:pt x="99" y="91"/>
                        <a:pt x="99" y="91"/>
                      </a:cubicBezTo>
                      <a:lnTo>
                        <a:pt x="99" y="130"/>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67" name="Freeform 103"/>
                <p:cNvSpPr>
                  <a:spLocks noChangeArrowheads="1"/>
                </p:cNvSpPr>
                <p:nvPr/>
              </p:nvSpPr>
              <p:spPr bwMode="auto">
                <a:xfrm>
                  <a:off x="7575" y="3082"/>
                  <a:ext cx="1011" cy="804"/>
                </a:xfrm>
                <a:custGeom>
                  <a:avLst/>
                  <a:gdLst>
                    <a:gd name="T0" fmla="*/ 452 w 537"/>
                    <a:gd name="T1" fmla="*/ 428 h 429"/>
                    <a:gd name="T2" fmla="*/ 452 w 537"/>
                    <a:gd name="T3" fmla="*/ 428 h 429"/>
                    <a:gd name="T4" fmla="*/ 84 w 537"/>
                    <a:gd name="T5" fmla="*/ 428 h 429"/>
                    <a:gd name="T6" fmla="*/ 0 w 537"/>
                    <a:gd name="T7" fmla="*/ 344 h 429"/>
                    <a:gd name="T8" fmla="*/ 0 w 537"/>
                    <a:gd name="T9" fmla="*/ 0 h 429"/>
                    <a:gd name="T10" fmla="*/ 46 w 537"/>
                    <a:gd name="T11" fmla="*/ 0 h 429"/>
                    <a:gd name="T12" fmla="*/ 46 w 537"/>
                    <a:gd name="T13" fmla="*/ 344 h 429"/>
                    <a:gd name="T14" fmla="*/ 84 w 537"/>
                    <a:gd name="T15" fmla="*/ 382 h 429"/>
                    <a:gd name="T16" fmla="*/ 452 w 537"/>
                    <a:gd name="T17" fmla="*/ 382 h 429"/>
                    <a:gd name="T18" fmla="*/ 490 w 537"/>
                    <a:gd name="T19" fmla="*/ 344 h 429"/>
                    <a:gd name="T20" fmla="*/ 490 w 537"/>
                    <a:gd name="T21" fmla="*/ 122 h 429"/>
                    <a:gd name="T22" fmla="*/ 452 w 537"/>
                    <a:gd name="T23" fmla="*/ 84 h 429"/>
                    <a:gd name="T24" fmla="*/ 84 w 537"/>
                    <a:gd name="T25" fmla="*/ 84 h 429"/>
                    <a:gd name="T26" fmla="*/ 84 w 537"/>
                    <a:gd name="T27" fmla="*/ 38 h 429"/>
                    <a:gd name="T28" fmla="*/ 452 w 537"/>
                    <a:gd name="T29" fmla="*/ 38 h 429"/>
                    <a:gd name="T30" fmla="*/ 536 w 537"/>
                    <a:gd name="T31" fmla="*/ 122 h 429"/>
                    <a:gd name="T32" fmla="*/ 536 w 537"/>
                    <a:gd name="T33" fmla="*/ 344 h 429"/>
                    <a:gd name="T34" fmla="*/ 452 w 537"/>
                    <a:gd name="T35"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 h="429">
                      <a:moveTo>
                        <a:pt x="452" y="428"/>
                      </a:moveTo>
                      <a:lnTo>
                        <a:pt x="452" y="428"/>
                      </a:lnTo>
                      <a:cubicBezTo>
                        <a:pt x="84" y="428"/>
                        <a:pt x="84" y="428"/>
                        <a:pt x="84" y="428"/>
                      </a:cubicBezTo>
                      <a:cubicBezTo>
                        <a:pt x="38" y="428"/>
                        <a:pt x="0" y="390"/>
                        <a:pt x="0" y="344"/>
                      </a:cubicBezTo>
                      <a:cubicBezTo>
                        <a:pt x="0" y="0"/>
                        <a:pt x="0" y="0"/>
                        <a:pt x="0" y="0"/>
                      </a:cubicBezTo>
                      <a:cubicBezTo>
                        <a:pt x="46" y="0"/>
                        <a:pt x="46" y="0"/>
                        <a:pt x="46" y="0"/>
                      </a:cubicBezTo>
                      <a:cubicBezTo>
                        <a:pt x="46" y="344"/>
                        <a:pt x="46" y="344"/>
                        <a:pt x="46" y="344"/>
                      </a:cubicBezTo>
                      <a:cubicBezTo>
                        <a:pt x="46" y="367"/>
                        <a:pt x="61" y="382"/>
                        <a:pt x="84" y="382"/>
                      </a:cubicBezTo>
                      <a:cubicBezTo>
                        <a:pt x="452" y="382"/>
                        <a:pt x="452" y="382"/>
                        <a:pt x="452" y="382"/>
                      </a:cubicBezTo>
                      <a:cubicBezTo>
                        <a:pt x="475" y="382"/>
                        <a:pt x="490" y="367"/>
                        <a:pt x="490" y="344"/>
                      </a:cubicBezTo>
                      <a:cubicBezTo>
                        <a:pt x="490" y="122"/>
                        <a:pt x="490" y="122"/>
                        <a:pt x="490" y="122"/>
                      </a:cubicBezTo>
                      <a:cubicBezTo>
                        <a:pt x="490" y="107"/>
                        <a:pt x="475" y="84"/>
                        <a:pt x="452" y="84"/>
                      </a:cubicBezTo>
                      <a:cubicBezTo>
                        <a:pt x="84" y="84"/>
                        <a:pt x="84" y="84"/>
                        <a:pt x="84" y="84"/>
                      </a:cubicBezTo>
                      <a:cubicBezTo>
                        <a:pt x="84" y="38"/>
                        <a:pt x="84" y="38"/>
                        <a:pt x="84" y="38"/>
                      </a:cubicBezTo>
                      <a:cubicBezTo>
                        <a:pt x="452" y="38"/>
                        <a:pt x="452" y="38"/>
                        <a:pt x="452" y="38"/>
                      </a:cubicBezTo>
                      <a:cubicBezTo>
                        <a:pt x="497" y="38"/>
                        <a:pt x="536" y="76"/>
                        <a:pt x="536" y="122"/>
                      </a:cubicBezTo>
                      <a:cubicBezTo>
                        <a:pt x="536" y="344"/>
                        <a:pt x="536" y="344"/>
                        <a:pt x="536" y="344"/>
                      </a:cubicBezTo>
                      <a:cubicBezTo>
                        <a:pt x="536" y="390"/>
                        <a:pt x="497" y="428"/>
                        <a:pt x="452" y="428"/>
                      </a:cubicBez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68" name="Freeform 104"/>
                <p:cNvSpPr>
                  <a:spLocks noChangeArrowheads="1"/>
                </p:cNvSpPr>
                <p:nvPr/>
              </p:nvSpPr>
              <p:spPr bwMode="auto">
                <a:xfrm>
                  <a:off x="7559" y="2908"/>
                  <a:ext cx="937" cy="332"/>
                </a:xfrm>
                <a:custGeom>
                  <a:avLst/>
                  <a:gdLst>
                    <a:gd name="T0" fmla="*/ 99 w 498"/>
                    <a:gd name="T1" fmla="*/ 176 h 177"/>
                    <a:gd name="T2" fmla="*/ 99 w 498"/>
                    <a:gd name="T3" fmla="*/ 176 h 177"/>
                    <a:gd name="T4" fmla="*/ 7 w 498"/>
                    <a:gd name="T5" fmla="*/ 76 h 177"/>
                    <a:gd name="T6" fmla="*/ 99 w 498"/>
                    <a:gd name="T7" fmla="*/ 0 h 177"/>
                    <a:gd name="T8" fmla="*/ 420 w 498"/>
                    <a:gd name="T9" fmla="*/ 0 h 177"/>
                    <a:gd name="T10" fmla="*/ 497 w 498"/>
                    <a:gd name="T11" fmla="*/ 69 h 177"/>
                    <a:gd name="T12" fmla="*/ 497 w 498"/>
                    <a:gd name="T13" fmla="*/ 84 h 177"/>
                    <a:gd name="T14" fmla="*/ 474 w 498"/>
                    <a:gd name="T15" fmla="*/ 115 h 177"/>
                    <a:gd name="T16" fmla="*/ 451 w 498"/>
                    <a:gd name="T17" fmla="*/ 84 h 177"/>
                    <a:gd name="T18" fmla="*/ 451 w 498"/>
                    <a:gd name="T19" fmla="*/ 69 h 177"/>
                    <a:gd name="T20" fmla="*/ 420 w 498"/>
                    <a:gd name="T21" fmla="*/ 46 h 177"/>
                    <a:gd name="T22" fmla="*/ 99 w 498"/>
                    <a:gd name="T23" fmla="*/ 46 h 177"/>
                    <a:gd name="T24" fmla="*/ 53 w 498"/>
                    <a:gd name="T25" fmla="*/ 76 h 177"/>
                    <a:gd name="T26" fmla="*/ 99 w 498"/>
                    <a:gd name="T27" fmla="*/ 130 h 177"/>
                    <a:gd name="T28" fmla="*/ 99 w 498"/>
                    <a:gd name="T29"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177">
                      <a:moveTo>
                        <a:pt x="99" y="176"/>
                      </a:moveTo>
                      <a:lnTo>
                        <a:pt x="99" y="176"/>
                      </a:lnTo>
                      <a:cubicBezTo>
                        <a:pt x="38" y="176"/>
                        <a:pt x="0" y="130"/>
                        <a:pt x="7" y="76"/>
                      </a:cubicBezTo>
                      <a:cubicBezTo>
                        <a:pt x="15" y="30"/>
                        <a:pt x="53" y="0"/>
                        <a:pt x="99" y="0"/>
                      </a:cubicBezTo>
                      <a:cubicBezTo>
                        <a:pt x="420" y="0"/>
                        <a:pt x="420" y="0"/>
                        <a:pt x="420" y="0"/>
                      </a:cubicBezTo>
                      <a:cubicBezTo>
                        <a:pt x="459" y="0"/>
                        <a:pt x="497" y="30"/>
                        <a:pt x="497" y="69"/>
                      </a:cubicBezTo>
                      <a:cubicBezTo>
                        <a:pt x="497" y="84"/>
                        <a:pt x="497" y="84"/>
                        <a:pt x="497" y="84"/>
                      </a:cubicBezTo>
                      <a:cubicBezTo>
                        <a:pt x="497" y="99"/>
                        <a:pt x="482" y="115"/>
                        <a:pt x="474" y="115"/>
                      </a:cubicBezTo>
                      <a:cubicBezTo>
                        <a:pt x="459" y="115"/>
                        <a:pt x="451" y="99"/>
                        <a:pt x="451" y="84"/>
                      </a:cubicBezTo>
                      <a:cubicBezTo>
                        <a:pt x="451" y="69"/>
                        <a:pt x="451" y="69"/>
                        <a:pt x="451" y="69"/>
                      </a:cubicBezTo>
                      <a:cubicBezTo>
                        <a:pt x="451" y="53"/>
                        <a:pt x="436" y="46"/>
                        <a:pt x="420" y="46"/>
                      </a:cubicBezTo>
                      <a:cubicBezTo>
                        <a:pt x="99" y="46"/>
                        <a:pt x="99" y="46"/>
                        <a:pt x="99" y="46"/>
                      </a:cubicBezTo>
                      <a:cubicBezTo>
                        <a:pt x="76" y="46"/>
                        <a:pt x="61" y="61"/>
                        <a:pt x="53" y="76"/>
                      </a:cubicBezTo>
                      <a:cubicBezTo>
                        <a:pt x="45" y="107"/>
                        <a:pt x="68" y="130"/>
                        <a:pt x="99" y="130"/>
                      </a:cubicBezTo>
                      <a:lnTo>
                        <a:pt x="99" y="176"/>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grpSp>
        </p:grpSp>
        <p:sp>
          <p:nvSpPr>
            <p:cNvPr id="109" name="矩形 17"/>
            <p:cNvSpPr/>
            <p:nvPr/>
          </p:nvSpPr>
          <p:spPr>
            <a:xfrm>
              <a:off x="5030" y="6692"/>
              <a:ext cx="865" cy="874"/>
            </a:xfrm>
            <a:prstGeom prst="rect">
              <a:avLst/>
            </a:prstGeom>
          </p:spPr>
          <p:txBody>
            <a:bodyPr wrap="none" lIns="91431" tIns="45716" rIns="91431" bIns="45716">
              <a:noAutofit/>
            </a:bodyPr>
            <a:lstStyle/>
            <a:p>
              <a:pPr>
                <a:lnSpc>
                  <a:spcPct val="100000"/>
                </a:lnSpc>
              </a:pPr>
              <a:r>
                <a:rPr lang="en-US" altLang="zh-CN" sz="24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(6)</a:t>
              </a:r>
            </a:p>
          </p:txBody>
        </p:sp>
      </p:grpSp>
      <p:grpSp>
        <p:nvGrpSpPr>
          <p:cNvPr id="129" name="Group 128"/>
          <p:cNvGrpSpPr/>
          <p:nvPr/>
        </p:nvGrpSpPr>
        <p:grpSpPr>
          <a:xfrm>
            <a:off x="844506" y="5210208"/>
            <a:ext cx="2629528" cy="422775"/>
            <a:chOff x="5099" y="7774"/>
            <a:chExt cx="8395" cy="936"/>
          </a:xfrm>
        </p:grpSpPr>
        <p:grpSp>
          <p:nvGrpSpPr>
            <p:cNvPr id="69" name="Group 68"/>
            <p:cNvGrpSpPr/>
            <p:nvPr/>
          </p:nvGrpSpPr>
          <p:grpSpPr>
            <a:xfrm>
              <a:off x="6987" y="7796"/>
              <a:ext cx="6507" cy="914"/>
              <a:chOff x="4640" y="1902"/>
              <a:chExt cx="6872" cy="1206"/>
            </a:xfrm>
          </p:grpSpPr>
          <p:grpSp>
            <p:nvGrpSpPr>
              <p:cNvPr id="70" name="Group 69"/>
              <p:cNvGrpSpPr/>
              <p:nvPr/>
            </p:nvGrpSpPr>
            <p:grpSpPr>
              <a:xfrm>
                <a:off x="4640" y="2281"/>
                <a:ext cx="6873" cy="464"/>
                <a:chOff x="4640" y="3165"/>
                <a:chExt cx="6873" cy="464"/>
              </a:xfrm>
            </p:grpSpPr>
            <p:sp>
              <p:nvSpPr>
                <p:cNvPr id="71" name="Line 77"/>
                <p:cNvSpPr>
                  <a:spLocks noChangeShapeType="1"/>
                </p:cNvSpPr>
                <p:nvPr/>
              </p:nvSpPr>
              <p:spPr bwMode="auto">
                <a:xfrm>
                  <a:off x="4839" y="3397"/>
                  <a:ext cx="6276" cy="8"/>
                </a:xfrm>
                <a:prstGeom prst="line">
                  <a:avLst/>
                </a:prstGeom>
                <a:noFill/>
                <a:ln w="38100" cap="flat">
                  <a:solidFill>
                    <a:schemeClr val="bg1">
                      <a:lumMod val="50000"/>
                      <a:alpha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73" name="Freeform 78"/>
                <p:cNvSpPr>
                  <a:spLocks noChangeArrowheads="1"/>
                </p:cNvSpPr>
                <p:nvPr/>
              </p:nvSpPr>
              <p:spPr bwMode="auto">
                <a:xfrm>
                  <a:off x="4640" y="3182"/>
                  <a:ext cx="431" cy="431"/>
                </a:xfrm>
                <a:custGeom>
                  <a:avLst/>
                  <a:gdLst>
                    <a:gd name="T0" fmla="*/ 115 w 231"/>
                    <a:gd name="T1" fmla="*/ 230 h 231"/>
                    <a:gd name="T2" fmla="*/ 115 w 231"/>
                    <a:gd name="T3" fmla="*/ 230 h 231"/>
                    <a:gd name="T4" fmla="*/ 0 w 231"/>
                    <a:gd name="T5" fmla="*/ 115 h 231"/>
                    <a:gd name="T6" fmla="*/ 115 w 231"/>
                    <a:gd name="T7" fmla="*/ 0 h 231"/>
                    <a:gd name="T8" fmla="*/ 230 w 231"/>
                    <a:gd name="T9" fmla="*/ 115 h 231"/>
                    <a:gd name="T10" fmla="*/ 115 w 231"/>
                    <a:gd name="T11" fmla="*/ 230 h 231"/>
                  </a:gdLst>
                  <a:ahLst/>
                  <a:cxnLst>
                    <a:cxn ang="0">
                      <a:pos x="T0" y="T1"/>
                    </a:cxn>
                    <a:cxn ang="0">
                      <a:pos x="T2" y="T3"/>
                    </a:cxn>
                    <a:cxn ang="0">
                      <a:pos x="T4" y="T5"/>
                    </a:cxn>
                    <a:cxn ang="0">
                      <a:pos x="T6" y="T7"/>
                    </a:cxn>
                    <a:cxn ang="0">
                      <a:pos x="T8" y="T9"/>
                    </a:cxn>
                    <a:cxn ang="0">
                      <a:pos x="T10" y="T11"/>
                    </a:cxn>
                  </a:cxnLst>
                  <a:rect l="0" t="0" r="r" b="b"/>
                  <a:pathLst>
                    <a:path w="231" h="231">
                      <a:moveTo>
                        <a:pt x="115" y="230"/>
                      </a:moveTo>
                      <a:lnTo>
                        <a:pt x="115" y="230"/>
                      </a:lnTo>
                      <a:cubicBezTo>
                        <a:pt x="46" y="230"/>
                        <a:pt x="0" y="176"/>
                        <a:pt x="0" y="115"/>
                      </a:cubicBezTo>
                      <a:cubicBezTo>
                        <a:pt x="0" y="54"/>
                        <a:pt x="46" y="0"/>
                        <a:pt x="115" y="0"/>
                      </a:cubicBezTo>
                      <a:cubicBezTo>
                        <a:pt x="176" y="0"/>
                        <a:pt x="230" y="54"/>
                        <a:pt x="230" y="115"/>
                      </a:cubicBezTo>
                      <a:cubicBezTo>
                        <a:pt x="230" y="176"/>
                        <a:pt x="176" y="230"/>
                        <a:pt x="115" y="230"/>
                      </a:cubicBezTo>
                    </a:path>
                  </a:pathLst>
                </a:custGeom>
                <a:solidFill>
                  <a:schemeClr val="tx1">
                    <a:lumMod val="60000"/>
                    <a:lumOff val="40000"/>
                  </a:schemeClr>
                </a:solidFill>
                <a:ln>
                  <a:noFill/>
                </a:ln>
                <a:effectLst/>
              </p:spPr>
              <p:txBody>
                <a:bodyPr wrap="none" anchor="ctr"/>
                <a:lstStyle/>
                <a:p>
                  <a:endParaRPr lang="es-MX" sz="1400"/>
                </a:p>
              </p:txBody>
            </p:sp>
            <p:sp>
              <p:nvSpPr>
                <p:cNvPr id="74" name="Freeform 79"/>
                <p:cNvSpPr>
                  <a:spLocks noChangeArrowheads="1"/>
                </p:cNvSpPr>
                <p:nvPr/>
              </p:nvSpPr>
              <p:spPr bwMode="auto">
                <a:xfrm>
                  <a:off x="10949" y="3165"/>
                  <a:ext cx="564" cy="464"/>
                </a:xfrm>
                <a:custGeom>
                  <a:avLst/>
                  <a:gdLst>
                    <a:gd name="T0" fmla="*/ 299 w 300"/>
                    <a:gd name="T1" fmla="*/ 123 h 246"/>
                    <a:gd name="T2" fmla="*/ 0 w 300"/>
                    <a:gd name="T3" fmla="*/ 245 h 246"/>
                    <a:gd name="T4" fmla="*/ 69 w 300"/>
                    <a:gd name="T5" fmla="*/ 123 h 246"/>
                    <a:gd name="T6" fmla="*/ 0 w 300"/>
                    <a:gd name="T7" fmla="*/ 0 h 246"/>
                    <a:gd name="T8" fmla="*/ 299 w 300"/>
                    <a:gd name="T9" fmla="*/ 123 h 246"/>
                  </a:gdLst>
                  <a:ahLst/>
                  <a:cxnLst>
                    <a:cxn ang="0">
                      <a:pos x="T0" y="T1"/>
                    </a:cxn>
                    <a:cxn ang="0">
                      <a:pos x="T2" y="T3"/>
                    </a:cxn>
                    <a:cxn ang="0">
                      <a:pos x="T4" y="T5"/>
                    </a:cxn>
                    <a:cxn ang="0">
                      <a:pos x="T6" y="T7"/>
                    </a:cxn>
                    <a:cxn ang="0">
                      <a:pos x="T8" y="T9"/>
                    </a:cxn>
                  </a:cxnLst>
                  <a:rect l="0" t="0" r="r" b="b"/>
                  <a:pathLst>
                    <a:path w="300" h="246">
                      <a:moveTo>
                        <a:pt x="299" y="123"/>
                      </a:moveTo>
                      <a:lnTo>
                        <a:pt x="0" y="245"/>
                      </a:lnTo>
                      <a:lnTo>
                        <a:pt x="69" y="123"/>
                      </a:lnTo>
                      <a:lnTo>
                        <a:pt x="0" y="0"/>
                      </a:lnTo>
                      <a:lnTo>
                        <a:pt x="299" y="123"/>
                      </a:lnTo>
                    </a:path>
                  </a:pathLst>
                </a:custGeom>
                <a:solidFill>
                  <a:schemeClr val="tx1">
                    <a:lumMod val="60000"/>
                    <a:lumOff val="40000"/>
                  </a:schemeClr>
                </a:solidFill>
                <a:ln>
                  <a:noFill/>
                </a:ln>
                <a:effectLst/>
              </p:spPr>
              <p:txBody>
                <a:bodyPr wrap="none" anchor="ctr"/>
                <a:lstStyle/>
                <a:p>
                  <a:endParaRPr lang="es-MX" sz="1400"/>
                </a:p>
              </p:txBody>
            </p:sp>
          </p:grpSp>
          <p:grpSp>
            <p:nvGrpSpPr>
              <p:cNvPr id="75" name="Group 74"/>
              <p:cNvGrpSpPr/>
              <p:nvPr/>
            </p:nvGrpSpPr>
            <p:grpSpPr>
              <a:xfrm>
                <a:off x="7231" y="1902"/>
                <a:ext cx="1348" cy="1206"/>
                <a:chOff x="6918" y="2407"/>
                <a:chExt cx="2220" cy="1986"/>
              </a:xfrm>
            </p:grpSpPr>
            <p:sp>
              <p:nvSpPr>
                <p:cNvPr id="76" name="Freeform 234"/>
                <p:cNvSpPr>
                  <a:spLocks noChangeArrowheads="1"/>
                </p:cNvSpPr>
                <p:nvPr/>
              </p:nvSpPr>
              <p:spPr bwMode="auto">
                <a:xfrm>
                  <a:off x="6918" y="2407"/>
                  <a:ext cx="2220" cy="1986"/>
                </a:xfrm>
                <a:custGeom>
                  <a:avLst/>
                  <a:gdLst>
                    <a:gd name="T0" fmla="*/ 941 w 1386"/>
                    <a:gd name="T1" fmla="*/ 0 h 1241"/>
                    <a:gd name="T2" fmla="*/ 941 w 1386"/>
                    <a:gd name="T3" fmla="*/ 0 h 1241"/>
                    <a:gd name="T4" fmla="*/ 444 w 1386"/>
                    <a:gd name="T5" fmla="*/ 0 h 1241"/>
                    <a:gd name="T6" fmla="*/ 283 w 1386"/>
                    <a:gd name="T7" fmla="*/ 100 h 1241"/>
                    <a:gd name="T8" fmla="*/ 38 w 1386"/>
                    <a:gd name="T9" fmla="*/ 528 h 1241"/>
                    <a:gd name="T10" fmla="*/ 38 w 1386"/>
                    <a:gd name="T11" fmla="*/ 719 h 1241"/>
                    <a:gd name="T12" fmla="*/ 283 w 1386"/>
                    <a:gd name="T13" fmla="*/ 1140 h 1241"/>
                    <a:gd name="T14" fmla="*/ 444 w 1386"/>
                    <a:gd name="T15" fmla="*/ 1240 h 1241"/>
                    <a:gd name="T16" fmla="*/ 941 w 1386"/>
                    <a:gd name="T17" fmla="*/ 1240 h 1241"/>
                    <a:gd name="T18" fmla="*/ 1102 w 1386"/>
                    <a:gd name="T19" fmla="*/ 1140 h 1241"/>
                    <a:gd name="T20" fmla="*/ 1355 w 1386"/>
                    <a:gd name="T21" fmla="*/ 719 h 1241"/>
                    <a:gd name="T22" fmla="*/ 1355 w 1386"/>
                    <a:gd name="T23" fmla="*/ 528 h 1241"/>
                    <a:gd name="T24" fmla="*/ 1102 w 1386"/>
                    <a:gd name="T25" fmla="*/ 100 h 1241"/>
                    <a:gd name="T26" fmla="*/ 941 w 1386"/>
                    <a:gd name="T27" fmla="*/ 0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6" h="1241">
                      <a:moveTo>
                        <a:pt x="941" y="0"/>
                      </a:moveTo>
                      <a:lnTo>
                        <a:pt x="941" y="0"/>
                      </a:lnTo>
                      <a:cubicBezTo>
                        <a:pt x="444" y="0"/>
                        <a:pt x="444" y="0"/>
                        <a:pt x="444" y="0"/>
                      </a:cubicBezTo>
                      <a:cubicBezTo>
                        <a:pt x="375" y="0"/>
                        <a:pt x="314" y="39"/>
                        <a:pt x="283" y="100"/>
                      </a:cubicBezTo>
                      <a:cubicBezTo>
                        <a:pt x="38" y="528"/>
                        <a:pt x="38" y="528"/>
                        <a:pt x="38" y="528"/>
                      </a:cubicBezTo>
                      <a:cubicBezTo>
                        <a:pt x="0" y="582"/>
                        <a:pt x="0" y="658"/>
                        <a:pt x="38" y="719"/>
                      </a:cubicBezTo>
                      <a:cubicBezTo>
                        <a:pt x="283" y="1140"/>
                        <a:pt x="283" y="1140"/>
                        <a:pt x="283" y="1140"/>
                      </a:cubicBezTo>
                      <a:cubicBezTo>
                        <a:pt x="314" y="1202"/>
                        <a:pt x="375" y="1240"/>
                        <a:pt x="444" y="1240"/>
                      </a:cubicBezTo>
                      <a:cubicBezTo>
                        <a:pt x="941" y="1240"/>
                        <a:pt x="941" y="1240"/>
                        <a:pt x="941" y="1240"/>
                      </a:cubicBezTo>
                      <a:cubicBezTo>
                        <a:pt x="1010" y="1240"/>
                        <a:pt x="1072" y="1202"/>
                        <a:pt x="1102" y="1140"/>
                      </a:cubicBezTo>
                      <a:cubicBezTo>
                        <a:pt x="1355" y="719"/>
                        <a:pt x="1355" y="719"/>
                        <a:pt x="1355" y="719"/>
                      </a:cubicBezTo>
                      <a:cubicBezTo>
                        <a:pt x="1385" y="658"/>
                        <a:pt x="1385" y="582"/>
                        <a:pt x="1355" y="528"/>
                      </a:cubicBezTo>
                      <a:cubicBezTo>
                        <a:pt x="1102" y="100"/>
                        <a:pt x="1102" y="100"/>
                        <a:pt x="1102" y="100"/>
                      </a:cubicBezTo>
                      <a:cubicBezTo>
                        <a:pt x="1072" y="39"/>
                        <a:pt x="1010" y="0"/>
                        <a:pt x="941" y="0"/>
                      </a:cubicBezTo>
                    </a:path>
                  </a:pathLst>
                </a:custGeom>
                <a:solidFill>
                  <a:schemeClr val="accent1"/>
                </a:solidFill>
                <a:ln>
                  <a:noFill/>
                </a:ln>
                <a:effectLst/>
              </p:spPr>
              <p:txBody>
                <a:bodyPr wrap="none" anchor="ctr"/>
                <a:lstStyle/>
                <a:p>
                  <a:endParaRPr lang="es-MX" sz="1400"/>
                </a:p>
              </p:txBody>
            </p:sp>
            <p:sp>
              <p:nvSpPr>
                <p:cNvPr id="78" name="Freeform 102"/>
                <p:cNvSpPr>
                  <a:spLocks noChangeArrowheads="1"/>
                </p:cNvSpPr>
                <p:nvPr/>
              </p:nvSpPr>
              <p:spPr bwMode="auto">
                <a:xfrm>
                  <a:off x="8321" y="3414"/>
                  <a:ext cx="265" cy="249"/>
                </a:xfrm>
                <a:custGeom>
                  <a:avLst/>
                  <a:gdLst>
                    <a:gd name="T0" fmla="*/ 99 w 139"/>
                    <a:gd name="T1" fmla="*/ 130 h 131"/>
                    <a:gd name="T2" fmla="*/ 99 w 139"/>
                    <a:gd name="T3" fmla="*/ 130 h 131"/>
                    <a:gd name="T4" fmla="*/ 38 w 139"/>
                    <a:gd name="T5" fmla="*/ 130 h 131"/>
                    <a:gd name="T6" fmla="*/ 0 w 139"/>
                    <a:gd name="T7" fmla="*/ 91 h 131"/>
                    <a:gd name="T8" fmla="*/ 0 w 139"/>
                    <a:gd name="T9" fmla="*/ 30 h 131"/>
                    <a:gd name="T10" fmla="*/ 38 w 139"/>
                    <a:gd name="T11" fmla="*/ 0 h 131"/>
                    <a:gd name="T12" fmla="*/ 99 w 139"/>
                    <a:gd name="T13" fmla="*/ 0 h 131"/>
                    <a:gd name="T14" fmla="*/ 138 w 139"/>
                    <a:gd name="T15" fmla="*/ 30 h 131"/>
                    <a:gd name="T16" fmla="*/ 138 w 139"/>
                    <a:gd name="T17" fmla="*/ 91 h 131"/>
                    <a:gd name="T18" fmla="*/ 99 w 139"/>
                    <a:gd name="T19" fmla="*/ 130 h 131"/>
                    <a:gd name="T20" fmla="*/ 99 w 139"/>
                    <a:gd name="T21" fmla="*/ 30 h 131"/>
                    <a:gd name="T22" fmla="*/ 99 w 139"/>
                    <a:gd name="T23" fmla="*/ 30 h 131"/>
                    <a:gd name="T24" fmla="*/ 38 w 139"/>
                    <a:gd name="T25" fmla="*/ 30 h 131"/>
                    <a:gd name="T26" fmla="*/ 38 w 139"/>
                    <a:gd name="T27" fmla="*/ 91 h 131"/>
                    <a:gd name="T28" fmla="*/ 99 w 139"/>
                    <a:gd name="T29" fmla="*/ 91 h 131"/>
                    <a:gd name="T30" fmla="*/ 99 w 139"/>
                    <a:gd name="T31" fmla="*/ 1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1">
                      <a:moveTo>
                        <a:pt x="99" y="130"/>
                      </a:moveTo>
                      <a:lnTo>
                        <a:pt x="99" y="130"/>
                      </a:lnTo>
                      <a:cubicBezTo>
                        <a:pt x="38" y="130"/>
                        <a:pt x="38" y="130"/>
                        <a:pt x="38" y="130"/>
                      </a:cubicBezTo>
                      <a:cubicBezTo>
                        <a:pt x="15" y="130"/>
                        <a:pt x="0" y="107"/>
                        <a:pt x="0" y="91"/>
                      </a:cubicBezTo>
                      <a:cubicBezTo>
                        <a:pt x="0" y="30"/>
                        <a:pt x="0" y="30"/>
                        <a:pt x="0" y="30"/>
                      </a:cubicBezTo>
                      <a:cubicBezTo>
                        <a:pt x="0" y="15"/>
                        <a:pt x="15" y="0"/>
                        <a:pt x="38" y="0"/>
                      </a:cubicBezTo>
                      <a:cubicBezTo>
                        <a:pt x="99" y="0"/>
                        <a:pt x="99" y="0"/>
                        <a:pt x="99" y="0"/>
                      </a:cubicBezTo>
                      <a:cubicBezTo>
                        <a:pt x="122" y="0"/>
                        <a:pt x="138" y="15"/>
                        <a:pt x="138" y="30"/>
                      </a:cubicBezTo>
                      <a:cubicBezTo>
                        <a:pt x="138" y="91"/>
                        <a:pt x="138" y="91"/>
                        <a:pt x="138" y="91"/>
                      </a:cubicBezTo>
                      <a:cubicBezTo>
                        <a:pt x="138" y="107"/>
                        <a:pt x="122" y="130"/>
                        <a:pt x="99" y="130"/>
                      </a:cubicBezTo>
                      <a:lnTo>
                        <a:pt x="99" y="30"/>
                      </a:lnTo>
                      <a:lnTo>
                        <a:pt x="99" y="30"/>
                      </a:lnTo>
                      <a:cubicBezTo>
                        <a:pt x="38" y="30"/>
                        <a:pt x="38" y="30"/>
                        <a:pt x="38" y="30"/>
                      </a:cubicBezTo>
                      <a:cubicBezTo>
                        <a:pt x="38" y="91"/>
                        <a:pt x="38" y="91"/>
                        <a:pt x="38" y="91"/>
                      </a:cubicBezTo>
                      <a:cubicBezTo>
                        <a:pt x="99" y="91"/>
                        <a:pt x="99" y="91"/>
                        <a:pt x="99" y="91"/>
                      </a:cubicBezTo>
                      <a:lnTo>
                        <a:pt x="99" y="130"/>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79" name="Freeform 103"/>
                <p:cNvSpPr>
                  <a:spLocks noChangeArrowheads="1"/>
                </p:cNvSpPr>
                <p:nvPr/>
              </p:nvSpPr>
              <p:spPr bwMode="auto">
                <a:xfrm>
                  <a:off x="7575" y="3082"/>
                  <a:ext cx="1011" cy="804"/>
                </a:xfrm>
                <a:custGeom>
                  <a:avLst/>
                  <a:gdLst>
                    <a:gd name="T0" fmla="*/ 452 w 537"/>
                    <a:gd name="T1" fmla="*/ 428 h 429"/>
                    <a:gd name="T2" fmla="*/ 452 w 537"/>
                    <a:gd name="T3" fmla="*/ 428 h 429"/>
                    <a:gd name="T4" fmla="*/ 84 w 537"/>
                    <a:gd name="T5" fmla="*/ 428 h 429"/>
                    <a:gd name="T6" fmla="*/ 0 w 537"/>
                    <a:gd name="T7" fmla="*/ 344 h 429"/>
                    <a:gd name="T8" fmla="*/ 0 w 537"/>
                    <a:gd name="T9" fmla="*/ 0 h 429"/>
                    <a:gd name="T10" fmla="*/ 46 w 537"/>
                    <a:gd name="T11" fmla="*/ 0 h 429"/>
                    <a:gd name="T12" fmla="*/ 46 w 537"/>
                    <a:gd name="T13" fmla="*/ 344 h 429"/>
                    <a:gd name="T14" fmla="*/ 84 w 537"/>
                    <a:gd name="T15" fmla="*/ 382 h 429"/>
                    <a:gd name="T16" fmla="*/ 452 w 537"/>
                    <a:gd name="T17" fmla="*/ 382 h 429"/>
                    <a:gd name="T18" fmla="*/ 490 w 537"/>
                    <a:gd name="T19" fmla="*/ 344 h 429"/>
                    <a:gd name="T20" fmla="*/ 490 w 537"/>
                    <a:gd name="T21" fmla="*/ 122 h 429"/>
                    <a:gd name="T22" fmla="*/ 452 w 537"/>
                    <a:gd name="T23" fmla="*/ 84 h 429"/>
                    <a:gd name="T24" fmla="*/ 84 w 537"/>
                    <a:gd name="T25" fmla="*/ 84 h 429"/>
                    <a:gd name="T26" fmla="*/ 84 w 537"/>
                    <a:gd name="T27" fmla="*/ 38 h 429"/>
                    <a:gd name="T28" fmla="*/ 452 w 537"/>
                    <a:gd name="T29" fmla="*/ 38 h 429"/>
                    <a:gd name="T30" fmla="*/ 536 w 537"/>
                    <a:gd name="T31" fmla="*/ 122 h 429"/>
                    <a:gd name="T32" fmla="*/ 536 w 537"/>
                    <a:gd name="T33" fmla="*/ 344 h 429"/>
                    <a:gd name="T34" fmla="*/ 452 w 537"/>
                    <a:gd name="T35"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 h="429">
                      <a:moveTo>
                        <a:pt x="452" y="428"/>
                      </a:moveTo>
                      <a:lnTo>
                        <a:pt x="452" y="428"/>
                      </a:lnTo>
                      <a:cubicBezTo>
                        <a:pt x="84" y="428"/>
                        <a:pt x="84" y="428"/>
                        <a:pt x="84" y="428"/>
                      </a:cubicBezTo>
                      <a:cubicBezTo>
                        <a:pt x="38" y="428"/>
                        <a:pt x="0" y="390"/>
                        <a:pt x="0" y="344"/>
                      </a:cubicBezTo>
                      <a:cubicBezTo>
                        <a:pt x="0" y="0"/>
                        <a:pt x="0" y="0"/>
                        <a:pt x="0" y="0"/>
                      </a:cubicBezTo>
                      <a:cubicBezTo>
                        <a:pt x="46" y="0"/>
                        <a:pt x="46" y="0"/>
                        <a:pt x="46" y="0"/>
                      </a:cubicBezTo>
                      <a:cubicBezTo>
                        <a:pt x="46" y="344"/>
                        <a:pt x="46" y="344"/>
                        <a:pt x="46" y="344"/>
                      </a:cubicBezTo>
                      <a:cubicBezTo>
                        <a:pt x="46" y="367"/>
                        <a:pt x="61" y="382"/>
                        <a:pt x="84" y="382"/>
                      </a:cubicBezTo>
                      <a:cubicBezTo>
                        <a:pt x="452" y="382"/>
                        <a:pt x="452" y="382"/>
                        <a:pt x="452" y="382"/>
                      </a:cubicBezTo>
                      <a:cubicBezTo>
                        <a:pt x="475" y="382"/>
                        <a:pt x="490" y="367"/>
                        <a:pt x="490" y="344"/>
                      </a:cubicBezTo>
                      <a:cubicBezTo>
                        <a:pt x="490" y="122"/>
                        <a:pt x="490" y="122"/>
                        <a:pt x="490" y="122"/>
                      </a:cubicBezTo>
                      <a:cubicBezTo>
                        <a:pt x="490" y="107"/>
                        <a:pt x="475" y="84"/>
                        <a:pt x="452" y="84"/>
                      </a:cubicBezTo>
                      <a:cubicBezTo>
                        <a:pt x="84" y="84"/>
                        <a:pt x="84" y="84"/>
                        <a:pt x="84" y="84"/>
                      </a:cubicBezTo>
                      <a:cubicBezTo>
                        <a:pt x="84" y="38"/>
                        <a:pt x="84" y="38"/>
                        <a:pt x="84" y="38"/>
                      </a:cubicBezTo>
                      <a:cubicBezTo>
                        <a:pt x="452" y="38"/>
                        <a:pt x="452" y="38"/>
                        <a:pt x="452" y="38"/>
                      </a:cubicBezTo>
                      <a:cubicBezTo>
                        <a:pt x="497" y="38"/>
                        <a:pt x="536" y="76"/>
                        <a:pt x="536" y="122"/>
                      </a:cubicBezTo>
                      <a:cubicBezTo>
                        <a:pt x="536" y="344"/>
                        <a:pt x="536" y="344"/>
                        <a:pt x="536" y="344"/>
                      </a:cubicBezTo>
                      <a:cubicBezTo>
                        <a:pt x="536" y="390"/>
                        <a:pt x="497" y="428"/>
                        <a:pt x="452" y="428"/>
                      </a:cubicBez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80" name="Freeform 104"/>
                <p:cNvSpPr>
                  <a:spLocks noChangeArrowheads="1"/>
                </p:cNvSpPr>
                <p:nvPr/>
              </p:nvSpPr>
              <p:spPr bwMode="auto">
                <a:xfrm>
                  <a:off x="7559" y="2908"/>
                  <a:ext cx="937" cy="332"/>
                </a:xfrm>
                <a:custGeom>
                  <a:avLst/>
                  <a:gdLst>
                    <a:gd name="T0" fmla="*/ 99 w 498"/>
                    <a:gd name="T1" fmla="*/ 176 h 177"/>
                    <a:gd name="T2" fmla="*/ 99 w 498"/>
                    <a:gd name="T3" fmla="*/ 176 h 177"/>
                    <a:gd name="T4" fmla="*/ 7 w 498"/>
                    <a:gd name="T5" fmla="*/ 76 h 177"/>
                    <a:gd name="T6" fmla="*/ 99 w 498"/>
                    <a:gd name="T7" fmla="*/ 0 h 177"/>
                    <a:gd name="T8" fmla="*/ 420 w 498"/>
                    <a:gd name="T9" fmla="*/ 0 h 177"/>
                    <a:gd name="T10" fmla="*/ 497 w 498"/>
                    <a:gd name="T11" fmla="*/ 69 h 177"/>
                    <a:gd name="T12" fmla="*/ 497 w 498"/>
                    <a:gd name="T13" fmla="*/ 84 h 177"/>
                    <a:gd name="T14" fmla="*/ 474 w 498"/>
                    <a:gd name="T15" fmla="*/ 115 h 177"/>
                    <a:gd name="T16" fmla="*/ 451 w 498"/>
                    <a:gd name="T17" fmla="*/ 84 h 177"/>
                    <a:gd name="T18" fmla="*/ 451 w 498"/>
                    <a:gd name="T19" fmla="*/ 69 h 177"/>
                    <a:gd name="T20" fmla="*/ 420 w 498"/>
                    <a:gd name="T21" fmla="*/ 46 h 177"/>
                    <a:gd name="T22" fmla="*/ 99 w 498"/>
                    <a:gd name="T23" fmla="*/ 46 h 177"/>
                    <a:gd name="T24" fmla="*/ 53 w 498"/>
                    <a:gd name="T25" fmla="*/ 76 h 177"/>
                    <a:gd name="T26" fmla="*/ 99 w 498"/>
                    <a:gd name="T27" fmla="*/ 130 h 177"/>
                    <a:gd name="T28" fmla="*/ 99 w 498"/>
                    <a:gd name="T29"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177">
                      <a:moveTo>
                        <a:pt x="99" y="176"/>
                      </a:moveTo>
                      <a:lnTo>
                        <a:pt x="99" y="176"/>
                      </a:lnTo>
                      <a:cubicBezTo>
                        <a:pt x="38" y="176"/>
                        <a:pt x="0" y="130"/>
                        <a:pt x="7" y="76"/>
                      </a:cubicBezTo>
                      <a:cubicBezTo>
                        <a:pt x="15" y="30"/>
                        <a:pt x="53" y="0"/>
                        <a:pt x="99" y="0"/>
                      </a:cubicBezTo>
                      <a:cubicBezTo>
                        <a:pt x="420" y="0"/>
                        <a:pt x="420" y="0"/>
                        <a:pt x="420" y="0"/>
                      </a:cubicBezTo>
                      <a:cubicBezTo>
                        <a:pt x="459" y="0"/>
                        <a:pt x="497" y="30"/>
                        <a:pt x="497" y="69"/>
                      </a:cubicBezTo>
                      <a:cubicBezTo>
                        <a:pt x="497" y="84"/>
                        <a:pt x="497" y="84"/>
                        <a:pt x="497" y="84"/>
                      </a:cubicBezTo>
                      <a:cubicBezTo>
                        <a:pt x="497" y="99"/>
                        <a:pt x="482" y="115"/>
                        <a:pt x="474" y="115"/>
                      </a:cubicBezTo>
                      <a:cubicBezTo>
                        <a:pt x="459" y="115"/>
                        <a:pt x="451" y="99"/>
                        <a:pt x="451" y="84"/>
                      </a:cubicBezTo>
                      <a:cubicBezTo>
                        <a:pt x="451" y="69"/>
                        <a:pt x="451" y="69"/>
                        <a:pt x="451" y="69"/>
                      </a:cubicBezTo>
                      <a:cubicBezTo>
                        <a:pt x="451" y="53"/>
                        <a:pt x="436" y="46"/>
                        <a:pt x="420" y="46"/>
                      </a:cubicBezTo>
                      <a:cubicBezTo>
                        <a:pt x="99" y="46"/>
                        <a:pt x="99" y="46"/>
                        <a:pt x="99" y="46"/>
                      </a:cubicBezTo>
                      <a:cubicBezTo>
                        <a:pt x="76" y="46"/>
                        <a:pt x="61" y="61"/>
                        <a:pt x="53" y="76"/>
                      </a:cubicBezTo>
                      <a:cubicBezTo>
                        <a:pt x="45" y="107"/>
                        <a:pt x="68" y="130"/>
                        <a:pt x="99" y="130"/>
                      </a:cubicBezTo>
                      <a:lnTo>
                        <a:pt x="99" y="176"/>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grpSp>
        </p:grpSp>
        <p:sp>
          <p:nvSpPr>
            <p:cNvPr id="110" name="矩形 17"/>
            <p:cNvSpPr/>
            <p:nvPr/>
          </p:nvSpPr>
          <p:spPr>
            <a:xfrm>
              <a:off x="5099" y="7774"/>
              <a:ext cx="865" cy="874"/>
            </a:xfrm>
            <a:prstGeom prst="rect">
              <a:avLst/>
            </a:prstGeom>
          </p:spPr>
          <p:txBody>
            <a:bodyPr wrap="none" lIns="91431" tIns="45716" rIns="91431" bIns="45716">
              <a:noAutofit/>
            </a:bodyPr>
            <a:lstStyle/>
            <a:p>
              <a:pPr>
                <a:lnSpc>
                  <a:spcPct val="100000"/>
                </a:lnSpc>
              </a:pPr>
              <a:r>
                <a:rPr lang="en-US" altLang="zh-CN" sz="24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(7)</a:t>
              </a:r>
            </a:p>
          </p:txBody>
        </p:sp>
      </p:grpSp>
      <p:grpSp>
        <p:nvGrpSpPr>
          <p:cNvPr id="130" name="Group 129"/>
          <p:cNvGrpSpPr/>
          <p:nvPr/>
        </p:nvGrpSpPr>
        <p:grpSpPr>
          <a:xfrm>
            <a:off x="804727" y="5905873"/>
            <a:ext cx="2669620" cy="414645"/>
            <a:chOff x="4972" y="8889"/>
            <a:chExt cx="8523" cy="918"/>
          </a:xfrm>
        </p:grpSpPr>
        <p:grpSp>
          <p:nvGrpSpPr>
            <p:cNvPr id="81" name="Group 80"/>
            <p:cNvGrpSpPr/>
            <p:nvPr/>
          </p:nvGrpSpPr>
          <p:grpSpPr>
            <a:xfrm>
              <a:off x="6988" y="8893"/>
              <a:ext cx="6507" cy="914"/>
              <a:chOff x="4640" y="1902"/>
              <a:chExt cx="6872" cy="1206"/>
            </a:xfrm>
          </p:grpSpPr>
          <p:grpSp>
            <p:nvGrpSpPr>
              <p:cNvPr id="84" name="Group 83"/>
              <p:cNvGrpSpPr/>
              <p:nvPr/>
            </p:nvGrpSpPr>
            <p:grpSpPr>
              <a:xfrm>
                <a:off x="4640" y="2281"/>
                <a:ext cx="6873" cy="464"/>
                <a:chOff x="4640" y="3165"/>
                <a:chExt cx="6873" cy="464"/>
              </a:xfrm>
            </p:grpSpPr>
            <p:sp>
              <p:nvSpPr>
                <p:cNvPr id="85" name="Line 77"/>
                <p:cNvSpPr>
                  <a:spLocks noChangeShapeType="1"/>
                </p:cNvSpPr>
                <p:nvPr/>
              </p:nvSpPr>
              <p:spPr bwMode="auto">
                <a:xfrm>
                  <a:off x="4839" y="3397"/>
                  <a:ext cx="6276" cy="8"/>
                </a:xfrm>
                <a:prstGeom prst="line">
                  <a:avLst/>
                </a:prstGeom>
                <a:noFill/>
                <a:ln w="38100" cap="flat">
                  <a:solidFill>
                    <a:schemeClr val="bg1">
                      <a:lumMod val="50000"/>
                      <a:alpha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86" name="Freeform 78"/>
                <p:cNvSpPr>
                  <a:spLocks noChangeArrowheads="1"/>
                </p:cNvSpPr>
                <p:nvPr/>
              </p:nvSpPr>
              <p:spPr bwMode="auto">
                <a:xfrm>
                  <a:off x="4640" y="3182"/>
                  <a:ext cx="431" cy="431"/>
                </a:xfrm>
                <a:custGeom>
                  <a:avLst/>
                  <a:gdLst>
                    <a:gd name="T0" fmla="*/ 115 w 231"/>
                    <a:gd name="T1" fmla="*/ 230 h 231"/>
                    <a:gd name="T2" fmla="*/ 115 w 231"/>
                    <a:gd name="T3" fmla="*/ 230 h 231"/>
                    <a:gd name="T4" fmla="*/ 0 w 231"/>
                    <a:gd name="T5" fmla="*/ 115 h 231"/>
                    <a:gd name="T6" fmla="*/ 115 w 231"/>
                    <a:gd name="T7" fmla="*/ 0 h 231"/>
                    <a:gd name="T8" fmla="*/ 230 w 231"/>
                    <a:gd name="T9" fmla="*/ 115 h 231"/>
                    <a:gd name="T10" fmla="*/ 115 w 231"/>
                    <a:gd name="T11" fmla="*/ 230 h 231"/>
                  </a:gdLst>
                  <a:ahLst/>
                  <a:cxnLst>
                    <a:cxn ang="0">
                      <a:pos x="T0" y="T1"/>
                    </a:cxn>
                    <a:cxn ang="0">
                      <a:pos x="T2" y="T3"/>
                    </a:cxn>
                    <a:cxn ang="0">
                      <a:pos x="T4" y="T5"/>
                    </a:cxn>
                    <a:cxn ang="0">
                      <a:pos x="T6" y="T7"/>
                    </a:cxn>
                    <a:cxn ang="0">
                      <a:pos x="T8" y="T9"/>
                    </a:cxn>
                    <a:cxn ang="0">
                      <a:pos x="T10" y="T11"/>
                    </a:cxn>
                  </a:cxnLst>
                  <a:rect l="0" t="0" r="r" b="b"/>
                  <a:pathLst>
                    <a:path w="231" h="231">
                      <a:moveTo>
                        <a:pt x="115" y="230"/>
                      </a:moveTo>
                      <a:lnTo>
                        <a:pt x="115" y="230"/>
                      </a:lnTo>
                      <a:cubicBezTo>
                        <a:pt x="46" y="230"/>
                        <a:pt x="0" y="176"/>
                        <a:pt x="0" y="115"/>
                      </a:cubicBezTo>
                      <a:cubicBezTo>
                        <a:pt x="0" y="54"/>
                        <a:pt x="46" y="0"/>
                        <a:pt x="115" y="0"/>
                      </a:cubicBezTo>
                      <a:cubicBezTo>
                        <a:pt x="176" y="0"/>
                        <a:pt x="230" y="54"/>
                        <a:pt x="230" y="115"/>
                      </a:cubicBezTo>
                      <a:cubicBezTo>
                        <a:pt x="230" y="176"/>
                        <a:pt x="176" y="230"/>
                        <a:pt x="115" y="230"/>
                      </a:cubicBezTo>
                    </a:path>
                  </a:pathLst>
                </a:custGeom>
                <a:solidFill>
                  <a:schemeClr val="tx1">
                    <a:lumMod val="60000"/>
                    <a:lumOff val="40000"/>
                  </a:schemeClr>
                </a:solidFill>
                <a:ln>
                  <a:noFill/>
                </a:ln>
                <a:effectLst/>
              </p:spPr>
              <p:txBody>
                <a:bodyPr wrap="none" anchor="ctr"/>
                <a:lstStyle/>
                <a:p>
                  <a:endParaRPr lang="es-MX" sz="1400"/>
                </a:p>
              </p:txBody>
            </p:sp>
            <p:sp>
              <p:nvSpPr>
                <p:cNvPr id="87" name="Freeform 79"/>
                <p:cNvSpPr>
                  <a:spLocks noChangeArrowheads="1"/>
                </p:cNvSpPr>
                <p:nvPr/>
              </p:nvSpPr>
              <p:spPr bwMode="auto">
                <a:xfrm>
                  <a:off x="10949" y="3165"/>
                  <a:ext cx="564" cy="464"/>
                </a:xfrm>
                <a:custGeom>
                  <a:avLst/>
                  <a:gdLst>
                    <a:gd name="T0" fmla="*/ 299 w 300"/>
                    <a:gd name="T1" fmla="*/ 123 h 246"/>
                    <a:gd name="T2" fmla="*/ 0 w 300"/>
                    <a:gd name="T3" fmla="*/ 245 h 246"/>
                    <a:gd name="T4" fmla="*/ 69 w 300"/>
                    <a:gd name="T5" fmla="*/ 123 h 246"/>
                    <a:gd name="T6" fmla="*/ 0 w 300"/>
                    <a:gd name="T7" fmla="*/ 0 h 246"/>
                    <a:gd name="T8" fmla="*/ 299 w 300"/>
                    <a:gd name="T9" fmla="*/ 123 h 246"/>
                  </a:gdLst>
                  <a:ahLst/>
                  <a:cxnLst>
                    <a:cxn ang="0">
                      <a:pos x="T0" y="T1"/>
                    </a:cxn>
                    <a:cxn ang="0">
                      <a:pos x="T2" y="T3"/>
                    </a:cxn>
                    <a:cxn ang="0">
                      <a:pos x="T4" y="T5"/>
                    </a:cxn>
                    <a:cxn ang="0">
                      <a:pos x="T6" y="T7"/>
                    </a:cxn>
                    <a:cxn ang="0">
                      <a:pos x="T8" y="T9"/>
                    </a:cxn>
                  </a:cxnLst>
                  <a:rect l="0" t="0" r="r" b="b"/>
                  <a:pathLst>
                    <a:path w="300" h="246">
                      <a:moveTo>
                        <a:pt x="299" y="123"/>
                      </a:moveTo>
                      <a:lnTo>
                        <a:pt x="0" y="245"/>
                      </a:lnTo>
                      <a:lnTo>
                        <a:pt x="69" y="123"/>
                      </a:lnTo>
                      <a:lnTo>
                        <a:pt x="0" y="0"/>
                      </a:lnTo>
                      <a:lnTo>
                        <a:pt x="299" y="123"/>
                      </a:lnTo>
                    </a:path>
                  </a:pathLst>
                </a:custGeom>
                <a:solidFill>
                  <a:schemeClr val="tx1">
                    <a:lumMod val="60000"/>
                    <a:lumOff val="40000"/>
                  </a:schemeClr>
                </a:solidFill>
                <a:ln>
                  <a:noFill/>
                </a:ln>
                <a:effectLst/>
              </p:spPr>
              <p:txBody>
                <a:bodyPr wrap="none" anchor="ctr"/>
                <a:lstStyle/>
                <a:p>
                  <a:endParaRPr lang="es-MX" sz="1400"/>
                </a:p>
              </p:txBody>
            </p:sp>
          </p:grpSp>
          <p:grpSp>
            <p:nvGrpSpPr>
              <p:cNvPr id="88" name="Group 87"/>
              <p:cNvGrpSpPr/>
              <p:nvPr/>
            </p:nvGrpSpPr>
            <p:grpSpPr>
              <a:xfrm>
                <a:off x="7231" y="1902"/>
                <a:ext cx="1348" cy="1206"/>
                <a:chOff x="6918" y="2407"/>
                <a:chExt cx="2220" cy="1986"/>
              </a:xfrm>
            </p:grpSpPr>
            <p:sp>
              <p:nvSpPr>
                <p:cNvPr id="89" name="Freeform 234"/>
                <p:cNvSpPr>
                  <a:spLocks noChangeArrowheads="1"/>
                </p:cNvSpPr>
                <p:nvPr/>
              </p:nvSpPr>
              <p:spPr bwMode="auto">
                <a:xfrm>
                  <a:off x="6918" y="2407"/>
                  <a:ext cx="2220" cy="1986"/>
                </a:xfrm>
                <a:custGeom>
                  <a:avLst/>
                  <a:gdLst>
                    <a:gd name="T0" fmla="*/ 941 w 1386"/>
                    <a:gd name="T1" fmla="*/ 0 h 1241"/>
                    <a:gd name="T2" fmla="*/ 941 w 1386"/>
                    <a:gd name="T3" fmla="*/ 0 h 1241"/>
                    <a:gd name="T4" fmla="*/ 444 w 1386"/>
                    <a:gd name="T5" fmla="*/ 0 h 1241"/>
                    <a:gd name="T6" fmla="*/ 283 w 1386"/>
                    <a:gd name="T7" fmla="*/ 100 h 1241"/>
                    <a:gd name="T8" fmla="*/ 38 w 1386"/>
                    <a:gd name="T9" fmla="*/ 528 h 1241"/>
                    <a:gd name="T10" fmla="*/ 38 w 1386"/>
                    <a:gd name="T11" fmla="*/ 719 h 1241"/>
                    <a:gd name="T12" fmla="*/ 283 w 1386"/>
                    <a:gd name="T13" fmla="*/ 1140 h 1241"/>
                    <a:gd name="T14" fmla="*/ 444 w 1386"/>
                    <a:gd name="T15" fmla="*/ 1240 h 1241"/>
                    <a:gd name="T16" fmla="*/ 941 w 1386"/>
                    <a:gd name="T17" fmla="*/ 1240 h 1241"/>
                    <a:gd name="T18" fmla="*/ 1102 w 1386"/>
                    <a:gd name="T19" fmla="*/ 1140 h 1241"/>
                    <a:gd name="T20" fmla="*/ 1355 w 1386"/>
                    <a:gd name="T21" fmla="*/ 719 h 1241"/>
                    <a:gd name="T22" fmla="*/ 1355 w 1386"/>
                    <a:gd name="T23" fmla="*/ 528 h 1241"/>
                    <a:gd name="T24" fmla="*/ 1102 w 1386"/>
                    <a:gd name="T25" fmla="*/ 100 h 1241"/>
                    <a:gd name="T26" fmla="*/ 941 w 1386"/>
                    <a:gd name="T27" fmla="*/ 0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6" h="1241">
                      <a:moveTo>
                        <a:pt x="941" y="0"/>
                      </a:moveTo>
                      <a:lnTo>
                        <a:pt x="941" y="0"/>
                      </a:lnTo>
                      <a:cubicBezTo>
                        <a:pt x="444" y="0"/>
                        <a:pt x="444" y="0"/>
                        <a:pt x="444" y="0"/>
                      </a:cubicBezTo>
                      <a:cubicBezTo>
                        <a:pt x="375" y="0"/>
                        <a:pt x="314" y="39"/>
                        <a:pt x="283" y="100"/>
                      </a:cubicBezTo>
                      <a:cubicBezTo>
                        <a:pt x="38" y="528"/>
                        <a:pt x="38" y="528"/>
                        <a:pt x="38" y="528"/>
                      </a:cubicBezTo>
                      <a:cubicBezTo>
                        <a:pt x="0" y="582"/>
                        <a:pt x="0" y="658"/>
                        <a:pt x="38" y="719"/>
                      </a:cubicBezTo>
                      <a:cubicBezTo>
                        <a:pt x="283" y="1140"/>
                        <a:pt x="283" y="1140"/>
                        <a:pt x="283" y="1140"/>
                      </a:cubicBezTo>
                      <a:cubicBezTo>
                        <a:pt x="314" y="1202"/>
                        <a:pt x="375" y="1240"/>
                        <a:pt x="444" y="1240"/>
                      </a:cubicBezTo>
                      <a:cubicBezTo>
                        <a:pt x="941" y="1240"/>
                        <a:pt x="941" y="1240"/>
                        <a:pt x="941" y="1240"/>
                      </a:cubicBezTo>
                      <a:cubicBezTo>
                        <a:pt x="1010" y="1240"/>
                        <a:pt x="1072" y="1202"/>
                        <a:pt x="1102" y="1140"/>
                      </a:cubicBezTo>
                      <a:cubicBezTo>
                        <a:pt x="1355" y="719"/>
                        <a:pt x="1355" y="719"/>
                        <a:pt x="1355" y="719"/>
                      </a:cubicBezTo>
                      <a:cubicBezTo>
                        <a:pt x="1385" y="658"/>
                        <a:pt x="1385" y="582"/>
                        <a:pt x="1355" y="528"/>
                      </a:cubicBezTo>
                      <a:cubicBezTo>
                        <a:pt x="1102" y="100"/>
                        <a:pt x="1102" y="100"/>
                        <a:pt x="1102" y="100"/>
                      </a:cubicBezTo>
                      <a:cubicBezTo>
                        <a:pt x="1072" y="39"/>
                        <a:pt x="1010" y="0"/>
                        <a:pt x="941" y="0"/>
                      </a:cubicBezTo>
                    </a:path>
                  </a:pathLst>
                </a:custGeom>
                <a:solidFill>
                  <a:schemeClr val="accent1"/>
                </a:solidFill>
                <a:ln>
                  <a:noFill/>
                </a:ln>
                <a:effectLst/>
              </p:spPr>
              <p:txBody>
                <a:bodyPr wrap="none" anchor="ctr"/>
                <a:lstStyle/>
                <a:p>
                  <a:endParaRPr lang="es-MX" sz="1400"/>
                </a:p>
              </p:txBody>
            </p:sp>
            <p:sp>
              <p:nvSpPr>
                <p:cNvPr id="90" name="Freeform 102"/>
                <p:cNvSpPr>
                  <a:spLocks noChangeArrowheads="1"/>
                </p:cNvSpPr>
                <p:nvPr/>
              </p:nvSpPr>
              <p:spPr bwMode="auto">
                <a:xfrm>
                  <a:off x="8321" y="3414"/>
                  <a:ext cx="265" cy="249"/>
                </a:xfrm>
                <a:custGeom>
                  <a:avLst/>
                  <a:gdLst>
                    <a:gd name="T0" fmla="*/ 99 w 139"/>
                    <a:gd name="T1" fmla="*/ 130 h 131"/>
                    <a:gd name="T2" fmla="*/ 99 w 139"/>
                    <a:gd name="T3" fmla="*/ 130 h 131"/>
                    <a:gd name="T4" fmla="*/ 38 w 139"/>
                    <a:gd name="T5" fmla="*/ 130 h 131"/>
                    <a:gd name="T6" fmla="*/ 0 w 139"/>
                    <a:gd name="T7" fmla="*/ 91 h 131"/>
                    <a:gd name="T8" fmla="*/ 0 w 139"/>
                    <a:gd name="T9" fmla="*/ 30 h 131"/>
                    <a:gd name="T10" fmla="*/ 38 w 139"/>
                    <a:gd name="T11" fmla="*/ 0 h 131"/>
                    <a:gd name="T12" fmla="*/ 99 w 139"/>
                    <a:gd name="T13" fmla="*/ 0 h 131"/>
                    <a:gd name="T14" fmla="*/ 138 w 139"/>
                    <a:gd name="T15" fmla="*/ 30 h 131"/>
                    <a:gd name="T16" fmla="*/ 138 w 139"/>
                    <a:gd name="T17" fmla="*/ 91 h 131"/>
                    <a:gd name="T18" fmla="*/ 99 w 139"/>
                    <a:gd name="T19" fmla="*/ 130 h 131"/>
                    <a:gd name="T20" fmla="*/ 99 w 139"/>
                    <a:gd name="T21" fmla="*/ 30 h 131"/>
                    <a:gd name="T22" fmla="*/ 99 w 139"/>
                    <a:gd name="T23" fmla="*/ 30 h 131"/>
                    <a:gd name="T24" fmla="*/ 38 w 139"/>
                    <a:gd name="T25" fmla="*/ 30 h 131"/>
                    <a:gd name="T26" fmla="*/ 38 w 139"/>
                    <a:gd name="T27" fmla="*/ 91 h 131"/>
                    <a:gd name="T28" fmla="*/ 99 w 139"/>
                    <a:gd name="T29" fmla="*/ 91 h 131"/>
                    <a:gd name="T30" fmla="*/ 99 w 139"/>
                    <a:gd name="T31" fmla="*/ 1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1">
                      <a:moveTo>
                        <a:pt x="99" y="130"/>
                      </a:moveTo>
                      <a:lnTo>
                        <a:pt x="99" y="130"/>
                      </a:lnTo>
                      <a:cubicBezTo>
                        <a:pt x="38" y="130"/>
                        <a:pt x="38" y="130"/>
                        <a:pt x="38" y="130"/>
                      </a:cubicBezTo>
                      <a:cubicBezTo>
                        <a:pt x="15" y="130"/>
                        <a:pt x="0" y="107"/>
                        <a:pt x="0" y="91"/>
                      </a:cubicBezTo>
                      <a:cubicBezTo>
                        <a:pt x="0" y="30"/>
                        <a:pt x="0" y="30"/>
                        <a:pt x="0" y="30"/>
                      </a:cubicBezTo>
                      <a:cubicBezTo>
                        <a:pt x="0" y="15"/>
                        <a:pt x="15" y="0"/>
                        <a:pt x="38" y="0"/>
                      </a:cubicBezTo>
                      <a:cubicBezTo>
                        <a:pt x="99" y="0"/>
                        <a:pt x="99" y="0"/>
                        <a:pt x="99" y="0"/>
                      </a:cubicBezTo>
                      <a:cubicBezTo>
                        <a:pt x="122" y="0"/>
                        <a:pt x="138" y="15"/>
                        <a:pt x="138" y="30"/>
                      </a:cubicBezTo>
                      <a:cubicBezTo>
                        <a:pt x="138" y="91"/>
                        <a:pt x="138" y="91"/>
                        <a:pt x="138" y="91"/>
                      </a:cubicBezTo>
                      <a:cubicBezTo>
                        <a:pt x="138" y="107"/>
                        <a:pt x="122" y="130"/>
                        <a:pt x="99" y="130"/>
                      </a:cubicBezTo>
                      <a:lnTo>
                        <a:pt x="99" y="30"/>
                      </a:lnTo>
                      <a:lnTo>
                        <a:pt x="99" y="30"/>
                      </a:lnTo>
                      <a:cubicBezTo>
                        <a:pt x="38" y="30"/>
                        <a:pt x="38" y="30"/>
                        <a:pt x="38" y="30"/>
                      </a:cubicBezTo>
                      <a:cubicBezTo>
                        <a:pt x="38" y="91"/>
                        <a:pt x="38" y="91"/>
                        <a:pt x="38" y="91"/>
                      </a:cubicBezTo>
                      <a:cubicBezTo>
                        <a:pt x="99" y="91"/>
                        <a:pt x="99" y="91"/>
                        <a:pt x="99" y="91"/>
                      </a:cubicBezTo>
                      <a:lnTo>
                        <a:pt x="99" y="130"/>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91" name="Freeform 103"/>
                <p:cNvSpPr>
                  <a:spLocks noChangeArrowheads="1"/>
                </p:cNvSpPr>
                <p:nvPr/>
              </p:nvSpPr>
              <p:spPr bwMode="auto">
                <a:xfrm>
                  <a:off x="7575" y="3082"/>
                  <a:ext cx="1011" cy="804"/>
                </a:xfrm>
                <a:custGeom>
                  <a:avLst/>
                  <a:gdLst>
                    <a:gd name="T0" fmla="*/ 452 w 537"/>
                    <a:gd name="T1" fmla="*/ 428 h 429"/>
                    <a:gd name="T2" fmla="*/ 452 w 537"/>
                    <a:gd name="T3" fmla="*/ 428 h 429"/>
                    <a:gd name="T4" fmla="*/ 84 w 537"/>
                    <a:gd name="T5" fmla="*/ 428 h 429"/>
                    <a:gd name="T6" fmla="*/ 0 w 537"/>
                    <a:gd name="T7" fmla="*/ 344 h 429"/>
                    <a:gd name="T8" fmla="*/ 0 w 537"/>
                    <a:gd name="T9" fmla="*/ 0 h 429"/>
                    <a:gd name="T10" fmla="*/ 46 w 537"/>
                    <a:gd name="T11" fmla="*/ 0 h 429"/>
                    <a:gd name="T12" fmla="*/ 46 w 537"/>
                    <a:gd name="T13" fmla="*/ 344 h 429"/>
                    <a:gd name="T14" fmla="*/ 84 w 537"/>
                    <a:gd name="T15" fmla="*/ 382 h 429"/>
                    <a:gd name="T16" fmla="*/ 452 w 537"/>
                    <a:gd name="T17" fmla="*/ 382 h 429"/>
                    <a:gd name="T18" fmla="*/ 490 w 537"/>
                    <a:gd name="T19" fmla="*/ 344 h 429"/>
                    <a:gd name="T20" fmla="*/ 490 w 537"/>
                    <a:gd name="T21" fmla="*/ 122 h 429"/>
                    <a:gd name="T22" fmla="*/ 452 w 537"/>
                    <a:gd name="T23" fmla="*/ 84 h 429"/>
                    <a:gd name="T24" fmla="*/ 84 w 537"/>
                    <a:gd name="T25" fmla="*/ 84 h 429"/>
                    <a:gd name="T26" fmla="*/ 84 w 537"/>
                    <a:gd name="T27" fmla="*/ 38 h 429"/>
                    <a:gd name="T28" fmla="*/ 452 w 537"/>
                    <a:gd name="T29" fmla="*/ 38 h 429"/>
                    <a:gd name="T30" fmla="*/ 536 w 537"/>
                    <a:gd name="T31" fmla="*/ 122 h 429"/>
                    <a:gd name="T32" fmla="*/ 536 w 537"/>
                    <a:gd name="T33" fmla="*/ 344 h 429"/>
                    <a:gd name="T34" fmla="*/ 452 w 537"/>
                    <a:gd name="T35"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 h="429">
                      <a:moveTo>
                        <a:pt x="452" y="428"/>
                      </a:moveTo>
                      <a:lnTo>
                        <a:pt x="452" y="428"/>
                      </a:lnTo>
                      <a:cubicBezTo>
                        <a:pt x="84" y="428"/>
                        <a:pt x="84" y="428"/>
                        <a:pt x="84" y="428"/>
                      </a:cubicBezTo>
                      <a:cubicBezTo>
                        <a:pt x="38" y="428"/>
                        <a:pt x="0" y="390"/>
                        <a:pt x="0" y="344"/>
                      </a:cubicBezTo>
                      <a:cubicBezTo>
                        <a:pt x="0" y="0"/>
                        <a:pt x="0" y="0"/>
                        <a:pt x="0" y="0"/>
                      </a:cubicBezTo>
                      <a:cubicBezTo>
                        <a:pt x="46" y="0"/>
                        <a:pt x="46" y="0"/>
                        <a:pt x="46" y="0"/>
                      </a:cubicBezTo>
                      <a:cubicBezTo>
                        <a:pt x="46" y="344"/>
                        <a:pt x="46" y="344"/>
                        <a:pt x="46" y="344"/>
                      </a:cubicBezTo>
                      <a:cubicBezTo>
                        <a:pt x="46" y="367"/>
                        <a:pt x="61" y="382"/>
                        <a:pt x="84" y="382"/>
                      </a:cubicBezTo>
                      <a:cubicBezTo>
                        <a:pt x="452" y="382"/>
                        <a:pt x="452" y="382"/>
                        <a:pt x="452" y="382"/>
                      </a:cubicBezTo>
                      <a:cubicBezTo>
                        <a:pt x="475" y="382"/>
                        <a:pt x="490" y="367"/>
                        <a:pt x="490" y="344"/>
                      </a:cubicBezTo>
                      <a:cubicBezTo>
                        <a:pt x="490" y="122"/>
                        <a:pt x="490" y="122"/>
                        <a:pt x="490" y="122"/>
                      </a:cubicBezTo>
                      <a:cubicBezTo>
                        <a:pt x="490" y="107"/>
                        <a:pt x="475" y="84"/>
                        <a:pt x="452" y="84"/>
                      </a:cubicBezTo>
                      <a:cubicBezTo>
                        <a:pt x="84" y="84"/>
                        <a:pt x="84" y="84"/>
                        <a:pt x="84" y="84"/>
                      </a:cubicBezTo>
                      <a:cubicBezTo>
                        <a:pt x="84" y="38"/>
                        <a:pt x="84" y="38"/>
                        <a:pt x="84" y="38"/>
                      </a:cubicBezTo>
                      <a:cubicBezTo>
                        <a:pt x="452" y="38"/>
                        <a:pt x="452" y="38"/>
                        <a:pt x="452" y="38"/>
                      </a:cubicBezTo>
                      <a:cubicBezTo>
                        <a:pt x="497" y="38"/>
                        <a:pt x="536" y="76"/>
                        <a:pt x="536" y="122"/>
                      </a:cubicBezTo>
                      <a:cubicBezTo>
                        <a:pt x="536" y="344"/>
                        <a:pt x="536" y="344"/>
                        <a:pt x="536" y="344"/>
                      </a:cubicBezTo>
                      <a:cubicBezTo>
                        <a:pt x="536" y="390"/>
                        <a:pt x="497" y="428"/>
                        <a:pt x="452" y="428"/>
                      </a:cubicBez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92" name="Freeform 104"/>
                <p:cNvSpPr>
                  <a:spLocks noChangeArrowheads="1"/>
                </p:cNvSpPr>
                <p:nvPr/>
              </p:nvSpPr>
              <p:spPr bwMode="auto">
                <a:xfrm>
                  <a:off x="7559" y="2908"/>
                  <a:ext cx="937" cy="332"/>
                </a:xfrm>
                <a:custGeom>
                  <a:avLst/>
                  <a:gdLst>
                    <a:gd name="T0" fmla="*/ 99 w 498"/>
                    <a:gd name="T1" fmla="*/ 176 h 177"/>
                    <a:gd name="T2" fmla="*/ 99 w 498"/>
                    <a:gd name="T3" fmla="*/ 176 h 177"/>
                    <a:gd name="T4" fmla="*/ 7 w 498"/>
                    <a:gd name="T5" fmla="*/ 76 h 177"/>
                    <a:gd name="T6" fmla="*/ 99 w 498"/>
                    <a:gd name="T7" fmla="*/ 0 h 177"/>
                    <a:gd name="T8" fmla="*/ 420 w 498"/>
                    <a:gd name="T9" fmla="*/ 0 h 177"/>
                    <a:gd name="T10" fmla="*/ 497 w 498"/>
                    <a:gd name="T11" fmla="*/ 69 h 177"/>
                    <a:gd name="T12" fmla="*/ 497 w 498"/>
                    <a:gd name="T13" fmla="*/ 84 h 177"/>
                    <a:gd name="T14" fmla="*/ 474 w 498"/>
                    <a:gd name="T15" fmla="*/ 115 h 177"/>
                    <a:gd name="T16" fmla="*/ 451 w 498"/>
                    <a:gd name="T17" fmla="*/ 84 h 177"/>
                    <a:gd name="T18" fmla="*/ 451 w 498"/>
                    <a:gd name="T19" fmla="*/ 69 h 177"/>
                    <a:gd name="T20" fmla="*/ 420 w 498"/>
                    <a:gd name="T21" fmla="*/ 46 h 177"/>
                    <a:gd name="T22" fmla="*/ 99 w 498"/>
                    <a:gd name="T23" fmla="*/ 46 h 177"/>
                    <a:gd name="T24" fmla="*/ 53 w 498"/>
                    <a:gd name="T25" fmla="*/ 76 h 177"/>
                    <a:gd name="T26" fmla="*/ 99 w 498"/>
                    <a:gd name="T27" fmla="*/ 130 h 177"/>
                    <a:gd name="T28" fmla="*/ 99 w 498"/>
                    <a:gd name="T29"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177">
                      <a:moveTo>
                        <a:pt x="99" y="176"/>
                      </a:moveTo>
                      <a:lnTo>
                        <a:pt x="99" y="176"/>
                      </a:lnTo>
                      <a:cubicBezTo>
                        <a:pt x="38" y="176"/>
                        <a:pt x="0" y="130"/>
                        <a:pt x="7" y="76"/>
                      </a:cubicBezTo>
                      <a:cubicBezTo>
                        <a:pt x="15" y="30"/>
                        <a:pt x="53" y="0"/>
                        <a:pt x="99" y="0"/>
                      </a:cubicBezTo>
                      <a:cubicBezTo>
                        <a:pt x="420" y="0"/>
                        <a:pt x="420" y="0"/>
                        <a:pt x="420" y="0"/>
                      </a:cubicBezTo>
                      <a:cubicBezTo>
                        <a:pt x="459" y="0"/>
                        <a:pt x="497" y="30"/>
                        <a:pt x="497" y="69"/>
                      </a:cubicBezTo>
                      <a:cubicBezTo>
                        <a:pt x="497" y="84"/>
                        <a:pt x="497" y="84"/>
                        <a:pt x="497" y="84"/>
                      </a:cubicBezTo>
                      <a:cubicBezTo>
                        <a:pt x="497" y="99"/>
                        <a:pt x="482" y="115"/>
                        <a:pt x="474" y="115"/>
                      </a:cubicBezTo>
                      <a:cubicBezTo>
                        <a:pt x="459" y="115"/>
                        <a:pt x="451" y="99"/>
                        <a:pt x="451" y="84"/>
                      </a:cubicBezTo>
                      <a:cubicBezTo>
                        <a:pt x="451" y="69"/>
                        <a:pt x="451" y="69"/>
                        <a:pt x="451" y="69"/>
                      </a:cubicBezTo>
                      <a:cubicBezTo>
                        <a:pt x="451" y="53"/>
                        <a:pt x="436" y="46"/>
                        <a:pt x="420" y="46"/>
                      </a:cubicBezTo>
                      <a:cubicBezTo>
                        <a:pt x="99" y="46"/>
                        <a:pt x="99" y="46"/>
                        <a:pt x="99" y="46"/>
                      </a:cubicBezTo>
                      <a:cubicBezTo>
                        <a:pt x="76" y="46"/>
                        <a:pt x="61" y="61"/>
                        <a:pt x="53" y="76"/>
                      </a:cubicBezTo>
                      <a:cubicBezTo>
                        <a:pt x="45" y="107"/>
                        <a:pt x="68" y="130"/>
                        <a:pt x="99" y="130"/>
                      </a:cubicBezTo>
                      <a:lnTo>
                        <a:pt x="99" y="176"/>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grpSp>
        </p:grpSp>
        <p:sp>
          <p:nvSpPr>
            <p:cNvPr id="111" name="矩形 17"/>
            <p:cNvSpPr/>
            <p:nvPr/>
          </p:nvSpPr>
          <p:spPr>
            <a:xfrm>
              <a:off x="4972" y="8889"/>
              <a:ext cx="865" cy="874"/>
            </a:xfrm>
            <a:prstGeom prst="rect">
              <a:avLst/>
            </a:prstGeom>
          </p:spPr>
          <p:txBody>
            <a:bodyPr wrap="none" lIns="91431" tIns="45716" rIns="91431" bIns="45716">
              <a:noAutofit/>
            </a:bodyPr>
            <a:lstStyle/>
            <a:p>
              <a:pPr>
                <a:lnSpc>
                  <a:spcPct val="100000"/>
                </a:lnSpc>
              </a:pPr>
              <a:r>
                <a:rPr lang="en-US" altLang="zh-CN" sz="24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(8)</a:t>
              </a:r>
            </a:p>
          </p:txBody>
        </p:sp>
      </p:grpSp>
      <p:grpSp>
        <p:nvGrpSpPr>
          <p:cNvPr id="123" name="Group 122"/>
          <p:cNvGrpSpPr/>
          <p:nvPr/>
        </p:nvGrpSpPr>
        <p:grpSpPr>
          <a:xfrm>
            <a:off x="804760" y="1010471"/>
            <a:ext cx="2668648" cy="437229"/>
            <a:chOff x="4972" y="740"/>
            <a:chExt cx="8521" cy="968"/>
          </a:xfrm>
        </p:grpSpPr>
        <p:grpSp>
          <p:nvGrpSpPr>
            <p:cNvPr id="16" name="Group 15"/>
            <p:cNvGrpSpPr/>
            <p:nvPr/>
          </p:nvGrpSpPr>
          <p:grpSpPr>
            <a:xfrm>
              <a:off x="6986" y="794"/>
              <a:ext cx="6507" cy="914"/>
              <a:chOff x="4640" y="1902"/>
              <a:chExt cx="6872" cy="1206"/>
            </a:xfrm>
          </p:grpSpPr>
          <p:grpSp>
            <p:nvGrpSpPr>
              <p:cNvPr id="15" name="Group 14"/>
              <p:cNvGrpSpPr/>
              <p:nvPr/>
            </p:nvGrpSpPr>
            <p:grpSpPr>
              <a:xfrm>
                <a:off x="4640" y="2281"/>
                <a:ext cx="6873" cy="464"/>
                <a:chOff x="4640" y="3165"/>
                <a:chExt cx="6873" cy="464"/>
              </a:xfrm>
            </p:grpSpPr>
            <p:sp>
              <p:nvSpPr>
                <p:cNvPr id="3" name="Line 77"/>
                <p:cNvSpPr>
                  <a:spLocks noChangeShapeType="1"/>
                </p:cNvSpPr>
                <p:nvPr/>
              </p:nvSpPr>
              <p:spPr bwMode="auto">
                <a:xfrm>
                  <a:off x="4839" y="3397"/>
                  <a:ext cx="6276" cy="8"/>
                </a:xfrm>
                <a:prstGeom prst="line">
                  <a:avLst/>
                </a:prstGeom>
                <a:noFill/>
                <a:ln w="38100" cap="flat">
                  <a:solidFill>
                    <a:schemeClr val="bg1">
                      <a:lumMod val="50000"/>
                      <a:alpha val="50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s-MX" sz="1400"/>
                </a:p>
              </p:txBody>
            </p:sp>
            <p:sp>
              <p:nvSpPr>
                <p:cNvPr id="8" name="Freeform 78"/>
                <p:cNvSpPr>
                  <a:spLocks noChangeArrowheads="1"/>
                </p:cNvSpPr>
                <p:nvPr/>
              </p:nvSpPr>
              <p:spPr bwMode="auto">
                <a:xfrm>
                  <a:off x="4640" y="3182"/>
                  <a:ext cx="431" cy="431"/>
                </a:xfrm>
                <a:custGeom>
                  <a:avLst/>
                  <a:gdLst>
                    <a:gd name="T0" fmla="*/ 115 w 231"/>
                    <a:gd name="T1" fmla="*/ 230 h 231"/>
                    <a:gd name="T2" fmla="*/ 115 w 231"/>
                    <a:gd name="T3" fmla="*/ 230 h 231"/>
                    <a:gd name="T4" fmla="*/ 0 w 231"/>
                    <a:gd name="T5" fmla="*/ 115 h 231"/>
                    <a:gd name="T6" fmla="*/ 115 w 231"/>
                    <a:gd name="T7" fmla="*/ 0 h 231"/>
                    <a:gd name="T8" fmla="*/ 230 w 231"/>
                    <a:gd name="T9" fmla="*/ 115 h 231"/>
                    <a:gd name="T10" fmla="*/ 115 w 231"/>
                    <a:gd name="T11" fmla="*/ 230 h 231"/>
                  </a:gdLst>
                  <a:ahLst/>
                  <a:cxnLst>
                    <a:cxn ang="0">
                      <a:pos x="T0" y="T1"/>
                    </a:cxn>
                    <a:cxn ang="0">
                      <a:pos x="T2" y="T3"/>
                    </a:cxn>
                    <a:cxn ang="0">
                      <a:pos x="T4" y="T5"/>
                    </a:cxn>
                    <a:cxn ang="0">
                      <a:pos x="T6" y="T7"/>
                    </a:cxn>
                    <a:cxn ang="0">
                      <a:pos x="T8" y="T9"/>
                    </a:cxn>
                    <a:cxn ang="0">
                      <a:pos x="T10" y="T11"/>
                    </a:cxn>
                  </a:cxnLst>
                  <a:rect l="0" t="0" r="r" b="b"/>
                  <a:pathLst>
                    <a:path w="231" h="231">
                      <a:moveTo>
                        <a:pt x="115" y="230"/>
                      </a:moveTo>
                      <a:lnTo>
                        <a:pt x="115" y="230"/>
                      </a:lnTo>
                      <a:cubicBezTo>
                        <a:pt x="46" y="230"/>
                        <a:pt x="0" y="176"/>
                        <a:pt x="0" y="115"/>
                      </a:cubicBezTo>
                      <a:cubicBezTo>
                        <a:pt x="0" y="54"/>
                        <a:pt x="46" y="0"/>
                        <a:pt x="115" y="0"/>
                      </a:cubicBezTo>
                      <a:cubicBezTo>
                        <a:pt x="176" y="0"/>
                        <a:pt x="230" y="54"/>
                        <a:pt x="230" y="115"/>
                      </a:cubicBezTo>
                      <a:cubicBezTo>
                        <a:pt x="230" y="176"/>
                        <a:pt x="176" y="230"/>
                        <a:pt x="115" y="230"/>
                      </a:cubicBezTo>
                    </a:path>
                  </a:pathLst>
                </a:custGeom>
                <a:solidFill>
                  <a:schemeClr val="tx1">
                    <a:lumMod val="60000"/>
                    <a:lumOff val="40000"/>
                  </a:schemeClr>
                </a:solidFill>
                <a:ln>
                  <a:noFill/>
                </a:ln>
                <a:effectLst/>
              </p:spPr>
              <p:txBody>
                <a:bodyPr wrap="none" anchor="ctr"/>
                <a:lstStyle/>
                <a:p>
                  <a:endParaRPr lang="es-MX" sz="1400"/>
                </a:p>
              </p:txBody>
            </p:sp>
            <p:sp>
              <p:nvSpPr>
                <p:cNvPr id="9" name="Freeform 79"/>
                <p:cNvSpPr>
                  <a:spLocks noChangeArrowheads="1"/>
                </p:cNvSpPr>
                <p:nvPr/>
              </p:nvSpPr>
              <p:spPr bwMode="auto">
                <a:xfrm>
                  <a:off x="10949" y="3165"/>
                  <a:ext cx="564" cy="464"/>
                </a:xfrm>
                <a:custGeom>
                  <a:avLst/>
                  <a:gdLst>
                    <a:gd name="T0" fmla="*/ 299 w 300"/>
                    <a:gd name="T1" fmla="*/ 123 h 246"/>
                    <a:gd name="T2" fmla="*/ 0 w 300"/>
                    <a:gd name="T3" fmla="*/ 245 h 246"/>
                    <a:gd name="T4" fmla="*/ 69 w 300"/>
                    <a:gd name="T5" fmla="*/ 123 h 246"/>
                    <a:gd name="T6" fmla="*/ 0 w 300"/>
                    <a:gd name="T7" fmla="*/ 0 h 246"/>
                    <a:gd name="T8" fmla="*/ 299 w 300"/>
                    <a:gd name="T9" fmla="*/ 123 h 246"/>
                  </a:gdLst>
                  <a:ahLst/>
                  <a:cxnLst>
                    <a:cxn ang="0">
                      <a:pos x="T0" y="T1"/>
                    </a:cxn>
                    <a:cxn ang="0">
                      <a:pos x="T2" y="T3"/>
                    </a:cxn>
                    <a:cxn ang="0">
                      <a:pos x="T4" y="T5"/>
                    </a:cxn>
                    <a:cxn ang="0">
                      <a:pos x="T6" y="T7"/>
                    </a:cxn>
                    <a:cxn ang="0">
                      <a:pos x="T8" y="T9"/>
                    </a:cxn>
                  </a:cxnLst>
                  <a:rect l="0" t="0" r="r" b="b"/>
                  <a:pathLst>
                    <a:path w="300" h="246">
                      <a:moveTo>
                        <a:pt x="299" y="123"/>
                      </a:moveTo>
                      <a:lnTo>
                        <a:pt x="0" y="245"/>
                      </a:lnTo>
                      <a:lnTo>
                        <a:pt x="69" y="123"/>
                      </a:lnTo>
                      <a:lnTo>
                        <a:pt x="0" y="0"/>
                      </a:lnTo>
                      <a:lnTo>
                        <a:pt x="299" y="123"/>
                      </a:lnTo>
                    </a:path>
                  </a:pathLst>
                </a:custGeom>
                <a:solidFill>
                  <a:schemeClr val="tx1">
                    <a:lumMod val="60000"/>
                    <a:lumOff val="40000"/>
                  </a:schemeClr>
                </a:solidFill>
                <a:ln>
                  <a:noFill/>
                </a:ln>
                <a:effectLst/>
              </p:spPr>
              <p:txBody>
                <a:bodyPr wrap="none" anchor="ctr"/>
                <a:lstStyle/>
                <a:p>
                  <a:endParaRPr lang="es-MX" sz="1400"/>
                </a:p>
              </p:txBody>
            </p:sp>
          </p:grpSp>
          <p:grpSp>
            <p:nvGrpSpPr>
              <p:cNvPr id="14" name="Group 13"/>
              <p:cNvGrpSpPr/>
              <p:nvPr/>
            </p:nvGrpSpPr>
            <p:grpSpPr>
              <a:xfrm>
                <a:off x="7231" y="1902"/>
                <a:ext cx="1348" cy="1206"/>
                <a:chOff x="6918" y="2407"/>
                <a:chExt cx="2220" cy="1986"/>
              </a:xfrm>
            </p:grpSpPr>
            <p:sp>
              <p:nvSpPr>
                <p:cNvPr id="5" name="Freeform 234"/>
                <p:cNvSpPr>
                  <a:spLocks noChangeArrowheads="1"/>
                </p:cNvSpPr>
                <p:nvPr/>
              </p:nvSpPr>
              <p:spPr bwMode="auto">
                <a:xfrm>
                  <a:off x="6918" y="2407"/>
                  <a:ext cx="2220" cy="1986"/>
                </a:xfrm>
                <a:custGeom>
                  <a:avLst/>
                  <a:gdLst>
                    <a:gd name="T0" fmla="*/ 941 w 1386"/>
                    <a:gd name="T1" fmla="*/ 0 h 1241"/>
                    <a:gd name="T2" fmla="*/ 941 w 1386"/>
                    <a:gd name="T3" fmla="*/ 0 h 1241"/>
                    <a:gd name="T4" fmla="*/ 444 w 1386"/>
                    <a:gd name="T5" fmla="*/ 0 h 1241"/>
                    <a:gd name="T6" fmla="*/ 283 w 1386"/>
                    <a:gd name="T7" fmla="*/ 100 h 1241"/>
                    <a:gd name="T8" fmla="*/ 38 w 1386"/>
                    <a:gd name="T9" fmla="*/ 528 h 1241"/>
                    <a:gd name="T10" fmla="*/ 38 w 1386"/>
                    <a:gd name="T11" fmla="*/ 719 h 1241"/>
                    <a:gd name="T12" fmla="*/ 283 w 1386"/>
                    <a:gd name="T13" fmla="*/ 1140 h 1241"/>
                    <a:gd name="T14" fmla="*/ 444 w 1386"/>
                    <a:gd name="T15" fmla="*/ 1240 h 1241"/>
                    <a:gd name="T16" fmla="*/ 941 w 1386"/>
                    <a:gd name="T17" fmla="*/ 1240 h 1241"/>
                    <a:gd name="T18" fmla="*/ 1102 w 1386"/>
                    <a:gd name="T19" fmla="*/ 1140 h 1241"/>
                    <a:gd name="T20" fmla="*/ 1355 w 1386"/>
                    <a:gd name="T21" fmla="*/ 719 h 1241"/>
                    <a:gd name="T22" fmla="*/ 1355 w 1386"/>
                    <a:gd name="T23" fmla="*/ 528 h 1241"/>
                    <a:gd name="T24" fmla="*/ 1102 w 1386"/>
                    <a:gd name="T25" fmla="*/ 100 h 1241"/>
                    <a:gd name="T26" fmla="*/ 941 w 1386"/>
                    <a:gd name="T27" fmla="*/ 0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6" h="1241">
                      <a:moveTo>
                        <a:pt x="941" y="0"/>
                      </a:moveTo>
                      <a:lnTo>
                        <a:pt x="941" y="0"/>
                      </a:lnTo>
                      <a:cubicBezTo>
                        <a:pt x="444" y="0"/>
                        <a:pt x="444" y="0"/>
                        <a:pt x="444" y="0"/>
                      </a:cubicBezTo>
                      <a:cubicBezTo>
                        <a:pt x="375" y="0"/>
                        <a:pt x="314" y="39"/>
                        <a:pt x="283" y="100"/>
                      </a:cubicBezTo>
                      <a:cubicBezTo>
                        <a:pt x="38" y="528"/>
                        <a:pt x="38" y="528"/>
                        <a:pt x="38" y="528"/>
                      </a:cubicBezTo>
                      <a:cubicBezTo>
                        <a:pt x="0" y="582"/>
                        <a:pt x="0" y="658"/>
                        <a:pt x="38" y="719"/>
                      </a:cubicBezTo>
                      <a:cubicBezTo>
                        <a:pt x="283" y="1140"/>
                        <a:pt x="283" y="1140"/>
                        <a:pt x="283" y="1140"/>
                      </a:cubicBezTo>
                      <a:cubicBezTo>
                        <a:pt x="314" y="1202"/>
                        <a:pt x="375" y="1240"/>
                        <a:pt x="444" y="1240"/>
                      </a:cubicBezTo>
                      <a:cubicBezTo>
                        <a:pt x="941" y="1240"/>
                        <a:pt x="941" y="1240"/>
                        <a:pt x="941" y="1240"/>
                      </a:cubicBezTo>
                      <a:cubicBezTo>
                        <a:pt x="1010" y="1240"/>
                        <a:pt x="1072" y="1202"/>
                        <a:pt x="1102" y="1140"/>
                      </a:cubicBezTo>
                      <a:cubicBezTo>
                        <a:pt x="1355" y="719"/>
                        <a:pt x="1355" y="719"/>
                        <a:pt x="1355" y="719"/>
                      </a:cubicBezTo>
                      <a:cubicBezTo>
                        <a:pt x="1385" y="658"/>
                        <a:pt x="1385" y="582"/>
                        <a:pt x="1355" y="528"/>
                      </a:cubicBezTo>
                      <a:cubicBezTo>
                        <a:pt x="1102" y="100"/>
                        <a:pt x="1102" y="100"/>
                        <a:pt x="1102" y="100"/>
                      </a:cubicBezTo>
                      <a:cubicBezTo>
                        <a:pt x="1072" y="39"/>
                        <a:pt x="1010" y="0"/>
                        <a:pt x="941" y="0"/>
                      </a:cubicBezTo>
                    </a:path>
                  </a:pathLst>
                </a:custGeom>
                <a:solidFill>
                  <a:schemeClr val="accent1"/>
                </a:solidFill>
                <a:ln>
                  <a:noFill/>
                </a:ln>
                <a:effectLst/>
              </p:spPr>
              <p:txBody>
                <a:bodyPr wrap="none" anchor="ctr"/>
                <a:lstStyle/>
                <a:p>
                  <a:endParaRPr lang="es-MX" sz="1400"/>
                </a:p>
              </p:txBody>
            </p:sp>
            <p:sp>
              <p:nvSpPr>
                <p:cNvPr id="10" name="Freeform 102"/>
                <p:cNvSpPr>
                  <a:spLocks noChangeArrowheads="1"/>
                </p:cNvSpPr>
                <p:nvPr/>
              </p:nvSpPr>
              <p:spPr bwMode="auto">
                <a:xfrm>
                  <a:off x="8321" y="3414"/>
                  <a:ext cx="265" cy="249"/>
                </a:xfrm>
                <a:custGeom>
                  <a:avLst/>
                  <a:gdLst>
                    <a:gd name="T0" fmla="*/ 99 w 139"/>
                    <a:gd name="T1" fmla="*/ 130 h 131"/>
                    <a:gd name="T2" fmla="*/ 99 w 139"/>
                    <a:gd name="T3" fmla="*/ 130 h 131"/>
                    <a:gd name="T4" fmla="*/ 38 w 139"/>
                    <a:gd name="T5" fmla="*/ 130 h 131"/>
                    <a:gd name="T6" fmla="*/ 0 w 139"/>
                    <a:gd name="T7" fmla="*/ 91 h 131"/>
                    <a:gd name="T8" fmla="*/ 0 w 139"/>
                    <a:gd name="T9" fmla="*/ 30 h 131"/>
                    <a:gd name="T10" fmla="*/ 38 w 139"/>
                    <a:gd name="T11" fmla="*/ 0 h 131"/>
                    <a:gd name="T12" fmla="*/ 99 w 139"/>
                    <a:gd name="T13" fmla="*/ 0 h 131"/>
                    <a:gd name="T14" fmla="*/ 138 w 139"/>
                    <a:gd name="T15" fmla="*/ 30 h 131"/>
                    <a:gd name="T16" fmla="*/ 138 w 139"/>
                    <a:gd name="T17" fmla="*/ 91 h 131"/>
                    <a:gd name="T18" fmla="*/ 99 w 139"/>
                    <a:gd name="T19" fmla="*/ 130 h 131"/>
                    <a:gd name="T20" fmla="*/ 99 w 139"/>
                    <a:gd name="T21" fmla="*/ 30 h 131"/>
                    <a:gd name="T22" fmla="*/ 99 w 139"/>
                    <a:gd name="T23" fmla="*/ 30 h 131"/>
                    <a:gd name="T24" fmla="*/ 38 w 139"/>
                    <a:gd name="T25" fmla="*/ 30 h 131"/>
                    <a:gd name="T26" fmla="*/ 38 w 139"/>
                    <a:gd name="T27" fmla="*/ 91 h 131"/>
                    <a:gd name="T28" fmla="*/ 99 w 139"/>
                    <a:gd name="T29" fmla="*/ 91 h 131"/>
                    <a:gd name="T30" fmla="*/ 99 w 139"/>
                    <a:gd name="T31" fmla="*/ 1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9" h="131">
                      <a:moveTo>
                        <a:pt x="99" y="130"/>
                      </a:moveTo>
                      <a:lnTo>
                        <a:pt x="99" y="130"/>
                      </a:lnTo>
                      <a:cubicBezTo>
                        <a:pt x="38" y="130"/>
                        <a:pt x="38" y="130"/>
                        <a:pt x="38" y="130"/>
                      </a:cubicBezTo>
                      <a:cubicBezTo>
                        <a:pt x="15" y="130"/>
                        <a:pt x="0" y="107"/>
                        <a:pt x="0" y="91"/>
                      </a:cubicBezTo>
                      <a:cubicBezTo>
                        <a:pt x="0" y="30"/>
                        <a:pt x="0" y="30"/>
                        <a:pt x="0" y="30"/>
                      </a:cubicBezTo>
                      <a:cubicBezTo>
                        <a:pt x="0" y="15"/>
                        <a:pt x="15" y="0"/>
                        <a:pt x="38" y="0"/>
                      </a:cubicBezTo>
                      <a:cubicBezTo>
                        <a:pt x="99" y="0"/>
                        <a:pt x="99" y="0"/>
                        <a:pt x="99" y="0"/>
                      </a:cubicBezTo>
                      <a:cubicBezTo>
                        <a:pt x="122" y="0"/>
                        <a:pt x="138" y="15"/>
                        <a:pt x="138" y="30"/>
                      </a:cubicBezTo>
                      <a:cubicBezTo>
                        <a:pt x="138" y="91"/>
                        <a:pt x="138" y="91"/>
                        <a:pt x="138" y="91"/>
                      </a:cubicBezTo>
                      <a:cubicBezTo>
                        <a:pt x="138" y="107"/>
                        <a:pt x="122" y="130"/>
                        <a:pt x="99" y="130"/>
                      </a:cubicBezTo>
                      <a:lnTo>
                        <a:pt x="99" y="30"/>
                      </a:lnTo>
                      <a:lnTo>
                        <a:pt x="99" y="30"/>
                      </a:lnTo>
                      <a:cubicBezTo>
                        <a:pt x="38" y="30"/>
                        <a:pt x="38" y="30"/>
                        <a:pt x="38" y="30"/>
                      </a:cubicBezTo>
                      <a:cubicBezTo>
                        <a:pt x="38" y="91"/>
                        <a:pt x="38" y="91"/>
                        <a:pt x="38" y="91"/>
                      </a:cubicBezTo>
                      <a:cubicBezTo>
                        <a:pt x="99" y="91"/>
                        <a:pt x="99" y="91"/>
                        <a:pt x="99" y="91"/>
                      </a:cubicBezTo>
                      <a:lnTo>
                        <a:pt x="99" y="130"/>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11" name="Freeform 103"/>
                <p:cNvSpPr>
                  <a:spLocks noChangeArrowheads="1"/>
                </p:cNvSpPr>
                <p:nvPr/>
              </p:nvSpPr>
              <p:spPr bwMode="auto">
                <a:xfrm>
                  <a:off x="7575" y="3082"/>
                  <a:ext cx="1011" cy="804"/>
                </a:xfrm>
                <a:custGeom>
                  <a:avLst/>
                  <a:gdLst>
                    <a:gd name="T0" fmla="*/ 452 w 537"/>
                    <a:gd name="T1" fmla="*/ 428 h 429"/>
                    <a:gd name="T2" fmla="*/ 452 w 537"/>
                    <a:gd name="T3" fmla="*/ 428 h 429"/>
                    <a:gd name="T4" fmla="*/ 84 w 537"/>
                    <a:gd name="T5" fmla="*/ 428 h 429"/>
                    <a:gd name="T6" fmla="*/ 0 w 537"/>
                    <a:gd name="T7" fmla="*/ 344 h 429"/>
                    <a:gd name="T8" fmla="*/ 0 w 537"/>
                    <a:gd name="T9" fmla="*/ 0 h 429"/>
                    <a:gd name="T10" fmla="*/ 46 w 537"/>
                    <a:gd name="T11" fmla="*/ 0 h 429"/>
                    <a:gd name="T12" fmla="*/ 46 w 537"/>
                    <a:gd name="T13" fmla="*/ 344 h 429"/>
                    <a:gd name="T14" fmla="*/ 84 w 537"/>
                    <a:gd name="T15" fmla="*/ 382 h 429"/>
                    <a:gd name="T16" fmla="*/ 452 w 537"/>
                    <a:gd name="T17" fmla="*/ 382 h 429"/>
                    <a:gd name="T18" fmla="*/ 490 w 537"/>
                    <a:gd name="T19" fmla="*/ 344 h 429"/>
                    <a:gd name="T20" fmla="*/ 490 w 537"/>
                    <a:gd name="T21" fmla="*/ 122 h 429"/>
                    <a:gd name="T22" fmla="*/ 452 w 537"/>
                    <a:gd name="T23" fmla="*/ 84 h 429"/>
                    <a:gd name="T24" fmla="*/ 84 w 537"/>
                    <a:gd name="T25" fmla="*/ 84 h 429"/>
                    <a:gd name="T26" fmla="*/ 84 w 537"/>
                    <a:gd name="T27" fmla="*/ 38 h 429"/>
                    <a:gd name="T28" fmla="*/ 452 w 537"/>
                    <a:gd name="T29" fmla="*/ 38 h 429"/>
                    <a:gd name="T30" fmla="*/ 536 w 537"/>
                    <a:gd name="T31" fmla="*/ 122 h 429"/>
                    <a:gd name="T32" fmla="*/ 536 w 537"/>
                    <a:gd name="T33" fmla="*/ 344 h 429"/>
                    <a:gd name="T34" fmla="*/ 452 w 537"/>
                    <a:gd name="T35" fmla="*/ 428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 h="429">
                      <a:moveTo>
                        <a:pt x="452" y="428"/>
                      </a:moveTo>
                      <a:lnTo>
                        <a:pt x="452" y="428"/>
                      </a:lnTo>
                      <a:cubicBezTo>
                        <a:pt x="84" y="428"/>
                        <a:pt x="84" y="428"/>
                        <a:pt x="84" y="428"/>
                      </a:cubicBezTo>
                      <a:cubicBezTo>
                        <a:pt x="38" y="428"/>
                        <a:pt x="0" y="390"/>
                        <a:pt x="0" y="344"/>
                      </a:cubicBezTo>
                      <a:cubicBezTo>
                        <a:pt x="0" y="0"/>
                        <a:pt x="0" y="0"/>
                        <a:pt x="0" y="0"/>
                      </a:cubicBezTo>
                      <a:cubicBezTo>
                        <a:pt x="46" y="0"/>
                        <a:pt x="46" y="0"/>
                        <a:pt x="46" y="0"/>
                      </a:cubicBezTo>
                      <a:cubicBezTo>
                        <a:pt x="46" y="344"/>
                        <a:pt x="46" y="344"/>
                        <a:pt x="46" y="344"/>
                      </a:cubicBezTo>
                      <a:cubicBezTo>
                        <a:pt x="46" y="367"/>
                        <a:pt x="61" y="382"/>
                        <a:pt x="84" y="382"/>
                      </a:cubicBezTo>
                      <a:cubicBezTo>
                        <a:pt x="452" y="382"/>
                        <a:pt x="452" y="382"/>
                        <a:pt x="452" y="382"/>
                      </a:cubicBezTo>
                      <a:cubicBezTo>
                        <a:pt x="475" y="382"/>
                        <a:pt x="490" y="367"/>
                        <a:pt x="490" y="344"/>
                      </a:cubicBezTo>
                      <a:cubicBezTo>
                        <a:pt x="490" y="122"/>
                        <a:pt x="490" y="122"/>
                        <a:pt x="490" y="122"/>
                      </a:cubicBezTo>
                      <a:cubicBezTo>
                        <a:pt x="490" y="107"/>
                        <a:pt x="475" y="84"/>
                        <a:pt x="452" y="84"/>
                      </a:cubicBezTo>
                      <a:cubicBezTo>
                        <a:pt x="84" y="84"/>
                        <a:pt x="84" y="84"/>
                        <a:pt x="84" y="84"/>
                      </a:cubicBezTo>
                      <a:cubicBezTo>
                        <a:pt x="84" y="38"/>
                        <a:pt x="84" y="38"/>
                        <a:pt x="84" y="38"/>
                      </a:cubicBezTo>
                      <a:cubicBezTo>
                        <a:pt x="452" y="38"/>
                        <a:pt x="452" y="38"/>
                        <a:pt x="452" y="38"/>
                      </a:cubicBezTo>
                      <a:cubicBezTo>
                        <a:pt x="497" y="38"/>
                        <a:pt x="536" y="76"/>
                        <a:pt x="536" y="122"/>
                      </a:cubicBezTo>
                      <a:cubicBezTo>
                        <a:pt x="536" y="344"/>
                        <a:pt x="536" y="344"/>
                        <a:pt x="536" y="344"/>
                      </a:cubicBezTo>
                      <a:cubicBezTo>
                        <a:pt x="536" y="390"/>
                        <a:pt x="497" y="428"/>
                        <a:pt x="452" y="428"/>
                      </a:cubicBez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sp>
              <p:nvSpPr>
                <p:cNvPr id="12" name="Freeform 104"/>
                <p:cNvSpPr>
                  <a:spLocks noChangeArrowheads="1"/>
                </p:cNvSpPr>
                <p:nvPr/>
              </p:nvSpPr>
              <p:spPr bwMode="auto">
                <a:xfrm>
                  <a:off x="7559" y="2908"/>
                  <a:ext cx="937" cy="332"/>
                </a:xfrm>
                <a:custGeom>
                  <a:avLst/>
                  <a:gdLst>
                    <a:gd name="T0" fmla="*/ 99 w 498"/>
                    <a:gd name="T1" fmla="*/ 176 h 177"/>
                    <a:gd name="T2" fmla="*/ 99 w 498"/>
                    <a:gd name="T3" fmla="*/ 176 h 177"/>
                    <a:gd name="T4" fmla="*/ 7 w 498"/>
                    <a:gd name="T5" fmla="*/ 76 h 177"/>
                    <a:gd name="T6" fmla="*/ 99 w 498"/>
                    <a:gd name="T7" fmla="*/ 0 h 177"/>
                    <a:gd name="T8" fmla="*/ 420 w 498"/>
                    <a:gd name="T9" fmla="*/ 0 h 177"/>
                    <a:gd name="T10" fmla="*/ 497 w 498"/>
                    <a:gd name="T11" fmla="*/ 69 h 177"/>
                    <a:gd name="T12" fmla="*/ 497 w 498"/>
                    <a:gd name="T13" fmla="*/ 84 h 177"/>
                    <a:gd name="T14" fmla="*/ 474 w 498"/>
                    <a:gd name="T15" fmla="*/ 115 h 177"/>
                    <a:gd name="T16" fmla="*/ 451 w 498"/>
                    <a:gd name="T17" fmla="*/ 84 h 177"/>
                    <a:gd name="T18" fmla="*/ 451 w 498"/>
                    <a:gd name="T19" fmla="*/ 69 h 177"/>
                    <a:gd name="T20" fmla="*/ 420 w 498"/>
                    <a:gd name="T21" fmla="*/ 46 h 177"/>
                    <a:gd name="T22" fmla="*/ 99 w 498"/>
                    <a:gd name="T23" fmla="*/ 46 h 177"/>
                    <a:gd name="T24" fmla="*/ 53 w 498"/>
                    <a:gd name="T25" fmla="*/ 76 h 177"/>
                    <a:gd name="T26" fmla="*/ 99 w 498"/>
                    <a:gd name="T27" fmla="*/ 130 h 177"/>
                    <a:gd name="T28" fmla="*/ 99 w 498"/>
                    <a:gd name="T29" fmla="*/ 176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8" h="177">
                      <a:moveTo>
                        <a:pt x="99" y="176"/>
                      </a:moveTo>
                      <a:lnTo>
                        <a:pt x="99" y="176"/>
                      </a:lnTo>
                      <a:cubicBezTo>
                        <a:pt x="38" y="176"/>
                        <a:pt x="0" y="130"/>
                        <a:pt x="7" y="76"/>
                      </a:cubicBezTo>
                      <a:cubicBezTo>
                        <a:pt x="15" y="30"/>
                        <a:pt x="53" y="0"/>
                        <a:pt x="99" y="0"/>
                      </a:cubicBezTo>
                      <a:cubicBezTo>
                        <a:pt x="420" y="0"/>
                        <a:pt x="420" y="0"/>
                        <a:pt x="420" y="0"/>
                      </a:cubicBezTo>
                      <a:cubicBezTo>
                        <a:pt x="459" y="0"/>
                        <a:pt x="497" y="30"/>
                        <a:pt x="497" y="69"/>
                      </a:cubicBezTo>
                      <a:cubicBezTo>
                        <a:pt x="497" y="84"/>
                        <a:pt x="497" y="84"/>
                        <a:pt x="497" y="84"/>
                      </a:cubicBezTo>
                      <a:cubicBezTo>
                        <a:pt x="497" y="99"/>
                        <a:pt x="482" y="115"/>
                        <a:pt x="474" y="115"/>
                      </a:cubicBezTo>
                      <a:cubicBezTo>
                        <a:pt x="459" y="115"/>
                        <a:pt x="451" y="99"/>
                        <a:pt x="451" y="84"/>
                      </a:cubicBezTo>
                      <a:cubicBezTo>
                        <a:pt x="451" y="69"/>
                        <a:pt x="451" y="69"/>
                        <a:pt x="451" y="69"/>
                      </a:cubicBezTo>
                      <a:cubicBezTo>
                        <a:pt x="451" y="53"/>
                        <a:pt x="436" y="46"/>
                        <a:pt x="420" y="46"/>
                      </a:cubicBezTo>
                      <a:cubicBezTo>
                        <a:pt x="99" y="46"/>
                        <a:pt x="99" y="46"/>
                        <a:pt x="99" y="46"/>
                      </a:cubicBezTo>
                      <a:cubicBezTo>
                        <a:pt x="76" y="46"/>
                        <a:pt x="61" y="61"/>
                        <a:pt x="53" y="76"/>
                      </a:cubicBezTo>
                      <a:cubicBezTo>
                        <a:pt x="45" y="107"/>
                        <a:pt x="68" y="130"/>
                        <a:pt x="99" y="130"/>
                      </a:cubicBezTo>
                      <a:lnTo>
                        <a:pt x="99" y="176"/>
                      </a:lnTo>
                    </a:path>
                  </a:pathLst>
                </a:custGeom>
                <a:solidFill>
                  <a:srgbClr val="FFFFFF"/>
                </a:solidFill>
                <a:ln>
                  <a:noFill/>
                </a:ln>
                <a:effectLst/>
                <a:extLst>
                  <a:ext uri="{91240B29-F687-4F45-9708-019B960494DF}">
                    <a14:hiddenLine xmlns:a14="http://schemas.microsoft.com/office/drawing/2010/main" w="9525">
                      <a:solidFill>
                        <a:srgbClr val="D3D3D3"/>
                      </a:solidFill>
                      <a:bevel/>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MX" sz="1400"/>
                </a:p>
              </p:txBody>
            </p:sp>
          </p:grpSp>
        </p:grpSp>
        <p:sp>
          <p:nvSpPr>
            <p:cNvPr id="104" name="矩形 17"/>
            <p:cNvSpPr/>
            <p:nvPr/>
          </p:nvSpPr>
          <p:spPr>
            <a:xfrm>
              <a:off x="4972" y="740"/>
              <a:ext cx="865" cy="874"/>
            </a:xfrm>
            <a:prstGeom prst="rect">
              <a:avLst/>
            </a:prstGeom>
          </p:spPr>
          <p:txBody>
            <a:bodyPr wrap="none" lIns="91431" tIns="45716" rIns="91431" bIns="45716">
              <a:noAutofit/>
            </a:bodyPr>
            <a:lstStyle/>
            <a:p>
              <a:pPr>
                <a:lnSpc>
                  <a:spcPct val="100000"/>
                </a:lnSpc>
              </a:pPr>
              <a:r>
                <a:rPr lang="en-US" altLang="zh-CN" sz="24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(1)</a:t>
              </a:r>
            </a:p>
          </p:txBody>
        </p:sp>
        <p:sp>
          <p:nvSpPr>
            <p:cNvPr id="112" name="Text Box 111"/>
            <p:cNvSpPr txBox="1"/>
            <p:nvPr/>
          </p:nvSpPr>
          <p:spPr>
            <a:xfrm>
              <a:off x="6508" y="862"/>
              <a:ext cx="6400" cy="681"/>
            </a:xfrm>
            <a:prstGeom prst="rect">
              <a:avLst/>
            </a:prstGeom>
            <a:noFill/>
          </p:spPr>
          <p:txBody>
            <a:bodyPr wrap="square" rtlCol="0">
              <a:spAutoFit/>
            </a:bodyPr>
            <a:lstStyle/>
            <a:p>
              <a:endParaRPr lang="en-US" sz="1400"/>
            </a:p>
          </p:txBody>
        </p:sp>
      </p:grpSp>
      <p:sp>
        <p:nvSpPr>
          <p:cNvPr id="6" name="TextBox 5">
            <a:extLst>
              <a:ext uri="{FF2B5EF4-FFF2-40B4-BE49-F238E27FC236}">
                <a16:creationId xmlns:a16="http://schemas.microsoft.com/office/drawing/2014/main" id="{D98A7909-A307-5587-726C-9316D720970B}"/>
              </a:ext>
            </a:extLst>
          </p:cNvPr>
          <p:cNvSpPr txBox="1"/>
          <p:nvPr/>
        </p:nvSpPr>
        <p:spPr>
          <a:xfrm>
            <a:off x="3731836" y="1017977"/>
            <a:ext cx="8223885" cy="646331"/>
          </a:xfrm>
          <a:prstGeom prst="rect">
            <a:avLst/>
          </a:prstGeom>
          <a:noFill/>
        </p:spPr>
        <p:txBody>
          <a:bodyPr wrap="square">
            <a:spAutoFit/>
          </a:bodyPr>
          <a:lstStyle/>
          <a:p>
            <a:pPr marL="8890" indent="0" algn="just" fontAlgn="auto">
              <a:spcBef>
                <a:spcPts val="400"/>
              </a:spcBef>
              <a:spcAft>
                <a:spcPts val="400"/>
              </a:spcAft>
              <a:buNone/>
            </a:pPr>
            <a:r>
              <a:rPr lang="en-US" sz="1800" b="0" dirty="0">
                <a:solidFill>
                  <a:schemeClr val="tx1"/>
                </a:solidFill>
                <a:latin typeface="#9Slide03 Arima Madurai Bold" panose="00000800000000000000" charset="0"/>
                <a:cs typeface="#9Slide03 Arima Madurai Bold" panose="00000800000000000000" charset="0"/>
              </a:rPr>
              <a:t>a. </a:t>
            </a:r>
            <a:r>
              <a:rPr lang="en-US" sz="1800" b="0" dirty="0" err="1">
                <a:solidFill>
                  <a:schemeClr val="tx1"/>
                </a:solidFill>
                <a:latin typeface="#9Slide03 Arima Madurai Bold" panose="00000800000000000000" charset="0"/>
                <a:cs typeface="#9Slide03 Arima Madurai Bold" panose="00000800000000000000" charset="0"/>
              </a:rPr>
              <a:t>Tại</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nơi</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tản</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cư</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ông</a:t>
            </a:r>
            <a:r>
              <a:rPr lang="en-US" sz="1800" b="0" dirty="0">
                <a:solidFill>
                  <a:schemeClr val="tx1"/>
                </a:solidFill>
                <a:latin typeface="#9Slide03 Arima Madurai Bold" panose="00000800000000000000" charset="0"/>
                <a:cs typeface="#9Slide03 Arima Madurai Bold" panose="00000800000000000000" charset="0"/>
              </a:rPr>
              <a:t> Hai </a:t>
            </a:r>
            <a:r>
              <a:rPr lang="en-US" sz="1800" b="0" dirty="0" err="1">
                <a:solidFill>
                  <a:schemeClr val="tx1"/>
                </a:solidFill>
                <a:latin typeface="#9Slide03 Arima Madurai Bold" panose="00000800000000000000" charset="0"/>
                <a:cs typeface="#9Slide03 Arima Madurai Bold" panose="00000800000000000000" charset="0"/>
              </a:rPr>
              <a:t>nghe</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được</a:t>
            </a:r>
            <a:r>
              <a:rPr lang="en-US" sz="1800" b="0" dirty="0">
                <a:solidFill>
                  <a:schemeClr val="tx1"/>
                </a:solidFill>
                <a:latin typeface="#9Slide03 Arima Madurai Bold" panose="00000800000000000000" charset="0"/>
                <a:cs typeface="#9Slide03 Arima Madurai Bold" panose="00000800000000000000" charset="0"/>
              </a:rPr>
              <a:t> tin </a:t>
            </a:r>
            <a:r>
              <a:rPr lang="en-US" sz="1800" b="0" dirty="0" err="1">
                <a:solidFill>
                  <a:schemeClr val="tx1"/>
                </a:solidFill>
                <a:latin typeface="#9Slide03 Arima Madurai Bold" panose="00000800000000000000" charset="0"/>
                <a:cs typeface="#9Slide03 Arima Madurai Bold" panose="00000800000000000000" charset="0"/>
              </a:rPr>
              <a:t>cả</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làng</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Chợ</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Dầu</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quê</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ông</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đã</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Việt</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gian</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theo</a:t>
            </a:r>
            <a:r>
              <a:rPr lang="en-US" sz="1800" b="0" dirty="0">
                <a:solidFill>
                  <a:schemeClr val="tx1"/>
                </a:solidFill>
                <a:latin typeface="#9Slide03 Arima Madurai Bold" panose="00000800000000000000" charset="0"/>
                <a:cs typeface="#9Slide03 Arima Madurai Bold" panose="00000800000000000000" charset="0"/>
              </a:rPr>
              <a:t> </a:t>
            </a:r>
            <a:r>
              <a:rPr lang="en-US" sz="1800" b="0" dirty="0" err="1">
                <a:solidFill>
                  <a:schemeClr val="tx1"/>
                </a:solidFill>
                <a:latin typeface="#9Slide03 Arima Madurai Bold" panose="00000800000000000000" charset="0"/>
                <a:cs typeface="#9Slide03 Arima Madurai Bold" panose="00000800000000000000" charset="0"/>
              </a:rPr>
              <a:t>Tây</a:t>
            </a:r>
            <a:r>
              <a:rPr lang="en-US" sz="1800" b="0" dirty="0">
                <a:solidFill>
                  <a:schemeClr val="tx1"/>
                </a:solidFill>
                <a:latin typeface="#9Slide03 Arima Madurai Bold" panose="00000800000000000000" charset="0"/>
                <a:cs typeface="#9Slide03 Arima Madurai Bold" panose="00000800000000000000" charset="0"/>
              </a:rPr>
              <a:t>.</a:t>
            </a:r>
          </a:p>
        </p:txBody>
      </p:sp>
      <p:sp>
        <p:nvSpPr>
          <p:cNvPr id="13" name="TextBox 12">
            <a:extLst>
              <a:ext uri="{FF2B5EF4-FFF2-40B4-BE49-F238E27FC236}">
                <a16:creationId xmlns:a16="http://schemas.microsoft.com/office/drawing/2014/main" id="{63F3D924-BF7C-AE5B-BFB2-3D9D0A2E69A7}"/>
              </a:ext>
            </a:extLst>
          </p:cNvPr>
          <p:cNvSpPr txBox="1"/>
          <p:nvPr/>
        </p:nvSpPr>
        <p:spPr>
          <a:xfrm>
            <a:off x="3731833" y="1819255"/>
            <a:ext cx="7958591" cy="369332"/>
          </a:xfrm>
          <a:prstGeom prst="rect">
            <a:avLst/>
          </a:prstGeom>
          <a:noFill/>
        </p:spPr>
        <p:txBody>
          <a:bodyPr wrap="square">
            <a:spAutoFit/>
          </a:bodyPr>
          <a:lstStyle/>
          <a:p>
            <a:pPr marL="8890" indent="0" algn="just" fontAlgn="auto">
              <a:spcBef>
                <a:spcPts val="400"/>
              </a:spcBef>
              <a:spcAft>
                <a:spcPts val="400"/>
              </a:spcAft>
              <a:buNone/>
            </a:pPr>
            <a:r>
              <a:rPr lang="en-US" sz="1800" dirty="0">
                <a:solidFill>
                  <a:srgbClr val="C00000"/>
                </a:solidFill>
                <a:latin typeface="#9Slide03 Arima Madurai Bold" panose="00000800000000000000" charset="0"/>
                <a:cs typeface="#9Slide03 Arima Madurai Bold" panose="00000800000000000000" charset="0"/>
                <a:sym typeface="+mn-ea"/>
              </a:rPr>
              <a:t>c. </a:t>
            </a:r>
            <a:r>
              <a:rPr lang="en-US" sz="1800" dirty="0" err="1">
                <a:solidFill>
                  <a:srgbClr val="C00000"/>
                </a:solidFill>
                <a:latin typeface="#9Slide03 Arima Madurai Bold" panose="00000800000000000000" charset="0"/>
                <a:cs typeface="#9Slide03 Arima Madurai Bold" panose="00000800000000000000" charset="0"/>
                <a:sym typeface="+mn-ea"/>
              </a:rPr>
              <a:t>Ngay</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khi</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nghe</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được</a:t>
            </a:r>
            <a:r>
              <a:rPr lang="en-US" sz="1800" dirty="0">
                <a:solidFill>
                  <a:srgbClr val="C00000"/>
                </a:solidFill>
                <a:latin typeface="#9Slide03 Arima Madurai Bold" panose="00000800000000000000" charset="0"/>
                <a:cs typeface="#9Slide03 Arima Madurai Bold" panose="00000800000000000000" charset="0"/>
                <a:sym typeface="+mn-ea"/>
              </a:rPr>
              <a:t> tin </a:t>
            </a:r>
            <a:r>
              <a:rPr lang="en-US" sz="1800" dirty="0" err="1">
                <a:solidFill>
                  <a:srgbClr val="C00000"/>
                </a:solidFill>
                <a:latin typeface="#9Slide03 Arima Madurai Bold" panose="00000800000000000000" charset="0"/>
                <a:cs typeface="#9Slide03 Arima Madurai Bold" panose="00000800000000000000" charset="0"/>
                <a:sym typeface="+mn-ea"/>
              </a:rPr>
              <a:t>dữ</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ông</a:t>
            </a:r>
            <a:r>
              <a:rPr lang="en-US" sz="1800" dirty="0">
                <a:solidFill>
                  <a:srgbClr val="C00000"/>
                </a:solidFill>
                <a:latin typeface="#9Slide03 Arima Madurai Bold" panose="00000800000000000000" charset="0"/>
                <a:cs typeface="#9Slide03 Arima Madurai Bold" panose="00000800000000000000" charset="0"/>
                <a:sym typeface="+mn-ea"/>
              </a:rPr>
              <a:t> Hai </a:t>
            </a:r>
            <a:r>
              <a:rPr lang="en-US" sz="1800" dirty="0" err="1">
                <a:solidFill>
                  <a:srgbClr val="C00000"/>
                </a:solidFill>
                <a:latin typeface="#9Slide03 Arima Madurai Bold" panose="00000800000000000000" charset="0"/>
                <a:cs typeface="#9Slide03 Arima Madurai Bold" panose="00000800000000000000" charset="0"/>
                <a:sym typeface="+mn-ea"/>
              </a:rPr>
              <a:t>rấtbàng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hoàng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xấu</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hổ</a:t>
            </a:r>
            <a:r>
              <a:rPr lang="en-US" sz="1800" dirty="0">
                <a:solidFill>
                  <a:srgbClr val="C00000"/>
                </a:solidFill>
                <a:latin typeface="#9Slide03 Arima Madurai Bold" panose="00000800000000000000" charset="0"/>
                <a:cs typeface="#9Slide03 Arima Madurai Bold" panose="00000800000000000000" charset="0"/>
                <a:sym typeface="+mn-ea"/>
              </a:rPr>
              <a:t>.</a:t>
            </a:r>
            <a:endParaRPr lang="en-US" sz="1800" b="0" dirty="0">
              <a:solidFill>
                <a:srgbClr val="C00000"/>
              </a:solidFill>
              <a:latin typeface="#9Slide03 Arima Madurai Bold" panose="00000800000000000000" charset="0"/>
              <a:cs typeface="#9Slide03 Arima Madurai Bold" panose="00000800000000000000" charset="0"/>
            </a:endParaRPr>
          </a:p>
        </p:txBody>
      </p:sp>
      <p:sp>
        <p:nvSpPr>
          <p:cNvPr id="18" name="TextBox 17">
            <a:extLst>
              <a:ext uri="{FF2B5EF4-FFF2-40B4-BE49-F238E27FC236}">
                <a16:creationId xmlns:a16="http://schemas.microsoft.com/office/drawing/2014/main" id="{CC1813AA-24A8-EE9E-3DD3-1DA1F629E9BB}"/>
              </a:ext>
            </a:extLst>
          </p:cNvPr>
          <p:cNvSpPr txBox="1"/>
          <p:nvPr/>
        </p:nvSpPr>
        <p:spPr>
          <a:xfrm>
            <a:off x="3731835" y="2411641"/>
            <a:ext cx="8223885" cy="369332"/>
          </a:xfrm>
          <a:prstGeom prst="rect">
            <a:avLst/>
          </a:prstGeom>
          <a:noFill/>
        </p:spPr>
        <p:txBody>
          <a:bodyPr wrap="square">
            <a:spAutoFit/>
          </a:bodyPr>
          <a:lstStyle/>
          <a:p>
            <a:pPr marL="8890" indent="0" algn="just" fontAlgn="auto">
              <a:spcBef>
                <a:spcPts val="400"/>
              </a:spcBef>
              <a:spcAft>
                <a:spcPts val="400"/>
              </a:spcAft>
              <a:buNone/>
            </a:pPr>
            <a:r>
              <a:rPr lang="en-US" sz="1800" dirty="0">
                <a:latin typeface="#9Slide03 Arima Madurai Bold" panose="00000800000000000000" charset="0"/>
                <a:cs typeface="#9Slide03 Arima Madurai Bold" panose="00000800000000000000" charset="0"/>
                <a:sym typeface="+mn-ea"/>
              </a:rPr>
              <a:t>e. </a:t>
            </a:r>
            <a:r>
              <a:rPr lang="en-US" sz="1800" dirty="0" err="1">
                <a:latin typeface="#9Slide03 Arima Madurai Bold" panose="00000800000000000000" charset="0"/>
                <a:cs typeface="#9Slide03 Arima Madurai Bold" panose="00000800000000000000" charset="0"/>
                <a:sym typeface="+mn-ea"/>
              </a:rPr>
              <a:t>Về</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nhà</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ông</a:t>
            </a:r>
            <a:r>
              <a:rPr lang="en-US" sz="1800" dirty="0">
                <a:latin typeface="#9Slide03 Arima Madurai Bold" panose="00000800000000000000" charset="0"/>
                <a:cs typeface="#9Slide03 Arima Madurai Bold" panose="00000800000000000000" charset="0"/>
                <a:sym typeface="+mn-ea"/>
              </a:rPr>
              <a:t> Hai </a:t>
            </a:r>
            <a:r>
              <a:rPr lang="en-US" sz="1800" dirty="0" err="1">
                <a:latin typeface="#9Slide03 Arima Madurai Bold" panose="00000800000000000000" charset="0"/>
                <a:cs typeface="#9Slide03 Arima Madurai Bold" panose="00000800000000000000" charset="0"/>
                <a:sym typeface="+mn-ea"/>
              </a:rPr>
              <a:t>nằm</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vật</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ra</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giường</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tủi</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thân</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căm</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tức</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nửa</a:t>
            </a:r>
            <a:r>
              <a:rPr lang="en-US" sz="1800" dirty="0">
                <a:latin typeface="#9Slide03 Arima Madurai Bold" panose="00000800000000000000" charset="0"/>
                <a:cs typeface="#9Slide03 Arima Madurai Bold" panose="00000800000000000000" charset="0"/>
                <a:sym typeface="+mn-ea"/>
              </a:rPr>
              <a:t> tin </a:t>
            </a:r>
            <a:r>
              <a:rPr lang="en-US" sz="1800" dirty="0" err="1">
                <a:latin typeface="#9Slide03 Arima Madurai Bold" panose="00000800000000000000" charset="0"/>
                <a:cs typeface="#9Slide03 Arima Madurai Bold" panose="00000800000000000000" charset="0"/>
                <a:sym typeface="+mn-ea"/>
              </a:rPr>
              <a:t>nửa</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ngờ</a:t>
            </a:r>
            <a:r>
              <a:rPr lang="en-US" sz="1800" dirty="0">
                <a:latin typeface="#9Slide03 Arima Madurai Bold" panose="00000800000000000000" charset="0"/>
                <a:cs typeface="#9Slide03 Arima Madurai Bold" panose="00000800000000000000" charset="0"/>
                <a:sym typeface="+mn-ea"/>
              </a:rPr>
              <a:t>.</a:t>
            </a:r>
          </a:p>
        </p:txBody>
      </p:sp>
      <p:sp>
        <p:nvSpPr>
          <p:cNvPr id="77" name="TextBox 76">
            <a:extLst>
              <a:ext uri="{FF2B5EF4-FFF2-40B4-BE49-F238E27FC236}">
                <a16:creationId xmlns:a16="http://schemas.microsoft.com/office/drawing/2014/main" id="{CFCDB643-5C90-728C-70A7-613B0FE4BD10}"/>
              </a:ext>
            </a:extLst>
          </p:cNvPr>
          <p:cNvSpPr txBox="1"/>
          <p:nvPr/>
        </p:nvSpPr>
        <p:spPr>
          <a:xfrm>
            <a:off x="3731835" y="3050548"/>
            <a:ext cx="8223885" cy="646331"/>
          </a:xfrm>
          <a:prstGeom prst="rect">
            <a:avLst/>
          </a:prstGeom>
          <a:noFill/>
        </p:spPr>
        <p:txBody>
          <a:bodyPr wrap="square">
            <a:spAutoFit/>
          </a:bodyPr>
          <a:lstStyle/>
          <a:p>
            <a:pPr marL="8890" indent="0" algn="just" fontAlgn="auto">
              <a:spcBef>
                <a:spcPts val="400"/>
              </a:spcBef>
              <a:spcAft>
                <a:spcPts val="400"/>
              </a:spcAft>
              <a:buNone/>
            </a:pPr>
            <a:r>
              <a:rPr lang="en-US" sz="1800" dirty="0">
                <a:solidFill>
                  <a:srgbClr val="C00000"/>
                </a:solidFill>
                <a:latin typeface="#9Slide03 Arima Madurai Bold" panose="00000800000000000000" charset="0"/>
                <a:cs typeface="#9Slide03 Arima Madurai Bold" panose="00000800000000000000" charset="0"/>
                <a:sym typeface="+mn-ea"/>
              </a:rPr>
              <a:t>d. </a:t>
            </a:r>
            <a:r>
              <a:rPr lang="en-US" sz="1800" dirty="0" err="1">
                <a:solidFill>
                  <a:srgbClr val="C00000"/>
                </a:solidFill>
                <a:latin typeface="#9Slide03 Arima Madurai Bold" panose="00000800000000000000" charset="0"/>
                <a:cs typeface="#9Slide03 Arima Madurai Bold" panose="00000800000000000000" charset="0"/>
                <a:sym typeface="+mn-ea"/>
              </a:rPr>
              <a:t>Buổi</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chiều</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tối</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không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khí</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gia</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đình</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buồn</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bã</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nặng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nề</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ông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lão</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gắt</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lên</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với</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bà</a:t>
            </a:r>
            <a:r>
              <a:rPr lang="en-US" sz="1800" dirty="0">
                <a:solidFill>
                  <a:srgbClr val="C00000"/>
                </a:solidFill>
                <a:latin typeface="#9Slide03 Arima Madurai Bold" panose="00000800000000000000" charset="0"/>
                <a:cs typeface="#9Slide03 Arima Madurai Bold" panose="00000800000000000000" charset="0"/>
                <a:sym typeface="+mn-ea"/>
              </a:rPr>
              <a:t> Hai</a:t>
            </a:r>
            <a:endParaRPr lang="en-US" sz="1800" b="0" dirty="0">
              <a:solidFill>
                <a:srgbClr val="C00000"/>
              </a:solidFill>
              <a:latin typeface="#9Slide03 Arima Madurai Bold" panose="00000800000000000000" charset="0"/>
              <a:cs typeface="#9Slide03 Arima Madurai Bold" panose="00000800000000000000" charset="0"/>
            </a:endParaRPr>
          </a:p>
        </p:txBody>
      </p:sp>
      <p:sp>
        <p:nvSpPr>
          <p:cNvPr id="83" name="TextBox 82">
            <a:extLst>
              <a:ext uri="{FF2B5EF4-FFF2-40B4-BE49-F238E27FC236}">
                <a16:creationId xmlns:a16="http://schemas.microsoft.com/office/drawing/2014/main" id="{FBE96FE1-9436-3F8C-80E0-03AE7C4C21C6}"/>
              </a:ext>
            </a:extLst>
          </p:cNvPr>
          <p:cNvSpPr txBox="1"/>
          <p:nvPr/>
        </p:nvSpPr>
        <p:spPr>
          <a:xfrm>
            <a:off x="3731834" y="3759374"/>
            <a:ext cx="8223886" cy="646331"/>
          </a:xfrm>
          <a:prstGeom prst="rect">
            <a:avLst/>
          </a:prstGeom>
          <a:noFill/>
        </p:spPr>
        <p:txBody>
          <a:bodyPr wrap="square">
            <a:spAutoFit/>
          </a:bodyPr>
          <a:lstStyle/>
          <a:p>
            <a:pPr marL="8890" indent="0" algn="just" fontAlgn="auto">
              <a:spcBef>
                <a:spcPts val="400"/>
              </a:spcBef>
              <a:spcAft>
                <a:spcPts val="400"/>
              </a:spcAft>
              <a:buNone/>
            </a:pPr>
            <a:r>
              <a:rPr lang="en-US" sz="1800" dirty="0" err="1">
                <a:solidFill>
                  <a:schemeClr val="tx1"/>
                </a:solidFill>
                <a:latin typeface="#9Slide03 Arima Madurai Bold" panose="00000800000000000000" charset="0"/>
                <a:cs typeface="#9Slide03 Arima Madurai Bold" panose="00000800000000000000" charset="0"/>
                <a:sym typeface="+mn-ea"/>
              </a:rPr>
              <a:t>i</a:t>
            </a:r>
            <a:r>
              <a:rPr lang="en-US" sz="1800" dirty="0">
                <a:solidFill>
                  <a:schemeClr val="tx1"/>
                </a:solidFill>
                <a:latin typeface="#9Slide03 Arima Madurai Bold" panose="00000800000000000000" charset="0"/>
                <a:cs typeface="#9Slide03 Arima Madurai Bold" panose="00000800000000000000" charset="0"/>
                <a:sym typeface="+mn-ea"/>
              </a:rPr>
              <a:t>. Ba </a:t>
            </a:r>
            <a:r>
              <a:rPr lang="en-US" sz="1800" dirty="0" err="1">
                <a:solidFill>
                  <a:schemeClr val="tx1"/>
                </a:solidFill>
                <a:latin typeface="#9Slide03 Arima Madurai Bold" panose="00000800000000000000" charset="0"/>
                <a:cs typeface="#9Slide03 Arima Madurai Bold" panose="00000800000000000000" charset="0"/>
                <a:sym typeface="+mn-ea"/>
              </a:rPr>
              <a:t>bốn</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hôm</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sau</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đó</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ông</a:t>
            </a:r>
            <a:r>
              <a:rPr lang="en-US" sz="1800" dirty="0">
                <a:solidFill>
                  <a:schemeClr val="tx1"/>
                </a:solidFill>
                <a:latin typeface="#9Slide03 Arima Madurai Bold" panose="00000800000000000000" charset="0"/>
                <a:cs typeface="#9Slide03 Arima Madurai Bold" panose="00000800000000000000" charset="0"/>
                <a:sym typeface="+mn-ea"/>
              </a:rPr>
              <a:t> Hai </a:t>
            </a:r>
            <a:r>
              <a:rPr lang="en-US" sz="1800" dirty="0" err="1">
                <a:solidFill>
                  <a:schemeClr val="tx1"/>
                </a:solidFill>
                <a:latin typeface="#9Slide03 Arima Madurai Bold" panose="00000800000000000000" charset="0"/>
                <a:cs typeface="#9Slide03 Arima Madurai Bold" panose="00000800000000000000" charset="0"/>
                <a:sym typeface="+mn-ea"/>
              </a:rPr>
              <a:t>không</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dám</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ra</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ngoài</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chỉ</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quanh</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quẩn</a:t>
            </a:r>
            <a:r>
              <a:rPr lang="en-US" sz="1800" dirty="0">
                <a:solidFill>
                  <a:schemeClr val="tx1"/>
                </a:solidFill>
                <a:latin typeface="#9Slide03 Arima Madurai Bold" panose="00000800000000000000" charset="0"/>
                <a:cs typeface="#9Slide03 Arima Madurai Bold" panose="00000800000000000000" charset="0"/>
                <a:sym typeface="+mn-ea"/>
              </a:rPr>
              <a:t> ở </a:t>
            </a:r>
            <a:r>
              <a:rPr lang="en-US" sz="1800" dirty="0" err="1">
                <a:solidFill>
                  <a:schemeClr val="tx1"/>
                </a:solidFill>
                <a:latin typeface="#9Slide03 Arima Madurai Bold" panose="00000800000000000000" charset="0"/>
                <a:cs typeface="#9Slide03 Arima Madurai Bold" panose="00000800000000000000" charset="0"/>
                <a:sym typeface="+mn-ea"/>
              </a:rPr>
              <a:t>nhà</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nghe</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ngóng</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lúc</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nào</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cũng</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nơm</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nớp</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giật</a:t>
            </a:r>
            <a:r>
              <a:rPr lang="en-US" sz="1800" dirty="0">
                <a:solidFill>
                  <a:schemeClr val="tx1"/>
                </a:solidFill>
                <a:latin typeface="#9Slide03 Arima Madurai Bold" panose="00000800000000000000" charset="0"/>
                <a:cs typeface="#9Slide03 Arima Madurai Bold" panose="00000800000000000000" charset="0"/>
                <a:sym typeface="+mn-ea"/>
              </a:rPr>
              <a:t> </a:t>
            </a:r>
            <a:r>
              <a:rPr lang="en-US" sz="1800" dirty="0" err="1">
                <a:solidFill>
                  <a:schemeClr val="tx1"/>
                </a:solidFill>
                <a:latin typeface="#9Slide03 Arima Madurai Bold" panose="00000800000000000000" charset="0"/>
                <a:cs typeface="#9Slide03 Arima Madurai Bold" panose="00000800000000000000" charset="0"/>
                <a:sym typeface="+mn-ea"/>
              </a:rPr>
              <a:t>mình</a:t>
            </a:r>
            <a:r>
              <a:rPr lang="en-US" sz="1800" dirty="0">
                <a:solidFill>
                  <a:schemeClr val="tx1"/>
                </a:solidFill>
                <a:latin typeface="#9Slide03 Arima Madurai Bold" panose="00000800000000000000" charset="0"/>
                <a:cs typeface="#9Slide03 Arima Madurai Bold" panose="00000800000000000000" charset="0"/>
                <a:sym typeface="+mn-ea"/>
              </a:rPr>
              <a:t>.</a:t>
            </a:r>
            <a:endParaRPr lang="en-US" sz="1800" b="0"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p:txBody>
      </p:sp>
      <p:sp>
        <p:nvSpPr>
          <p:cNvPr id="94" name="TextBox 93">
            <a:extLst>
              <a:ext uri="{FF2B5EF4-FFF2-40B4-BE49-F238E27FC236}">
                <a16:creationId xmlns:a16="http://schemas.microsoft.com/office/drawing/2014/main" id="{28211FCC-73D7-35D1-9891-9A3A73C51FE0}"/>
              </a:ext>
            </a:extLst>
          </p:cNvPr>
          <p:cNvSpPr txBox="1"/>
          <p:nvPr/>
        </p:nvSpPr>
        <p:spPr>
          <a:xfrm>
            <a:off x="3731834" y="4520532"/>
            <a:ext cx="8223886" cy="646331"/>
          </a:xfrm>
          <a:prstGeom prst="rect">
            <a:avLst/>
          </a:prstGeom>
          <a:noFill/>
        </p:spPr>
        <p:txBody>
          <a:bodyPr wrap="square">
            <a:spAutoFit/>
          </a:bodyPr>
          <a:lstStyle/>
          <a:p>
            <a:pPr marL="8890" indent="0" algn="just" fontAlgn="auto">
              <a:spcBef>
                <a:spcPts val="400"/>
              </a:spcBef>
              <a:spcAft>
                <a:spcPts val="400"/>
              </a:spcAft>
              <a:buNone/>
            </a:pPr>
            <a:r>
              <a:rPr lang="en-US" sz="1800" dirty="0">
                <a:solidFill>
                  <a:srgbClr val="C00000"/>
                </a:solidFill>
                <a:latin typeface="#9Slide03 Arima Madurai Bold" panose="00000800000000000000" charset="0"/>
                <a:cs typeface="#9Slide03 Arima Madurai Bold" panose="00000800000000000000" charset="0"/>
                <a:sym typeface="+mn-ea"/>
              </a:rPr>
              <a:t>g. </a:t>
            </a:r>
            <a:r>
              <a:rPr lang="en-US" sz="1800" dirty="0" err="1">
                <a:solidFill>
                  <a:srgbClr val="C00000"/>
                </a:solidFill>
                <a:latin typeface="#9Slide03 Arima Madurai Bold" panose="00000800000000000000" charset="0"/>
                <a:cs typeface="#9Slide03 Arima Madurai Bold" panose="00000800000000000000" charset="0"/>
                <a:sym typeface="+mn-ea"/>
              </a:rPr>
              <a:t>Bà</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chủ</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nhà</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có</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đuổi</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hết</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những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người</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làng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Chợ</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Dầu</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Ông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lão</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thấy</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tuyệt</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đường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sinh</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sống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Ông</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đành</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trút</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tâm</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sự</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vào</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ôm</a:t>
            </a:r>
            <a:r>
              <a:rPr lang="en-US" sz="1800" dirty="0">
                <a:solidFill>
                  <a:srgbClr val="C00000"/>
                </a:solidFill>
                <a:latin typeface="#9Slide03 Arima Madurai Bold" panose="00000800000000000000" charset="0"/>
                <a:cs typeface="#9Slide03 Arima Madurai Bold" panose="00000800000000000000" charset="0"/>
                <a:sym typeface="+mn-ea"/>
              </a:rPr>
              <a:t> </a:t>
            </a:r>
            <a:r>
              <a:rPr lang="en-US" sz="1800" dirty="0" err="1">
                <a:solidFill>
                  <a:srgbClr val="C00000"/>
                </a:solidFill>
                <a:latin typeface="#9Slide03 Arima Madurai Bold" panose="00000800000000000000" charset="0"/>
                <a:cs typeface="#9Slide03 Arima Madurai Bold" panose="00000800000000000000" charset="0"/>
                <a:sym typeface="+mn-ea"/>
              </a:rPr>
              <a:t>đứa</a:t>
            </a:r>
            <a:r>
              <a:rPr lang="en-US" sz="1800" dirty="0">
                <a:solidFill>
                  <a:srgbClr val="C00000"/>
                </a:solidFill>
                <a:latin typeface="#9Slide03 Arima Madurai Bold" panose="00000800000000000000" charset="0"/>
                <a:cs typeface="#9Slide03 Arima Madurai Bold" panose="00000800000000000000" charset="0"/>
                <a:sym typeface="+mn-ea"/>
              </a:rPr>
              <a:t> con </a:t>
            </a:r>
            <a:r>
              <a:rPr lang="en-US" sz="1800" dirty="0" err="1">
                <a:solidFill>
                  <a:srgbClr val="C00000"/>
                </a:solidFill>
                <a:latin typeface="#9Slide03 Arima Madurai Bold" panose="00000800000000000000" charset="0"/>
                <a:cs typeface="#9Slide03 Arima Madurai Bold" panose="00000800000000000000" charset="0"/>
                <a:sym typeface="+mn-ea"/>
              </a:rPr>
              <a:t>út</a:t>
            </a:r>
            <a:r>
              <a:rPr lang="en-US" sz="1800" dirty="0">
                <a:solidFill>
                  <a:srgbClr val="C00000"/>
                </a:solidFill>
                <a:latin typeface="#9Slide03 Arima Madurai Bold" panose="00000800000000000000" charset="0"/>
                <a:cs typeface="#9Slide03 Arima Madurai Bold" panose="00000800000000000000" charset="0"/>
                <a:sym typeface="+mn-ea"/>
              </a:rPr>
              <a:t>.</a:t>
            </a:r>
            <a:endParaRPr lang="en-US" sz="1800" b="0" dirty="0">
              <a:solidFill>
                <a:srgbClr val="C00000"/>
              </a:solidFill>
              <a:latin typeface="#9Slide03 Arima Madurai Bold" panose="00000800000000000000" charset="0"/>
              <a:cs typeface="#9Slide03 Arima Madurai Bold" panose="00000800000000000000" charset="0"/>
            </a:endParaRPr>
          </a:p>
        </p:txBody>
      </p:sp>
      <p:sp>
        <p:nvSpPr>
          <p:cNvPr id="96" name="TextBox 95">
            <a:extLst>
              <a:ext uri="{FF2B5EF4-FFF2-40B4-BE49-F238E27FC236}">
                <a16:creationId xmlns:a16="http://schemas.microsoft.com/office/drawing/2014/main" id="{C65A82FD-3977-5FA6-8DA8-C3D352F0EC18}"/>
              </a:ext>
            </a:extLst>
          </p:cNvPr>
          <p:cNvSpPr txBox="1"/>
          <p:nvPr/>
        </p:nvSpPr>
        <p:spPr>
          <a:xfrm>
            <a:off x="3739551" y="5291852"/>
            <a:ext cx="8223885" cy="369332"/>
          </a:xfrm>
          <a:prstGeom prst="rect">
            <a:avLst/>
          </a:prstGeom>
          <a:noFill/>
        </p:spPr>
        <p:txBody>
          <a:bodyPr wrap="square">
            <a:spAutoFit/>
          </a:bodyPr>
          <a:lstStyle/>
          <a:p>
            <a:pPr marL="8890" indent="0" algn="just" fontAlgn="auto">
              <a:spcBef>
                <a:spcPts val="400"/>
              </a:spcBef>
              <a:spcAft>
                <a:spcPts val="400"/>
              </a:spcAft>
              <a:buNone/>
            </a:pPr>
            <a:r>
              <a:rPr lang="en-US" sz="1800" dirty="0">
                <a:latin typeface="#9Slide03 Arima Madurai Bold" panose="00000800000000000000" charset="0"/>
                <a:cs typeface="#9Slide03 Arima Madurai Bold" panose="00000800000000000000" charset="0"/>
                <a:sym typeface="+mn-ea"/>
              </a:rPr>
              <a:t>h. Tin </a:t>
            </a:r>
            <a:r>
              <a:rPr lang="en-US" sz="1800" dirty="0" err="1">
                <a:latin typeface="#9Slide03 Arima Madurai Bold" panose="00000800000000000000" charset="0"/>
                <a:cs typeface="#9Slide03 Arima Madurai Bold" panose="00000800000000000000" charset="0"/>
                <a:sym typeface="+mn-ea"/>
              </a:rPr>
              <a:t>về</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làng</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chợ</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Dầu</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được</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cải</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chính</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ông</a:t>
            </a:r>
            <a:r>
              <a:rPr lang="en-US" sz="1800" dirty="0">
                <a:latin typeface="#9Slide03 Arima Madurai Bold" panose="00000800000000000000" charset="0"/>
                <a:cs typeface="#9Slide03 Arima Madurai Bold" panose="00000800000000000000" charset="0"/>
                <a:sym typeface="+mn-ea"/>
              </a:rPr>
              <a:t> Hai </a:t>
            </a:r>
            <a:r>
              <a:rPr lang="en-US" sz="1800" dirty="0" err="1">
                <a:latin typeface="#9Slide03 Arima Madurai Bold" panose="00000800000000000000" charset="0"/>
                <a:cs typeface="#9Slide03 Arima Madurai Bold" panose="00000800000000000000" charset="0"/>
                <a:sym typeface="+mn-ea"/>
              </a:rPr>
              <a:t>vui</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vẻ</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hào</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hứng</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trở</a:t>
            </a:r>
            <a:r>
              <a:rPr lang="en-US" sz="1800" dirty="0">
                <a:latin typeface="#9Slide03 Arima Madurai Bold" panose="00000800000000000000" charset="0"/>
                <a:cs typeface="#9Slide03 Arima Madurai Bold" panose="00000800000000000000" charset="0"/>
                <a:sym typeface="+mn-ea"/>
              </a:rPr>
              <a:t> </a:t>
            </a:r>
            <a:r>
              <a:rPr lang="en-US" sz="1800" dirty="0" err="1">
                <a:latin typeface="#9Slide03 Arima Madurai Bold" panose="00000800000000000000" charset="0"/>
                <a:cs typeface="#9Slide03 Arima Madurai Bold" panose="00000800000000000000" charset="0"/>
                <a:sym typeface="+mn-ea"/>
              </a:rPr>
              <a:t>lại</a:t>
            </a:r>
            <a:r>
              <a:rPr lang="en-US" sz="1800" dirty="0">
                <a:latin typeface="#9Slide03 Arima Madurai Bold" panose="00000800000000000000" charset="0"/>
                <a:cs typeface="#9Slide03 Arima Madurai Bold" panose="00000800000000000000" charset="0"/>
                <a:sym typeface="+mn-ea"/>
              </a:rPr>
              <a:t>.</a:t>
            </a:r>
            <a:endParaRPr lang="en-US" sz="1800" b="0" dirty="0">
              <a:solidFill>
                <a:schemeClr val="tx1"/>
              </a:solidFill>
              <a:latin typeface="#9Slide03 Arima Madurai Bold" panose="00000800000000000000" charset="0"/>
              <a:cs typeface="#9Slide03 Arima Madurai Bold" panose="00000800000000000000" charset="0"/>
            </a:endParaRPr>
          </a:p>
        </p:txBody>
      </p:sp>
      <p:sp>
        <p:nvSpPr>
          <p:cNvPr id="98" name="TextBox 97">
            <a:extLst>
              <a:ext uri="{FF2B5EF4-FFF2-40B4-BE49-F238E27FC236}">
                <a16:creationId xmlns:a16="http://schemas.microsoft.com/office/drawing/2014/main" id="{EE833DA7-2E97-6A25-B58E-F1739281ED1F}"/>
              </a:ext>
            </a:extLst>
          </p:cNvPr>
          <p:cNvSpPr txBox="1"/>
          <p:nvPr/>
        </p:nvSpPr>
        <p:spPr>
          <a:xfrm>
            <a:off x="3731833" y="5891960"/>
            <a:ext cx="8223887" cy="646331"/>
          </a:xfrm>
          <a:prstGeom prst="rect">
            <a:avLst/>
          </a:prstGeom>
          <a:noFill/>
        </p:spPr>
        <p:txBody>
          <a:bodyPr wrap="square">
            <a:spAutoFit/>
          </a:bodyPr>
          <a:lstStyle/>
          <a:p>
            <a:pPr marL="8890" indent="0" algn="just" fontAlgn="auto">
              <a:spcBef>
                <a:spcPts val="400"/>
              </a:spcBef>
              <a:spcAft>
                <a:spcPts val="400"/>
              </a:spcAft>
              <a:buNone/>
            </a:pPr>
            <a:r>
              <a:rPr lang="en-US" sz="1800" b="0" dirty="0">
                <a:solidFill>
                  <a:srgbClr val="C00000"/>
                </a:solidFill>
                <a:latin typeface="#9Slide03 Arima Madurai Bold" panose="00000800000000000000" charset="0"/>
                <a:cs typeface="#9Slide03 Arima Madurai Bold" panose="00000800000000000000" charset="0"/>
              </a:rPr>
              <a:t>b. </a:t>
            </a:r>
            <a:r>
              <a:rPr lang="en-US" sz="1800" b="0" dirty="0" err="1">
                <a:solidFill>
                  <a:srgbClr val="C00000"/>
                </a:solidFill>
                <a:latin typeface="#9Slide03 Arima Madurai Bold" panose="00000800000000000000" charset="0"/>
                <a:cs typeface="#9Slide03 Arima Madurai Bold" panose="00000800000000000000" charset="0"/>
              </a:rPr>
              <a:t>Tối</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hôm</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ấy</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ông</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lão</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lại</a:t>
            </a:r>
            <a:r>
              <a:rPr lang="en-US" sz="1800" b="0" dirty="0">
                <a:solidFill>
                  <a:srgbClr val="C00000"/>
                </a:solidFill>
                <a:latin typeface="#9Slide03 Arima Madurai Bold" panose="00000800000000000000" charset="0"/>
                <a:cs typeface="#9Slide03 Arima Madurai Bold" panose="00000800000000000000" charset="0"/>
              </a:rPr>
              <a:t> sang </a:t>
            </a:r>
            <a:r>
              <a:rPr lang="en-US" sz="1800" b="0" dirty="0" err="1">
                <a:solidFill>
                  <a:srgbClr val="C00000"/>
                </a:solidFill>
                <a:latin typeface="#9Slide03 Arima Madurai Bold" panose="00000800000000000000" charset="0"/>
                <a:cs typeface="#9Slide03 Arima Madurai Bold" panose="00000800000000000000" charset="0"/>
              </a:rPr>
              <a:t>nhà</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bác</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Thứ</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để</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kể</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rành</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rọt</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tỉ</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mỉ</a:t>
            </a:r>
            <a:r>
              <a:rPr lang="en-US" sz="1800" b="0" dirty="0">
                <a:solidFill>
                  <a:srgbClr val="C00000"/>
                </a:solidFill>
                <a:latin typeface="#9Slide03 Arima Madurai Bold" panose="00000800000000000000" charset="0"/>
                <a:cs typeface="#9Slide03 Arima Madurai Bold" panose="00000800000000000000" charset="0"/>
              </a:rPr>
              <a:t>, say </a:t>
            </a:r>
            <a:r>
              <a:rPr lang="en-US" sz="1800" b="0" dirty="0" err="1">
                <a:solidFill>
                  <a:srgbClr val="C00000"/>
                </a:solidFill>
                <a:latin typeface="#9Slide03 Arima Madurai Bold" panose="00000800000000000000" charset="0"/>
                <a:cs typeface="#9Slide03 Arima Madurai Bold" panose="00000800000000000000" charset="0"/>
              </a:rPr>
              <a:t>sưa</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về</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làng</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chợ</a:t>
            </a:r>
            <a:r>
              <a:rPr lang="en-US" sz="1800" b="0" dirty="0">
                <a:solidFill>
                  <a:srgbClr val="C00000"/>
                </a:solidFill>
                <a:latin typeface="#9Slide03 Arima Madurai Bold" panose="00000800000000000000" charset="0"/>
                <a:cs typeface="#9Slide03 Arima Madurai Bold" panose="00000800000000000000" charset="0"/>
              </a:rPr>
              <a:t> </a:t>
            </a:r>
            <a:r>
              <a:rPr lang="en-US" sz="1800" b="0" dirty="0" err="1">
                <a:solidFill>
                  <a:srgbClr val="C00000"/>
                </a:solidFill>
                <a:latin typeface="#9Slide03 Arima Madurai Bold" panose="00000800000000000000" charset="0"/>
                <a:cs typeface="#9Slide03 Arima Madurai Bold" panose="00000800000000000000" charset="0"/>
              </a:rPr>
              <a:t>Dầu</a:t>
            </a:r>
            <a:r>
              <a:rPr lang="en-US" sz="1800" b="0" dirty="0">
                <a:solidFill>
                  <a:srgbClr val="C00000"/>
                </a:solidFill>
                <a:latin typeface="#9Slide03 Arima Madurai Bold" panose="00000800000000000000" charset="0"/>
                <a:cs typeface="#9Slide03 Arima Madurai Bold" panose="00000800000000000000" charset="0"/>
              </a:rPr>
              <a:t>.</a:t>
            </a:r>
            <a:endParaRPr lang="en-US" sz="1800" b="0" dirty="0">
              <a:solidFill>
                <a:srgbClr val="C00000"/>
              </a:solidFill>
              <a:latin typeface="#9Slide03 Arima Madurai Bold" panose="00000800000000000000" charset="0"/>
              <a:ea typeface="Times New Roman" panose="02020603050405020304" charset="0"/>
              <a:cs typeface="#9Slide03 Arima Madurai Bold" panose="00000800000000000000"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fade">
                                      <p:cBhvr>
                                        <p:cTn id="20" dur="500"/>
                                        <p:tgtEl>
                                          <p:spTgt spid="1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fade">
                                      <p:cBhvr>
                                        <p:cTn id="29" dur="5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7">
                                            <p:txEl>
                                              <p:pRg st="0" end="0"/>
                                            </p:txEl>
                                          </p:spTgt>
                                        </p:tgtEl>
                                        <p:attrNameLst>
                                          <p:attrName>style.visibility</p:attrName>
                                        </p:attrNameLst>
                                      </p:cBhvr>
                                      <p:to>
                                        <p:strVal val="visible"/>
                                      </p:to>
                                    </p:set>
                                    <p:animEffect transition="in" filter="fade">
                                      <p:cBhvr>
                                        <p:cTn id="38" dur="500"/>
                                        <p:tgtEl>
                                          <p:spTgt spid="77">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3">
                                            <p:txEl>
                                              <p:pRg st="0" end="0"/>
                                            </p:txEl>
                                          </p:spTgt>
                                        </p:tgtEl>
                                        <p:attrNameLst>
                                          <p:attrName>style.visibility</p:attrName>
                                        </p:attrNameLst>
                                      </p:cBhvr>
                                      <p:to>
                                        <p:strVal val="visible"/>
                                      </p:to>
                                    </p:set>
                                    <p:animEffect transition="in" filter="fade">
                                      <p:cBhvr>
                                        <p:cTn id="47" dur="500"/>
                                        <p:tgtEl>
                                          <p:spTgt spid="8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94">
                                            <p:txEl>
                                              <p:pRg st="0" end="0"/>
                                            </p:txEl>
                                          </p:spTgt>
                                        </p:tgtEl>
                                        <p:attrNameLst>
                                          <p:attrName>style.visibility</p:attrName>
                                        </p:attrNameLst>
                                      </p:cBhvr>
                                      <p:to>
                                        <p:strVal val="visible"/>
                                      </p:to>
                                    </p:set>
                                    <p:animEffect transition="in" filter="fade">
                                      <p:cBhvr>
                                        <p:cTn id="56" dur="500"/>
                                        <p:tgtEl>
                                          <p:spTgt spid="9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96">
                                            <p:txEl>
                                              <p:pRg st="0" end="0"/>
                                            </p:txEl>
                                          </p:spTgt>
                                        </p:tgtEl>
                                        <p:attrNameLst>
                                          <p:attrName>style.visibility</p:attrName>
                                        </p:attrNameLst>
                                      </p:cBhvr>
                                      <p:to>
                                        <p:strVal val="visible"/>
                                      </p:to>
                                    </p:set>
                                    <p:animEffect transition="in" filter="fade">
                                      <p:cBhvr>
                                        <p:cTn id="65" dur="500"/>
                                        <p:tgtEl>
                                          <p:spTgt spid="96">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3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98">
                                            <p:txEl>
                                              <p:pRg st="0" end="0"/>
                                            </p:txEl>
                                          </p:spTgt>
                                        </p:tgtEl>
                                        <p:attrNameLst>
                                          <p:attrName>style.visibility</p:attrName>
                                        </p:attrNameLst>
                                      </p:cBhvr>
                                      <p:to>
                                        <p:strVal val="visible"/>
                                      </p:to>
                                    </p:set>
                                    <p:animEffect transition="in" filter="fade">
                                      <p:cBhvr>
                                        <p:cTn id="74" dur="500"/>
                                        <p:tgtEl>
                                          <p:spTgt spid="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矩形 17"/>
          <p:cNvSpPr/>
          <p:nvPr/>
        </p:nvSpPr>
        <p:spPr>
          <a:xfrm>
            <a:off x="3718559" y="502624"/>
            <a:ext cx="4754880" cy="551815"/>
          </a:xfrm>
          <a:prstGeom prst="rect">
            <a:avLst/>
          </a:prstGeom>
        </p:spPr>
        <p:txBody>
          <a:bodyPr wrap="square" lIns="91431" tIns="45716" rIns="91431" bIns="45716">
            <a:spAutoFit/>
          </a:bodyPr>
          <a:lstStyle/>
          <a:p>
            <a:pPr algn="ctr">
              <a:lnSpc>
                <a:spcPct val="100000"/>
              </a:lnSpc>
            </a:pP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Tóm</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tắt</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đoạn</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trích</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6" name="矩形 17"/>
          <p:cNvSpPr/>
          <p:nvPr/>
        </p:nvSpPr>
        <p:spPr>
          <a:xfrm>
            <a:off x="761999" y="843914"/>
            <a:ext cx="10004323" cy="5809615"/>
          </a:xfrm>
          <a:prstGeom prst="rect">
            <a:avLst/>
          </a:prstGeom>
        </p:spPr>
        <p:txBody>
          <a:bodyPr wrap="none" lIns="91431" tIns="45716" rIns="91431" bIns="45716">
            <a:noAutofit/>
          </a:bodyPr>
          <a:lstStyle/>
          <a:p>
            <a:pPr algn="just">
              <a:lnSpc>
                <a:spcPct val="120000"/>
              </a:lnSpc>
              <a:spcBef>
                <a:spcPts val="0"/>
              </a:spcBef>
              <a:spcAft>
                <a:spcPts val="0"/>
              </a:spcAft>
            </a:pPr>
            <a:endParaRPr lang="en-US" altLang="zh-CN" sz="24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endParaRPr>
          </a:p>
        </p:txBody>
      </p:sp>
      <p:sp>
        <p:nvSpPr>
          <p:cNvPr id="3" name="TextBox 2"/>
          <p:cNvSpPr txBox="1"/>
          <p:nvPr/>
        </p:nvSpPr>
        <p:spPr>
          <a:xfrm>
            <a:off x="399415" y="1264920"/>
            <a:ext cx="11463020" cy="5262245"/>
          </a:xfrm>
          <a:prstGeom prst="rect">
            <a:avLst/>
          </a:prstGeom>
          <a:noFill/>
        </p:spPr>
        <p:txBody>
          <a:bodyPr wrap="square">
            <a:spAutoFit/>
          </a:bodyPr>
          <a:lstStyle/>
          <a:p>
            <a:pPr algn="just">
              <a:lnSpc>
                <a:spcPct val="100000"/>
              </a:lnSpc>
              <a:spcBef>
                <a:spcPts val="0"/>
              </a:spcBef>
              <a:spcAft>
                <a:spcPts val="0"/>
              </a:spcAft>
            </a:pP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Ở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nơi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tản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cư</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ngày</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nào</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Hai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cũng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ra</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phòng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thông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tin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để</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nghe</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tin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tức</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kháng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chiến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Nhưng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rồi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một</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hôm</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nghe</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được</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từ</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những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người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tản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cư</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nói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rằng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làng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Dầu</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của</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theo</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giặc</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choáng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váng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xấu</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hổ</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và</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thẳng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về</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nhà</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Sau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đó</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dằn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vặt</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suốt</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ngày</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chẳng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dám</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đâu</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chẳng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dám</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nói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chuyện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với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ai,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luôn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nơm</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nớp</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lo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sợ</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Khi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mụ</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chủ</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nhà</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đuổi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lâm</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vọng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cảnh</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tuyệt</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đường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sinh</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sống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chớm</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có</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ý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định</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về</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làng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nhưng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lại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tự</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mình</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phản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đối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vì</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nghĩ</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về</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làng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là</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bỏ</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kháng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chiến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bỏ</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cụ</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Hồ</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Buồn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khổ</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quá</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tâm</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sự</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với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đứa</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con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út</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cho</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khuây</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khoả</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Thế</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rồi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một</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hôm</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chủ</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tịch</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xã</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đã</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lên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tận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nơi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để</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cải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chính</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tin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làng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Dầu</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theo</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giặc</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lão</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sung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sướng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khoe</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khắp</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nơi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nhà</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đã</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bị</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đốt</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nhẵn</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Ngay</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tối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hôm</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ấy</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ông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lại</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sang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nhà</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bác</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Thứ</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để</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kể</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rành</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rọt</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tỉ</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mỉ</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say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sưa</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về</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làng</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Chợ</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Dầu</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của</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 </a:t>
            </a:r>
            <a:r>
              <a:rPr lang="en-US" altLang="zh-CN" sz="2800" b="1" dirty="0" err="1">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mình</a:t>
            </a:r>
            <a:r>
              <a:rPr lang="en-US" altLang="zh-CN" sz="2800" b="1" dirty="0">
                <a:solidFill>
                  <a:schemeClr val="tx1">
                    <a:lumMod val="65000"/>
                    <a:lumOff val="35000"/>
                  </a:schemeClr>
                </a:solidFill>
                <a:latin typeface="#9Slide03 Arima Madurai Bold" panose="00000800000000000000" charset="0"/>
                <a:ea typeface="Microsoft YaHei" panose="020B0503020204020204" charset="-122"/>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p:bldP spid="6" grpId="1"/>
      <p:bldP spid="3" grpId="0"/>
      <p:bldP spid="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54187" y="5133275"/>
            <a:ext cx="12446187" cy="2625014"/>
          </a:xfrm>
          <a:custGeom>
            <a:avLst/>
            <a:gdLst/>
            <a:ahLst/>
            <a:cxnLst/>
            <a:rect l="l" t="t" r="r" b="b"/>
            <a:pathLst>
              <a:path w="18669280" h="3937521">
                <a:moveTo>
                  <a:pt x="0" y="0"/>
                </a:moveTo>
                <a:lnTo>
                  <a:pt x="18669280" y="0"/>
                </a:lnTo>
                <a:lnTo>
                  <a:pt x="18669280" y="3937521"/>
                </a:lnTo>
                <a:lnTo>
                  <a:pt x="0" y="39375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75197" y="479712"/>
            <a:ext cx="2820024" cy="2738948"/>
          </a:xfrm>
          <a:custGeom>
            <a:avLst/>
            <a:gdLst/>
            <a:ahLst/>
            <a:cxnLst/>
            <a:rect l="l" t="t" r="r" b="b"/>
            <a:pathLst>
              <a:path w="4230036" h="4108422">
                <a:moveTo>
                  <a:pt x="0" y="0"/>
                </a:moveTo>
                <a:lnTo>
                  <a:pt x="4230036" y="0"/>
                </a:lnTo>
                <a:lnTo>
                  <a:pt x="4230036" y="4108422"/>
                </a:lnTo>
                <a:lnTo>
                  <a:pt x="0" y="4108422"/>
                </a:lnTo>
                <a:lnTo>
                  <a:pt x="0" y="0"/>
                </a:lnTo>
                <a:close/>
              </a:path>
            </a:pathLst>
          </a:custGeom>
          <a:blipFill>
            <a:blip r:embed="rId4"/>
            <a:stretch>
              <a:fillRect/>
            </a:stretch>
          </a:blipFill>
        </p:spPr>
        <p:txBody>
          <a:bodyPr/>
          <a:lstStyle/>
          <a:p>
            <a:endParaRPr lang="en-US"/>
          </a:p>
        </p:txBody>
      </p:sp>
      <p:sp>
        <p:nvSpPr>
          <p:cNvPr id="4" name="Freeform 4"/>
          <p:cNvSpPr/>
          <p:nvPr/>
        </p:nvSpPr>
        <p:spPr>
          <a:xfrm>
            <a:off x="-692562" y="964100"/>
            <a:ext cx="2877771" cy="4929799"/>
          </a:xfrm>
          <a:custGeom>
            <a:avLst/>
            <a:gdLst/>
            <a:ahLst/>
            <a:cxnLst/>
            <a:rect l="l" t="t" r="r" b="b"/>
            <a:pathLst>
              <a:path w="4316656" h="7394699">
                <a:moveTo>
                  <a:pt x="0" y="0"/>
                </a:moveTo>
                <a:lnTo>
                  <a:pt x="4316656" y="0"/>
                </a:lnTo>
                <a:lnTo>
                  <a:pt x="4316656" y="7394700"/>
                </a:lnTo>
                <a:lnTo>
                  <a:pt x="0" y="7394700"/>
                </a:lnTo>
                <a:lnTo>
                  <a:pt x="0" y="0"/>
                </a:lnTo>
                <a:close/>
              </a:path>
            </a:pathLst>
          </a:custGeom>
          <a:blipFill>
            <a:blip r:embed="rId5"/>
            <a:stretch>
              <a:fillRect/>
            </a:stretch>
          </a:blipFill>
        </p:spPr>
        <p:txBody>
          <a:bodyPr/>
          <a:lstStyle/>
          <a:p>
            <a:endParaRPr lang="en-US"/>
          </a:p>
        </p:txBody>
      </p:sp>
      <p:sp>
        <p:nvSpPr>
          <p:cNvPr id="5" name="Freeform 5"/>
          <p:cNvSpPr/>
          <p:nvPr/>
        </p:nvSpPr>
        <p:spPr>
          <a:xfrm>
            <a:off x="10006791" y="342900"/>
            <a:ext cx="3273838" cy="6172200"/>
          </a:xfrm>
          <a:custGeom>
            <a:avLst/>
            <a:gdLst/>
            <a:ahLst/>
            <a:cxnLst/>
            <a:rect l="l" t="t" r="r" b="b"/>
            <a:pathLst>
              <a:path w="4910757" h="9258300">
                <a:moveTo>
                  <a:pt x="0" y="0"/>
                </a:moveTo>
                <a:lnTo>
                  <a:pt x="4910757" y="0"/>
                </a:lnTo>
                <a:lnTo>
                  <a:pt x="4910757" y="9258300"/>
                </a:lnTo>
                <a:lnTo>
                  <a:pt x="0" y="9258300"/>
                </a:lnTo>
                <a:lnTo>
                  <a:pt x="0" y="0"/>
                </a:lnTo>
                <a:close/>
              </a:path>
            </a:pathLst>
          </a:custGeom>
          <a:blipFill>
            <a:blip r:embed="rId6"/>
            <a:stretch>
              <a:fillRect/>
            </a:stretch>
          </a:blipFill>
        </p:spPr>
        <p:txBody>
          <a:bodyPr/>
          <a:lstStyle/>
          <a:p>
            <a:endParaRPr lang="en-US"/>
          </a:p>
        </p:txBody>
      </p:sp>
      <p:sp>
        <p:nvSpPr>
          <p:cNvPr id="6" name="Freeform 6"/>
          <p:cNvSpPr/>
          <p:nvPr/>
        </p:nvSpPr>
        <p:spPr>
          <a:xfrm>
            <a:off x="8496537" y="964100"/>
            <a:ext cx="831533" cy="1025433"/>
          </a:xfrm>
          <a:custGeom>
            <a:avLst/>
            <a:gdLst/>
            <a:ahLst/>
            <a:cxnLst/>
            <a:rect l="l" t="t" r="r" b="b"/>
            <a:pathLst>
              <a:path w="1247299" h="1538149">
                <a:moveTo>
                  <a:pt x="0" y="0"/>
                </a:moveTo>
                <a:lnTo>
                  <a:pt x="1247299" y="0"/>
                </a:lnTo>
                <a:lnTo>
                  <a:pt x="1247299" y="1538150"/>
                </a:lnTo>
                <a:lnTo>
                  <a:pt x="0" y="15381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29274" y="4808223"/>
            <a:ext cx="755935" cy="650103"/>
          </a:xfrm>
          <a:custGeom>
            <a:avLst/>
            <a:gdLst/>
            <a:ahLst/>
            <a:cxnLst/>
            <a:rect l="l" t="t" r="r" b="b"/>
            <a:pathLst>
              <a:path w="1133902" h="975155">
                <a:moveTo>
                  <a:pt x="0" y="0"/>
                </a:moveTo>
                <a:lnTo>
                  <a:pt x="1133902" y="0"/>
                </a:lnTo>
                <a:lnTo>
                  <a:pt x="1133902" y="975156"/>
                </a:lnTo>
                <a:lnTo>
                  <a:pt x="0" y="9751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1807241" y="1413108"/>
            <a:ext cx="7776845" cy="2662267"/>
          </a:xfrm>
          <a:prstGeom prst="rect">
            <a:avLst/>
          </a:prstGeom>
        </p:spPr>
        <p:txBody>
          <a:bodyPr wrap="square" lIns="0" tIns="0" rIns="0" bIns="0" rtlCol="0" anchor="t">
            <a:spAutoFit/>
          </a:bodyPr>
          <a:lstStyle/>
          <a:p>
            <a:pPr algn="ctr"/>
            <a:r>
              <a:rPr lang="en-US" sz="17300" dirty="0" err="1">
                <a:solidFill>
                  <a:srgbClr val="4D250B"/>
                </a:solidFill>
                <a:latin typeface="#9Slide05 Fleur" panose="02040403050506020204" pitchFamily="18" charset="0"/>
                <a:ea typeface="Sanchez" panose="02000000000000000000"/>
                <a:cs typeface="Sanchez" panose="02000000000000000000"/>
                <a:sym typeface="Sanchez" panose="02000000000000000000"/>
              </a:rPr>
              <a:t>Làng</a:t>
            </a:r>
            <a:endParaRPr lang="en-US" sz="17300" dirty="0">
              <a:solidFill>
                <a:srgbClr val="4D250B"/>
              </a:solidFill>
              <a:latin typeface="#9Slide05 Fleur" panose="02040403050506020204" pitchFamily="18" charset="0"/>
              <a:ea typeface="Sanchez" panose="02000000000000000000"/>
              <a:cs typeface="Sanchez" panose="02000000000000000000"/>
              <a:sym typeface="Sanchez" panose="02000000000000000000"/>
            </a:endParaRPr>
          </a:p>
        </p:txBody>
      </p:sp>
      <p:sp>
        <p:nvSpPr>
          <p:cNvPr id="11" name="Text Box 10"/>
          <p:cNvSpPr txBox="1"/>
          <p:nvPr/>
        </p:nvSpPr>
        <p:spPr>
          <a:xfrm>
            <a:off x="7494190" y="3536143"/>
            <a:ext cx="3667760" cy="707886"/>
          </a:xfrm>
          <a:prstGeom prst="rect">
            <a:avLst/>
          </a:prstGeom>
          <a:noFill/>
        </p:spPr>
        <p:txBody>
          <a:bodyPr wrap="square" rtlCol="0">
            <a:spAutoFit/>
          </a:bodyPr>
          <a:lstStyle/>
          <a:p>
            <a:r>
              <a:rPr lang="en-US" sz="4000" b="1" dirty="0">
                <a:latin typeface="#9Slide05 Penna Regular" panose="02000505000000020002" pitchFamily="2" charset="0"/>
                <a:cs typeface="#9Slide05 IcielSmoothy Cursive" panose="00000500000000000000" charset="0"/>
              </a:rPr>
              <a:t>(Kim </a:t>
            </a:r>
            <a:r>
              <a:rPr lang="en-US" sz="4000" b="1" dirty="0" err="1">
                <a:latin typeface="#9Slide05 Penna Regular" panose="02000505000000020002" pitchFamily="2" charset="0"/>
                <a:cs typeface="#9Slide05 IcielSmoothy Cursive" panose="00000500000000000000" charset="0"/>
              </a:rPr>
              <a:t>Lân</a:t>
            </a:r>
            <a:r>
              <a:rPr lang="en-US" sz="4000" b="1" dirty="0">
                <a:latin typeface="#9Slide05 Penna Regular" panose="02000505000000020002" pitchFamily="2" charset="0"/>
                <a:cs typeface="#9Slide05 IcielSmoothy Cursive" panose="00000500000000000000" charset="0"/>
              </a:rPr>
              <a:t>)</a:t>
            </a:r>
          </a:p>
        </p:txBody>
      </p:sp>
      <p:sp>
        <p:nvSpPr>
          <p:cNvPr id="12" name="Text Box 11"/>
          <p:cNvSpPr txBox="1"/>
          <p:nvPr/>
        </p:nvSpPr>
        <p:spPr>
          <a:xfrm>
            <a:off x="4930140" y="7205345"/>
            <a:ext cx="3667760" cy="553085"/>
          </a:xfrm>
          <a:prstGeom prst="rect">
            <a:avLst/>
          </a:prstGeom>
          <a:noFill/>
        </p:spPr>
        <p:txBody>
          <a:bodyPr wrap="square" rtlCol="0">
            <a:spAutoFit/>
          </a:bodyPr>
          <a:lstStyle/>
          <a:p>
            <a:r>
              <a:rPr lang="en-US" sz="3000">
                <a:latin typeface="#9Slide05 Pattaya" panose="00000500000000000000" charset="0"/>
                <a:cs typeface="#9Slide05 Pattaya" panose="00000500000000000000" charset="0"/>
              </a:rPr>
              <a:t>Nhóm GV 3H1K</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7647199" y="3566606"/>
            <a:ext cx="2949771" cy="1956377"/>
          </a:xfrm>
          <a:custGeom>
            <a:avLst/>
            <a:gdLst/>
            <a:ahLst/>
            <a:cxnLst/>
            <a:rect l="l" t="t" r="r" b="b"/>
            <a:pathLst>
              <a:path w="4424657" h="2934566">
                <a:moveTo>
                  <a:pt x="0" y="0"/>
                </a:moveTo>
                <a:lnTo>
                  <a:pt x="4424657" y="0"/>
                </a:lnTo>
                <a:lnTo>
                  <a:pt x="4424657" y="2934566"/>
                </a:lnTo>
                <a:lnTo>
                  <a:pt x="0" y="2934566"/>
                </a:lnTo>
                <a:lnTo>
                  <a:pt x="0" y="0"/>
                </a:lnTo>
                <a:close/>
              </a:path>
            </a:pathLst>
          </a:custGeom>
          <a:blipFill>
            <a:blip r:embed="rId3"/>
            <a:stretch>
              <a:fillRect/>
            </a:stretch>
          </a:blipFill>
        </p:spPr>
        <p:txBody>
          <a:bodyPr/>
          <a:lstStyle/>
          <a:p>
            <a:endParaRPr lang="en-US"/>
          </a:p>
        </p:txBody>
      </p:sp>
      <p:sp>
        <p:nvSpPr>
          <p:cNvPr id="4" name="Freeform 13"/>
          <p:cNvSpPr/>
          <p:nvPr/>
        </p:nvSpPr>
        <p:spPr>
          <a:xfrm>
            <a:off x="6719169" y="4763627"/>
            <a:ext cx="1524452" cy="1065897"/>
          </a:xfrm>
          <a:custGeom>
            <a:avLst/>
            <a:gdLst/>
            <a:ahLst/>
            <a:cxnLst/>
            <a:rect l="l" t="t" r="r" b="b"/>
            <a:pathLst>
              <a:path w="2286678" h="1598845">
                <a:moveTo>
                  <a:pt x="0" y="0"/>
                </a:moveTo>
                <a:lnTo>
                  <a:pt x="2286678" y="0"/>
                </a:lnTo>
                <a:lnTo>
                  <a:pt x="2286678" y="1598845"/>
                </a:lnTo>
                <a:lnTo>
                  <a:pt x="0" y="1598845"/>
                </a:lnTo>
                <a:lnTo>
                  <a:pt x="0" y="0"/>
                </a:lnTo>
                <a:close/>
              </a:path>
            </a:pathLst>
          </a:custGeom>
          <a:blipFill>
            <a:blip r:embed="rId4"/>
            <a:stretch>
              <a:fillRect/>
            </a:stretch>
          </a:blipFill>
        </p:spPr>
        <p:txBody>
          <a:bodyPr/>
          <a:lstStyle/>
          <a:p>
            <a:endParaRPr lang="en-US"/>
          </a:p>
        </p:txBody>
      </p:sp>
      <p:sp>
        <p:nvSpPr>
          <p:cNvPr id="5" name="Freeform 14"/>
          <p:cNvSpPr/>
          <p:nvPr/>
        </p:nvSpPr>
        <p:spPr>
          <a:xfrm>
            <a:off x="9379266" y="4835667"/>
            <a:ext cx="1892068" cy="1374633"/>
          </a:xfrm>
          <a:custGeom>
            <a:avLst/>
            <a:gdLst/>
            <a:ahLst/>
            <a:cxnLst/>
            <a:rect l="l" t="t" r="r" b="b"/>
            <a:pathLst>
              <a:path w="2838102" h="2061949">
                <a:moveTo>
                  <a:pt x="0" y="0"/>
                </a:moveTo>
                <a:lnTo>
                  <a:pt x="2838103" y="0"/>
                </a:lnTo>
                <a:lnTo>
                  <a:pt x="2838103" y="2061949"/>
                </a:lnTo>
                <a:lnTo>
                  <a:pt x="0" y="2061949"/>
                </a:lnTo>
                <a:lnTo>
                  <a:pt x="0" y="0"/>
                </a:lnTo>
                <a:close/>
              </a:path>
            </a:pathLst>
          </a:custGeom>
          <a:blipFill>
            <a:blip r:embed="rId5"/>
            <a:stretch>
              <a:fillRect/>
            </a:stretch>
          </a:blipFill>
        </p:spPr>
        <p:txBody>
          <a:bodyPr/>
          <a:lstStyle/>
          <a:p>
            <a:endParaRPr lang="en-US"/>
          </a:p>
        </p:txBody>
      </p:sp>
      <p:sp>
        <p:nvSpPr>
          <p:cNvPr id="42" name="Freeform 18"/>
          <p:cNvSpPr/>
          <p:nvPr/>
        </p:nvSpPr>
        <p:spPr>
          <a:xfrm>
            <a:off x="1045810" y="2656685"/>
            <a:ext cx="2725066" cy="3315899"/>
          </a:xfrm>
          <a:custGeom>
            <a:avLst/>
            <a:gdLst/>
            <a:ahLst/>
            <a:cxnLst/>
            <a:rect l="l" t="t" r="r" b="b"/>
            <a:pathLst>
              <a:path w="4087599" h="4973849">
                <a:moveTo>
                  <a:pt x="0" y="0"/>
                </a:moveTo>
                <a:lnTo>
                  <a:pt x="4087599" y="0"/>
                </a:lnTo>
                <a:lnTo>
                  <a:pt x="4087599" y="4973849"/>
                </a:lnTo>
                <a:lnTo>
                  <a:pt x="0" y="4973849"/>
                </a:lnTo>
                <a:lnTo>
                  <a:pt x="0" y="0"/>
                </a:lnTo>
                <a:close/>
              </a:path>
            </a:pathLst>
          </a:custGeom>
          <a:blipFill>
            <a:blip r:embed="rId6"/>
            <a:stretch>
              <a:fillRect/>
            </a:stretch>
          </a:blipFill>
        </p:spPr>
        <p:txBody>
          <a:bodyPr/>
          <a:lstStyle/>
          <a:p>
            <a:endParaRPr lang="en-US"/>
          </a:p>
        </p:txBody>
      </p:sp>
      <p:sp>
        <p:nvSpPr>
          <p:cNvPr id="2" name="Text Box 1"/>
          <p:cNvSpPr txBox="1"/>
          <p:nvPr/>
        </p:nvSpPr>
        <p:spPr>
          <a:xfrm>
            <a:off x="3021330" y="2058670"/>
            <a:ext cx="5222240" cy="1630045"/>
          </a:xfrm>
          <a:prstGeom prst="rect">
            <a:avLst/>
          </a:prstGeom>
          <a:noFill/>
        </p:spPr>
        <p:txBody>
          <a:bodyPr wrap="square" rtlCol="0">
            <a:spAutoFit/>
          </a:bodyPr>
          <a:lstStyle/>
          <a:p>
            <a:pPr algn="ctr"/>
            <a:r>
              <a:rPr lang="en-US" sz="5000">
                <a:latin typeface="#9Slide07 Deepika" panose="02000507000000020004" charset="0"/>
                <a:cs typeface="#9Slide07 Deepika" panose="02000507000000020004" charset="0"/>
              </a:rPr>
              <a:t>II. Đọc và </a:t>
            </a:r>
          </a:p>
          <a:p>
            <a:pPr algn="ctr"/>
            <a:r>
              <a:rPr lang="en-US" sz="5000">
                <a:latin typeface="#9Slide07 Deepika" panose="02000507000000020004" charset="0"/>
                <a:cs typeface="#9Slide07 Deepika" panose="02000507000000020004" charset="0"/>
              </a:rPr>
              <a:t>tìm hiểu chi tiết</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矩形 17"/>
          <p:cNvSpPr/>
          <p:nvPr/>
        </p:nvSpPr>
        <p:spPr>
          <a:xfrm>
            <a:off x="979169" y="293982"/>
            <a:ext cx="10233660" cy="551815"/>
          </a:xfrm>
          <a:prstGeom prst="rect">
            <a:avLst/>
          </a:prstGeom>
        </p:spPr>
        <p:txBody>
          <a:bodyPr wrap="square" lIns="91431" tIns="45716" rIns="91431" bIns="45716">
            <a:spAutoFit/>
          </a:bodyPr>
          <a:lstStyle/>
          <a:p>
            <a:pPr algn="ctr">
              <a:lnSpc>
                <a:spcPct val="100000"/>
              </a:lnSpc>
            </a:pP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1.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Bối</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cảnh</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đề</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tài</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chủ</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đề</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ngôi</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kể</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trong</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văn</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bản</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Làng</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12" name="矩形 17">
            <a:hlinkClick r:id="rId3" action="ppaction://hlinkpres?slideindex=1&amp;slidetitle="/>
          </p:cNvPr>
          <p:cNvSpPr/>
          <p:nvPr/>
        </p:nvSpPr>
        <p:spPr>
          <a:xfrm>
            <a:off x="3902391" y="967711"/>
            <a:ext cx="4387215" cy="461657"/>
          </a:xfrm>
          <a:prstGeom prst="rect">
            <a:avLst/>
          </a:prstGeom>
        </p:spPr>
        <p:txBody>
          <a:bodyPr wrap="square" lIns="91431" tIns="45716" rIns="91431" bIns="45716">
            <a:spAutoFit/>
          </a:bodyPr>
          <a:lstStyle/>
          <a:p>
            <a:pPr algn="ctr">
              <a:lnSpc>
                <a:spcPct val="100000"/>
              </a:lnSpc>
            </a:pPr>
            <a:r>
              <a:rPr lang="en-US" altLang="zh-CN" sz="24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PHIẾU</a:t>
            </a:r>
            <a:r>
              <a:rPr lang="en-US" altLang="zh-CN" sz="24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a:t>
            </a:r>
            <a:r>
              <a:rPr lang="en-US" altLang="zh-CN" sz="24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HỌC</a:t>
            </a:r>
            <a:r>
              <a:rPr lang="en-US" altLang="zh-CN" sz="24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a:t>
            </a:r>
            <a:r>
              <a:rPr lang="en-US" altLang="zh-CN" sz="24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TẬP</a:t>
            </a:r>
            <a:r>
              <a:rPr lang="en-US" altLang="zh-CN" sz="24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a:t>
            </a:r>
            <a:r>
              <a:rPr lang="en-US" altLang="zh-CN" sz="24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SỐ</a:t>
            </a:r>
            <a:r>
              <a:rPr lang="en-US" altLang="zh-CN" sz="24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1</a:t>
            </a:r>
          </a:p>
        </p:txBody>
      </p:sp>
      <p:graphicFrame>
        <p:nvGraphicFramePr>
          <p:cNvPr id="13" name="Table 12"/>
          <p:cNvGraphicFramePr/>
          <p:nvPr>
            <p:extLst>
              <p:ext uri="{D42A27DB-BD31-4B8C-83A1-F6EECF244321}">
                <p14:modId xmlns:p14="http://schemas.microsoft.com/office/powerpoint/2010/main" val="375937636"/>
              </p:ext>
            </p:extLst>
          </p:nvPr>
        </p:nvGraphicFramePr>
        <p:xfrm>
          <a:off x="596899" y="1629305"/>
          <a:ext cx="11012170" cy="4664004"/>
        </p:xfrm>
        <a:graphic>
          <a:graphicData uri="http://schemas.openxmlformats.org/drawingml/2006/table">
            <a:tbl>
              <a:tblPr/>
              <a:tblGrid>
                <a:gridCol w="2525395">
                  <a:extLst>
                    <a:ext uri="{9D8B030D-6E8A-4147-A177-3AD203B41FA5}">
                      <a16:colId xmlns:a16="http://schemas.microsoft.com/office/drawing/2014/main" val="20000"/>
                    </a:ext>
                  </a:extLst>
                </a:gridCol>
                <a:gridCol w="8486775">
                  <a:extLst>
                    <a:ext uri="{9D8B030D-6E8A-4147-A177-3AD203B41FA5}">
                      <a16:colId xmlns:a16="http://schemas.microsoft.com/office/drawing/2014/main" val="20001"/>
                    </a:ext>
                  </a:extLst>
                </a:gridCol>
              </a:tblGrid>
              <a:tr h="833755">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Các</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yếu</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tố</a:t>
                      </a:r>
                      <a:endParaRPr lang="en-US" sz="2400" b="1" dirty="0">
                        <a:solidFill>
                          <a:schemeClr val="tx1"/>
                        </a:solidFill>
                        <a:latin typeface="#9Slide03 BoosterNextFYBlack" panose="02000A03000000020004" pitchFamily="2" charset="0"/>
                        <a:cs typeface="#9Slide03 Arima Madurai Bold" panose="00000800000000000000" charset="0"/>
                      </a:endParaRPr>
                    </a:p>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đặc</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trưng</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solidFill>
                      <a:schemeClr val="accent6">
                        <a:lumMod val="40000"/>
                        <a:lumOff val="60000"/>
                      </a:schemeClr>
                    </a:solidFill>
                  </a:tcPr>
                </a:tc>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Biểu</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hiện</a:t>
                      </a:r>
                      <a:endParaRPr lang="en-US" sz="2400" b="1" dirty="0" err="1">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1136650">
                <a:tc>
                  <a:txBody>
                    <a:bodyPr/>
                    <a:lstStyle/>
                    <a:p>
                      <a:pPr indent="0">
                        <a:buNone/>
                      </a:pPr>
                      <a:r>
                        <a:rPr lang="en-US" sz="2400" b="0" dirty="0">
                          <a:solidFill>
                            <a:schemeClr val="tx1"/>
                          </a:solidFill>
                          <a:latin typeface="#9Slide03 Arima Madurai Bold" panose="00000800000000000000" charset="0"/>
                          <a:cs typeface="#9Slide03 Arima Madurai Bold" panose="00000800000000000000" charset="0"/>
                        </a:rPr>
                        <a:t>1. </a:t>
                      </a:r>
                      <a:r>
                        <a:rPr lang="en-US" sz="2400" b="0" dirty="0" err="1">
                          <a:solidFill>
                            <a:schemeClr val="tx1"/>
                          </a:solidFill>
                          <a:latin typeface="#9Slide03 Arima Madurai Bold" panose="00000800000000000000" charset="0"/>
                          <a:cs typeface="#9Slide03 Arima Madurai Bold" panose="00000800000000000000" charset="0"/>
                        </a:rPr>
                        <a:t>Bối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cảnh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câu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chuyện</a:t>
                      </a:r>
                      <a:endParaRPr lang="en-US" sz="2400" b="0" dirty="0">
                        <a:solidFill>
                          <a:schemeClr val="tx1"/>
                        </a:solidFill>
                        <a:latin typeface="#9Slide03 Arima Madurai Bold" panose="00000800000000000000" charset="0"/>
                        <a:cs typeface="#9Slide03 Arima Madurai Bold" panose="00000800000000000000" charset="0"/>
                      </a:endParaRPr>
                    </a:p>
                    <a:p>
                      <a:pPr indent="0">
                        <a:buNone/>
                      </a:pP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cảnh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chung</a:t>
                      </a:r>
                      <a:endParaRPr lang="en-US" sz="2400" b="0" dirty="0">
                        <a:solidFill>
                          <a:schemeClr val="tx1"/>
                        </a:solidFill>
                        <a:latin typeface="#9Slide03 Arima Madurai Bold" panose="00000800000000000000" charset="0"/>
                        <a:cs typeface="#9Slide03 Arima Madurai Bold" panose="00000800000000000000" charset="0"/>
                      </a:endParaRPr>
                    </a:p>
                    <a:p>
                      <a:pPr indent="0">
                        <a:buNone/>
                      </a:pP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cảnh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riêng</a:t>
                      </a:r>
                      <a:endParaRPr lang="en-US" sz="2400" b="0"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solidFill>
                      <a:schemeClr val="accent6">
                        <a:lumMod val="40000"/>
                        <a:lumOff val="60000"/>
                      </a:schemeClr>
                    </a:solidFill>
                  </a:tcPr>
                </a:tc>
                <a:tc>
                  <a:txBody>
                    <a:bodyPr/>
                    <a:lstStyle/>
                    <a:p>
                      <a:pPr indent="0">
                        <a:buNone/>
                      </a:pPr>
                      <a:r>
                        <a:rPr lang="en-US" sz="2400" b="1" dirty="0">
                          <a:solidFill>
                            <a:srgbClr val="0070C0"/>
                          </a:solidFill>
                          <a:latin typeface="#9Slide03 Arima Madurai Bold" panose="00000800000000000000" charset="0"/>
                          <a:cs typeface="#9Slide03 Arima Madurai Bold" panose="00000800000000000000" charset="0"/>
                        </a:rPr>
                        <a:t> </a:t>
                      </a:r>
                    </a:p>
                    <a:p>
                      <a:pPr indent="0">
                        <a:buNone/>
                      </a:pPr>
                      <a:endParaRPr lang="en-US" sz="2400" b="1"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1"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1"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1"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1"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574763">
                <a:tc>
                  <a:txBody>
                    <a:bodyPr/>
                    <a:lstStyle/>
                    <a:p>
                      <a:pPr indent="0">
                        <a:buNone/>
                      </a:pPr>
                      <a:r>
                        <a:rPr lang="en-US" sz="2400" b="0">
                          <a:solidFill>
                            <a:schemeClr val="tx1"/>
                          </a:solidFill>
                          <a:latin typeface="#9Slide03 Arima Madurai Bold" panose="00000800000000000000" charset="0"/>
                          <a:cs typeface="#9Slide03 Arima Madurai Bold" panose="00000800000000000000" charset="0"/>
                        </a:rPr>
                        <a:t>2. Đề tài</a:t>
                      </a:r>
                      <a:endParaRPr lang="en-US" sz="24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solidFill>
                      <a:schemeClr val="accent6">
                        <a:lumMod val="40000"/>
                        <a:lumOff val="60000"/>
                      </a:schemeClr>
                    </a:solidFill>
                  </a:tcPr>
                </a:tc>
                <a:tc>
                  <a:txBody>
                    <a:bodyPr/>
                    <a:lstStyle/>
                    <a:p>
                      <a:pPr indent="0">
                        <a:buNone/>
                      </a:pPr>
                      <a:r>
                        <a:rPr lang="en-US" sz="2400" b="1">
                          <a:solidFill>
                            <a:srgbClr val="0070C0"/>
                          </a:solidFill>
                          <a:latin typeface="#9Slide03 Arima Madurai Bold" panose="00000800000000000000" charset="0"/>
                          <a:cs typeface="#9Slide03 Arima Madurai Bold" panose="00000800000000000000" charset="0"/>
                        </a:rPr>
                        <a:t> </a:t>
                      </a:r>
                    </a:p>
                    <a:p>
                      <a:pPr indent="0">
                        <a:buNone/>
                      </a:pPr>
                      <a:endParaRPr lang="en-US" sz="2400" b="1">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904169">
                <a:tc>
                  <a:txBody>
                    <a:bodyPr/>
                    <a:lstStyle/>
                    <a:p>
                      <a:pPr indent="0">
                        <a:buNone/>
                      </a:pPr>
                      <a:r>
                        <a:rPr lang="en-US" sz="2400" b="0">
                          <a:solidFill>
                            <a:schemeClr val="tx1"/>
                          </a:solidFill>
                          <a:latin typeface="#9Slide03 Arima Madurai Bold" panose="00000800000000000000" charset="0"/>
                          <a:cs typeface="#9Slide03 Arima Madurai Bold" panose="00000800000000000000" charset="0"/>
                        </a:rPr>
                        <a:t>3. Chủ đề</a:t>
                      </a:r>
                      <a:endParaRPr lang="en-US" sz="2400" b="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solidFill>
                      <a:schemeClr val="accent6">
                        <a:lumMod val="40000"/>
                        <a:lumOff val="60000"/>
                      </a:schemeClr>
                    </a:solidFill>
                  </a:tcPr>
                </a:tc>
                <a:tc>
                  <a:txBody>
                    <a:bodyPr/>
                    <a:lstStyle/>
                    <a:p>
                      <a:pPr indent="0">
                        <a:buNone/>
                      </a:pPr>
                      <a:endParaRPr lang="en-US" sz="2400" b="1"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1"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a:solidFill>
                        <a:schemeClr val="tx1"/>
                      </a:solidFill>
                      <a:prstDash val="solid"/>
                    </a:lnL>
                    <a:lnR w="19050">
                      <a:solidFill>
                        <a:schemeClr val="tx1"/>
                      </a:solidFill>
                      <a:prstDash val="solid"/>
                    </a:lnR>
                    <a:lnT w="19050">
                      <a:solidFill>
                        <a:schemeClr val="tx1"/>
                      </a:solidFill>
                      <a:prstDash val="solid"/>
                    </a:lnT>
                    <a:lnB w="19050">
                      <a:solidFill>
                        <a:schemeClr val="tx1"/>
                      </a:solidFill>
                      <a:prstDash val="soli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3"/>
                  </a:ext>
                </a:extLst>
              </a:tr>
            </a:tbl>
          </a:graphicData>
        </a:graphic>
      </p:graphicFrame>
      <p:sp>
        <p:nvSpPr>
          <p:cNvPr id="14" name="Text Box 13"/>
          <p:cNvSpPr txBox="1"/>
          <p:nvPr/>
        </p:nvSpPr>
        <p:spPr>
          <a:xfrm>
            <a:off x="3134996" y="2702505"/>
            <a:ext cx="8150860" cy="1833194"/>
          </a:xfrm>
          <a:prstGeom prst="rect">
            <a:avLst/>
          </a:prstGeom>
          <a:noFill/>
          <a:ln w="9525">
            <a:noFill/>
          </a:ln>
        </p:spPr>
        <p:txBody>
          <a:bodyPr wrap="square">
            <a:spAutoFit/>
          </a:bodyPr>
          <a:lstStyle/>
          <a:p>
            <a:pPr indent="0" algn="just">
              <a:lnSpc>
                <a:spcPct val="90000"/>
              </a:lnSpc>
              <a:spcBef>
                <a:spcPts val="0"/>
              </a:spcBef>
              <a:spcAft>
                <a:spcPts val="0"/>
              </a:spcAft>
            </a:pP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Bối</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cảnh</a:t>
            </a:r>
            <a:r>
              <a:rPr lang="en-US" sz="2500" b="0" dirty="0">
                <a:latin typeface="#9Slide03 Arima Madurai Bold" panose="00000800000000000000" charset="0"/>
                <a:cs typeface="#9Slide03 Arima Madurai Bold" panose="00000800000000000000" charset="0"/>
              </a:rPr>
              <a:t> </a:t>
            </a:r>
          </a:p>
          <a:p>
            <a:pPr indent="0" algn="just">
              <a:lnSpc>
                <a:spcPct val="90000"/>
              </a:lnSpc>
              <a:spcBef>
                <a:spcPts val="0"/>
              </a:spcBef>
              <a:spcAft>
                <a:spcPts val="0"/>
              </a:spcAft>
            </a:pP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Bối</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cảnh</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chung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thời</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kì</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đầu</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của</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cuộc</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kháng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chiến</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chống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thực</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dân</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Pháp</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sau</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cách</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mạng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tháng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Tám</a:t>
            </a:r>
            <a:r>
              <a:rPr lang="en-US" sz="2500" b="0" dirty="0">
                <a:latin typeface="#9Slide03 Arima Madurai Bold" panose="00000800000000000000" charset="0"/>
                <a:cs typeface="#9Slide03 Arima Madurai Bold" panose="00000800000000000000" charset="0"/>
              </a:rPr>
              <a:t> 1945)</a:t>
            </a:r>
          </a:p>
          <a:p>
            <a:pPr indent="0" algn="just">
              <a:lnSpc>
                <a:spcPct val="90000"/>
              </a:lnSpc>
              <a:spcBef>
                <a:spcPts val="0"/>
              </a:spcBef>
              <a:spcAft>
                <a:spcPts val="0"/>
              </a:spcAft>
            </a:pP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Bối</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cảnh</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riêng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cuộc</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sống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nơi</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tản</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cư</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của</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người</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nông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dân</a:t>
            </a:r>
            <a:r>
              <a:rPr lang="en-US" sz="2500" b="0" dirty="0">
                <a:latin typeface="#9Slide03 Arima Madurai Bold" panose="00000800000000000000" charset="0"/>
                <a:cs typeface="#9Slide03 Arima Madurai Bold" panose="00000800000000000000" charset="0"/>
              </a:rPr>
              <a:t> ở </a:t>
            </a:r>
            <a:r>
              <a:rPr lang="en-US" sz="2500" b="0" dirty="0" err="1">
                <a:latin typeface="#9Slide03 Arima Madurai Bold" panose="00000800000000000000" charset="0"/>
                <a:cs typeface="#9Slide03 Arima Madurai Bold" panose="00000800000000000000" charset="0"/>
              </a:rPr>
              <a:t>làng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quê</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vùng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đồng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bằng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Bắc</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Bộ</a:t>
            </a:r>
            <a:r>
              <a:rPr lang="en-US" sz="2500" b="0" dirty="0">
                <a:latin typeface="#9Slide03 Arima Madurai Bold" panose="00000800000000000000" charset="0"/>
                <a:cs typeface="#9Slide03 Arima Madurai Bold" panose="00000800000000000000" charset="0"/>
              </a:rPr>
              <a:t>.</a:t>
            </a:r>
          </a:p>
        </p:txBody>
      </p:sp>
      <p:sp>
        <p:nvSpPr>
          <p:cNvPr id="15" name="Text Box 14"/>
          <p:cNvSpPr txBox="1"/>
          <p:nvPr/>
        </p:nvSpPr>
        <p:spPr>
          <a:xfrm>
            <a:off x="3210561" y="4823084"/>
            <a:ext cx="7532370" cy="491490"/>
          </a:xfrm>
          <a:prstGeom prst="rect">
            <a:avLst/>
          </a:prstGeom>
          <a:noFill/>
          <a:ln w="9525">
            <a:noFill/>
          </a:ln>
        </p:spPr>
        <p:txBody>
          <a:bodyPr wrap="square">
            <a:spAutoFit/>
          </a:bodyPr>
          <a:lstStyle/>
          <a:p>
            <a:pPr indent="0"/>
            <a:r>
              <a:rPr lang="en-US" sz="2500" dirty="0" err="1">
                <a:latin typeface="#9Slide03 Arima Madurai Bold" panose="00000800000000000000" charset="0"/>
                <a:cs typeface="#9Slide03 Arima Madurai Bold" panose="00000800000000000000" charset="0"/>
                <a:sym typeface="+mn-ea"/>
              </a:rPr>
              <a:t>Đề</a:t>
            </a:r>
            <a:r>
              <a:rPr lang="en-US" sz="2500" dirty="0">
                <a:latin typeface="#9Slide03 Arima Madurai Bold" panose="00000800000000000000" charset="0"/>
                <a:cs typeface="#9Slide03 Arima Madurai Bold" panose="00000800000000000000" charset="0"/>
                <a:sym typeface="+mn-ea"/>
              </a:rPr>
              <a:t> </a:t>
            </a:r>
            <a:r>
              <a:rPr lang="en-US" sz="2500" dirty="0" err="1">
                <a:latin typeface="#9Slide03 Arima Madurai Bold" panose="00000800000000000000" charset="0"/>
                <a:cs typeface="#9Slide03 Arima Madurai Bold" panose="00000800000000000000" charset="0"/>
                <a:sym typeface="+mn-ea"/>
              </a:rPr>
              <a:t>tài</a:t>
            </a:r>
            <a:r>
              <a:rPr lang="en-US" sz="2500" dirty="0">
                <a:latin typeface="#9Slide03 Arima Madurai Bold" panose="00000800000000000000" charset="0"/>
                <a:cs typeface="#9Slide03 Arima Madurai Bold" panose="00000800000000000000" charset="0"/>
                <a:sym typeface="+mn-ea"/>
              </a:rPr>
              <a:t>: </a:t>
            </a:r>
            <a:r>
              <a:rPr lang="en-US" sz="2500" dirty="0" err="1">
                <a:latin typeface="#9Slide03 Arima Madurai Bold" panose="00000800000000000000" charset="0"/>
                <a:cs typeface="#9Slide03 Arima Madurai Bold" panose="00000800000000000000" charset="0"/>
                <a:sym typeface="+mn-ea"/>
              </a:rPr>
              <a:t>người</a:t>
            </a:r>
            <a:r>
              <a:rPr lang="en-US" sz="2500" dirty="0">
                <a:latin typeface="#9Slide03 Arima Madurai Bold" panose="00000800000000000000" charset="0"/>
                <a:cs typeface="#9Slide03 Arima Madurai Bold" panose="00000800000000000000" charset="0"/>
                <a:sym typeface="+mn-ea"/>
              </a:rPr>
              <a:t> </a:t>
            </a:r>
            <a:r>
              <a:rPr lang="en-US" sz="2500" dirty="0" err="1">
                <a:latin typeface="#9Slide03 Arima Madurai Bold" panose="00000800000000000000" charset="0"/>
                <a:cs typeface="#9Slide03 Arima Madurai Bold" panose="00000800000000000000" charset="0"/>
                <a:sym typeface="+mn-ea"/>
              </a:rPr>
              <a:t>nông</a:t>
            </a:r>
            <a:r>
              <a:rPr lang="en-US" sz="2500" dirty="0">
                <a:latin typeface="#9Slide03 Arima Madurai Bold" panose="00000800000000000000" charset="0"/>
                <a:cs typeface="#9Slide03 Arima Madurai Bold" panose="00000800000000000000" charset="0"/>
                <a:sym typeface="+mn-ea"/>
              </a:rPr>
              <a:t> </a:t>
            </a:r>
            <a:r>
              <a:rPr lang="en-US" sz="2500" dirty="0" err="1">
                <a:latin typeface="#9Slide03 Arima Madurai Bold" panose="00000800000000000000" charset="0"/>
                <a:cs typeface="#9Slide03 Arima Madurai Bold" panose="00000800000000000000" charset="0"/>
                <a:sym typeface="+mn-ea"/>
              </a:rPr>
              <a:t>dân</a:t>
            </a:r>
            <a:r>
              <a:rPr lang="en-US" sz="2500" dirty="0">
                <a:latin typeface="#9Slide03 Arima Madurai Bold" panose="00000800000000000000" charset="0"/>
                <a:cs typeface="#9Slide03 Arima Madurai Bold" panose="00000800000000000000" charset="0"/>
                <a:sym typeface="+mn-ea"/>
              </a:rPr>
              <a:t> </a:t>
            </a:r>
            <a:r>
              <a:rPr lang="en-US" sz="2500" dirty="0" err="1">
                <a:latin typeface="#9Slide03 Arima Madurai Bold" panose="00000800000000000000" charset="0"/>
                <a:cs typeface="#9Slide03 Arima Madurai Bold" panose="00000800000000000000" charset="0"/>
                <a:sym typeface="+mn-ea"/>
              </a:rPr>
              <a:t>sau</a:t>
            </a:r>
            <a:r>
              <a:rPr lang="en-US" sz="2500" dirty="0">
                <a:latin typeface="#9Slide03 Arima Madurai Bold" panose="00000800000000000000" charset="0"/>
                <a:cs typeface="#9Slide03 Arima Madurai Bold" panose="00000800000000000000" charset="0"/>
                <a:sym typeface="+mn-ea"/>
              </a:rPr>
              <a:t> </a:t>
            </a:r>
            <a:r>
              <a:rPr lang="en-US" sz="2500" dirty="0" err="1">
                <a:latin typeface="#9Slide03 Arima Madurai Bold" panose="00000800000000000000" charset="0"/>
                <a:cs typeface="#9Slide03 Arima Madurai Bold" panose="00000800000000000000" charset="0"/>
                <a:sym typeface="+mn-ea"/>
              </a:rPr>
              <a:t>cách</a:t>
            </a:r>
            <a:r>
              <a:rPr lang="en-US" sz="2500" dirty="0">
                <a:latin typeface="#9Slide03 Arima Madurai Bold" panose="00000800000000000000" charset="0"/>
                <a:cs typeface="#9Slide03 Arima Madurai Bold" panose="00000800000000000000" charset="0"/>
                <a:sym typeface="+mn-ea"/>
              </a:rPr>
              <a:t> </a:t>
            </a:r>
            <a:r>
              <a:rPr lang="en-US" sz="2500" dirty="0" err="1">
                <a:latin typeface="#9Slide03 Arima Madurai Bold" panose="00000800000000000000" charset="0"/>
                <a:cs typeface="#9Slide03 Arima Madurai Bold" panose="00000800000000000000" charset="0"/>
                <a:sym typeface="+mn-ea"/>
              </a:rPr>
              <a:t>mạng</a:t>
            </a:r>
            <a:r>
              <a:rPr lang="en-US" sz="2500" dirty="0">
                <a:latin typeface="#9Slide03 Arima Madurai Bold" panose="00000800000000000000" charset="0"/>
                <a:cs typeface="#9Slide03 Arima Madurai Bold" panose="00000800000000000000" charset="0"/>
                <a:sym typeface="+mn-ea"/>
              </a:rPr>
              <a:t> </a:t>
            </a:r>
            <a:r>
              <a:rPr lang="en-US" sz="2500" dirty="0" err="1">
                <a:latin typeface="#9Slide03 Arima Madurai Bold" panose="00000800000000000000" charset="0"/>
                <a:cs typeface="#9Slide03 Arima Madurai Bold" panose="00000800000000000000" charset="0"/>
                <a:sym typeface="+mn-ea"/>
              </a:rPr>
              <a:t>tháng</a:t>
            </a:r>
            <a:r>
              <a:rPr lang="en-US" sz="2500" dirty="0">
                <a:latin typeface="#9Slide03 Arima Madurai Bold" panose="00000800000000000000" charset="0"/>
                <a:cs typeface="#9Slide03 Arima Madurai Bold" panose="00000800000000000000" charset="0"/>
                <a:sym typeface="+mn-ea"/>
              </a:rPr>
              <a:t> </a:t>
            </a:r>
            <a:r>
              <a:rPr lang="en-US" sz="2500" dirty="0" err="1">
                <a:latin typeface="#9Slide03 Arima Madurai Bold" panose="00000800000000000000" charset="0"/>
                <a:cs typeface="#9Slide03 Arima Madurai Bold" panose="00000800000000000000" charset="0"/>
                <a:sym typeface="+mn-ea"/>
              </a:rPr>
              <a:t>Tám</a:t>
            </a:r>
            <a:r>
              <a:rPr lang="en-US" sz="2500" dirty="0">
                <a:latin typeface="#9Slide03 Arima Madurai Bold" panose="00000800000000000000" charset="0"/>
                <a:cs typeface="#9Slide03 Arima Madurai Bold" panose="00000800000000000000" charset="0"/>
                <a:sym typeface="+mn-ea"/>
              </a:rPr>
              <a:t>.</a:t>
            </a:r>
            <a:endParaRPr lang="en-US" sz="2500" b="0" dirty="0">
              <a:latin typeface="#9Slide03 Arima Madurai Bold" panose="00000800000000000000" charset="0"/>
              <a:cs typeface="#9Slide03 Arima Madurai Bold" panose="00000800000000000000" charset="0"/>
            </a:endParaRPr>
          </a:p>
        </p:txBody>
      </p:sp>
      <p:sp>
        <p:nvSpPr>
          <p:cNvPr id="16" name="Text Box 15"/>
          <p:cNvSpPr txBox="1"/>
          <p:nvPr/>
        </p:nvSpPr>
        <p:spPr>
          <a:xfrm>
            <a:off x="3134996" y="5445366"/>
            <a:ext cx="8315324" cy="891540"/>
          </a:xfrm>
          <a:prstGeom prst="rect">
            <a:avLst/>
          </a:prstGeom>
          <a:noFill/>
          <a:ln w="9525">
            <a:noFill/>
          </a:ln>
        </p:spPr>
        <p:txBody>
          <a:bodyPr wrap="square">
            <a:spAutoFit/>
          </a:bodyPr>
          <a:lstStyle/>
          <a:p>
            <a:pPr indent="0" algn="just"/>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Chủ</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đề</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Lòng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yêu</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nước</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của</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người</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nông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dân</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Việt</a:t>
            </a:r>
            <a:r>
              <a:rPr lang="en-US" sz="2500" b="0" dirty="0">
                <a:latin typeface="#9Slide03 Arima Madurai Bold" panose="00000800000000000000" charset="0"/>
                <a:cs typeface="#9Slide03 Arima Madurai Bold" panose="00000800000000000000" charset="0"/>
              </a:rPr>
              <a:t> Nam </a:t>
            </a:r>
            <a:r>
              <a:rPr lang="en-US" sz="2500" b="0" dirty="0" err="1">
                <a:latin typeface="#9Slide03 Arima Madurai Bold" panose="00000800000000000000" charset="0"/>
                <a:cs typeface="#9Slide03 Arima Madurai Bold" panose="00000800000000000000" charset="0"/>
              </a:rPr>
              <a:t>sau</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cách</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mạng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tháng</a:t>
            </a:r>
            <a:r>
              <a:rPr lang="en-US" sz="2500" b="0" dirty="0">
                <a:latin typeface="#9Slide03 Arima Madurai Bold" panose="00000800000000000000" charset="0"/>
                <a:cs typeface="#9Slide03 Arima Madurai Bold" panose="00000800000000000000" charset="0"/>
              </a:rPr>
              <a:t> </a:t>
            </a:r>
            <a:r>
              <a:rPr lang="en-US" sz="2500" b="0" dirty="0" err="1">
                <a:latin typeface="#9Slide03 Arima Madurai Bold" panose="00000800000000000000" charset="0"/>
                <a:cs typeface="#9Slide03 Arima Madurai Bold" panose="00000800000000000000" charset="0"/>
              </a:rPr>
              <a:t>Tám</a:t>
            </a:r>
            <a:r>
              <a:rPr lang="en-US" sz="2500" b="0" dirty="0">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1"/>
      <p:bldP spid="12" grpId="0"/>
      <p:bldP spid="12" grpId="1"/>
      <p:bldP spid="14" grpId="0" build="p"/>
      <p:bldP spid="14" grpId="1"/>
      <p:bldP spid="15" grpId="0"/>
      <p:bldP spid="15" grpId="1"/>
      <p:bldP spid="16" grpId="0"/>
      <p:bldP spid="1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0605" y="476885"/>
            <a:ext cx="9891395" cy="669163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9765" t="5074" r="12177" b="15106"/>
          <a:stretch>
            <a:fillRect/>
          </a:stretch>
        </p:blipFill>
        <p:spPr>
          <a:xfrm flipH="1">
            <a:off x="-1313815" y="1635125"/>
            <a:ext cx="4783455" cy="3962400"/>
          </a:xfrm>
          <a:prstGeom prst="rect">
            <a:avLst/>
          </a:prstGeom>
        </p:spPr>
      </p:pic>
      <p:sp>
        <p:nvSpPr>
          <p:cNvPr id="10" name="Text Box 9"/>
          <p:cNvSpPr txBox="1"/>
          <p:nvPr/>
        </p:nvSpPr>
        <p:spPr>
          <a:xfrm>
            <a:off x="4811395" y="3429000"/>
            <a:ext cx="5080000" cy="2062103"/>
          </a:xfrm>
          <a:prstGeom prst="rect">
            <a:avLst/>
          </a:prstGeom>
          <a:noFill/>
          <a:ln w="9525">
            <a:noFill/>
          </a:ln>
        </p:spPr>
        <p:txBody>
          <a:bodyPr>
            <a:spAutoFit/>
          </a:bodyPr>
          <a:lstStyle/>
          <a:p>
            <a:pPr indent="0" algn="just"/>
            <a:r>
              <a:rPr lang="en-US" sz="3200" b="0" dirty="0" err="1">
                <a:latin typeface="#9Slide03 Arima Madurai Bold" panose="00000800000000000000" charset="0"/>
                <a:cs typeface="#9Slide03 Arima Madurai Bold" panose="00000800000000000000" charset="0"/>
              </a:rPr>
              <a:t>Tình</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huống</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Tại</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nơi</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tản</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cư</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ông</a:t>
            </a:r>
            <a:r>
              <a:rPr lang="en-US" sz="3200" b="0" dirty="0">
                <a:latin typeface="#9Slide03 Arima Madurai Bold" panose="00000800000000000000" charset="0"/>
                <a:cs typeface="#9Slide03 Arima Madurai Bold" panose="00000800000000000000" charset="0"/>
              </a:rPr>
              <a:t> Hai </a:t>
            </a:r>
            <a:r>
              <a:rPr lang="en-US" sz="3200" b="0" dirty="0" err="1">
                <a:latin typeface="#9Slide03 Arima Madurai Bold" panose="00000800000000000000" charset="0"/>
                <a:cs typeface="#9Slide03 Arima Madurai Bold" panose="00000800000000000000" charset="0"/>
              </a:rPr>
              <a:t>nghe</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được</a:t>
            </a:r>
            <a:r>
              <a:rPr lang="en-US" sz="3200" b="0" dirty="0">
                <a:latin typeface="#9Slide03 Arima Madurai Bold" panose="00000800000000000000" charset="0"/>
                <a:cs typeface="#9Slide03 Arima Madurai Bold" panose="00000800000000000000" charset="0"/>
              </a:rPr>
              <a:t> tin </a:t>
            </a:r>
            <a:r>
              <a:rPr lang="en-US" sz="3200" b="0" dirty="0" err="1">
                <a:latin typeface="#9Slide03 Arima Madurai Bold" panose="00000800000000000000" charset="0"/>
                <a:cs typeface="#9Slide03 Arima Madurai Bold" panose="00000800000000000000" charset="0"/>
              </a:rPr>
              <a:t>cả</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làng</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Chợ</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Dầu</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quê</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ông</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đã</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Việt</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gian</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theo</a:t>
            </a:r>
            <a:r>
              <a:rPr lang="en-US" sz="3200" b="0" dirty="0">
                <a:latin typeface="#9Slide03 Arima Madurai Bold" panose="00000800000000000000" charset="0"/>
                <a:cs typeface="#9Slide03 Arima Madurai Bold" panose="00000800000000000000" charset="0"/>
              </a:rPr>
              <a:t> </a:t>
            </a:r>
            <a:r>
              <a:rPr lang="en-US" sz="3200" b="0" dirty="0" err="1">
                <a:latin typeface="#9Slide03 Arima Madurai Bold" panose="00000800000000000000" charset="0"/>
                <a:cs typeface="#9Slide03 Arima Madurai Bold" panose="00000800000000000000" charset="0"/>
              </a:rPr>
              <a:t>Tây</a:t>
            </a:r>
            <a:r>
              <a:rPr lang="en-US" sz="3200" b="0" dirty="0">
                <a:latin typeface="#9Slide03 Arima Madurai Bold" panose="00000800000000000000" charset="0"/>
                <a:cs typeface="#9Slide03 Arima Madurai Bold" panose="00000800000000000000" charset="0"/>
              </a:rPr>
              <a:t>.</a:t>
            </a:r>
          </a:p>
        </p:txBody>
      </p:sp>
      <p:sp>
        <p:nvSpPr>
          <p:cNvPr id="5" name="矩形 17"/>
          <p:cNvSpPr/>
          <p:nvPr/>
        </p:nvSpPr>
        <p:spPr>
          <a:xfrm>
            <a:off x="861060" y="476885"/>
            <a:ext cx="11179175" cy="490220"/>
          </a:xfrm>
          <a:prstGeom prst="rect">
            <a:avLst/>
          </a:prstGeom>
        </p:spPr>
        <p:txBody>
          <a:bodyPr wrap="square" lIns="91431" tIns="45716" rIns="91431" bIns="45716">
            <a:spAutoFit/>
          </a:bodyPr>
          <a:lstStyle/>
          <a:p>
            <a:pPr>
              <a:lnSpc>
                <a:spcPct val="100000"/>
              </a:lnSpc>
            </a:pP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2.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Tình</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huống</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và</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tác</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dụng</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của</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tình</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huống</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trong</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văn</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bản</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truyện</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Làng</a:t>
            </a:r>
            <a:endPar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0" grpId="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17"/>
          <p:cNvSpPr txBox="1"/>
          <p:nvPr/>
        </p:nvSpPr>
        <p:spPr>
          <a:xfrm>
            <a:off x="1022350" y="1890921"/>
            <a:ext cx="10661015" cy="4093428"/>
          </a:xfrm>
          <a:prstGeom prst="rect">
            <a:avLst/>
          </a:prstGeom>
          <a:noFill/>
          <a:ln w="9525">
            <a:noFill/>
          </a:ln>
        </p:spPr>
        <p:txBody>
          <a:bodyPr wrap="square">
            <a:spAutoFit/>
          </a:bodyPr>
          <a:lstStyle/>
          <a:p>
            <a:pPr indent="0" algn="just">
              <a:spcBef>
                <a:spcPts val="1200"/>
              </a:spcBef>
              <a:spcAft>
                <a:spcPts val="1200"/>
              </a:spcAft>
            </a:pP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Đặt</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nhân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vật</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ông</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Hai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vào</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một</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bối</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cảnh</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gay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cấn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một</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tình</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thế</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xung</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đột</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nội</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tâm</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tạo</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cơ</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hội</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để</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nhân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vật</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ông</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Hai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bộc</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lộ</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toàn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bộ</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diễn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biến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tâm</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lí</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phức</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tạp</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đan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xen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nhiều</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trạng</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thái</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trong</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một</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chuỗi</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diễn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biến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nội</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tâm</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Qua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đó</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tình</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cảm</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yêu</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làng</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yêu</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nước</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của</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nhân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vật</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được</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khắc</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hoạ</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cụ</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thể</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sinh</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động</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chân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thực</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ấn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tượng</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sâu</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sắc</a:t>
            </a:r>
            <a:endPar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endParaRPr>
          </a:p>
          <a:p>
            <a:pPr indent="0" algn="just">
              <a:spcBef>
                <a:spcPts val="1200"/>
              </a:spcBef>
              <a:spcAft>
                <a:spcPts val="1200"/>
              </a:spcAft>
            </a:pP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=&gt;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Như</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vậy</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tình</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huống</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truyện</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chủ</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yếu</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được</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khai</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thác</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dưới</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góc</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độ</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tâm</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0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lí</a:t>
            </a:r>
            <a:r>
              <a:rPr lang="en-US" sz="30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p>
        </p:txBody>
      </p:sp>
      <p:sp>
        <p:nvSpPr>
          <p:cNvPr id="13" name="矩形 17"/>
          <p:cNvSpPr/>
          <p:nvPr/>
        </p:nvSpPr>
        <p:spPr>
          <a:xfrm>
            <a:off x="933760" y="485287"/>
            <a:ext cx="2459309" cy="707878"/>
          </a:xfrm>
          <a:prstGeom prst="rect">
            <a:avLst/>
          </a:prstGeom>
        </p:spPr>
        <p:txBody>
          <a:bodyPr wrap="none" lIns="91431" tIns="45716" rIns="91431" bIns="45716">
            <a:spAutoFit/>
          </a:bodyPr>
          <a:lstStyle/>
          <a:p>
            <a:r>
              <a:rPr lang="en-US" altLang="zh-CN" sz="4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Tác</a:t>
            </a:r>
            <a:r>
              <a:rPr lang="en-US" altLang="zh-CN" sz="4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4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dụng</a:t>
            </a:r>
            <a:endParaRPr lang="en-US" altLang="zh-CN" sz="4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931" name="Shape 43"/>
          <p:cNvSpPr/>
          <p:nvPr/>
        </p:nvSpPr>
        <p:spPr>
          <a:xfrm>
            <a:off x="395280" y="2003425"/>
            <a:ext cx="538480" cy="603250"/>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8ACCD5"/>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chemeClr val="tx1">
                  <a:lumMod val="50000"/>
                  <a:lumOff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P spid="13" grpId="1"/>
      <p:bldP spid="93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8"/>
          <p:cNvSpPr txBox="1"/>
          <p:nvPr/>
        </p:nvSpPr>
        <p:spPr>
          <a:xfrm>
            <a:off x="1288725" y="1627505"/>
            <a:ext cx="10445750" cy="2062103"/>
          </a:xfrm>
          <a:prstGeom prst="rect">
            <a:avLst/>
          </a:prstGeom>
          <a:noFill/>
          <a:ln w="9525">
            <a:noFill/>
          </a:ln>
        </p:spPr>
        <p:txBody>
          <a:bodyPr wrap="square">
            <a:spAutoFit/>
          </a:bodyPr>
          <a:lstStyle/>
          <a:p>
            <a:pPr indent="0" algn="just"/>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Khiến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các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nhân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vật</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khác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như</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những</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người</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dân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tản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cư</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bà</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Hai,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bà</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chủ</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nhà</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bác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Thứ</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những</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đứa</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con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của</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ông</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Hai...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thể</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hiện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thái</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độ</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tình</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cảm</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cách</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ứng</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xử</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và</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bộc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lộ</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tình</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yêu</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nước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trong</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bối</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cảnh</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thời</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chiến</a:t>
            </a:r>
            <a:endPar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endParaRPr>
          </a:p>
        </p:txBody>
      </p:sp>
      <p:sp>
        <p:nvSpPr>
          <p:cNvPr id="20" name="Text Box 19"/>
          <p:cNvSpPr txBox="1"/>
          <p:nvPr/>
        </p:nvSpPr>
        <p:spPr>
          <a:xfrm>
            <a:off x="1288725" y="4072444"/>
            <a:ext cx="10597515" cy="2062103"/>
          </a:xfrm>
          <a:prstGeom prst="rect">
            <a:avLst/>
          </a:prstGeom>
          <a:noFill/>
          <a:ln w="9525">
            <a:noFill/>
          </a:ln>
        </p:spPr>
        <p:txBody>
          <a:bodyPr wrap="square">
            <a:spAutoFit/>
          </a:bodyPr>
          <a:lstStyle/>
          <a:p>
            <a:pPr indent="0" algn="just"/>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Thúc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đẩy</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diễn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biến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của</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các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sự</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việc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trong</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cốt</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truyện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sự</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việc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này</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kéo</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theo</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sự</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việc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khác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đưa</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cốt</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truyện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lên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đến</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đỉnh</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điểm</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được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cởi</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nút</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giải</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quyết</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thông</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tin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sai</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lệch</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được</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cải</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 </a:t>
            </a:r>
            <a:r>
              <a:rPr lang="en-US" sz="3200" b="0" spc="-40" dirty="0" err="1">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chính</a:t>
            </a:r>
            <a:r>
              <a:rPr lang="en-US" sz="3200" b="0" spc="-40" dirty="0">
                <a:solidFill>
                  <a:schemeClr val="tx1"/>
                </a:solidFill>
                <a:uFillTx/>
                <a:latin typeface="#9Slide03 Arima Madurai Bold" panose="00000800000000000000" charset="0"/>
                <a:ea typeface="SimSun" panose="02010600030101010101" pitchFamily="2" charset="-122"/>
                <a:cs typeface="#9Slide03 Arima Madurai Bold" panose="00000800000000000000" charset="0"/>
              </a:rPr>
              <a:t>.</a:t>
            </a:r>
          </a:p>
        </p:txBody>
      </p:sp>
      <p:sp>
        <p:nvSpPr>
          <p:cNvPr id="13" name="矩形 17"/>
          <p:cNvSpPr/>
          <p:nvPr/>
        </p:nvSpPr>
        <p:spPr>
          <a:xfrm>
            <a:off x="1136960" y="463829"/>
            <a:ext cx="2459309" cy="707878"/>
          </a:xfrm>
          <a:prstGeom prst="rect">
            <a:avLst/>
          </a:prstGeom>
        </p:spPr>
        <p:txBody>
          <a:bodyPr wrap="none" lIns="91431" tIns="45716" rIns="91431" bIns="45716">
            <a:spAutoFit/>
          </a:bodyPr>
          <a:lstStyle/>
          <a:p>
            <a:r>
              <a:rPr lang="en-US" altLang="zh-CN" sz="4000" b="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Tác dụng</a:t>
            </a:r>
            <a:endParaRPr lang="en-US" altLang="zh-CN" sz="4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31" name="Shape 43"/>
          <p:cNvSpPr/>
          <p:nvPr/>
        </p:nvSpPr>
        <p:spPr>
          <a:xfrm>
            <a:off x="553720" y="1754505"/>
            <a:ext cx="538480" cy="603250"/>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8ACCD5"/>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a:solidFill>
                <a:schemeClr val="tx1">
                  <a:lumMod val="50000"/>
                  <a:lumOff val="50000"/>
                </a:schemeClr>
              </a:solidFill>
            </a:endParaRPr>
          </a:p>
        </p:txBody>
      </p:sp>
      <p:sp>
        <p:nvSpPr>
          <p:cNvPr id="32" name="Shape 43"/>
          <p:cNvSpPr/>
          <p:nvPr/>
        </p:nvSpPr>
        <p:spPr>
          <a:xfrm>
            <a:off x="553720" y="4500246"/>
            <a:ext cx="538480" cy="603250"/>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noFill/>
          <a:ln w="38100" cap="flat">
            <a:solidFill>
              <a:srgbClr val="8ACCD5"/>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rotWithShape="0">
                    <a:srgbClr val="000000">
                      <a:alpha val="50000"/>
                    </a:srgbClr>
                  </a:outerShdw>
                </a:effectLst>
              </a:defRPr>
            </a:pPr>
            <a:endParaRPr sz="1800">
              <a:solidFill>
                <a:schemeClr val="tx1">
                  <a:lumMod val="50000"/>
                  <a:lumOff val="50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13" grpId="1"/>
      <p:bldP spid="31" grpId="0" bldLvl="0" animBg="1"/>
      <p:bldP spid="31" grpId="1" animBg="1"/>
      <p:bldP spid="32" grpId="0" bldLvl="0" animBg="1"/>
      <p:bldP spid="3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7"/>
          <p:cNvSpPr/>
          <p:nvPr/>
        </p:nvSpPr>
        <p:spPr>
          <a:xfrm>
            <a:off x="705005" y="233956"/>
            <a:ext cx="10781990" cy="492434"/>
          </a:xfrm>
          <a:prstGeom prst="rect">
            <a:avLst/>
          </a:prstGeom>
        </p:spPr>
        <p:txBody>
          <a:bodyPr wrap="square" lIns="91431" tIns="45716" rIns="91431" bIns="45716">
            <a:spAutoFit/>
          </a:bodyPr>
          <a:lstStyle/>
          <a:p>
            <a:pPr algn="ct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3.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Nhân</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vật</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ông</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Hai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và</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nghệ</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thuật</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miêu</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tả</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nội</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tâm</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nhân</a:t>
            </a:r>
            <a:r>
              <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vật</a:t>
            </a:r>
            <a:endParaRPr lang="en-US" altLang="zh-CN" sz="26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12" name="矩形 17">
            <a:hlinkClick r:id="rId3" action="ppaction://hlinkpres?slideindex=1&amp;slidetitle="/>
          </p:cNvPr>
          <p:cNvSpPr/>
          <p:nvPr/>
        </p:nvSpPr>
        <p:spPr>
          <a:xfrm>
            <a:off x="3902391" y="752323"/>
            <a:ext cx="4387215" cy="461657"/>
          </a:xfrm>
          <a:prstGeom prst="rect">
            <a:avLst/>
          </a:prstGeom>
        </p:spPr>
        <p:txBody>
          <a:bodyPr wrap="square" lIns="91431" tIns="45716" rIns="91431" bIns="45716">
            <a:spAutoFit/>
          </a:bodyPr>
          <a:lstStyle/>
          <a:p>
            <a:pPr algn="ctr">
              <a:lnSpc>
                <a:spcPct val="100000"/>
              </a:lnSpc>
            </a:pPr>
            <a:r>
              <a:rPr lang="en-US" altLang="zh-CN" sz="24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PHIẾU</a:t>
            </a:r>
            <a:r>
              <a:rPr lang="en-US" altLang="zh-CN" sz="24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a:t>
            </a:r>
            <a:r>
              <a:rPr lang="en-US" altLang="zh-CN" sz="24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HỌC</a:t>
            </a:r>
            <a:r>
              <a:rPr lang="en-US" altLang="zh-CN" sz="24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a:t>
            </a:r>
            <a:r>
              <a:rPr lang="en-US" altLang="zh-CN" sz="24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TẬP</a:t>
            </a:r>
            <a:r>
              <a:rPr lang="en-US" altLang="zh-CN" sz="24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a:t>
            </a:r>
            <a:r>
              <a:rPr lang="en-US" altLang="zh-CN" sz="24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SỐ</a:t>
            </a:r>
            <a:r>
              <a:rPr lang="en-US" altLang="zh-CN" sz="24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2</a:t>
            </a:r>
          </a:p>
        </p:txBody>
      </p:sp>
      <p:graphicFrame>
        <p:nvGraphicFramePr>
          <p:cNvPr id="4" name="Table 3"/>
          <p:cNvGraphicFramePr/>
          <p:nvPr>
            <p:extLst>
              <p:ext uri="{D42A27DB-BD31-4B8C-83A1-F6EECF244321}">
                <p14:modId xmlns:p14="http://schemas.microsoft.com/office/powerpoint/2010/main" val="1466449975"/>
              </p:ext>
            </p:extLst>
          </p:nvPr>
        </p:nvGraphicFramePr>
        <p:xfrm>
          <a:off x="367663" y="1498230"/>
          <a:ext cx="11456670" cy="5104202"/>
        </p:xfrm>
        <a:graphic>
          <a:graphicData uri="http://schemas.openxmlformats.org/drawingml/2006/table">
            <a:tbl>
              <a:tblPr/>
              <a:tblGrid>
                <a:gridCol w="1298577">
                  <a:extLst>
                    <a:ext uri="{9D8B030D-6E8A-4147-A177-3AD203B41FA5}">
                      <a16:colId xmlns:a16="http://schemas.microsoft.com/office/drawing/2014/main" val="20000"/>
                    </a:ext>
                  </a:extLst>
                </a:gridCol>
                <a:gridCol w="4602480">
                  <a:extLst>
                    <a:ext uri="{9D8B030D-6E8A-4147-A177-3AD203B41FA5}">
                      <a16:colId xmlns:a16="http://schemas.microsoft.com/office/drawing/2014/main" val="20001"/>
                    </a:ext>
                  </a:extLst>
                </a:gridCol>
                <a:gridCol w="5555613">
                  <a:extLst>
                    <a:ext uri="{9D8B030D-6E8A-4147-A177-3AD203B41FA5}">
                      <a16:colId xmlns:a16="http://schemas.microsoft.com/office/drawing/2014/main" val="20002"/>
                    </a:ext>
                  </a:extLst>
                </a:gridCol>
              </a:tblGrid>
              <a:tr h="776042">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DBTT</a:t>
                      </a:r>
                      <a:r>
                        <a:rPr lang="en-US" sz="2400" b="1" dirty="0">
                          <a:solidFill>
                            <a:schemeClr val="tx1"/>
                          </a:solidFill>
                          <a:latin typeface="#9Slide03 BoosterNextFYBlack" panose="02000A03000000020004" pitchFamily="2" charset="0"/>
                          <a:cs typeface="#9Slide03 Arima Madurai Bold" panose="00000800000000000000" charset="0"/>
                        </a:rPr>
                        <a:t> </a:t>
                      </a:r>
                    </a:p>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ông</a:t>
                      </a:r>
                      <a:r>
                        <a:rPr lang="en-US" sz="2400" b="1" dirty="0">
                          <a:solidFill>
                            <a:schemeClr val="tx1"/>
                          </a:solidFill>
                          <a:latin typeface="#9Slide03 BoosterNextFYBlack" panose="02000A03000000020004" pitchFamily="2" charset="0"/>
                          <a:cs typeface="#9Slide03 Arima Madurai Bold" panose="00000800000000000000" charset="0"/>
                        </a:rPr>
                        <a:t> Hai</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a:solidFill>
                            <a:schemeClr val="tx1"/>
                          </a:solidFill>
                          <a:latin typeface="#9Slide03 BoosterNextFYBlack" panose="02000A03000000020004" pitchFamily="2" charset="0"/>
                          <a:cs typeface="#9Slide03 Arima Madurai Bold" panose="00000800000000000000" charset="0"/>
                        </a:rPr>
                        <a:t>Chi </a:t>
                      </a:r>
                      <a:r>
                        <a:rPr lang="en-US" sz="2400" b="1" dirty="0" err="1">
                          <a:solidFill>
                            <a:schemeClr val="tx1"/>
                          </a:solidFill>
                          <a:latin typeface="#9Slide03 BoosterNextFYBlack" panose="02000A03000000020004" pitchFamily="2" charset="0"/>
                          <a:cs typeface="#9Slide03 Arima Madurai Bold" panose="00000800000000000000" charset="0"/>
                        </a:rPr>
                        <a:t>tiết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biểu</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hiện</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Nhận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xét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phân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tích</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328160">
                <a:tc>
                  <a:txBody>
                    <a:bodyPr/>
                    <a:lstStyle/>
                    <a:p>
                      <a:pPr indent="0" algn="ctr">
                        <a:buNone/>
                      </a:pPr>
                      <a:r>
                        <a:rPr lang="en-US" sz="2400" b="1" dirty="0">
                          <a:solidFill>
                            <a:schemeClr val="tx1"/>
                          </a:solidFill>
                          <a:latin typeface="#9Slide03 Arima Madurai Bold" panose="00000800000000000000" charset="0"/>
                          <a:cs typeface="#9Slide03 Arima Madurai Bold" panose="00000800000000000000" charset="0"/>
                        </a:rPr>
                        <a:t>1. </a:t>
                      </a:r>
                      <a:r>
                        <a:rPr lang="en-US" sz="2400" b="1" dirty="0" err="1">
                          <a:solidFill>
                            <a:schemeClr val="tx1"/>
                          </a:solidFill>
                          <a:latin typeface="#9Slide03 Arima Madurai Bold" panose="00000800000000000000" charset="0"/>
                          <a:cs typeface="#9Slide03 Arima Madurai Bold" panose="00000800000000000000" charset="0"/>
                        </a:rPr>
                        <a:t>Trước</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khi</a:t>
                      </a:r>
                      <a:r>
                        <a:rPr lang="en-US" sz="2400" b="1" dirty="0">
                          <a:solidFill>
                            <a:schemeClr val="tx1"/>
                          </a:solidFill>
                          <a:latin typeface="#9Slide03 Arima Madurai Bold" panose="00000800000000000000" charset="0"/>
                          <a:cs typeface="#9Slide03 Arima Madurai Bold" panose="00000800000000000000" charset="0"/>
                        </a:rPr>
                        <a:t> </a:t>
                      </a:r>
                    </a:p>
                    <a:p>
                      <a:pPr indent="0" algn="ctr">
                        <a:buNone/>
                      </a:pPr>
                      <a:r>
                        <a:rPr lang="en-US" sz="2400" b="1" dirty="0" err="1">
                          <a:solidFill>
                            <a:schemeClr val="tx1"/>
                          </a:solidFill>
                          <a:latin typeface="#9Slide03 Arima Madurai Bold" panose="00000800000000000000" charset="0"/>
                          <a:cs typeface="#9Slide03 Arima Madurai Bold" panose="00000800000000000000" charset="0"/>
                        </a:rPr>
                        <a:t>nghe</a:t>
                      </a:r>
                      <a:r>
                        <a:rPr lang="en-US" sz="2400" b="1" dirty="0">
                          <a:solidFill>
                            <a:schemeClr val="tx1"/>
                          </a:solidFill>
                          <a:latin typeface="#9Slide03 Arima Madurai Bold" panose="00000800000000000000" charset="0"/>
                          <a:cs typeface="#9Slide03 Arima Madurai Bold" panose="00000800000000000000" charset="0"/>
                        </a:rPr>
                        <a:t> tin </a:t>
                      </a:r>
                      <a:r>
                        <a:rPr lang="en-US" sz="2400" b="1" dirty="0" err="1">
                          <a:solidFill>
                            <a:schemeClr val="tx1"/>
                          </a:solidFill>
                          <a:latin typeface="#9Slide03 Arima Madurai Bold" panose="00000800000000000000" charset="0"/>
                          <a:cs typeface="#9Slide03 Arima Madurai Bold" panose="00000800000000000000" charset="0"/>
                        </a:rPr>
                        <a:t>dữ</a:t>
                      </a:r>
                      <a:endParaRPr lang="en-US" sz="24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3" name="Text Box 102"/>
          <p:cNvSpPr txBox="1"/>
          <p:nvPr/>
        </p:nvSpPr>
        <p:spPr>
          <a:xfrm>
            <a:off x="1711798" y="2480671"/>
            <a:ext cx="4568825" cy="1569660"/>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Náo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nức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bước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khỏi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phòng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thông</a:t>
            </a:r>
            <a:r>
              <a:rPr lang="en-US" sz="2400" b="0" dirty="0">
                <a:solidFill>
                  <a:schemeClr val="tx1"/>
                </a:solidFill>
                <a:latin typeface="#9Slide03 Arima Madurai Bold" panose="00000800000000000000" charset="0"/>
                <a:cs typeface="#9Slide03 Arima Madurai Bold" panose="00000800000000000000" charset="0"/>
              </a:rPr>
              <a:t> tin; “</a:t>
            </a:r>
            <a:r>
              <a:rPr lang="en-US" sz="2400" b="0" dirty="0" err="1">
                <a:solidFill>
                  <a:schemeClr val="tx1"/>
                </a:solidFill>
                <a:latin typeface="#9Slide03 Arima Madurai Bold" panose="00000800000000000000" charset="0"/>
                <a:cs typeface="#9Slide03 Arima Madurai Bold" panose="00000800000000000000" charset="0"/>
              </a:rPr>
              <a:t>ngẫm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nghĩ</a:t>
            </a:r>
            <a:r>
              <a:rPr lang="en-US" sz="2400" b="0" dirty="0">
                <a:solidFill>
                  <a:schemeClr val="tx1"/>
                </a:solidFill>
                <a:latin typeface="#9Slide03 Arima Madurai Bold" panose="00000800000000000000" charset="0"/>
                <a:cs typeface="#9Slide03 Arima Madurai Bold" panose="00000800000000000000" charset="0"/>
              </a:rPr>
              <a:t>”, “bao </a:t>
            </a:r>
            <a:r>
              <a:rPr lang="en-US" sz="2400" b="0" dirty="0" err="1">
                <a:solidFill>
                  <a:schemeClr val="tx1"/>
                </a:solidFill>
                <a:latin typeface="#9Slide03 Arima Madurai Bold" panose="00000800000000000000" charset="0"/>
                <a:cs typeface="#9Slide03 Arima Madurai Bold" panose="00000800000000000000" charset="0"/>
              </a:rPr>
              <a:t>nhiêu</a:t>
            </a:r>
            <a:r>
              <a:rPr lang="en-US" sz="2400" b="0" dirty="0">
                <a:solidFill>
                  <a:schemeClr val="tx1"/>
                </a:solidFill>
                <a:latin typeface="#9Slide03 Arima Madurai Bold" panose="00000800000000000000" charset="0"/>
                <a:cs typeface="#9Slide03 Arima Madurai Bold" panose="00000800000000000000" charset="0"/>
              </a:rPr>
              <a:t> ý </a:t>
            </a:r>
            <a:r>
              <a:rPr lang="en-US" sz="2400" b="0" dirty="0" err="1">
                <a:solidFill>
                  <a:schemeClr val="tx1"/>
                </a:solidFill>
                <a:latin typeface="#9Slide03 Arima Madurai Bold" panose="00000800000000000000" charset="0"/>
                <a:cs typeface="#9Slide03 Arima Madurai Bold" panose="00000800000000000000" charset="0"/>
              </a:rPr>
              <a:t>nghĩ</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vui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thích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chen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chúc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trong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đầu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óc</a:t>
            </a:r>
            <a:r>
              <a:rPr lang="en-US" sz="2400" b="0" dirty="0">
                <a:solidFill>
                  <a:schemeClr val="tx1"/>
                </a:solidFill>
                <a:latin typeface="#9Slide03 Arima Madurai Bold" panose="00000800000000000000" charset="0"/>
                <a:cs typeface="#9Slide03 Arima Madurai Bold" panose="00000800000000000000" charset="0"/>
              </a:rPr>
              <a:t>”</a:t>
            </a:r>
          </a:p>
        </p:txBody>
      </p:sp>
      <p:sp>
        <p:nvSpPr>
          <p:cNvPr id="5" name="Text Box 4"/>
          <p:cNvSpPr txBox="1"/>
          <p:nvPr/>
        </p:nvSpPr>
        <p:spPr>
          <a:xfrm>
            <a:off x="1711798" y="4109159"/>
            <a:ext cx="4568825" cy="2308324"/>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hỏi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thăm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bà</a:t>
            </a:r>
            <a:r>
              <a:rPr lang="en-US" sz="2400" b="0" dirty="0">
                <a:solidFill>
                  <a:schemeClr val="tx1"/>
                </a:solidFill>
                <a:latin typeface="#9Slide03 Arima Madurai Bold" panose="00000800000000000000" charset="0"/>
                <a:cs typeface="#9Slide03 Arima Madurai Bold" panose="00000800000000000000" charset="0"/>
              </a:rPr>
              <a:t> con </a:t>
            </a:r>
            <a:r>
              <a:rPr lang="en-US" sz="2400" b="0" dirty="0" err="1">
                <a:solidFill>
                  <a:schemeClr val="tx1"/>
                </a:solidFill>
                <a:latin typeface="#9Slide03 Arima Madurai Bold" panose="00000800000000000000" charset="0"/>
                <a:cs typeface="#9Slide03 Arima Madurai Bold" panose="00000800000000000000" charset="0"/>
              </a:rPr>
              <a:t>tản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cư</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biết</a:t>
            </a:r>
            <a:r>
              <a:rPr lang="en-US" sz="2400" b="0" dirty="0">
                <a:solidFill>
                  <a:schemeClr val="tx1"/>
                </a:solidFill>
                <a:latin typeface="#9Slide03 Arima Madurai Bold" panose="00000800000000000000" charset="0"/>
                <a:cs typeface="#9Slide03 Arima Madurai Bold" panose="00000800000000000000" charset="0"/>
              </a:rPr>
              <a:t> tin </a:t>
            </a:r>
            <a:r>
              <a:rPr lang="en-US" sz="2400" b="0" dirty="0" err="1">
                <a:solidFill>
                  <a:schemeClr val="tx1"/>
                </a:solidFill>
                <a:latin typeface="#9Slide03 Arima Madurai Bold" panose="00000800000000000000" charset="0"/>
                <a:cs typeface="#9Slide03 Arima Madurai Bold" panose="00000800000000000000" charset="0"/>
              </a:rPr>
              <a:t>giặc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rút</a:t>
            </a:r>
            <a:r>
              <a:rPr lang="en-US" sz="2400" b="0" dirty="0">
                <a:solidFill>
                  <a:schemeClr val="tx1"/>
                </a:solidFill>
                <a:latin typeface="#9Slide03 Arima Madurai Bold" panose="00000800000000000000" charset="0"/>
                <a:cs typeface="#9Slide03 Arima Madurai Bold" panose="00000800000000000000" charset="0"/>
              </a:rPr>
              <a:t> ở </a:t>
            </a:r>
            <a:r>
              <a:rPr lang="en-US" sz="2400" b="0" dirty="0" err="1">
                <a:solidFill>
                  <a:schemeClr val="tx1"/>
                </a:solidFill>
                <a:latin typeface="#9Slide03 Arima Madurai Bold" panose="00000800000000000000" charset="0"/>
                <a:cs typeface="#9Slide03 Arima Madurai Bold" panose="00000800000000000000" charset="0"/>
              </a:rPr>
              <a:t>Bắc</a:t>
            </a:r>
            <a:r>
              <a:rPr lang="en-US" sz="2400" b="0" dirty="0">
                <a:solidFill>
                  <a:schemeClr val="tx1"/>
                </a:solidFill>
                <a:latin typeface="#9Slide03 Arima Madurai Bold" panose="00000800000000000000" charset="0"/>
                <a:cs typeface="#9Slide03 Arima Madurai Bold" panose="00000800000000000000" charset="0"/>
              </a:rPr>
              <a:t> Ninh </a:t>
            </a:r>
            <a:r>
              <a:rPr lang="en-US" sz="2400" b="0" dirty="0" err="1">
                <a:solidFill>
                  <a:schemeClr val="tx1"/>
                </a:solidFill>
                <a:latin typeface="#9Slide03 Arima Madurai Bold" panose="00000800000000000000" charset="0"/>
                <a:cs typeface="#9Slide03 Arima Madurai Bold" panose="00000800000000000000" charset="0"/>
              </a:rPr>
              <a:t>về</a:t>
            </a:r>
            <a:r>
              <a:rPr lang="en-US" sz="2400" b="0" dirty="0">
                <a:solidFill>
                  <a:schemeClr val="tx1"/>
                </a:solidFill>
                <a:latin typeface="#9Slide03 Arima Madurai Bold" panose="00000800000000000000" charset="0"/>
                <a:cs typeface="#9Slide03 Arima Madurai Bold" panose="00000800000000000000" charset="0"/>
              </a:rPr>
              <a:t> qua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Dầu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khủng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bố</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thì</a:t>
            </a:r>
            <a:r>
              <a:rPr lang="en-US" sz="2400" b="0" dirty="0">
                <a:solidFill>
                  <a:schemeClr val="tx1"/>
                </a:solidFill>
                <a:latin typeface="#9Slide03 Arima Madurai Bold" panose="00000800000000000000" charset="0"/>
                <a:cs typeface="#9Slide03 Arima Madurai Bold" panose="00000800000000000000" charset="0"/>
              </a:rPr>
              <a:t> “quay </a:t>
            </a:r>
            <a:r>
              <a:rPr lang="en-US" sz="2400" b="0" dirty="0" err="1">
                <a:solidFill>
                  <a:schemeClr val="tx1"/>
                </a:solidFill>
                <a:latin typeface="#9Slide03 Arima Madurai Bold" panose="00000800000000000000" charset="0"/>
                <a:cs typeface="#9Slide03 Arima Madurai Bold" panose="00000800000000000000" charset="0"/>
              </a:rPr>
              <a:t>phắt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lắp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bắp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hỏi</a:t>
            </a:r>
            <a:r>
              <a:rPr lang="en-US" sz="2400" b="0" dirty="0">
                <a:solidFill>
                  <a:schemeClr val="tx1"/>
                </a:solidFill>
                <a:latin typeface="#9Slide03 Arima Madurai Bold" panose="00000800000000000000" charset="0"/>
                <a:cs typeface="#9Slide03 Arima Madurai Bold" panose="00000800000000000000" charset="0"/>
              </a:rPr>
              <a:t>: - </a:t>
            </a:r>
            <a:r>
              <a:rPr lang="en-US" sz="2400" b="0" dirty="0" err="1">
                <a:solidFill>
                  <a:schemeClr val="tx1"/>
                </a:solidFill>
                <a:latin typeface="#9Slide03 Arima Madurai Bold" panose="00000800000000000000" charset="0"/>
                <a:cs typeface="#9Slide03 Arima Madurai Bold" panose="00000800000000000000" charset="0"/>
              </a:rPr>
              <a:t>Nó</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Nó</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Dầu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hở</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bác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Thế</a:t>
            </a:r>
            <a:r>
              <a:rPr lang="en-US" sz="2400" b="0" dirty="0">
                <a:solidFill>
                  <a:schemeClr val="tx1"/>
                </a:solidFill>
                <a:latin typeface="#9Slide03 Arima Madurai Bold" panose="00000800000000000000" charset="0"/>
                <a:cs typeface="#9Slide03 Arima Madurai Bold" panose="00000800000000000000" charset="0"/>
              </a:rPr>
              <a:t> ta </a:t>
            </a:r>
            <a:r>
              <a:rPr lang="en-US" sz="2400" b="0" dirty="0" err="1">
                <a:solidFill>
                  <a:schemeClr val="tx1"/>
                </a:solidFill>
                <a:latin typeface="#9Slide03 Arima Madurai Bold" panose="00000800000000000000" charset="0"/>
                <a:cs typeface="#9Slide03 Arima Madurai Bold" panose="00000800000000000000" charset="0"/>
              </a:rPr>
              <a:t>giết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được</a:t>
            </a:r>
            <a:r>
              <a:rPr lang="en-US" sz="2400" b="0" dirty="0">
                <a:solidFill>
                  <a:schemeClr val="tx1"/>
                </a:solidFill>
                <a:latin typeface="#9Slide03 Arima Madurai Bold" panose="00000800000000000000" charset="0"/>
                <a:cs typeface="#9Slide03 Arima Madurai Bold" panose="00000800000000000000" charset="0"/>
              </a:rPr>
              <a:t> bao </a:t>
            </a:r>
            <a:r>
              <a:rPr lang="en-US" sz="2400" b="0" dirty="0" err="1">
                <a:solidFill>
                  <a:schemeClr val="tx1"/>
                </a:solidFill>
                <a:latin typeface="#9Slide03 Arima Madurai Bold" panose="00000800000000000000" charset="0"/>
                <a:cs typeface="#9Slide03 Arima Madurai Bold" panose="00000800000000000000" charset="0"/>
              </a:rPr>
              <a:t>nhiêu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thằng</a:t>
            </a:r>
            <a:r>
              <a:rPr lang="en-US" sz="2400" b="0" dirty="0">
                <a:solidFill>
                  <a:schemeClr val="tx1"/>
                </a:solidFill>
                <a:latin typeface="#9Slide03 Arima Madurai Bold" panose="00000800000000000000" charset="0"/>
                <a:cs typeface="#9Slide03 Arima Madurai Bold" panose="00000800000000000000" charset="0"/>
              </a:rPr>
              <a:t>?”</a:t>
            </a:r>
          </a:p>
        </p:txBody>
      </p:sp>
      <p:sp>
        <p:nvSpPr>
          <p:cNvPr id="6" name="Text Box 5"/>
          <p:cNvSpPr txBox="1"/>
          <p:nvPr/>
        </p:nvSpPr>
        <p:spPr>
          <a:xfrm>
            <a:off x="6280623" y="2711220"/>
            <a:ext cx="5474334" cy="1938992"/>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Miêu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cử</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chỉ</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kết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hợp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với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câu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hỏi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có</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dấu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chấm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nêu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dồn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dập</a:t>
            </a:r>
            <a:r>
              <a:rPr lang="en-US" sz="2400" b="0" dirty="0">
                <a:solidFill>
                  <a:schemeClr val="tx1"/>
                </a:solidFill>
                <a:latin typeface="#9Slide03 Arima Madurai Bold" panose="00000800000000000000" charset="0"/>
                <a:cs typeface="#9Slide03 Arima Madurai Bold" panose="00000800000000000000" charset="0"/>
              </a:rPr>
              <a:t>. Cho </a:t>
            </a:r>
            <a:r>
              <a:rPr lang="en-US" sz="2400" b="0" dirty="0" err="1">
                <a:solidFill>
                  <a:schemeClr val="tx1"/>
                </a:solidFill>
                <a:latin typeface="#9Slide03 Arima Madurai Bold" panose="00000800000000000000" charset="0"/>
                <a:cs typeface="#9Slide03 Arima Madurai Bold" panose="00000800000000000000" charset="0"/>
              </a:rPr>
              <a:t>thấy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bất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ngờ</a:t>
            </a:r>
            <a:r>
              <a:rPr lang="en-US" sz="2400" b="0" dirty="0">
                <a:solidFill>
                  <a:schemeClr val="tx1"/>
                </a:solidFill>
                <a:latin typeface="#9Slide03 Arima Madurai Bold" panose="00000800000000000000" charset="0"/>
                <a:cs typeface="#9Slide03 Arima Madurai Bold" panose="00000800000000000000" charset="0"/>
              </a:rPr>
              <a:t>, lo </a:t>
            </a:r>
            <a:r>
              <a:rPr lang="en-US" sz="2400" b="0" dirty="0" err="1">
                <a:solidFill>
                  <a:schemeClr val="tx1"/>
                </a:solidFill>
                <a:latin typeface="#9Slide03 Arima Madurai Bold" panose="00000800000000000000" charset="0"/>
                <a:cs typeface="#9Slide03 Arima Madurai Bold" panose="00000800000000000000" charset="0"/>
              </a:rPr>
              <a:t>lắng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thậm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chí</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hoàn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toàn</a:t>
            </a:r>
            <a:r>
              <a:rPr lang="en-US" sz="2400" b="0" dirty="0">
                <a:solidFill>
                  <a:schemeClr val="tx1"/>
                </a:solidFill>
                <a:latin typeface="#9Slide03 Arima Madurai Bold" panose="00000800000000000000" charset="0"/>
                <a:cs typeface="#9Slide03 Arima Madurai Bold" panose="00000800000000000000" charset="0"/>
              </a:rPr>
              <a:t> tin </a:t>
            </a:r>
            <a:r>
              <a:rPr lang="en-US" sz="2400" b="0" dirty="0" err="1">
                <a:solidFill>
                  <a:schemeClr val="tx1"/>
                </a:solidFill>
                <a:latin typeface="#9Slide03 Arima Madurai Bold" panose="00000800000000000000" charset="0"/>
                <a:cs typeface="#9Slide03 Arima Madurai Bold" panose="00000800000000000000" charset="0"/>
              </a:rPr>
              <a:t>tưởng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tinh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thần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cách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của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Dầu</a:t>
            </a:r>
            <a:r>
              <a:rPr lang="en-US" sz="2400" b="0" dirty="0">
                <a:solidFill>
                  <a:schemeClr val="tx1"/>
                </a:solidFill>
                <a:latin typeface="#9Slide03 Arima Madurai Bold" panose="00000800000000000000" charset="0"/>
                <a:cs typeface="#9Slide03 Arima Madurai Bold" panose="00000800000000000000" charset="0"/>
              </a:rPr>
              <a:t>.</a:t>
            </a:r>
          </a:p>
        </p:txBody>
      </p:sp>
      <p:sp>
        <p:nvSpPr>
          <p:cNvPr id="7" name="Text Box 6"/>
          <p:cNvSpPr txBox="1"/>
          <p:nvPr/>
        </p:nvSpPr>
        <p:spPr>
          <a:xfrm>
            <a:off x="6280623" y="4650212"/>
            <a:ext cx="5474334" cy="1569660"/>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=&gt;&gt; </a:t>
            </a:r>
            <a:r>
              <a:rPr lang="en-US" sz="2400" b="0" dirty="0" err="1">
                <a:solidFill>
                  <a:schemeClr val="tx1"/>
                </a:solidFill>
                <a:latin typeface="#9Slide03 Arima Madurai Bold" panose="00000800000000000000" charset="0"/>
                <a:cs typeface="#9Slide03 Arima Madurai Bold" panose="00000800000000000000" charset="0"/>
              </a:rPr>
              <a:t>Khắc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hoạ</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tâm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như</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vậy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thủ</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pháp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đòn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bẩy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để</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tập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trung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nhấn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mạnh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sự</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thay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đổi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trong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tâm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của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Hai </a:t>
            </a:r>
            <a:r>
              <a:rPr lang="en-US" sz="2400" b="0" dirty="0" err="1">
                <a:solidFill>
                  <a:schemeClr val="tx1"/>
                </a:solidFill>
                <a:latin typeface="#9Slide03 Arima Madurai Bold" panose="00000800000000000000" charset="0"/>
                <a:cs typeface="#9Slide03 Arima Madurai Bold" panose="00000800000000000000" charset="0"/>
              </a:rPr>
              <a:t>khi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nghe</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được</a:t>
            </a:r>
            <a:r>
              <a:rPr lang="en-US" sz="2400" b="0" dirty="0">
                <a:solidFill>
                  <a:schemeClr val="tx1"/>
                </a:solidFill>
                <a:latin typeface="#9Slide03 Arima Madurai Bold" panose="00000800000000000000" charset="0"/>
                <a:cs typeface="#9Slide03 Arima Madurai Bold" panose="00000800000000000000" charset="0"/>
              </a:rPr>
              <a:t> tin </a:t>
            </a:r>
            <a:r>
              <a:rPr lang="en-US" sz="2400" b="0" dirty="0" err="1">
                <a:solidFill>
                  <a:schemeClr val="tx1"/>
                </a:solidFill>
                <a:latin typeface="#9Slide03 Arima Madurai Bold" panose="00000800000000000000" charset="0"/>
                <a:cs typeface="#9Slide03 Arima Madurai Bold" panose="00000800000000000000" charset="0"/>
              </a:rPr>
              <a:t>dữ</a:t>
            </a:r>
            <a:r>
              <a:rPr lang="en-US" sz="2400" b="0" dirty="0">
                <a:solidFill>
                  <a:schemeClr val="tx1"/>
                </a:solidFill>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12" grpId="1"/>
      <p:bldP spid="103" grpId="0"/>
      <p:bldP spid="103" grpId="1"/>
      <p:bldP spid="5" grpId="0"/>
      <p:bldP spid="5" grpId="1"/>
      <p:bldP spid="6" grpId="0"/>
      <p:bldP spid="6" grpId="1"/>
      <p:bldP spid="7" grpId="0"/>
      <p:bldP spid="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9B9C4B2-1250-082C-1E22-7F8541C8B9A4}"/>
              </a:ext>
            </a:extLst>
          </p:cNvPr>
          <p:cNvGraphicFramePr/>
          <p:nvPr>
            <p:extLst>
              <p:ext uri="{D42A27DB-BD31-4B8C-83A1-F6EECF244321}">
                <p14:modId xmlns:p14="http://schemas.microsoft.com/office/powerpoint/2010/main" val="354727793"/>
              </p:ext>
            </p:extLst>
          </p:nvPr>
        </p:nvGraphicFramePr>
        <p:xfrm>
          <a:off x="393700" y="489267"/>
          <a:ext cx="11456670" cy="5879465"/>
        </p:xfrm>
        <a:graphic>
          <a:graphicData uri="http://schemas.openxmlformats.org/drawingml/2006/table">
            <a:tbl>
              <a:tblPr/>
              <a:tblGrid>
                <a:gridCol w="1298577">
                  <a:extLst>
                    <a:ext uri="{9D8B030D-6E8A-4147-A177-3AD203B41FA5}">
                      <a16:colId xmlns:a16="http://schemas.microsoft.com/office/drawing/2014/main" val="20000"/>
                    </a:ext>
                  </a:extLst>
                </a:gridCol>
                <a:gridCol w="5180963">
                  <a:extLst>
                    <a:ext uri="{9D8B030D-6E8A-4147-A177-3AD203B41FA5}">
                      <a16:colId xmlns:a16="http://schemas.microsoft.com/office/drawing/2014/main" val="20001"/>
                    </a:ext>
                  </a:extLst>
                </a:gridCol>
                <a:gridCol w="4977130">
                  <a:extLst>
                    <a:ext uri="{9D8B030D-6E8A-4147-A177-3AD203B41FA5}">
                      <a16:colId xmlns:a16="http://schemas.microsoft.com/office/drawing/2014/main" val="20002"/>
                    </a:ext>
                  </a:extLst>
                </a:gridCol>
              </a:tblGrid>
              <a:tr h="893913">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DBTT</a:t>
                      </a:r>
                      <a:r>
                        <a:rPr lang="en-US" sz="2400" b="1" dirty="0">
                          <a:solidFill>
                            <a:schemeClr val="tx1"/>
                          </a:solidFill>
                          <a:latin typeface="#9Slide03 BoosterNextFYBlack" panose="02000A03000000020004" pitchFamily="2" charset="0"/>
                          <a:cs typeface="#9Slide03 Arima Madurai Bold" panose="00000800000000000000" charset="0"/>
                        </a:rPr>
                        <a:t> </a:t>
                      </a:r>
                    </a:p>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ông</a:t>
                      </a:r>
                      <a:r>
                        <a:rPr lang="en-US" sz="2400" b="1" dirty="0">
                          <a:solidFill>
                            <a:schemeClr val="tx1"/>
                          </a:solidFill>
                          <a:latin typeface="#9Slide03 BoosterNextFYBlack" panose="02000A03000000020004" pitchFamily="2" charset="0"/>
                          <a:cs typeface="#9Slide03 Arima Madurai Bold" panose="00000800000000000000" charset="0"/>
                        </a:rPr>
                        <a:t> Hai</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a:solidFill>
                            <a:schemeClr val="tx1"/>
                          </a:solidFill>
                          <a:latin typeface="#9Slide03 BoosterNextFYBlack" panose="02000A03000000020004" pitchFamily="2" charset="0"/>
                          <a:cs typeface="#9Slide03 Arima Madurai Bold" panose="00000800000000000000" charset="0"/>
                        </a:rPr>
                        <a:t>Chi </a:t>
                      </a:r>
                      <a:r>
                        <a:rPr lang="en-US" sz="2400" b="1" dirty="0" err="1">
                          <a:solidFill>
                            <a:schemeClr val="tx1"/>
                          </a:solidFill>
                          <a:latin typeface="#9Slide03 BoosterNextFYBlack" panose="02000A03000000020004" pitchFamily="2" charset="0"/>
                          <a:cs typeface="#9Slide03 Arima Madurai Bold" panose="00000800000000000000" charset="0"/>
                        </a:rPr>
                        <a:t>tiết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biểu</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hiện</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Nhận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xét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phân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tích</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985552">
                <a:tc>
                  <a:txBody>
                    <a:bodyPr/>
                    <a:lstStyle/>
                    <a:p>
                      <a:pPr indent="0" algn="ctr">
                        <a:buNone/>
                      </a:pPr>
                      <a:r>
                        <a:rPr lang="en-US" sz="2400" b="1" dirty="0">
                          <a:solidFill>
                            <a:schemeClr val="tx1"/>
                          </a:solidFill>
                          <a:latin typeface="#9Slide03 Arima Madurai Bold" panose="00000800000000000000" charset="0"/>
                          <a:cs typeface="#9Slide03 Arima Madurai Bold" panose="00000800000000000000" charset="0"/>
                        </a:rPr>
                        <a:t>2. Khi </a:t>
                      </a:r>
                      <a:r>
                        <a:rPr lang="en-US" sz="2400" b="1" dirty="0" err="1">
                          <a:solidFill>
                            <a:schemeClr val="tx1"/>
                          </a:solidFill>
                          <a:latin typeface="#9Slide03 Arima Madurai Bold" panose="00000800000000000000" charset="0"/>
                          <a:cs typeface="#9Slide03 Arima Madurai Bold" panose="00000800000000000000" charset="0"/>
                        </a:rPr>
                        <a:t>vừa</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nghe</a:t>
                      </a:r>
                      <a:r>
                        <a:rPr lang="en-US" sz="2400" b="1" dirty="0">
                          <a:solidFill>
                            <a:schemeClr val="tx1"/>
                          </a:solidFill>
                          <a:latin typeface="#9Slide03 Arima Madurai Bold" panose="00000800000000000000" charset="0"/>
                          <a:cs typeface="#9Slide03 Arima Madurai Bold" panose="00000800000000000000" charset="0"/>
                        </a:rPr>
                        <a:t> </a:t>
                      </a:r>
                    </a:p>
                    <a:p>
                      <a:pPr indent="0" algn="ctr">
                        <a:buNone/>
                      </a:pPr>
                      <a:r>
                        <a:rPr lang="en-US" sz="2400" b="1" dirty="0" err="1">
                          <a:solidFill>
                            <a:schemeClr val="tx1"/>
                          </a:solidFill>
                          <a:latin typeface="#9Slide03 Arima Madurai Bold" panose="00000800000000000000" charset="0"/>
                          <a:cs typeface="#9Slide03 Arima Madurai Bold" panose="00000800000000000000" charset="0"/>
                        </a:rPr>
                        <a:t>được</a:t>
                      </a:r>
                      <a:r>
                        <a:rPr lang="en-US" sz="2400" b="1" dirty="0">
                          <a:solidFill>
                            <a:schemeClr val="tx1"/>
                          </a:solidFill>
                          <a:latin typeface="#9Slide03 Arima Madurai Bold" panose="00000800000000000000" charset="0"/>
                          <a:cs typeface="#9Slide03 Arima Madurai Bold" panose="00000800000000000000" charset="0"/>
                        </a:rPr>
                        <a:t> tin </a:t>
                      </a:r>
                      <a:r>
                        <a:rPr lang="en-US" sz="2400" b="1" dirty="0" err="1">
                          <a:solidFill>
                            <a:schemeClr val="tx1"/>
                          </a:solidFill>
                          <a:latin typeface="#9Slide03 Arima Madurai Bold" panose="00000800000000000000" charset="0"/>
                          <a:cs typeface="#9Slide03 Arima Madurai Bold" panose="00000800000000000000" charset="0"/>
                        </a:rPr>
                        <a:t>dữ</a:t>
                      </a:r>
                      <a:endParaRPr lang="en-US" sz="24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103" name="Text Box 102"/>
          <p:cNvSpPr txBox="1"/>
          <p:nvPr/>
        </p:nvSpPr>
        <p:spPr>
          <a:xfrm>
            <a:off x="1692910" y="1602393"/>
            <a:ext cx="5130165" cy="1938992"/>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Cổ</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lão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nghẹn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ắng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hẳn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lại</a:t>
            </a:r>
            <a:r>
              <a:rPr lang="en-US" sz="2400" b="0" dirty="0">
                <a:solidFill>
                  <a:schemeClr val="tx1"/>
                </a:solidFill>
                <a:latin typeface="#9Slide03 Arima Madurai Bold" panose="00000800000000000000" charset="0"/>
                <a:cs typeface="#9Slide03 Arima Madurai Bold" panose="00000800000000000000" charset="0"/>
              </a:rPr>
              <a:t>, da </a:t>
            </a:r>
            <a:r>
              <a:rPr lang="en-US" sz="2400" b="0" dirty="0" err="1">
                <a:solidFill>
                  <a:schemeClr val="tx1"/>
                </a:solidFill>
                <a:latin typeface="#9Slide03 Arima Madurai Bold" panose="00000800000000000000" charset="0"/>
                <a:cs typeface="#9Slide03 Arima Madurai Bold" panose="00000800000000000000" charset="0"/>
              </a:rPr>
              <a:t>mặt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tê</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rân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rân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lão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lặng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tưởng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như</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đến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thở</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được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Một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lúc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lâu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mới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rặn</a:t>
            </a:r>
            <a:r>
              <a:rPr lang="en-US" sz="2400" b="0" dirty="0">
                <a:solidFill>
                  <a:schemeClr val="tx1"/>
                </a:solidFill>
                <a:latin typeface="#9Slide03 Arima Madurai Bold" panose="00000800000000000000" charset="0"/>
                <a:cs typeface="#9Slide03 Arima Madurai Bold" panose="00000800000000000000" charset="0"/>
              </a:rPr>
              <a:t> è è, </a:t>
            </a:r>
            <a:r>
              <a:rPr lang="en-US" sz="2400" b="0" dirty="0" err="1">
                <a:solidFill>
                  <a:schemeClr val="tx1"/>
                </a:solidFill>
                <a:latin typeface="#9Slide03 Arima Madurai Bold" panose="00000800000000000000" charset="0"/>
                <a:cs typeface="#9Slide03 Arima Madurai Bold" panose="00000800000000000000" charset="0"/>
              </a:rPr>
              <a:t>nuốt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một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gì</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vướng</a:t>
            </a:r>
            <a:r>
              <a:rPr lang="en-US" sz="2400" b="0" dirty="0">
                <a:solidFill>
                  <a:schemeClr val="tx1"/>
                </a:solidFill>
                <a:latin typeface="#9Slide03 Arima Madurai Bold" panose="00000800000000000000" charset="0"/>
                <a:cs typeface="#9Slide03 Arima Madurai Bold" panose="00000800000000000000" charset="0"/>
              </a:rPr>
              <a:t> ở </a:t>
            </a:r>
            <a:r>
              <a:rPr lang="en-US" sz="2400" b="0" dirty="0" err="1">
                <a:solidFill>
                  <a:schemeClr val="tx1"/>
                </a:solidFill>
                <a:latin typeface="#9Slide03 Arima Madurai Bold" panose="00000800000000000000" charset="0"/>
                <a:cs typeface="#9Slide03 Arima Madurai Bold" panose="00000800000000000000" charset="0"/>
              </a:rPr>
              <a:t>cổ</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giọng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lạc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hẳn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đi</a:t>
            </a:r>
            <a:r>
              <a:rPr lang="en-US" sz="2400" b="0" dirty="0">
                <a:solidFill>
                  <a:schemeClr val="tx1"/>
                </a:solidFill>
                <a:latin typeface="#9Slide03 Arima Madurai Bold" panose="00000800000000000000" charset="0"/>
                <a:cs typeface="#9Slide03 Arima Madurai Bold" panose="00000800000000000000" charset="0"/>
              </a:rPr>
              <a:t>” </a:t>
            </a:r>
          </a:p>
        </p:txBody>
      </p:sp>
      <p:sp>
        <p:nvSpPr>
          <p:cNvPr id="2" name="Text Box 1"/>
          <p:cNvSpPr txBox="1"/>
          <p:nvPr/>
        </p:nvSpPr>
        <p:spPr>
          <a:xfrm>
            <a:off x="1692910" y="3864868"/>
            <a:ext cx="5130164" cy="1200329"/>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Liệu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có</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thật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hở</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bác</a:t>
            </a:r>
            <a:r>
              <a:rPr lang="en-US" sz="2400" b="0" dirty="0">
                <a:solidFill>
                  <a:schemeClr val="tx1"/>
                </a:solidFill>
                <a:latin typeface="#9Slide03 Arima Madurai Bold" panose="00000800000000000000" charset="0"/>
                <a:cs typeface="#9Slide03 Arima Madurai Bold" panose="00000800000000000000" charset="0"/>
              </a:rPr>
              <a:t>? Hay </a:t>
            </a:r>
            <a:r>
              <a:rPr lang="en-US" sz="2400" b="0" dirty="0" err="1">
                <a:solidFill>
                  <a:schemeClr val="tx1"/>
                </a:solidFill>
                <a:latin typeface="#9Slide03 Arima Madurai Bold" panose="00000800000000000000" charset="0"/>
                <a:cs typeface="#9Slide03 Arima Madurai Bold" panose="00000800000000000000" charset="0"/>
              </a:rPr>
              <a:t>là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chỉ</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đứng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dậy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chèm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chẹp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miệng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cười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nhạt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một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tiếng</a:t>
            </a:r>
            <a:r>
              <a:rPr lang="en-US" sz="2400" b="0" dirty="0">
                <a:solidFill>
                  <a:schemeClr val="tx1"/>
                </a:solidFill>
                <a:latin typeface="#9Slide03 Arima Madurai Bold" panose="00000800000000000000" charset="0"/>
                <a:cs typeface="#9Slide03 Arima Madurai Bold" panose="00000800000000000000" charset="0"/>
              </a:rPr>
              <a:t>” </a:t>
            </a:r>
          </a:p>
        </p:txBody>
      </p:sp>
      <p:sp>
        <p:nvSpPr>
          <p:cNvPr id="5" name="Text Box 2"/>
          <p:cNvSpPr txBox="1"/>
          <p:nvPr/>
        </p:nvSpPr>
        <p:spPr>
          <a:xfrm>
            <a:off x="1718946" y="5301466"/>
            <a:ext cx="5130163" cy="830997"/>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“Hà, </a:t>
            </a:r>
            <a:r>
              <a:rPr lang="en-US" sz="2400" b="0" dirty="0" err="1">
                <a:solidFill>
                  <a:schemeClr val="tx1"/>
                </a:solidFill>
                <a:latin typeface="#9Slide03 Arima Madurai Bold" panose="00000800000000000000" charset="0"/>
                <a:cs typeface="#9Slide03 Arima Madurai Bold" panose="00000800000000000000" charset="0"/>
              </a:rPr>
              <a:t>nắng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gớm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về</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nào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vờ</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vờ</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đứng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lảng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chỗ</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khác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rồi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thẳng</a:t>
            </a:r>
            <a:r>
              <a:rPr lang="en-US" sz="2400" b="0" dirty="0">
                <a:solidFill>
                  <a:schemeClr val="tx1"/>
                </a:solidFill>
                <a:latin typeface="#9Slide03 Arima Madurai Bold" panose="00000800000000000000" charset="0"/>
                <a:cs typeface="#9Slide03 Arima Madurai Bold" panose="00000800000000000000" charset="0"/>
              </a:rPr>
              <a:t>” </a:t>
            </a:r>
          </a:p>
        </p:txBody>
      </p:sp>
      <p:sp>
        <p:nvSpPr>
          <p:cNvPr id="6" name="Text Box 4"/>
          <p:cNvSpPr txBox="1"/>
          <p:nvPr/>
        </p:nvSpPr>
        <p:spPr>
          <a:xfrm>
            <a:off x="6875145" y="1836629"/>
            <a:ext cx="4923155" cy="2308324"/>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Các</a:t>
            </a:r>
            <a:r>
              <a:rPr lang="en-US" sz="2400" b="0" dirty="0">
                <a:solidFill>
                  <a:schemeClr val="tx1"/>
                </a:solidFill>
                <a:latin typeface="#9Slide03 Arima Madurai Bold" panose="00000800000000000000" charset="0"/>
                <a:cs typeface="#9Slide03 Arima Madurai Bold" panose="00000800000000000000" charset="0"/>
              </a:rPr>
              <a:t> chi </a:t>
            </a:r>
            <a:r>
              <a:rPr lang="en-US" sz="2400" b="0" dirty="0" err="1">
                <a:solidFill>
                  <a:schemeClr val="tx1"/>
                </a:solidFill>
                <a:latin typeface="#9Slide03 Arima Madurai Bold" panose="00000800000000000000" charset="0"/>
                <a:cs typeface="#9Slide03 Arima Madurai Bold" panose="00000800000000000000" charset="0"/>
              </a:rPr>
              <a:t>tiết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miêu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nội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tâm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kết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hợp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với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cử</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chỉ</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hành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động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sử</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dụng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ngôn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ngữ</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độc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thoại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kết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hợp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với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hành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động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Thể</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hiện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sững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sờ</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choáng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muốn</a:t>
            </a:r>
            <a:r>
              <a:rPr lang="en-US" sz="2400" b="0" dirty="0">
                <a:solidFill>
                  <a:schemeClr val="tx1"/>
                </a:solidFill>
                <a:latin typeface="#9Slide03 Arima Madurai Bold" panose="00000800000000000000" charset="0"/>
                <a:cs typeface="#9Slide03 Arima Madurai Bold" panose="00000800000000000000" charset="0"/>
              </a:rPr>
              <a:t> tin.</a:t>
            </a:r>
          </a:p>
        </p:txBody>
      </p:sp>
      <p:sp>
        <p:nvSpPr>
          <p:cNvPr id="7" name="Text Box 5"/>
          <p:cNvSpPr txBox="1"/>
          <p:nvPr/>
        </p:nvSpPr>
        <p:spPr>
          <a:xfrm>
            <a:off x="6862127" y="4193471"/>
            <a:ext cx="4923155" cy="1938992"/>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=&gt;&gt; </a:t>
            </a:r>
            <a:r>
              <a:rPr lang="en-US" sz="2400" b="0" dirty="0" err="1">
                <a:solidFill>
                  <a:schemeClr val="tx1"/>
                </a:solidFill>
                <a:latin typeface="#9Slide03 Arima Madurai Bold" panose="00000800000000000000" charset="0"/>
                <a:cs typeface="#9Slide03 Arima Madurai Bold" panose="00000800000000000000" charset="0"/>
              </a:rPr>
              <a:t>Trình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tự</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thể</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hiện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diễn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biến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tâm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phù</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hợp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thể</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đảo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ngược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thể</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hiện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sự</a:t>
            </a:r>
            <a:r>
              <a:rPr lang="en-US" sz="2400" b="0" dirty="0">
                <a:solidFill>
                  <a:schemeClr val="tx1"/>
                </a:solidFill>
                <a:latin typeface="#9Slide03 Arima Madurai Bold" panose="00000800000000000000" charset="0"/>
                <a:cs typeface="#9Slide03 Arima Madurai Bold" panose="00000800000000000000" charset="0"/>
              </a:rPr>
              <a:t> am </a:t>
            </a:r>
            <a:r>
              <a:rPr lang="en-US" sz="2400" b="0" dirty="0" err="1">
                <a:solidFill>
                  <a:schemeClr val="tx1"/>
                </a:solidFill>
                <a:latin typeface="#9Slide03 Arima Madurai Bold" panose="00000800000000000000" charset="0"/>
                <a:cs typeface="#9Slide03 Arima Madurai Bold" panose="00000800000000000000" charset="0"/>
              </a:rPr>
              <a:t>hiểu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thâm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nhập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sâu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sống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nội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tâm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bên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trong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nhân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vật</a:t>
            </a:r>
            <a:endParaRPr lang="en-US" sz="2400" b="0" dirty="0">
              <a:solidFill>
                <a:schemeClr val="tx1"/>
              </a:solidFill>
              <a:latin typeface="#9Slide03 Arima Madurai Bold" panose="00000800000000000000" charset="0"/>
              <a:cs typeface="#9Slide03 Arima Madurai Bold" panose="00000800000000000000"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2" grpId="0"/>
      <p:bldP spid="2" grpId="1"/>
      <p:bldP spid="5" grpId="0"/>
      <p:bldP spid="5" grpId="1"/>
      <p:bldP spid="6" grpId="0"/>
      <p:bldP spid="6" grpId="1"/>
      <p:bldP spid="7" grpId="0"/>
      <p:bldP spid="7"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8178A66-87B5-3B75-3BAE-7E6EA1AC669F}"/>
              </a:ext>
            </a:extLst>
          </p:cNvPr>
          <p:cNvGraphicFramePr/>
          <p:nvPr>
            <p:extLst>
              <p:ext uri="{D42A27DB-BD31-4B8C-83A1-F6EECF244321}">
                <p14:modId xmlns:p14="http://schemas.microsoft.com/office/powerpoint/2010/main" val="2931960324"/>
              </p:ext>
            </p:extLst>
          </p:nvPr>
        </p:nvGraphicFramePr>
        <p:xfrm>
          <a:off x="393700" y="489267"/>
          <a:ext cx="11456670" cy="5879465"/>
        </p:xfrm>
        <a:graphic>
          <a:graphicData uri="http://schemas.openxmlformats.org/drawingml/2006/table">
            <a:tbl>
              <a:tblPr/>
              <a:tblGrid>
                <a:gridCol w="1298577">
                  <a:extLst>
                    <a:ext uri="{9D8B030D-6E8A-4147-A177-3AD203B41FA5}">
                      <a16:colId xmlns:a16="http://schemas.microsoft.com/office/drawing/2014/main" val="20000"/>
                    </a:ext>
                  </a:extLst>
                </a:gridCol>
                <a:gridCol w="5180963">
                  <a:extLst>
                    <a:ext uri="{9D8B030D-6E8A-4147-A177-3AD203B41FA5}">
                      <a16:colId xmlns:a16="http://schemas.microsoft.com/office/drawing/2014/main" val="20001"/>
                    </a:ext>
                  </a:extLst>
                </a:gridCol>
                <a:gridCol w="4977130">
                  <a:extLst>
                    <a:ext uri="{9D8B030D-6E8A-4147-A177-3AD203B41FA5}">
                      <a16:colId xmlns:a16="http://schemas.microsoft.com/office/drawing/2014/main" val="20002"/>
                    </a:ext>
                  </a:extLst>
                </a:gridCol>
              </a:tblGrid>
              <a:tr h="893913">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DBTT</a:t>
                      </a:r>
                      <a:r>
                        <a:rPr lang="en-US" sz="2400" b="1" dirty="0">
                          <a:solidFill>
                            <a:schemeClr val="tx1"/>
                          </a:solidFill>
                          <a:latin typeface="#9Slide03 BoosterNextFYBlack" panose="02000A03000000020004" pitchFamily="2" charset="0"/>
                          <a:cs typeface="#9Slide03 Arima Madurai Bold" panose="00000800000000000000" charset="0"/>
                        </a:rPr>
                        <a:t> </a:t>
                      </a:r>
                    </a:p>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ông</a:t>
                      </a:r>
                      <a:r>
                        <a:rPr lang="en-US" sz="2400" b="1" dirty="0">
                          <a:solidFill>
                            <a:schemeClr val="tx1"/>
                          </a:solidFill>
                          <a:latin typeface="#9Slide03 BoosterNextFYBlack" panose="02000A03000000020004" pitchFamily="2" charset="0"/>
                          <a:cs typeface="#9Slide03 Arima Madurai Bold" panose="00000800000000000000" charset="0"/>
                        </a:rPr>
                        <a:t> Hai</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a:solidFill>
                            <a:schemeClr val="tx1"/>
                          </a:solidFill>
                          <a:latin typeface="#9Slide03 BoosterNextFYBlack" panose="02000A03000000020004" pitchFamily="2" charset="0"/>
                          <a:cs typeface="#9Slide03 Arima Madurai Bold" panose="00000800000000000000" charset="0"/>
                        </a:rPr>
                        <a:t>Chi </a:t>
                      </a:r>
                      <a:r>
                        <a:rPr lang="en-US" sz="2400" b="1" dirty="0" err="1">
                          <a:solidFill>
                            <a:schemeClr val="tx1"/>
                          </a:solidFill>
                          <a:latin typeface="#9Slide03 BoosterNextFYBlack" panose="02000A03000000020004" pitchFamily="2" charset="0"/>
                          <a:cs typeface="#9Slide03 Arima Madurai Bold" panose="00000800000000000000" charset="0"/>
                        </a:rPr>
                        <a:t>tiết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biểu</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hiện</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Nhận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xét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phân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tích</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985552">
                <a:tc>
                  <a:txBody>
                    <a:bodyPr/>
                    <a:lstStyle/>
                    <a:p>
                      <a:pPr indent="0" algn="ctr">
                        <a:buNone/>
                      </a:pPr>
                      <a:r>
                        <a:rPr lang="en-US" sz="2400" b="1" dirty="0">
                          <a:solidFill>
                            <a:schemeClr val="tx1"/>
                          </a:solidFill>
                          <a:latin typeface="#9Slide03 Arima Madurai Bold" panose="00000800000000000000" charset="0"/>
                          <a:cs typeface="#9Slide03 Arima Madurai Bold" panose="00000800000000000000" charset="0"/>
                        </a:rPr>
                        <a:t>3. </a:t>
                      </a:r>
                      <a:r>
                        <a:rPr lang="en-US" sz="2400" b="1" dirty="0" err="1">
                          <a:solidFill>
                            <a:schemeClr val="tx1"/>
                          </a:solidFill>
                          <a:latin typeface="#9Slide03 Arima Madurai Bold" panose="00000800000000000000" charset="0"/>
                          <a:cs typeface="#9Slide03 Arima Madurai Bold" panose="00000800000000000000" charset="0"/>
                        </a:rPr>
                        <a:t>Lúc</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về</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đến</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nhà</a:t>
                      </a:r>
                      <a:endParaRPr lang="en-US" sz="24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 name="Text Box 2"/>
          <p:cNvSpPr txBox="1"/>
          <p:nvPr/>
        </p:nvSpPr>
        <p:spPr>
          <a:xfrm>
            <a:off x="1750694" y="1562735"/>
            <a:ext cx="4970145" cy="2308324"/>
          </a:xfrm>
          <a:prstGeom prst="rect">
            <a:avLst/>
          </a:prstGeom>
          <a:noFill/>
          <a:ln w="9525">
            <a:noFill/>
          </a:ln>
        </p:spPr>
        <p:txBody>
          <a:bodyPr wrap="square">
            <a:spAutoFit/>
            <a:scene3d>
              <a:camera prst="orthographicFront"/>
              <a:lightRig rig="threePt" dir="t"/>
            </a:scene3d>
          </a:bodyPr>
          <a:lstStyle/>
          <a:p>
            <a:pPr indent="0" algn="just"/>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tủi</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thân</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nước</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mắt</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ông</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lão</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cứ</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giàn</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ra</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Chúng</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nó</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cũng</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là</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trẻ</a:t>
            </a:r>
            <a:r>
              <a:rPr lang="en-US" sz="2400" b="0" spc="-50" dirty="0">
                <a:solidFill>
                  <a:schemeClr val="tx1"/>
                </a:solidFill>
                <a:uFillTx/>
                <a:latin typeface="#9Slide03 Arima Madurai Bold" panose="00000800000000000000" charset="0"/>
                <a:cs typeface="#9Slide03 Arima Madurai Bold" panose="00000800000000000000" charset="0"/>
              </a:rPr>
              <a:t> con </a:t>
            </a:r>
            <a:r>
              <a:rPr lang="en-US" sz="2400" b="0" spc="-50" dirty="0" err="1">
                <a:solidFill>
                  <a:schemeClr val="tx1"/>
                </a:solidFill>
                <a:uFillTx/>
                <a:latin typeface="#9Slide03 Arima Madurai Bold" panose="00000800000000000000" charset="0"/>
                <a:cs typeface="#9Slide03 Arima Madurai Bold" panose="00000800000000000000" charset="0"/>
              </a:rPr>
              <a:t>làng</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Việt</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gian</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đấy</a:t>
            </a:r>
            <a:r>
              <a:rPr lang="en-US" sz="2400" b="0" spc="-50" dirty="0">
                <a:solidFill>
                  <a:schemeClr val="tx1"/>
                </a:solidFill>
                <a:uFillTx/>
                <a:latin typeface="#9Slide03 Arima Madurai Bold" panose="00000800000000000000" charset="0"/>
                <a:cs typeface="#9Slide03 Arima Madurai Bold" panose="00000800000000000000" charset="0"/>
              </a:rPr>
              <a:t> ư?... </a:t>
            </a:r>
            <a:r>
              <a:rPr lang="en-US" sz="2400" b="0" spc="-50" dirty="0" err="1">
                <a:solidFill>
                  <a:schemeClr val="tx1"/>
                </a:solidFill>
                <a:uFillTx/>
                <a:latin typeface="#9Slide03 Arima Madurai Bold" panose="00000800000000000000" charset="0"/>
                <a:cs typeface="#9Slide03 Arima Madurai Bold" panose="00000800000000000000" charset="0"/>
              </a:rPr>
              <a:t>Khốn</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nạn</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bằng</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ấy</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tuổi</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đầu</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nắm</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chặt</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hai</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tay</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lại</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mà</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rít</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lên</a:t>
            </a:r>
            <a:r>
              <a:rPr lang="en-US" sz="2400" b="0" spc="-50" dirty="0">
                <a:solidFill>
                  <a:schemeClr val="tx1"/>
                </a:solidFill>
                <a:uFillTx/>
                <a:latin typeface="#9Slide03 Arima Madurai Bold" panose="00000800000000000000" charset="0"/>
                <a:cs typeface="#9Slide03 Arima Madurai Bold" panose="00000800000000000000" charset="0"/>
              </a:rPr>
              <a:t>: - </a:t>
            </a:r>
            <a:r>
              <a:rPr lang="en-US" sz="2400" b="0" spc="-50" dirty="0" err="1">
                <a:solidFill>
                  <a:schemeClr val="tx1"/>
                </a:solidFill>
                <a:uFillTx/>
                <a:latin typeface="#9Slide03 Arima Madurai Bold" panose="00000800000000000000" charset="0"/>
                <a:cs typeface="#9Slide03 Arima Madurai Bold" panose="00000800000000000000" charset="0"/>
              </a:rPr>
              <a:t>Chúng</a:t>
            </a:r>
            <a:r>
              <a:rPr lang="en-US" sz="2400" b="0" spc="-50" dirty="0">
                <a:solidFill>
                  <a:schemeClr val="tx1"/>
                </a:solidFill>
                <a:uFillTx/>
                <a:latin typeface="#9Slide03 Arima Madurai Bold" panose="00000800000000000000" charset="0"/>
                <a:cs typeface="#9Slide03 Arima Madurai Bold" panose="00000800000000000000" charset="0"/>
              </a:rPr>
              <a:t> bay </a:t>
            </a:r>
            <a:r>
              <a:rPr lang="en-US" sz="2400" b="0" spc="-50" dirty="0" err="1">
                <a:solidFill>
                  <a:schemeClr val="tx1"/>
                </a:solidFill>
                <a:uFillTx/>
                <a:latin typeface="#9Slide03 Arima Madurai Bold" panose="00000800000000000000" charset="0"/>
                <a:cs typeface="#9Slide03 Arima Madurai Bold" panose="00000800000000000000" charset="0"/>
              </a:rPr>
              <a:t>ăn</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bán</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nước</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để</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nhục</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nhã</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thế</a:t>
            </a:r>
            <a:r>
              <a:rPr lang="en-US" sz="2400" b="0" spc="-50" dirty="0">
                <a:solidFill>
                  <a:schemeClr val="tx1"/>
                </a:solidFill>
                <a:uFillTx/>
                <a:latin typeface="#9Slide03 Arima Madurai Bold" panose="00000800000000000000" charset="0"/>
                <a:cs typeface="#9Slide03 Arima Madurai Bold" panose="00000800000000000000" charset="0"/>
              </a:rPr>
              <a:t> </a:t>
            </a:r>
            <a:r>
              <a:rPr lang="en-US" sz="2400" b="0" spc="-50" dirty="0" err="1">
                <a:solidFill>
                  <a:schemeClr val="tx1"/>
                </a:solidFill>
                <a:uFillTx/>
                <a:latin typeface="#9Slide03 Arima Madurai Bold" panose="00000800000000000000" charset="0"/>
                <a:cs typeface="#9Slide03 Arima Madurai Bold" panose="00000800000000000000" charset="0"/>
              </a:rPr>
              <a:t>này</a:t>
            </a:r>
            <a:r>
              <a:rPr lang="en-US" sz="2400" b="0" spc="-50" dirty="0">
                <a:solidFill>
                  <a:schemeClr val="tx1"/>
                </a:solidFill>
                <a:uFillTx/>
                <a:latin typeface="#9Slide03 Arima Madurai Bold" panose="00000800000000000000" charset="0"/>
                <a:cs typeface="#9Slide03 Arima Madurai Bold" panose="00000800000000000000" charset="0"/>
              </a:rPr>
              <a:t>!”;</a:t>
            </a:r>
          </a:p>
        </p:txBody>
      </p:sp>
      <p:sp>
        <p:nvSpPr>
          <p:cNvPr id="2" name="Text Box 1"/>
          <p:cNvSpPr txBox="1"/>
          <p:nvPr/>
        </p:nvSpPr>
        <p:spPr>
          <a:xfrm>
            <a:off x="1750693" y="4003982"/>
            <a:ext cx="4970145" cy="1676400"/>
          </a:xfrm>
          <a:prstGeom prst="rect">
            <a:avLst/>
          </a:prstGeom>
          <a:noFill/>
          <a:ln w="9525">
            <a:noFill/>
          </a:ln>
        </p:spPr>
        <p:txBody>
          <a:bodyPr wrap="square">
            <a:no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ngờ</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kiểm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điểm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từng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người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trong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óc</a:t>
            </a:r>
            <a:r>
              <a:rPr lang="en-US" sz="2400" b="0" dirty="0">
                <a:solidFill>
                  <a:schemeClr val="tx1"/>
                </a:solidFill>
                <a:latin typeface="#9Slide03 Arima Madurai Bold" panose="00000800000000000000" charset="0"/>
                <a:cs typeface="#9Slide03 Arima Madurai Bold" panose="00000800000000000000" charset="0"/>
              </a:rPr>
              <a:t>”, ...“Chao </a:t>
            </a:r>
            <a:r>
              <a:rPr lang="en-US" sz="2400" b="0" dirty="0" err="1">
                <a:solidFill>
                  <a:schemeClr val="tx1"/>
                </a:solidFill>
                <a:latin typeface="#9Slide03 Arima Madurai Bold" panose="00000800000000000000" charset="0"/>
                <a:cs typeface="#9Slide03 Arima Madurai Bold" panose="00000800000000000000" charset="0"/>
              </a:rPr>
              <a:t>ôi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Cực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nhục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chưa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Việt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gian</a:t>
            </a:r>
            <a:r>
              <a:rPr lang="en-US" sz="2400" b="0" dirty="0">
                <a:solidFill>
                  <a:schemeClr val="tx1"/>
                </a:solidFill>
                <a:latin typeface="#9Slide03 Arima Madurai Bold" panose="00000800000000000000" charset="0"/>
                <a:cs typeface="#9Slide03 Arima Madurai Bold" panose="00000800000000000000" charset="0"/>
              </a:rPr>
              <a:t>...”; </a:t>
            </a:r>
          </a:p>
        </p:txBody>
      </p:sp>
      <p:sp>
        <p:nvSpPr>
          <p:cNvPr id="6" name="Text Box 4">
            <a:extLst>
              <a:ext uri="{FF2B5EF4-FFF2-40B4-BE49-F238E27FC236}">
                <a16:creationId xmlns:a16="http://schemas.microsoft.com/office/drawing/2014/main" id="{7ACE9B93-8F03-BC74-F71E-918A3A6A38AB}"/>
              </a:ext>
            </a:extLst>
          </p:cNvPr>
          <p:cNvSpPr txBox="1"/>
          <p:nvPr/>
        </p:nvSpPr>
        <p:spPr>
          <a:xfrm>
            <a:off x="1750694" y="5295265"/>
            <a:ext cx="5076826" cy="830997"/>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nằm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rũ</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trên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giường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khẽ</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nhúc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nhích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gắt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lên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Biết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rồi</a:t>
            </a:r>
            <a:r>
              <a:rPr lang="en-US" sz="2400" b="0" dirty="0">
                <a:solidFill>
                  <a:schemeClr val="tx1"/>
                </a:solidFill>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2" grpId="1"/>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C8178A66-87B5-3B75-3BAE-7E6EA1AC669F}"/>
              </a:ext>
            </a:extLst>
          </p:cNvPr>
          <p:cNvGraphicFramePr/>
          <p:nvPr>
            <p:extLst>
              <p:ext uri="{D42A27DB-BD31-4B8C-83A1-F6EECF244321}">
                <p14:modId xmlns:p14="http://schemas.microsoft.com/office/powerpoint/2010/main" val="1214401062"/>
              </p:ext>
            </p:extLst>
          </p:nvPr>
        </p:nvGraphicFramePr>
        <p:xfrm>
          <a:off x="393700" y="489267"/>
          <a:ext cx="11456670" cy="5879465"/>
        </p:xfrm>
        <a:graphic>
          <a:graphicData uri="http://schemas.openxmlformats.org/drawingml/2006/table">
            <a:tbl>
              <a:tblPr/>
              <a:tblGrid>
                <a:gridCol w="1298577">
                  <a:extLst>
                    <a:ext uri="{9D8B030D-6E8A-4147-A177-3AD203B41FA5}">
                      <a16:colId xmlns:a16="http://schemas.microsoft.com/office/drawing/2014/main" val="20000"/>
                    </a:ext>
                  </a:extLst>
                </a:gridCol>
                <a:gridCol w="1889123">
                  <a:extLst>
                    <a:ext uri="{9D8B030D-6E8A-4147-A177-3AD203B41FA5}">
                      <a16:colId xmlns:a16="http://schemas.microsoft.com/office/drawing/2014/main" val="20001"/>
                    </a:ext>
                  </a:extLst>
                </a:gridCol>
                <a:gridCol w="8268970">
                  <a:extLst>
                    <a:ext uri="{9D8B030D-6E8A-4147-A177-3AD203B41FA5}">
                      <a16:colId xmlns:a16="http://schemas.microsoft.com/office/drawing/2014/main" val="20002"/>
                    </a:ext>
                  </a:extLst>
                </a:gridCol>
              </a:tblGrid>
              <a:tr h="893913">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DBTT</a:t>
                      </a:r>
                      <a:r>
                        <a:rPr lang="en-US" sz="2400" b="1" dirty="0">
                          <a:solidFill>
                            <a:schemeClr val="tx1"/>
                          </a:solidFill>
                          <a:latin typeface="#9Slide03 BoosterNextFYBlack" panose="02000A03000000020004" pitchFamily="2" charset="0"/>
                          <a:cs typeface="#9Slide03 Arima Madurai Bold" panose="00000800000000000000" charset="0"/>
                        </a:rPr>
                        <a:t> </a:t>
                      </a:r>
                    </a:p>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ông</a:t>
                      </a:r>
                      <a:r>
                        <a:rPr lang="en-US" sz="2400" b="1" dirty="0">
                          <a:solidFill>
                            <a:schemeClr val="tx1"/>
                          </a:solidFill>
                          <a:latin typeface="#9Slide03 BoosterNextFYBlack" panose="02000A03000000020004" pitchFamily="2" charset="0"/>
                          <a:cs typeface="#9Slide03 Arima Madurai Bold" panose="00000800000000000000" charset="0"/>
                        </a:rPr>
                        <a:t> Hai</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a:solidFill>
                            <a:schemeClr val="tx1"/>
                          </a:solidFill>
                          <a:latin typeface="#9Slide03 BoosterNextFYBlack" panose="02000A03000000020004" pitchFamily="2" charset="0"/>
                          <a:cs typeface="#9Slide03 Arima Madurai Bold" panose="00000800000000000000" charset="0"/>
                        </a:rPr>
                        <a:t>Chi </a:t>
                      </a:r>
                      <a:r>
                        <a:rPr lang="en-US" sz="2400" b="1" dirty="0" err="1">
                          <a:solidFill>
                            <a:schemeClr val="tx1"/>
                          </a:solidFill>
                          <a:latin typeface="#9Slide03 BoosterNextFYBlack" panose="02000A03000000020004" pitchFamily="2" charset="0"/>
                          <a:cs typeface="#9Slide03 Arima Madurai Bold" panose="00000800000000000000" charset="0"/>
                        </a:rPr>
                        <a:t>tiết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biểu</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hiện</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Nhận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xét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phân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tích</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985552">
                <a:tc>
                  <a:txBody>
                    <a:bodyPr/>
                    <a:lstStyle/>
                    <a:p>
                      <a:pPr indent="0" algn="ctr">
                        <a:buNone/>
                      </a:pPr>
                      <a:r>
                        <a:rPr lang="en-US" sz="2400" b="1" dirty="0">
                          <a:solidFill>
                            <a:schemeClr val="tx1"/>
                          </a:solidFill>
                          <a:latin typeface="#9Slide03 Arima Madurai Bold" panose="00000800000000000000" charset="0"/>
                          <a:cs typeface="#9Slide03 Arima Madurai Bold" panose="00000800000000000000" charset="0"/>
                        </a:rPr>
                        <a:t>3. </a:t>
                      </a:r>
                      <a:r>
                        <a:rPr lang="en-US" sz="2400" b="1" dirty="0" err="1">
                          <a:solidFill>
                            <a:schemeClr val="tx1"/>
                          </a:solidFill>
                          <a:latin typeface="#9Slide03 Arima Madurai Bold" panose="00000800000000000000" charset="0"/>
                          <a:cs typeface="#9Slide03 Arima Madurai Bold" panose="00000800000000000000" charset="0"/>
                        </a:rPr>
                        <a:t>Lúc</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về</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đến</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nhà</a:t>
                      </a:r>
                      <a:endParaRPr lang="en-US" sz="24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Text Box 5">
            <a:extLst>
              <a:ext uri="{FF2B5EF4-FFF2-40B4-BE49-F238E27FC236}">
                <a16:creationId xmlns:a16="http://schemas.microsoft.com/office/drawing/2014/main" id="{E41E303B-E369-54DD-EE28-04DFB83944D8}"/>
              </a:ext>
            </a:extLst>
          </p:cNvPr>
          <p:cNvSpPr txBox="1"/>
          <p:nvPr/>
        </p:nvSpPr>
        <p:spPr>
          <a:xfrm>
            <a:off x="1716722" y="1475085"/>
            <a:ext cx="1867537" cy="4893647"/>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trằn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trọc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sao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ngủ</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được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hết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trở</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mình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bên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này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trở</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mình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bên</a:t>
            </a:r>
            <a:r>
              <a:rPr lang="en-US" sz="2400" b="0" dirty="0">
                <a:solidFill>
                  <a:schemeClr val="tx1"/>
                </a:solidFill>
                <a:latin typeface="#9Slide03 Arima Madurai Bold" panose="00000800000000000000" charset="0"/>
                <a:cs typeface="#9Slide03 Arima Madurai Bold" panose="00000800000000000000" charset="0"/>
              </a:rPr>
              <a:t> kia, </a:t>
            </a:r>
            <a:r>
              <a:rPr lang="en-US" sz="2400" b="0" dirty="0" err="1">
                <a:solidFill>
                  <a:schemeClr val="tx1"/>
                </a:solidFill>
                <a:latin typeface="#9Slide03 Arima Madurai Bold" panose="00000800000000000000" charset="0"/>
                <a:cs typeface="#9Slide03 Arima Madurai Bold" panose="00000800000000000000" charset="0"/>
              </a:rPr>
              <a:t>thở</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dài</a:t>
            </a:r>
            <a:r>
              <a:rPr lang="en-US" sz="2400" b="0" dirty="0">
                <a:solidFill>
                  <a:schemeClr val="tx1"/>
                </a:solidFill>
                <a:latin typeface="#9Slide03 Arima Madurai Bold" panose="00000800000000000000" charset="0"/>
                <a:cs typeface="#9Slide03 Arima Madurai Bold" panose="00000800000000000000" charset="0"/>
              </a:rPr>
              <a:t>”, ... “</a:t>
            </a:r>
            <a:r>
              <a:rPr lang="en-US" sz="2400" b="0" dirty="0" err="1">
                <a:solidFill>
                  <a:schemeClr val="tx1"/>
                </a:solidFill>
                <a:latin typeface="#9Slide03 Arima Madurai Bold" panose="00000800000000000000" charset="0"/>
                <a:cs typeface="#9Slide03 Arima Madurai Bold" panose="00000800000000000000" charset="0"/>
              </a:rPr>
              <a:t>sít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hai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hàm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răng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nghiến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Im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Khổ</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lắm</a:t>
            </a:r>
            <a:r>
              <a:rPr lang="en-US" sz="2400" b="0" dirty="0">
                <a:solidFill>
                  <a:schemeClr val="tx1"/>
                </a:solidFill>
                <a:latin typeface="#9Slide03 Arima Madurai Bold" panose="00000800000000000000" charset="0"/>
                <a:cs typeface="#9Slide03 Arima Madurai Bold" panose="00000800000000000000" charset="0"/>
              </a:rPr>
              <a:t>!...”.</a:t>
            </a:r>
          </a:p>
        </p:txBody>
      </p:sp>
      <p:sp>
        <p:nvSpPr>
          <p:cNvPr id="7" name="Text Box 6">
            <a:extLst>
              <a:ext uri="{FF2B5EF4-FFF2-40B4-BE49-F238E27FC236}">
                <a16:creationId xmlns:a16="http://schemas.microsoft.com/office/drawing/2014/main" id="{680E657F-CFE6-C1B9-E7FA-CC076AE6BDCB}"/>
              </a:ext>
            </a:extLst>
          </p:cNvPr>
          <p:cNvSpPr txBox="1"/>
          <p:nvPr/>
        </p:nvSpPr>
        <p:spPr>
          <a:xfrm>
            <a:off x="3584259" y="1577400"/>
            <a:ext cx="8266111" cy="1569660"/>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Sử</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dụng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thành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ngôn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ngữ</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độc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thoại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của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nhân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vật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thì</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hoà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của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người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kể</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chuyện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trở</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thành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một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loạt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câu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hỏi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từ</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thì</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độc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thoại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bên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trong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được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nói</a:t>
            </a:r>
            <a:r>
              <a:rPr lang="en-US" sz="2400" b="0" dirty="0">
                <a:solidFill>
                  <a:schemeClr val="tx1"/>
                </a:solidFill>
                <a:latin typeface="#9Slide03 Arima Madurai Bold" panose="00000800000000000000" charset="0"/>
                <a:cs typeface="#9Slide03 Arima Madurai Bold" panose="00000800000000000000" charset="0"/>
              </a:rPr>
              <a:t> to </a:t>
            </a:r>
            <a:r>
              <a:rPr lang="en-US" sz="2400" b="0" dirty="0" err="1">
                <a:solidFill>
                  <a:schemeClr val="tx1"/>
                </a:solidFill>
                <a:latin typeface="#9Slide03 Arima Madurai Bold" panose="00000800000000000000" charset="0"/>
                <a:cs typeface="#9Slide03 Arima Madurai Bold" panose="00000800000000000000" charset="0"/>
              </a:rPr>
              <a:t>lên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như</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thoại</a:t>
            </a:r>
            <a:r>
              <a:rPr lang="en-US" sz="2400" b="0" dirty="0">
                <a:solidFill>
                  <a:schemeClr val="tx1"/>
                </a:solidFill>
                <a:latin typeface="#9Slide03 Arima Madurai Bold" panose="00000800000000000000" charset="0"/>
                <a:cs typeface="#9Slide03 Arima Madurai Bold" panose="00000800000000000000" charset="0"/>
              </a:rPr>
              <a:t>.</a:t>
            </a:r>
          </a:p>
        </p:txBody>
      </p:sp>
      <p:sp>
        <p:nvSpPr>
          <p:cNvPr id="8" name="Text Box 7"/>
          <p:cNvSpPr txBox="1"/>
          <p:nvPr/>
        </p:nvSpPr>
        <p:spPr>
          <a:xfrm>
            <a:off x="3584258" y="3163886"/>
            <a:ext cx="8034020" cy="461665"/>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=&gt; </a:t>
            </a:r>
            <a:r>
              <a:rPr lang="en-US" sz="2400" b="0" dirty="0" err="1">
                <a:solidFill>
                  <a:schemeClr val="tx1"/>
                </a:solidFill>
                <a:latin typeface="#9Slide03 Arima Madurai Bold" panose="00000800000000000000" charset="0"/>
                <a:cs typeface="#9Slide03 Arima Madurai Bold" panose="00000800000000000000" charset="0"/>
              </a:rPr>
              <a:t>Khắc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họa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sâu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sắc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các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cung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bậc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cảm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xúc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của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Hai: </a:t>
            </a:r>
          </a:p>
        </p:txBody>
      </p:sp>
      <p:sp>
        <p:nvSpPr>
          <p:cNvPr id="9" name="Text Box 8"/>
          <p:cNvSpPr txBox="1"/>
          <p:nvPr/>
        </p:nvSpPr>
        <p:spPr>
          <a:xfrm>
            <a:off x="3584259" y="3688023"/>
            <a:ext cx="8034020" cy="461665"/>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Tủi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thân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thương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xót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các</a:t>
            </a:r>
            <a:r>
              <a:rPr lang="en-US" sz="2400" b="0" dirty="0">
                <a:solidFill>
                  <a:schemeClr val="tx1"/>
                </a:solidFill>
                <a:latin typeface="#9Slide03 Arima Madurai Bold" panose="00000800000000000000" charset="0"/>
                <a:cs typeface="#9Slide03 Arima Madurai Bold" panose="00000800000000000000" charset="0"/>
              </a:rPr>
              <a:t> con </a:t>
            </a:r>
            <a:r>
              <a:rPr lang="en-US" sz="2400" b="0" dirty="0" err="1">
                <a:solidFill>
                  <a:schemeClr val="tx1"/>
                </a:solidFill>
                <a:latin typeface="#9Slide03 Arima Madurai Bold" panose="00000800000000000000" charset="0"/>
                <a:cs typeface="#9Slide03 Arima Madurai Bold" panose="00000800000000000000" charset="0"/>
              </a:rPr>
              <a:t>vì</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trẻ</a:t>
            </a:r>
            <a:r>
              <a:rPr lang="en-US" sz="2400" b="0" dirty="0">
                <a:solidFill>
                  <a:schemeClr val="tx1"/>
                </a:solidFill>
                <a:latin typeface="#9Slide03 Arima Madurai Bold" panose="00000800000000000000" charset="0"/>
                <a:cs typeface="#9Slide03 Arima Madurai Bold" panose="00000800000000000000" charset="0"/>
              </a:rPr>
              <a:t> con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Việt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gian</a:t>
            </a:r>
            <a:r>
              <a:rPr lang="en-US" sz="2400" b="0" dirty="0">
                <a:solidFill>
                  <a:schemeClr val="tx1"/>
                </a:solidFill>
                <a:latin typeface="#9Slide03 Arima Madurai Bold" panose="00000800000000000000" charset="0"/>
                <a:cs typeface="#9Slide03 Arima Madurai Bold" panose="00000800000000000000" charset="0"/>
              </a:rPr>
              <a:t>;</a:t>
            </a:r>
          </a:p>
        </p:txBody>
      </p:sp>
      <p:sp>
        <p:nvSpPr>
          <p:cNvPr id="10" name="Text Box 9"/>
          <p:cNvSpPr txBox="1"/>
          <p:nvPr/>
        </p:nvSpPr>
        <p:spPr>
          <a:xfrm>
            <a:off x="3584258" y="4238228"/>
            <a:ext cx="8214041" cy="830997"/>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hoài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nghi</a:t>
            </a:r>
            <a:r>
              <a:rPr lang="en-US" sz="2400" b="0" dirty="0">
                <a:solidFill>
                  <a:schemeClr val="tx1"/>
                </a:solidFill>
                <a:latin typeface="#9Slide03 Arima Madurai Bold" panose="00000800000000000000" charset="0"/>
                <a:cs typeface="#9Slide03 Arima Madurai Bold" panose="00000800000000000000" charset="0"/>
              </a:rPr>
              <a:t> →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tin → </a:t>
            </a:r>
            <a:r>
              <a:rPr lang="en-US" sz="2400" b="0" dirty="0" err="1">
                <a:solidFill>
                  <a:schemeClr val="tx1"/>
                </a:solidFill>
                <a:latin typeface="#9Slide03 Arima Madurai Bold" panose="00000800000000000000" charset="0"/>
                <a:cs typeface="#9Slide03 Arima Madurai Bold" panose="00000800000000000000" charset="0"/>
              </a:rPr>
              <a:t>buộc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phải</a:t>
            </a:r>
            <a:r>
              <a:rPr lang="en-US" sz="2400" b="0" dirty="0">
                <a:solidFill>
                  <a:schemeClr val="tx1"/>
                </a:solidFill>
                <a:latin typeface="#9Slide03 Arima Madurai Bold" panose="00000800000000000000" charset="0"/>
                <a:cs typeface="#9Slide03 Arima Madurai Bold" panose="00000800000000000000" charset="0"/>
              </a:rPr>
              <a:t> tin → </a:t>
            </a:r>
            <a:r>
              <a:rPr lang="en-US" sz="2400" b="0" dirty="0" err="1">
                <a:solidFill>
                  <a:schemeClr val="tx1"/>
                </a:solidFill>
                <a:latin typeface="#9Slide03 Arima Madurai Bold" panose="00000800000000000000" charset="0"/>
                <a:cs typeface="#9Slide03 Arima Madurai Bold" panose="00000800000000000000" charset="0"/>
              </a:rPr>
              <a:t>thấy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cực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nhục</a:t>
            </a:r>
            <a:r>
              <a:rPr lang="en-US" sz="2400" b="0" dirty="0">
                <a:solidFill>
                  <a:schemeClr val="tx1"/>
                </a:solidFill>
                <a:latin typeface="#9Slide03 Arima Madurai Bold" panose="00000800000000000000" charset="0"/>
                <a:cs typeface="#9Slide03 Arima Madurai Bold" panose="00000800000000000000" charset="0"/>
              </a:rPr>
              <a:t>, lo </a:t>
            </a:r>
            <a:r>
              <a:rPr lang="en-US" sz="2400" b="0" dirty="0" err="1">
                <a:solidFill>
                  <a:schemeClr val="tx1"/>
                </a:solidFill>
                <a:latin typeface="#9Slide03 Arima Madurai Bold" panose="00000800000000000000" charset="0"/>
                <a:cs typeface="#9Slide03 Arima Madurai Bold" panose="00000800000000000000" charset="0"/>
              </a:rPr>
              <a:t>lắng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tương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lai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sẽ</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ai </a:t>
            </a:r>
            <a:r>
              <a:rPr lang="en-US" sz="2400" b="0" dirty="0" err="1">
                <a:solidFill>
                  <a:schemeClr val="tx1"/>
                </a:solidFill>
                <a:latin typeface="#9Slide03 Arima Madurai Bold" panose="00000800000000000000" charset="0"/>
                <a:cs typeface="#9Slide03 Arima Madurai Bold" panose="00000800000000000000" charset="0"/>
              </a:rPr>
              <a:t>chứa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chấp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người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của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dirty="0">
                <a:latin typeface="#9Slide03 Arima Madurai Bold" panose="00000800000000000000" charset="0"/>
                <a:cs typeface="#9Slide03 Arima Madurai Bold" panose="00000800000000000000" charset="0"/>
              </a:rPr>
              <a:t>;</a:t>
            </a:r>
            <a:endParaRPr lang="en-US" sz="2400" b="0" dirty="0">
              <a:solidFill>
                <a:schemeClr val="tx1"/>
              </a:solidFill>
              <a:latin typeface="#9Slide03 Arima Madurai Bold" panose="00000800000000000000" charset="0"/>
              <a:cs typeface="#9Slide03 Arima Madurai Bold" panose="00000800000000000000" charset="0"/>
            </a:endParaRPr>
          </a:p>
        </p:txBody>
      </p:sp>
      <p:sp>
        <p:nvSpPr>
          <p:cNvPr id="11" name="Text Box 10"/>
          <p:cNvSpPr txBox="1"/>
          <p:nvPr/>
        </p:nvSpPr>
        <p:spPr>
          <a:xfrm>
            <a:off x="3584258" y="5157765"/>
            <a:ext cx="8214041" cy="1200329"/>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gắt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gỏng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bà</a:t>
            </a:r>
            <a:r>
              <a:rPr lang="en-US" sz="2400" b="0" dirty="0">
                <a:solidFill>
                  <a:schemeClr val="tx1"/>
                </a:solidFill>
                <a:latin typeface="#9Slide03 Arima Madurai Bold" panose="00000800000000000000" charset="0"/>
                <a:cs typeface="#9Slide03 Arima Madurai Bold" panose="00000800000000000000" charset="0"/>
              </a:rPr>
              <a:t> Hai </a:t>
            </a:r>
            <a:r>
              <a:rPr lang="en-US" sz="2400" b="0" dirty="0" err="1">
                <a:solidFill>
                  <a:schemeClr val="tx1"/>
                </a:solidFill>
                <a:latin typeface="#9Slide03 Arima Madurai Bold" panose="00000800000000000000" charset="0"/>
                <a:cs typeface="#9Slide03 Arima Madurai Bold" panose="00000800000000000000" charset="0"/>
              </a:rPr>
              <a:t>định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nói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chuyện</a:t>
            </a:r>
            <a:r>
              <a:rPr lang="en-US" sz="2400" b="0" dirty="0">
                <a:solidFill>
                  <a:schemeClr val="tx1"/>
                </a:solidFill>
                <a:latin typeface="#9Slide03 Arima Madurai Bold" panose="00000800000000000000" charset="0"/>
                <a:cs typeface="#9Slide03 Arima Madurai Bold" panose="00000800000000000000" charset="0"/>
              </a:rPr>
              <a:t> tin </a:t>
            </a:r>
            <a:r>
              <a:rPr lang="en-US" sz="2400" b="0" dirty="0" err="1">
                <a:solidFill>
                  <a:schemeClr val="tx1"/>
                </a:solidFill>
                <a:latin typeface="#9Slide03 Arima Madurai Bold" panose="00000800000000000000" charset="0"/>
                <a:cs typeface="#9Slide03 Arima Madurai Bold" panose="00000800000000000000" charset="0"/>
              </a:rPr>
              <a:t>đồn</a:t>
            </a:r>
            <a:r>
              <a:rPr lang="en-US" sz="2400" b="0" dirty="0">
                <a:solidFill>
                  <a:schemeClr val="tx1"/>
                </a:solidFill>
                <a:latin typeface="#9Slide03 Arima Madurai Bold" panose="00000800000000000000" charset="0"/>
                <a:cs typeface="#9Slide03 Arima Madurai Bold" panose="00000800000000000000" charset="0"/>
              </a:rPr>
              <a:t> → </a:t>
            </a:r>
            <a:r>
              <a:rPr lang="en-US" sz="2400" b="0" dirty="0" err="1">
                <a:solidFill>
                  <a:schemeClr val="tx1"/>
                </a:solidFill>
                <a:latin typeface="#9Slide03 Arima Madurai Bold" panose="00000800000000000000" charset="0"/>
                <a:cs typeface="#9Slide03 Arima Madurai Bold" panose="00000800000000000000" charset="0"/>
              </a:rPr>
              <a:t>sợ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hãi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bủn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nhủn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người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vì</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nghe</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tiếng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mụ</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chủ</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nhà</a:t>
            </a:r>
            <a:r>
              <a:rPr lang="en-US" sz="2400" b="0" dirty="0">
                <a:solidFill>
                  <a:schemeClr val="tx1"/>
                </a:solidFill>
                <a:latin typeface="#9Slide03 Arima Madurai Bold" panose="00000800000000000000" charset="0"/>
                <a:cs typeface="#9Slide03 Arima Madurai Bold" panose="00000800000000000000" charset="0"/>
              </a:rPr>
              <a:t> → </a:t>
            </a:r>
            <a:r>
              <a:rPr lang="en-US" sz="2400" b="0" dirty="0" err="1">
                <a:solidFill>
                  <a:schemeClr val="tx1"/>
                </a:solidFill>
                <a:latin typeface="#9Slide03 Arima Madurai Bold" panose="00000800000000000000" charset="0"/>
                <a:cs typeface="#9Slide03 Arima Madurai Bold" panose="00000800000000000000" charset="0"/>
              </a:rPr>
              <a:t>giận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dữ</a:t>
            </a:r>
            <a:r>
              <a:rPr lang="en-US" sz="2400" b="0" dirty="0">
                <a:solidFill>
                  <a:schemeClr val="tx1"/>
                </a:solidFill>
                <a:latin typeface="#9Slide03 Arima Madurai Bold" panose="00000800000000000000" charset="0"/>
                <a:cs typeface="#9Slide03 Arima Madurai Bold" panose="00000800000000000000" charset="0"/>
              </a:rPr>
              <a:t>, lo </a:t>
            </a:r>
            <a:r>
              <a:rPr lang="en-US" sz="2400" b="0" dirty="0" err="1">
                <a:solidFill>
                  <a:schemeClr val="tx1"/>
                </a:solidFill>
                <a:latin typeface="#9Slide03 Arima Madurai Bold" panose="00000800000000000000" charset="0"/>
                <a:cs typeface="#9Slide03 Arima Madurai Bold" panose="00000800000000000000" charset="0"/>
              </a:rPr>
              <a:t>lắng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quát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được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nói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nữa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vì</a:t>
            </a:r>
            <a:r>
              <a:rPr lang="en-US" sz="2400" b="0" dirty="0">
                <a:solidFill>
                  <a:schemeClr val="tx1"/>
                </a:solidFill>
                <a:latin typeface="#9Slide03 Arima Madurai Bold" panose="00000800000000000000" charset="0"/>
                <a:cs typeface="#9Slide03 Arima Madurai Bold" panose="00000800000000000000" charset="0"/>
              </a:rPr>
              <a:t> lo </a:t>
            </a:r>
            <a:r>
              <a:rPr lang="en-US" sz="2400" b="0" dirty="0" err="1">
                <a:solidFill>
                  <a:schemeClr val="tx1"/>
                </a:solidFill>
                <a:latin typeface="#9Slide03 Arima Madurai Bold" panose="00000800000000000000" charset="0"/>
                <a:cs typeface="#9Slide03 Arima Madurai Bold" panose="00000800000000000000" charset="0"/>
              </a:rPr>
              <a:t>sợ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mụ</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chủ</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nghe</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được</a:t>
            </a:r>
            <a:r>
              <a:rPr lang="en-US" sz="2400" dirty="0">
                <a:latin typeface="#9Slide03 Arima Madurai Bold" panose="00000800000000000000" charset="0"/>
                <a:cs typeface="#9Slide03 Arima Madurai Bold" panose="00000800000000000000" charset="0"/>
              </a:rPr>
              <a:t>.</a:t>
            </a:r>
            <a:endParaRPr lang="en-US" sz="2400" b="0" dirty="0">
              <a:solidFill>
                <a:schemeClr val="tx1"/>
              </a:solidFill>
              <a:latin typeface="#9Slide03 Arima Madurai Bold" panose="00000800000000000000" charset="0"/>
              <a:cs typeface="#9Slide03 Arima Madurai Bold" panose="00000800000000000000" charset="0"/>
            </a:endParaRPr>
          </a:p>
        </p:txBody>
      </p:sp>
    </p:spTree>
    <p:extLst>
      <p:ext uri="{BB962C8B-B14F-4D97-AF65-F5344CB8AC3E}">
        <p14:creationId xmlns:p14="http://schemas.microsoft.com/office/powerpoint/2010/main" val="35838888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7596E3F-DC32-F776-D528-B128063B9F3D}"/>
              </a:ext>
            </a:extLst>
          </p:cNvPr>
          <p:cNvGraphicFramePr/>
          <p:nvPr>
            <p:extLst>
              <p:ext uri="{D42A27DB-BD31-4B8C-83A1-F6EECF244321}">
                <p14:modId xmlns:p14="http://schemas.microsoft.com/office/powerpoint/2010/main" val="3699959645"/>
              </p:ext>
            </p:extLst>
          </p:nvPr>
        </p:nvGraphicFramePr>
        <p:xfrm>
          <a:off x="393700" y="489267"/>
          <a:ext cx="11456670" cy="5879465"/>
        </p:xfrm>
        <a:graphic>
          <a:graphicData uri="http://schemas.openxmlformats.org/drawingml/2006/table">
            <a:tbl>
              <a:tblPr/>
              <a:tblGrid>
                <a:gridCol w="1298577">
                  <a:extLst>
                    <a:ext uri="{9D8B030D-6E8A-4147-A177-3AD203B41FA5}">
                      <a16:colId xmlns:a16="http://schemas.microsoft.com/office/drawing/2014/main" val="20000"/>
                    </a:ext>
                  </a:extLst>
                </a:gridCol>
                <a:gridCol w="8350883">
                  <a:extLst>
                    <a:ext uri="{9D8B030D-6E8A-4147-A177-3AD203B41FA5}">
                      <a16:colId xmlns:a16="http://schemas.microsoft.com/office/drawing/2014/main" val="20001"/>
                    </a:ext>
                  </a:extLst>
                </a:gridCol>
                <a:gridCol w="1807210">
                  <a:extLst>
                    <a:ext uri="{9D8B030D-6E8A-4147-A177-3AD203B41FA5}">
                      <a16:colId xmlns:a16="http://schemas.microsoft.com/office/drawing/2014/main" val="20002"/>
                    </a:ext>
                  </a:extLst>
                </a:gridCol>
              </a:tblGrid>
              <a:tr h="893913">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DBTT</a:t>
                      </a:r>
                      <a:r>
                        <a:rPr lang="en-US" sz="2400" b="1" dirty="0">
                          <a:solidFill>
                            <a:schemeClr val="tx1"/>
                          </a:solidFill>
                          <a:latin typeface="#9Slide03 BoosterNextFYBlack" panose="02000A03000000020004" pitchFamily="2" charset="0"/>
                          <a:cs typeface="#9Slide03 Arima Madurai Bold" panose="00000800000000000000" charset="0"/>
                        </a:rPr>
                        <a:t> </a:t>
                      </a:r>
                    </a:p>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ông</a:t>
                      </a:r>
                      <a:r>
                        <a:rPr lang="en-US" sz="2400" b="1" dirty="0">
                          <a:solidFill>
                            <a:schemeClr val="tx1"/>
                          </a:solidFill>
                          <a:latin typeface="#9Slide03 BoosterNextFYBlack" panose="02000A03000000020004" pitchFamily="2" charset="0"/>
                          <a:cs typeface="#9Slide03 Arima Madurai Bold" panose="00000800000000000000" charset="0"/>
                        </a:rPr>
                        <a:t> Hai</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a:solidFill>
                            <a:schemeClr val="tx1"/>
                          </a:solidFill>
                          <a:latin typeface="#9Slide03 BoosterNextFYBlack" panose="02000A03000000020004" pitchFamily="2" charset="0"/>
                          <a:cs typeface="#9Slide03 Arima Madurai Bold" panose="00000800000000000000" charset="0"/>
                        </a:rPr>
                        <a:t>Chi </a:t>
                      </a:r>
                      <a:r>
                        <a:rPr lang="en-US" sz="2400" b="1" dirty="0" err="1">
                          <a:solidFill>
                            <a:schemeClr val="tx1"/>
                          </a:solidFill>
                          <a:latin typeface="#9Slide03 BoosterNextFYBlack" panose="02000A03000000020004" pitchFamily="2" charset="0"/>
                          <a:cs typeface="#9Slide03 Arima Madurai Bold" panose="00000800000000000000" charset="0"/>
                        </a:rPr>
                        <a:t>tiết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biểu</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hiện</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Nhận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xét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phân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tích</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9855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9Slide03 Arima Madurai Bold" panose="00000800000000000000" charset="0"/>
                          <a:cs typeface="#9Slide03 Arima Madurai Bold" panose="00000800000000000000" charset="0"/>
                        </a:rPr>
                        <a:t>4. Ba </a:t>
                      </a:r>
                      <a:r>
                        <a:rPr lang="en-US" sz="2400" b="1" dirty="0" err="1">
                          <a:solidFill>
                            <a:schemeClr val="tx1"/>
                          </a:solidFill>
                          <a:latin typeface="#9Slide03 Arima Madurai Bold" panose="00000800000000000000" charset="0"/>
                          <a:cs typeface="#9Slide03 Arima Madurai Bold" panose="00000800000000000000" charset="0"/>
                        </a:rPr>
                        <a:t>bốn</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ngày</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sau</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đó</a:t>
                      </a:r>
                      <a:endParaRPr lang="en-US" sz="24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gn="ctr">
                        <a:buNone/>
                      </a:pPr>
                      <a:endParaRPr lang="en-US" sz="24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8" name="Text Box 7"/>
          <p:cNvSpPr txBox="1"/>
          <p:nvPr/>
        </p:nvSpPr>
        <p:spPr>
          <a:xfrm>
            <a:off x="1764662" y="1565910"/>
            <a:ext cx="8263255" cy="1200329"/>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bước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chân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đến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ngoài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lúc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nào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cũng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nơm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nớp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tưởng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như</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người</a:t>
            </a:r>
            <a:r>
              <a:rPr lang="en-US" sz="2400" b="0" dirty="0">
                <a:solidFill>
                  <a:schemeClr val="tx1"/>
                </a:solidFill>
                <a:latin typeface="#9Slide03 Arima Madurai Bold" panose="00000800000000000000" charset="0"/>
                <a:cs typeface="#9Slide03 Arima Madurai Bold" panose="00000800000000000000" charset="0"/>
              </a:rPr>
              <a:t> ta </a:t>
            </a:r>
            <a:r>
              <a:rPr lang="en-US" sz="2400" b="0" dirty="0" err="1">
                <a:solidFill>
                  <a:schemeClr val="tx1"/>
                </a:solidFill>
                <a:latin typeface="#9Slide03 Arima Madurai Bold" panose="00000800000000000000" charset="0"/>
                <a:cs typeface="#9Slide03 Arima Madurai Bold" panose="00000800000000000000" charset="0"/>
              </a:rPr>
              <a:t>đang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để</a:t>
            </a:r>
            <a:r>
              <a:rPr lang="en-US" sz="2400" b="0" dirty="0">
                <a:solidFill>
                  <a:schemeClr val="tx1"/>
                </a:solidFill>
                <a:latin typeface="#9Slide03 Arima Madurai Bold" panose="00000800000000000000" charset="0"/>
                <a:cs typeface="#9Slide03 Arima Madurai Bold" panose="00000800000000000000" charset="0"/>
              </a:rPr>
              <a:t> ý, </a:t>
            </a:r>
            <a:r>
              <a:rPr lang="en-US" sz="2400" b="0" dirty="0" err="1">
                <a:solidFill>
                  <a:schemeClr val="tx1"/>
                </a:solidFill>
                <a:latin typeface="#9Slide03 Arima Madurai Bold" panose="00000800000000000000" charset="0"/>
                <a:cs typeface="#9Slide03 Arima Madurai Bold" panose="00000800000000000000" charset="0"/>
              </a:rPr>
              <a:t>người</a:t>
            </a:r>
            <a:r>
              <a:rPr lang="en-US" sz="2400" b="0" dirty="0">
                <a:solidFill>
                  <a:schemeClr val="tx1"/>
                </a:solidFill>
                <a:latin typeface="#9Slide03 Arima Madurai Bold" panose="00000800000000000000" charset="0"/>
                <a:cs typeface="#9Slide03 Arima Madurai Bold" panose="00000800000000000000" charset="0"/>
              </a:rPr>
              <a:t> ta </a:t>
            </a:r>
            <a:r>
              <a:rPr lang="en-US" sz="2400" b="0" dirty="0" err="1">
                <a:solidFill>
                  <a:schemeClr val="tx1"/>
                </a:solidFill>
                <a:latin typeface="#9Slide03 Arima Madurai Bold" panose="00000800000000000000" charset="0"/>
                <a:cs typeface="#9Slide03 Arima Madurai Bold" panose="00000800000000000000" charset="0"/>
              </a:rPr>
              <a:t>đang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bàn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tán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đến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chuyện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ấy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Thấy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ghê</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rợn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nhất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tiếng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mụ</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chủ</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nhà</a:t>
            </a:r>
            <a:r>
              <a:rPr lang="en-US" sz="2400" b="0" dirty="0">
                <a:solidFill>
                  <a:schemeClr val="tx1"/>
                </a:solidFill>
                <a:latin typeface="#9Slide03 Arima Madurai Bold" panose="00000800000000000000" charset="0"/>
                <a:cs typeface="#9Slide03 Arima Madurai Bold" panose="00000800000000000000" charset="0"/>
              </a:rPr>
              <a:t>. </a:t>
            </a:r>
          </a:p>
        </p:txBody>
      </p:sp>
      <p:sp>
        <p:nvSpPr>
          <p:cNvPr id="2" name="Text Box 1"/>
          <p:cNvSpPr txBox="1"/>
          <p:nvPr/>
        </p:nvSpPr>
        <p:spPr>
          <a:xfrm>
            <a:off x="1764663" y="2891433"/>
            <a:ext cx="8263254" cy="1200329"/>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Khi </a:t>
            </a:r>
            <a:r>
              <a:rPr lang="en-US" sz="2400" b="0" dirty="0" err="1">
                <a:solidFill>
                  <a:schemeClr val="tx1"/>
                </a:solidFill>
                <a:latin typeface="#9Slide03 Arima Madurai Bold" panose="00000800000000000000" charset="0"/>
                <a:cs typeface="#9Slide03 Arima Madurai Bold" panose="00000800000000000000" charset="0"/>
              </a:rPr>
              <a:t>mụ</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chủ</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có</a:t>
            </a:r>
            <a:r>
              <a:rPr lang="en-US" sz="2400" b="0" dirty="0">
                <a:solidFill>
                  <a:schemeClr val="tx1"/>
                </a:solidFill>
                <a:latin typeface="#9Slide03 Arima Madurai Bold" panose="00000800000000000000" charset="0"/>
                <a:cs typeface="#9Slide03 Arima Madurai Bold" panose="00000800000000000000" charset="0"/>
              </a:rPr>
              <a:t> ý </a:t>
            </a:r>
            <a:r>
              <a:rPr lang="en-US" sz="2400" b="0" dirty="0" err="1">
                <a:solidFill>
                  <a:schemeClr val="tx1"/>
                </a:solidFill>
                <a:latin typeface="#9Slide03 Arima Madurai Bold" panose="00000800000000000000" charset="0"/>
                <a:cs typeface="#9Slide03 Arima Madurai Bold" panose="00000800000000000000" charset="0"/>
              </a:rPr>
              <a:t>muốn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đuổi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khéo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gia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đình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tình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tuyệt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vọng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bế</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tắc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hoàn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toàn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đâu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bây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giờ</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Không</a:t>
            </a:r>
            <a:r>
              <a:rPr lang="en-US" sz="2400" b="0" dirty="0">
                <a:solidFill>
                  <a:schemeClr val="tx1"/>
                </a:solidFill>
                <a:latin typeface="#9Slide03 Arima Madurai Bold" panose="00000800000000000000" charset="0"/>
                <a:cs typeface="#9Slide03 Arima Madurai Bold" panose="00000800000000000000" charset="0"/>
              </a:rPr>
              <a:t> ai </a:t>
            </a:r>
            <a:r>
              <a:rPr lang="en-US" sz="2400" b="0" dirty="0" err="1">
                <a:solidFill>
                  <a:schemeClr val="tx1"/>
                </a:solidFill>
                <a:latin typeface="#9Slide03 Arima Madurai Bold" panose="00000800000000000000" charset="0"/>
                <a:cs typeface="#9Slide03 Arima Madurai Bold" panose="00000800000000000000" charset="0"/>
              </a:rPr>
              <a:t>muốn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chứa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chấp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dân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của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Việt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gian</a:t>
            </a:r>
            <a:r>
              <a:rPr lang="en-US" sz="2400" b="0" dirty="0">
                <a:solidFill>
                  <a:schemeClr val="tx1"/>
                </a:solidFill>
                <a:latin typeface="#9Slide03 Arima Madurai Bold" panose="00000800000000000000" charset="0"/>
                <a:cs typeface="#9Slide03 Arima Madurai Bold" panose="00000800000000000000" charset="0"/>
              </a:rPr>
              <a:t>. </a:t>
            </a:r>
          </a:p>
        </p:txBody>
      </p:sp>
      <p:sp>
        <p:nvSpPr>
          <p:cNvPr id="7" name="Text Box 2">
            <a:extLst>
              <a:ext uri="{FF2B5EF4-FFF2-40B4-BE49-F238E27FC236}">
                <a16:creationId xmlns:a16="http://schemas.microsoft.com/office/drawing/2014/main" id="{3105AC1D-D44C-6066-F17E-236CEC60BE58}"/>
              </a:ext>
            </a:extLst>
          </p:cNvPr>
          <p:cNvSpPr txBox="1"/>
          <p:nvPr/>
        </p:nvSpPr>
        <p:spPr>
          <a:xfrm>
            <a:off x="1764662" y="4216956"/>
            <a:ext cx="8263254" cy="1349513"/>
          </a:xfrm>
          <a:prstGeom prst="rect">
            <a:avLst/>
          </a:prstGeom>
          <a:noFill/>
          <a:ln w="9525">
            <a:noFill/>
          </a:ln>
        </p:spPr>
        <p:txBody>
          <a:bodyPr wrap="square">
            <a:noAutofit/>
            <a:scene3d>
              <a:camera prst="orthographicFront"/>
              <a:lightRig rig="threePt" dir="t"/>
            </a:scene3d>
          </a:bodyPr>
          <a:lstStyle/>
          <a:p>
            <a:pPr indent="0" algn="just">
              <a:lnSpc>
                <a:spcPct val="90000"/>
              </a:lnSpc>
              <a:spcBef>
                <a:spcPts val="0"/>
              </a:spcBef>
              <a:spcAft>
                <a:spcPts val="0"/>
              </a:spcAft>
            </a:pP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thoáng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có</a:t>
            </a:r>
            <a:r>
              <a:rPr lang="en-US" sz="2400" b="0" dirty="0">
                <a:solidFill>
                  <a:schemeClr val="tx1"/>
                </a:solidFill>
                <a:latin typeface="#9Slide03 Arima Madurai Bold" panose="00000800000000000000" charset="0"/>
                <a:cs typeface="#9Slide03 Arima Madurai Bold" panose="00000800000000000000" charset="0"/>
              </a:rPr>
              <a:t> ý </a:t>
            </a:r>
            <a:r>
              <a:rPr lang="en-US" sz="2400" b="0" dirty="0" err="1">
                <a:solidFill>
                  <a:schemeClr val="tx1"/>
                </a:solidFill>
                <a:latin typeface="#9Slide03 Arima Madurai Bold" panose="00000800000000000000" charset="0"/>
                <a:cs typeface="#9Slide03 Arima Madurai Bold" panose="00000800000000000000" charset="0"/>
              </a:rPr>
              <a:t>nghĩa</a:t>
            </a:r>
            <a:r>
              <a:rPr lang="en-US" sz="2400" b="0" dirty="0">
                <a:solidFill>
                  <a:schemeClr val="tx1"/>
                </a:solidFill>
                <a:latin typeface="#9Slide03 Arima Madurai Bold" panose="00000800000000000000" charset="0"/>
                <a:cs typeface="#9Slide03 Arima Madurai Bold" panose="00000800000000000000" charset="0"/>
              </a:rPr>
              <a:t> “Hay </a:t>
            </a:r>
            <a:r>
              <a:rPr lang="en-US" sz="2400" b="0" dirty="0" err="1">
                <a:solidFill>
                  <a:schemeClr val="tx1"/>
                </a:solidFill>
                <a:latin typeface="#9Slide03 Arima Madurai Bold" panose="00000800000000000000" charset="0"/>
                <a:cs typeface="#9Slide03 Arima Madurai Bold" panose="00000800000000000000" charset="0"/>
              </a:rPr>
              <a:t>là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trở</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về</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Tuy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nhiên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gạt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bỏ</a:t>
            </a:r>
            <a:r>
              <a:rPr lang="en-US" sz="2400" b="0" dirty="0">
                <a:solidFill>
                  <a:schemeClr val="tx1"/>
                </a:solidFill>
                <a:latin typeface="#9Slide03 Arima Madurai Bold" panose="00000800000000000000" charset="0"/>
                <a:cs typeface="#9Slide03 Arima Madurai Bold" panose="00000800000000000000" charset="0"/>
              </a:rPr>
              <a:t> ý </a:t>
            </a:r>
            <a:r>
              <a:rPr lang="en-US" sz="2400" b="0" dirty="0" err="1">
                <a:solidFill>
                  <a:schemeClr val="tx1"/>
                </a:solidFill>
                <a:latin typeface="#9Slide03 Arima Madurai Bold" panose="00000800000000000000" charset="0"/>
                <a:cs typeface="#9Slide03 Arima Madurai Bold" panose="00000800000000000000" charset="0"/>
              </a:rPr>
              <a:t>nghĩ</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ấy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bởi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theo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Tây</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về</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nghĩa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bỏ</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chiến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bỏ</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cụ</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Hồ</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là</a:t>
            </a:r>
            <a:r>
              <a:rPr lang="en-US" sz="2400" b="0" dirty="0">
                <a:solidFill>
                  <a:schemeClr val="tx1"/>
                </a:solidFill>
                <a:latin typeface="#9Slide03 Arima Madurai Bold" panose="00000800000000000000" charset="0"/>
                <a:cs typeface="#9Slide03 Arima Madurai Bold" panose="00000800000000000000" charset="0"/>
              </a:rPr>
              <a:t> cam </a:t>
            </a:r>
            <a:r>
              <a:rPr lang="en-US" sz="2400" b="0" dirty="0" err="1">
                <a:solidFill>
                  <a:schemeClr val="tx1"/>
                </a:solidFill>
                <a:latin typeface="#9Slide03 Arima Madurai Bold" panose="00000800000000000000" charset="0"/>
                <a:cs typeface="#9Slide03 Arima Madurai Bold" panose="00000800000000000000" charset="0"/>
              </a:rPr>
              <a:t>chịu</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trở</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về</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kiếp</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sống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nô</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lệ</a:t>
            </a:r>
            <a:r>
              <a:rPr lang="en-US" sz="2400" b="0" dirty="0">
                <a:solidFill>
                  <a:schemeClr val="tx1"/>
                </a:solidFill>
                <a:latin typeface="#9Slide03 Arima Madurai Bold" panose="00000800000000000000" charset="0"/>
                <a:cs typeface="#9Slide03 Arima Madurai Bold" panose="00000800000000000000" charset="0"/>
              </a:rPr>
              <a:t>”. </a:t>
            </a:r>
          </a:p>
          <a:p>
            <a:pPr indent="0" algn="just"/>
            <a:endParaRPr lang="en-US" sz="2400" b="0" dirty="0">
              <a:solidFill>
                <a:schemeClr val="tx1"/>
              </a:solidFill>
              <a:latin typeface="#9Slide03 Arima Madurai Bold" panose="00000800000000000000" charset="0"/>
              <a:cs typeface="#9Slide03 Arima Madurai Bold" panose="00000800000000000000"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 grpId="0"/>
      <p:bldP spid="2" grpId="1"/>
      <p:bldP spid="7" grpId="0" build="p"/>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530941" y="588992"/>
            <a:ext cx="11130117" cy="5680016"/>
          </a:xfrm>
          <a:prstGeom prst="rect">
            <a:avLst/>
          </a:prstGeom>
          <a:noFill/>
          <a:ln w="9525">
            <a:noFill/>
          </a:ln>
        </p:spPr>
        <p:txBody>
          <a:bodyPr wrap="square">
            <a:spAutoFit/>
          </a:bodyPr>
          <a:lstStyle/>
          <a:p>
            <a:pPr indent="0" algn="ctr">
              <a:lnSpc>
                <a:spcPct val="90000"/>
              </a:lnSpc>
              <a:spcBef>
                <a:spcPts val="600"/>
              </a:spcBef>
              <a:spcAft>
                <a:spcPts val="600"/>
              </a:spcAft>
            </a:pPr>
            <a:r>
              <a:rPr lang="en-US" sz="2800" b="1" dirty="0">
                <a:solidFill>
                  <a:srgbClr val="0070C0"/>
                </a:solidFill>
                <a:latin typeface="#9Slide03 Arima Madurai Bold" panose="00000800000000000000" charset="0"/>
                <a:cs typeface="#9Slide03 Arima Madurai Bold" panose="00000800000000000000" charset="0"/>
              </a:rPr>
              <a:t>1. </a:t>
            </a:r>
            <a:r>
              <a:rPr lang="en-US" sz="2800" b="1" dirty="0" err="1">
                <a:solidFill>
                  <a:srgbClr val="0070C0"/>
                </a:solidFill>
                <a:latin typeface="#9Slide03 Arima Madurai Bold" panose="00000800000000000000" charset="0"/>
                <a:cs typeface="#9Slide03 Arima Madurai Bold" panose="00000800000000000000" charset="0"/>
              </a:rPr>
              <a:t>Nội</a:t>
            </a:r>
            <a:r>
              <a:rPr lang="en-US" sz="2800" b="1" dirty="0">
                <a:solidFill>
                  <a:srgbClr val="0070C0"/>
                </a:solidFill>
                <a:latin typeface="#9Slide03 Arima Madurai Bold" panose="00000800000000000000" charset="0"/>
                <a:cs typeface="#9Slide03 Arima Madurai Bold" panose="00000800000000000000" charset="0"/>
              </a:rPr>
              <a:t> dung </a:t>
            </a:r>
            <a:r>
              <a:rPr lang="en-US" sz="2800" b="1" dirty="0" err="1">
                <a:solidFill>
                  <a:srgbClr val="0070C0"/>
                </a:solidFill>
                <a:latin typeface="#9Slide03 Arima Madurai Bold" panose="00000800000000000000" charset="0"/>
                <a:cs typeface="#9Slide03 Arima Madurai Bold" panose="00000800000000000000" charset="0"/>
              </a:rPr>
              <a:t>và</a:t>
            </a:r>
            <a:r>
              <a:rPr lang="en-US" sz="2800" b="1" dirty="0">
                <a:solidFill>
                  <a:srgbClr val="0070C0"/>
                </a:solidFill>
                <a:latin typeface="#9Slide03 Arima Madurai Bold" panose="00000800000000000000" charset="0"/>
                <a:cs typeface="#9Slide03 Arima Madurai Bold" panose="00000800000000000000" charset="0"/>
              </a:rPr>
              <a:t> </a:t>
            </a:r>
            <a:r>
              <a:rPr lang="en-US" sz="2800" b="1" dirty="0" err="1">
                <a:solidFill>
                  <a:srgbClr val="0070C0"/>
                </a:solidFill>
                <a:latin typeface="#9Slide03 Arima Madurai Bold" panose="00000800000000000000" charset="0"/>
                <a:cs typeface="#9Slide03 Arima Madurai Bold" panose="00000800000000000000" charset="0"/>
              </a:rPr>
              <a:t>hình</a:t>
            </a:r>
            <a:r>
              <a:rPr lang="en-US" sz="2800" b="1" dirty="0">
                <a:solidFill>
                  <a:srgbClr val="0070C0"/>
                </a:solidFill>
                <a:latin typeface="#9Slide03 Arima Madurai Bold" panose="00000800000000000000" charset="0"/>
                <a:cs typeface="#9Slide03 Arima Madurai Bold" panose="00000800000000000000" charset="0"/>
              </a:rPr>
              <a:t> </a:t>
            </a:r>
            <a:r>
              <a:rPr lang="en-US" sz="2800" b="1" dirty="0" err="1">
                <a:solidFill>
                  <a:srgbClr val="0070C0"/>
                </a:solidFill>
                <a:latin typeface="#9Slide03 Arima Madurai Bold" panose="00000800000000000000" charset="0"/>
                <a:cs typeface="#9Slide03 Arima Madurai Bold" panose="00000800000000000000" charset="0"/>
              </a:rPr>
              <a:t>thức</a:t>
            </a:r>
            <a:r>
              <a:rPr lang="en-US" sz="2800" b="1" dirty="0">
                <a:solidFill>
                  <a:srgbClr val="0070C0"/>
                </a:solidFill>
                <a:latin typeface="#9Slide03 Arima Madurai Bold" panose="00000800000000000000" charset="0"/>
                <a:cs typeface="#9Slide03 Arima Madurai Bold" panose="00000800000000000000" charset="0"/>
              </a:rPr>
              <a:t> </a:t>
            </a:r>
            <a:r>
              <a:rPr lang="en-US" sz="2800" b="1" dirty="0" err="1">
                <a:solidFill>
                  <a:srgbClr val="0070C0"/>
                </a:solidFill>
                <a:latin typeface="#9Slide03 Arima Madurai Bold" panose="00000800000000000000" charset="0"/>
                <a:cs typeface="#9Slide03 Arima Madurai Bold" panose="00000800000000000000" charset="0"/>
              </a:rPr>
              <a:t>của</a:t>
            </a:r>
            <a:r>
              <a:rPr lang="en-US" sz="2800" b="1" dirty="0">
                <a:solidFill>
                  <a:srgbClr val="0070C0"/>
                </a:solidFill>
                <a:latin typeface="#9Slide03 Arima Madurai Bold" panose="00000800000000000000" charset="0"/>
                <a:cs typeface="#9Slide03 Arima Madurai Bold" panose="00000800000000000000" charset="0"/>
              </a:rPr>
              <a:t> </a:t>
            </a:r>
            <a:r>
              <a:rPr lang="en-US" sz="2800" b="1" dirty="0" err="1">
                <a:solidFill>
                  <a:srgbClr val="0070C0"/>
                </a:solidFill>
                <a:latin typeface="#9Slide03 Arima Madurai Bold" panose="00000800000000000000" charset="0"/>
                <a:cs typeface="#9Slide03 Arima Madurai Bold" panose="00000800000000000000" charset="0"/>
              </a:rPr>
              <a:t>văn</a:t>
            </a:r>
            <a:r>
              <a:rPr lang="en-US" sz="2800" b="1" dirty="0">
                <a:solidFill>
                  <a:srgbClr val="0070C0"/>
                </a:solidFill>
                <a:latin typeface="#9Slide03 Arima Madurai Bold" panose="00000800000000000000" charset="0"/>
                <a:cs typeface="#9Slide03 Arima Madurai Bold" panose="00000800000000000000" charset="0"/>
              </a:rPr>
              <a:t> </a:t>
            </a:r>
            <a:r>
              <a:rPr lang="en-US" sz="2800" b="1" dirty="0" err="1">
                <a:solidFill>
                  <a:srgbClr val="0070C0"/>
                </a:solidFill>
                <a:latin typeface="#9Slide03 Arima Madurai Bold" panose="00000800000000000000" charset="0"/>
                <a:cs typeface="#9Slide03 Arima Madurai Bold" panose="00000800000000000000" charset="0"/>
              </a:rPr>
              <a:t>bản</a:t>
            </a:r>
            <a:r>
              <a:rPr lang="en-US" sz="2800" b="1" dirty="0">
                <a:solidFill>
                  <a:srgbClr val="0070C0"/>
                </a:solidFill>
                <a:latin typeface="#9Slide03 Arima Madurai Bold" panose="00000800000000000000" charset="0"/>
                <a:cs typeface="#9Slide03 Arima Madurai Bold" panose="00000800000000000000" charset="0"/>
              </a:rPr>
              <a:t> </a:t>
            </a:r>
            <a:r>
              <a:rPr lang="en-US" sz="2800" b="1" dirty="0" err="1">
                <a:solidFill>
                  <a:srgbClr val="0070C0"/>
                </a:solidFill>
                <a:latin typeface="#9Slide03 Arima Madurai Bold" panose="00000800000000000000" charset="0"/>
                <a:cs typeface="#9Slide03 Arima Madurai Bold" panose="00000800000000000000" charset="0"/>
              </a:rPr>
              <a:t>văn</a:t>
            </a:r>
            <a:r>
              <a:rPr lang="en-US" sz="2800" b="1" dirty="0">
                <a:solidFill>
                  <a:srgbClr val="0070C0"/>
                </a:solidFill>
                <a:latin typeface="#9Slide03 Arima Madurai Bold" panose="00000800000000000000" charset="0"/>
                <a:cs typeface="#9Slide03 Arima Madurai Bold" panose="00000800000000000000" charset="0"/>
              </a:rPr>
              <a:t> </a:t>
            </a:r>
            <a:r>
              <a:rPr lang="en-US" sz="2800" b="1" dirty="0" err="1">
                <a:solidFill>
                  <a:srgbClr val="0070C0"/>
                </a:solidFill>
                <a:latin typeface="#9Slide03 Arima Madurai Bold" panose="00000800000000000000" charset="0"/>
                <a:cs typeface="#9Slide03 Arima Madurai Bold" panose="00000800000000000000" charset="0"/>
              </a:rPr>
              <a:t>học</a:t>
            </a:r>
            <a:r>
              <a:rPr lang="en-US" sz="2800" b="1" dirty="0">
                <a:solidFill>
                  <a:srgbClr val="0070C0"/>
                </a:solidFill>
                <a:latin typeface="#9Slide03 Arima Madurai Bold" panose="00000800000000000000" charset="0"/>
                <a:cs typeface="#9Slide03 Arima Madurai Bold" panose="00000800000000000000" charset="0"/>
              </a:rPr>
              <a:t>:</a:t>
            </a:r>
            <a:endParaRPr lang="en-US" sz="2800" b="1" i="1" dirty="0">
              <a:solidFill>
                <a:schemeClr val="tx1"/>
              </a:solidFill>
              <a:latin typeface="#9Slide03 Arima Madurai Bold" panose="00000800000000000000" charset="0"/>
              <a:cs typeface="#9Slide03 Arima Madurai Bold" panose="00000800000000000000" charset="0"/>
            </a:endParaRPr>
          </a:p>
          <a:p>
            <a:pPr indent="0" algn="just">
              <a:lnSpc>
                <a:spcPct val="90000"/>
              </a:lnSpc>
              <a:spcBef>
                <a:spcPts val="600"/>
              </a:spcBef>
              <a:spcAft>
                <a:spcPts val="600"/>
              </a:spcAft>
            </a:pPr>
            <a:r>
              <a:rPr lang="en-US" sz="2800" b="1" i="1" dirty="0">
                <a:solidFill>
                  <a:schemeClr val="tx1"/>
                </a:solidFill>
                <a:latin typeface="#9Slide03 Arima Madurai Bold" panose="00000800000000000000" charset="0"/>
                <a:cs typeface="#9Slide03 Arima Madurai Bold" panose="00000800000000000000" charset="0"/>
              </a:rPr>
              <a:t>a. </a:t>
            </a:r>
            <a:r>
              <a:rPr lang="en-US" sz="2800" b="1" i="1" dirty="0" err="1">
                <a:solidFill>
                  <a:schemeClr val="tx1"/>
                </a:solidFill>
                <a:latin typeface="#9Slide03 Arima Madurai Bold" panose="00000800000000000000" charset="0"/>
                <a:cs typeface="#9Slide03 Arima Madurai Bold" panose="00000800000000000000" charset="0"/>
              </a:rPr>
              <a:t>Nội</a:t>
            </a:r>
            <a:r>
              <a:rPr lang="en-US" sz="2800" b="1" i="1" dirty="0">
                <a:solidFill>
                  <a:schemeClr val="tx1"/>
                </a:solidFill>
                <a:latin typeface="#9Slide03 Arima Madurai Bold" panose="00000800000000000000" charset="0"/>
                <a:cs typeface="#9Slide03 Arima Madurai Bold" panose="00000800000000000000" charset="0"/>
              </a:rPr>
              <a:t> dung</a:t>
            </a:r>
            <a:endParaRPr lang="en-US" sz="2800" b="0" dirty="0">
              <a:solidFill>
                <a:schemeClr val="tx1"/>
              </a:solidFill>
              <a:latin typeface="#9Slide03 Arima Madurai Bold" panose="00000800000000000000" charset="0"/>
              <a:cs typeface="#9Slide03 Arima Madurai Bold" panose="00000800000000000000" charset="0"/>
            </a:endParaRPr>
          </a:p>
          <a:p>
            <a:pPr indent="0" algn="just">
              <a:lnSpc>
                <a:spcPct val="90000"/>
              </a:lnSpc>
              <a:spcBef>
                <a:spcPts val="600"/>
              </a:spcBef>
              <a:spcAft>
                <a:spcPts val="600"/>
              </a:spcAft>
            </a:pP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Khái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niệm</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là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hiện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thực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cuộc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sống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được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a:solidFill>
                  <a:srgbClr val="FF0000"/>
                </a:solidFill>
                <a:latin typeface="#9Slide03 Arima Madurai Bold" panose="00000800000000000000" charset="0"/>
                <a:cs typeface="#9Slide03 Arima Madurai Bold" panose="00000800000000000000" charset="0"/>
              </a:rPr>
              <a:t>(1...) </a:t>
            </a:r>
            <a:r>
              <a:rPr lang="en-US" sz="2800" b="0" dirty="0" err="1">
                <a:solidFill>
                  <a:schemeClr val="tx1"/>
                </a:solidFill>
                <a:latin typeface="#9Slide03 Arima Madurai Bold" panose="00000800000000000000" charset="0"/>
                <a:cs typeface="#9Slide03 Arima Madurai Bold" panose="00000800000000000000" charset="0"/>
              </a:rPr>
              <a:t>trong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bản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từ</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cách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nhìn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nhận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suy</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nghĩ</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lựa</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chọn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của</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a:solidFill>
                  <a:srgbClr val="FF0000"/>
                </a:solidFill>
                <a:latin typeface="#9Slide03 Arima Madurai Bold" panose="00000800000000000000" charset="0"/>
                <a:cs typeface="#9Slide03 Arima Madurai Bold" panose="00000800000000000000" charset="0"/>
              </a:rPr>
              <a:t>(2...);</a:t>
            </a:r>
          </a:p>
          <a:p>
            <a:pPr indent="0" algn="just">
              <a:lnSpc>
                <a:spcPct val="90000"/>
              </a:lnSpc>
              <a:spcBef>
                <a:spcPts val="600"/>
              </a:spcBef>
              <a:spcAft>
                <a:spcPts val="600"/>
              </a:spcAft>
            </a:pP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Nội</a:t>
            </a:r>
            <a:r>
              <a:rPr lang="en-US" sz="2800" b="0" dirty="0">
                <a:solidFill>
                  <a:schemeClr val="tx1"/>
                </a:solidFill>
                <a:latin typeface="#9Slide03 Arima Madurai Bold" panose="00000800000000000000" charset="0"/>
                <a:cs typeface="#9Slide03 Arima Madurai Bold" panose="00000800000000000000" charset="0"/>
              </a:rPr>
              <a:t> dung bao </a:t>
            </a:r>
            <a:r>
              <a:rPr lang="en-US" sz="2800" b="0" dirty="0" err="1">
                <a:solidFill>
                  <a:schemeClr val="tx1"/>
                </a:solidFill>
                <a:latin typeface="#9Slide03 Arima Madurai Bold" panose="00000800000000000000" charset="0"/>
                <a:cs typeface="#9Slide03 Arima Madurai Bold" panose="00000800000000000000" charset="0"/>
              </a:rPr>
              <a:t>gồm</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các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a:solidFill>
                  <a:srgbClr val="FF0000"/>
                </a:solidFill>
                <a:latin typeface="#9Slide03 Arima Madurai Bold" panose="00000800000000000000" charset="0"/>
                <a:cs typeface="#9Slide03 Arima Madurai Bold" panose="00000800000000000000" charset="0"/>
              </a:rPr>
              <a:t>(3...) </a:t>
            </a:r>
            <a:r>
              <a:rPr lang="en-US" sz="2800" b="0" dirty="0" err="1">
                <a:solidFill>
                  <a:schemeClr val="tx1"/>
                </a:solidFill>
                <a:latin typeface="#9Slide03 Arima Madurai Bold" panose="00000800000000000000" charset="0"/>
                <a:cs typeface="#9Slide03 Arima Madurai Bold" panose="00000800000000000000" charset="0"/>
              </a:rPr>
              <a:t>như</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đề</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tài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chủ</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đề</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tư</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tưởng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cảm</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hứng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chủ</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đạo</a:t>
            </a:r>
            <a:r>
              <a:rPr lang="en-US" sz="2800" b="0" dirty="0">
                <a:solidFill>
                  <a:schemeClr val="tx1"/>
                </a:solidFill>
                <a:latin typeface="#9Slide03 Arima Madurai Bold" panose="00000800000000000000" charset="0"/>
                <a:cs typeface="#9Slide03 Arima Madurai Bold" panose="00000800000000000000" charset="0"/>
              </a:rPr>
              <a:t>...</a:t>
            </a:r>
            <a:endParaRPr lang="en-US" sz="2800" b="1" i="1" dirty="0">
              <a:solidFill>
                <a:schemeClr val="tx1"/>
              </a:solidFill>
              <a:latin typeface="#9Slide03 Arima Madurai Bold" panose="00000800000000000000" charset="0"/>
              <a:cs typeface="#9Slide03 Arima Madurai Bold" panose="00000800000000000000" charset="0"/>
            </a:endParaRPr>
          </a:p>
          <a:p>
            <a:pPr indent="0" algn="just">
              <a:lnSpc>
                <a:spcPct val="90000"/>
              </a:lnSpc>
              <a:spcBef>
                <a:spcPts val="600"/>
              </a:spcBef>
              <a:spcAft>
                <a:spcPts val="600"/>
              </a:spcAft>
            </a:pPr>
            <a:r>
              <a:rPr lang="en-US" sz="2800" b="1" i="1" dirty="0">
                <a:solidFill>
                  <a:schemeClr val="tx1"/>
                </a:solidFill>
                <a:latin typeface="#9Slide03 Arima Madurai Bold" panose="00000800000000000000" charset="0"/>
                <a:cs typeface="#9Slide03 Arima Madurai Bold" panose="00000800000000000000" charset="0"/>
              </a:rPr>
              <a:t>b. </a:t>
            </a:r>
            <a:r>
              <a:rPr lang="en-US" sz="2800" b="1" i="1" dirty="0" err="1">
                <a:solidFill>
                  <a:schemeClr val="tx1"/>
                </a:solidFill>
                <a:latin typeface="#9Slide03 Arima Madurai Bold" panose="00000800000000000000" charset="0"/>
                <a:cs typeface="#9Slide03 Arima Madurai Bold" panose="00000800000000000000" charset="0"/>
              </a:rPr>
              <a:t>Hình</a:t>
            </a:r>
            <a:r>
              <a:rPr lang="en-US" sz="2800" b="1" i="1" dirty="0">
                <a:solidFill>
                  <a:schemeClr val="tx1"/>
                </a:solidFill>
                <a:latin typeface="#9Slide03 Arima Madurai Bold" panose="00000800000000000000" charset="0"/>
                <a:cs typeface="#9Slide03 Arima Madurai Bold" panose="00000800000000000000" charset="0"/>
              </a:rPr>
              <a:t> </a:t>
            </a:r>
            <a:r>
              <a:rPr lang="en-US" sz="2800" b="1" i="1" dirty="0" err="1">
                <a:solidFill>
                  <a:schemeClr val="tx1"/>
                </a:solidFill>
                <a:latin typeface="#9Slide03 Arima Madurai Bold" panose="00000800000000000000" charset="0"/>
                <a:cs typeface="#9Slide03 Arima Madurai Bold" panose="00000800000000000000" charset="0"/>
              </a:rPr>
              <a:t>thức</a:t>
            </a:r>
            <a:endParaRPr lang="en-US" sz="2800" b="0" dirty="0">
              <a:solidFill>
                <a:schemeClr val="tx1"/>
              </a:solidFill>
              <a:latin typeface="#9Slide03 Arima Madurai Bold" panose="00000800000000000000" charset="0"/>
              <a:cs typeface="#9Slide03 Arima Madurai Bold" panose="00000800000000000000" charset="0"/>
            </a:endParaRPr>
          </a:p>
          <a:p>
            <a:pPr indent="0" algn="just">
              <a:lnSpc>
                <a:spcPct val="90000"/>
              </a:lnSpc>
              <a:spcBef>
                <a:spcPts val="600"/>
              </a:spcBef>
              <a:spcAft>
                <a:spcPts val="600"/>
              </a:spcAft>
            </a:pP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Khái</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niệm</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được</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thể</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hiện</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bằng</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a:solidFill>
                  <a:srgbClr val="FF0000"/>
                </a:solidFill>
                <a:uFillTx/>
                <a:latin typeface="#9Slide03 Arima Madurai Bold" panose="00000800000000000000" charset="0"/>
                <a:cs typeface="#9Slide03 Arima Madurai Bold" panose="00000800000000000000" charset="0"/>
              </a:rPr>
              <a:t>(4...) </a:t>
            </a:r>
            <a:r>
              <a:rPr lang="en-US" sz="2800" b="0" spc="-50" dirty="0" err="1">
                <a:solidFill>
                  <a:schemeClr val="tx1"/>
                </a:solidFill>
                <a:uFillTx/>
                <a:latin typeface="#9Slide03 Arima Madurai Bold" panose="00000800000000000000" charset="0"/>
                <a:cs typeface="#9Slide03 Arima Madurai Bold" panose="00000800000000000000" charset="0"/>
              </a:rPr>
              <a:t>thông</a:t>
            </a:r>
            <a:r>
              <a:rPr lang="en-US" sz="2800" b="0" spc="-50" dirty="0">
                <a:solidFill>
                  <a:schemeClr val="tx1"/>
                </a:solidFill>
                <a:uFillTx/>
                <a:latin typeface="#9Slide03 Arima Madurai Bold" panose="00000800000000000000" charset="0"/>
                <a:cs typeface="#9Slide03 Arima Madurai Bold" panose="00000800000000000000" charset="0"/>
              </a:rPr>
              <a:t> qua </a:t>
            </a:r>
            <a:r>
              <a:rPr lang="en-US" sz="2800" b="0" spc="-50" dirty="0" err="1">
                <a:solidFill>
                  <a:schemeClr val="tx1"/>
                </a:solidFill>
                <a:uFillTx/>
                <a:latin typeface="#9Slide03 Arima Madurai Bold" panose="00000800000000000000" charset="0"/>
                <a:cs typeface="#9Slide03 Arima Madurai Bold" panose="00000800000000000000" charset="0"/>
              </a:rPr>
              <a:t>nhiều</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yếu</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tố</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gắn</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với</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đặc</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điểm</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mỗi</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thể</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loại</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và</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kiểu</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văn</a:t>
            </a:r>
            <a:r>
              <a:rPr lang="en-US" sz="2800" b="0" spc="-50" dirty="0">
                <a:solidFill>
                  <a:schemeClr val="tx1"/>
                </a:solidFill>
                <a:uFillTx/>
                <a:latin typeface="#9Slide03 Arima Madurai Bold" panose="00000800000000000000" charset="0"/>
                <a:cs typeface="#9Slide03 Arima Madurai Bold" panose="00000800000000000000" charset="0"/>
              </a:rPr>
              <a:t> </a:t>
            </a:r>
            <a:r>
              <a:rPr lang="en-US" sz="2800" b="0" spc="-50" dirty="0" err="1">
                <a:solidFill>
                  <a:schemeClr val="tx1"/>
                </a:solidFill>
                <a:uFillTx/>
                <a:latin typeface="#9Slide03 Arima Madurai Bold" panose="00000800000000000000" charset="0"/>
                <a:cs typeface="#9Slide03 Arima Madurai Bold" panose="00000800000000000000" charset="0"/>
              </a:rPr>
              <a:t>bản</a:t>
            </a:r>
            <a:r>
              <a:rPr lang="en-US" sz="2800" b="0" spc="-50" dirty="0">
                <a:solidFill>
                  <a:schemeClr val="tx1"/>
                </a:solidFill>
                <a:uFillTx/>
                <a:latin typeface="#9Slide03 Arima Madurai Bold" panose="00000800000000000000" charset="0"/>
                <a:cs typeface="#9Slide03 Arima Madurai Bold" panose="00000800000000000000" charset="0"/>
              </a:rPr>
              <a:t>. </a:t>
            </a:r>
            <a:endParaRPr lang="en-US" sz="2800" b="0" dirty="0">
              <a:solidFill>
                <a:schemeClr val="tx1"/>
              </a:solidFill>
              <a:latin typeface="#9Slide03 Arima Madurai Bold" panose="00000800000000000000" charset="0"/>
              <a:cs typeface="#9Slide03 Arima Madurai Bold" panose="00000800000000000000" charset="0"/>
            </a:endParaRPr>
          </a:p>
          <a:p>
            <a:pPr indent="0" algn="just">
              <a:lnSpc>
                <a:spcPct val="90000"/>
              </a:lnSpc>
              <a:spcBef>
                <a:spcPts val="600"/>
              </a:spcBef>
              <a:spcAft>
                <a:spcPts val="600"/>
              </a:spcAft>
            </a:pP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Có</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nhiều</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a:solidFill>
                  <a:srgbClr val="FF0000"/>
                </a:solidFill>
                <a:latin typeface="#9Slide03 Arima Madurai Bold" panose="00000800000000000000" charset="0"/>
                <a:cs typeface="#9Slide03 Arima Madurai Bold" panose="00000800000000000000" charset="0"/>
              </a:rPr>
              <a:t>(5...) </a:t>
            </a:r>
            <a:r>
              <a:rPr lang="en-US" sz="2800" b="0" dirty="0" err="1">
                <a:solidFill>
                  <a:schemeClr val="tx1"/>
                </a:solidFill>
                <a:latin typeface="#9Slide03 Arima Madurai Bold" panose="00000800000000000000" charset="0"/>
                <a:cs typeface="#9Slide03 Arima Madurai Bold" panose="00000800000000000000" charset="0"/>
              </a:rPr>
              <a:t>như</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ngôn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từ</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hình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ảnh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nhịp</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điệu</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bối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cảnh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nhân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vật</a:t>
            </a:r>
            <a:r>
              <a:rPr lang="en-US" sz="2800" b="0" dirty="0">
                <a:solidFill>
                  <a:schemeClr val="tx1"/>
                </a:solidFill>
                <a:latin typeface="#9Slide03 Arima Madurai Bold" panose="00000800000000000000" charset="0"/>
                <a:cs typeface="#9Slide03 Arima Madurai Bold" panose="00000800000000000000" charset="0"/>
              </a:rPr>
              <a:t>, chi </a:t>
            </a:r>
            <a:r>
              <a:rPr lang="en-US" sz="2800" b="0" dirty="0" err="1">
                <a:solidFill>
                  <a:schemeClr val="tx1"/>
                </a:solidFill>
                <a:latin typeface="#9Slide03 Arima Madurai Bold" panose="00000800000000000000" charset="0"/>
                <a:cs typeface="#9Slide03 Arima Madurai Bold" panose="00000800000000000000" charset="0"/>
              </a:rPr>
              <a:t>tiết</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bút</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pháp</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miêu</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tả</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trần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thuật</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điểm</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nhìn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nhưng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cũng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có</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một</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số</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yếu</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tố</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hình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thức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mang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đặc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trưng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thể</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loại</a:t>
            </a:r>
            <a:r>
              <a:rPr lang="en-US" sz="2800" b="0" dirty="0">
                <a:solidFill>
                  <a:schemeClr val="tx1"/>
                </a:solidFill>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uiExpand="1" build="p"/>
      <p:bldP spid="10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ACF743-15BC-8E14-7EC6-F6B950EFEE26}"/>
              </a:ext>
            </a:extLst>
          </p:cNvPr>
          <p:cNvGraphicFramePr/>
          <p:nvPr>
            <p:extLst>
              <p:ext uri="{D42A27DB-BD31-4B8C-83A1-F6EECF244321}">
                <p14:modId xmlns:p14="http://schemas.microsoft.com/office/powerpoint/2010/main" val="2066572780"/>
              </p:ext>
            </p:extLst>
          </p:nvPr>
        </p:nvGraphicFramePr>
        <p:xfrm>
          <a:off x="393700" y="489267"/>
          <a:ext cx="11456670" cy="5879465"/>
        </p:xfrm>
        <a:graphic>
          <a:graphicData uri="http://schemas.openxmlformats.org/drawingml/2006/table">
            <a:tbl>
              <a:tblPr/>
              <a:tblGrid>
                <a:gridCol w="1298577">
                  <a:extLst>
                    <a:ext uri="{9D8B030D-6E8A-4147-A177-3AD203B41FA5}">
                      <a16:colId xmlns:a16="http://schemas.microsoft.com/office/drawing/2014/main" val="20000"/>
                    </a:ext>
                  </a:extLst>
                </a:gridCol>
                <a:gridCol w="3397883">
                  <a:extLst>
                    <a:ext uri="{9D8B030D-6E8A-4147-A177-3AD203B41FA5}">
                      <a16:colId xmlns:a16="http://schemas.microsoft.com/office/drawing/2014/main" val="20001"/>
                    </a:ext>
                  </a:extLst>
                </a:gridCol>
                <a:gridCol w="6760210">
                  <a:extLst>
                    <a:ext uri="{9D8B030D-6E8A-4147-A177-3AD203B41FA5}">
                      <a16:colId xmlns:a16="http://schemas.microsoft.com/office/drawing/2014/main" val="20002"/>
                    </a:ext>
                  </a:extLst>
                </a:gridCol>
              </a:tblGrid>
              <a:tr h="893913">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DBTT</a:t>
                      </a:r>
                      <a:r>
                        <a:rPr lang="en-US" sz="2400" b="1" dirty="0">
                          <a:solidFill>
                            <a:schemeClr val="tx1"/>
                          </a:solidFill>
                          <a:latin typeface="#9Slide03 BoosterNextFYBlack" panose="02000A03000000020004" pitchFamily="2" charset="0"/>
                          <a:cs typeface="#9Slide03 Arima Madurai Bold" panose="00000800000000000000" charset="0"/>
                        </a:rPr>
                        <a:t> </a:t>
                      </a:r>
                    </a:p>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ông</a:t>
                      </a:r>
                      <a:r>
                        <a:rPr lang="en-US" sz="2400" b="1" dirty="0">
                          <a:solidFill>
                            <a:schemeClr val="tx1"/>
                          </a:solidFill>
                          <a:latin typeface="#9Slide03 BoosterNextFYBlack" panose="02000A03000000020004" pitchFamily="2" charset="0"/>
                          <a:cs typeface="#9Slide03 Arima Madurai Bold" panose="00000800000000000000" charset="0"/>
                        </a:rPr>
                        <a:t> Hai</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a:solidFill>
                            <a:schemeClr val="tx1"/>
                          </a:solidFill>
                          <a:latin typeface="#9Slide03 BoosterNextFYBlack" panose="02000A03000000020004" pitchFamily="2" charset="0"/>
                          <a:cs typeface="#9Slide03 Arima Madurai Bold" panose="00000800000000000000" charset="0"/>
                        </a:rPr>
                        <a:t>Chi </a:t>
                      </a:r>
                      <a:r>
                        <a:rPr lang="en-US" sz="2400" b="1" dirty="0" err="1">
                          <a:solidFill>
                            <a:schemeClr val="tx1"/>
                          </a:solidFill>
                          <a:latin typeface="#9Slide03 BoosterNextFYBlack" panose="02000A03000000020004" pitchFamily="2" charset="0"/>
                          <a:cs typeface="#9Slide03 Arima Madurai Bold" panose="00000800000000000000" charset="0"/>
                        </a:rPr>
                        <a:t>tiết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biểu</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hiện</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Nhận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xét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phân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tích</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9855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9Slide03 Arima Madurai Bold" panose="00000800000000000000" charset="0"/>
                          <a:cs typeface="#9Slide03 Arima Madurai Bold" panose="00000800000000000000" charset="0"/>
                        </a:rPr>
                        <a:t>4. Ba </a:t>
                      </a:r>
                      <a:r>
                        <a:rPr lang="en-US" sz="2400" b="1" dirty="0" err="1">
                          <a:solidFill>
                            <a:schemeClr val="tx1"/>
                          </a:solidFill>
                          <a:latin typeface="#9Slide03 Arima Madurai Bold" panose="00000800000000000000" charset="0"/>
                          <a:cs typeface="#9Slide03 Arima Madurai Bold" panose="00000800000000000000" charset="0"/>
                        </a:rPr>
                        <a:t>bốn</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ngày</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sau</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đó</a:t>
                      </a:r>
                      <a:endParaRPr lang="en-US" sz="24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p>
                      <a:pPr indent="0" algn="ctr">
                        <a:buNone/>
                      </a:pPr>
                      <a:endParaRPr lang="en-US" sz="2400" b="1" dirty="0">
                        <a:solidFill>
                          <a:schemeClr val="tx1"/>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Text Box 4"/>
          <p:cNvSpPr txBox="1"/>
          <p:nvPr/>
        </p:nvSpPr>
        <p:spPr>
          <a:xfrm>
            <a:off x="5153661" y="1859339"/>
            <a:ext cx="6565901" cy="1569660"/>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Sử</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dụng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ngôn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ngữ</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độc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thoại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nội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tâm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hoà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vào</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nhân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vật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sử</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dụng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thoại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để</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ngoại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hiện</a:t>
            </a:r>
            <a:r>
              <a:rPr lang="en-US" sz="2400" b="0" dirty="0">
                <a:solidFill>
                  <a:schemeClr val="tx1"/>
                </a:solidFill>
                <a:latin typeface="#9Slide03 Arima Madurai Bold" panose="00000800000000000000" charset="0"/>
                <a:cs typeface="#9Slide03 Arima Madurai Bold" panose="00000800000000000000" charset="0"/>
              </a:rPr>
              <a:t>” qua </a:t>
            </a:r>
            <a:r>
              <a:rPr lang="en-US" sz="2400" b="0" dirty="0" err="1">
                <a:solidFill>
                  <a:schemeClr val="tx1"/>
                </a:solidFill>
                <a:latin typeface="#9Slide03 Arima Madurai Bold" panose="00000800000000000000" charset="0"/>
                <a:cs typeface="#9Slide03 Arima Madurai Bold" panose="00000800000000000000" charset="0"/>
              </a:rPr>
              <a:t>màn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thoại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với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bé</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Húc</a:t>
            </a:r>
            <a:r>
              <a:rPr lang="en-US" sz="2400" b="0" dirty="0">
                <a:solidFill>
                  <a:schemeClr val="tx1"/>
                </a:solidFill>
                <a:latin typeface="#9Slide03 Arima Madurai Bold" panose="00000800000000000000" charset="0"/>
                <a:cs typeface="#9Slide03 Arima Madurai Bold" panose="00000800000000000000" charset="0"/>
              </a:rPr>
              <a:t> – </a:t>
            </a:r>
            <a:r>
              <a:rPr lang="en-US" sz="2400" b="0" dirty="0" err="1">
                <a:solidFill>
                  <a:schemeClr val="tx1"/>
                </a:solidFill>
                <a:latin typeface="#9Slide03 Arima Madurai Bold" panose="00000800000000000000" charset="0"/>
                <a:cs typeface="#9Slide03 Arima Madurai Bold" panose="00000800000000000000" charset="0"/>
              </a:rPr>
              <a:t>đứa</a:t>
            </a:r>
            <a:r>
              <a:rPr lang="en-US" sz="2400" b="0" dirty="0">
                <a:solidFill>
                  <a:schemeClr val="tx1"/>
                </a:solidFill>
                <a:latin typeface="#9Slide03 Arima Madurai Bold" panose="00000800000000000000" charset="0"/>
                <a:cs typeface="#9Slide03 Arima Madurai Bold" panose="00000800000000000000" charset="0"/>
              </a:rPr>
              <a:t> con </a:t>
            </a:r>
            <a:r>
              <a:rPr lang="en-US" sz="2400" b="0" dirty="0" err="1">
                <a:solidFill>
                  <a:schemeClr val="tx1"/>
                </a:solidFill>
                <a:latin typeface="#9Slide03 Arima Madurai Bold" panose="00000800000000000000" charset="0"/>
                <a:cs typeface="#9Slide03 Arima Madurai Bold" panose="00000800000000000000" charset="0"/>
              </a:rPr>
              <a:t>út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của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lão</a:t>
            </a:r>
            <a:r>
              <a:rPr lang="en-US" sz="2400" b="0" dirty="0">
                <a:solidFill>
                  <a:schemeClr val="tx1"/>
                </a:solidFill>
                <a:latin typeface="#9Slide03 Arima Madurai Bold" panose="00000800000000000000" charset="0"/>
                <a:cs typeface="#9Slide03 Arima Madurai Bold" panose="00000800000000000000" charset="0"/>
              </a:rPr>
              <a:t>.</a:t>
            </a:r>
          </a:p>
        </p:txBody>
      </p:sp>
      <p:sp>
        <p:nvSpPr>
          <p:cNvPr id="3" name="Text Box 2"/>
          <p:cNvSpPr txBox="1"/>
          <p:nvPr/>
        </p:nvSpPr>
        <p:spPr>
          <a:xfrm>
            <a:off x="1805306" y="1908342"/>
            <a:ext cx="3086734" cy="3473133"/>
          </a:xfrm>
          <a:prstGeom prst="rect">
            <a:avLst/>
          </a:prstGeom>
          <a:noFill/>
          <a:ln w="9525">
            <a:noFill/>
          </a:ln>
        </p:spPr>
        <p:txBody>
          <a:bodyPr wrap="square">
            <a:noAutofit/>
            <a:scene3d>
              <a:camera prst="orthographicFront"/>
              <a:lightRig rig="threePt" dir="t"/>
            </a:scene3d>
          </a:bodyPr>
          <a:lstStyle/>
          <a:p>
            <a:pPr indent="0" algn="just">
              <a:lnSpc>
                <a:spcPct val="90000"/>
              </a:lnSpc>
              <a:spcBef>
                <a:spcPts val="0"/>
              </a:spcBef>
              <a:spcAft>
                <a:spcPts val="1800"/>
              </a:spcAft>
            </a:pP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Đau</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khổ</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ông</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không</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biết</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tâm</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sự</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cùng</a:t>
            </a:r>
            <a:r>
              <a:rPr lang="en-US" sz="2400" dirty="0">
                <a:latin typeface="#9Slide03 Arima Madurai Bold" panose="00000800000000000000" charset="0"/>
                <a:cs typeface="#9Slide03 Arima Madurai Bold" panose="00000800000000000000" charset="0"/>
                <a:sym typeface="+mn-ea"/>
              </a:rPr>
              <a:t> ai </a:t>
            </a:r>
            <a:r>
              <a:rPr lang="en-US" sz="2400" dirty="0" err="1">
                <a:latin typeface="#9Slide03 Arima Madurai Bold" panose="00000800000000000000" charset="0"/>
                <a:cs typeface="#9Slide03 Arima Madurai Bold" panose="00000800000000000000" charset="0"/>
                <a:sym typeface="+mn-ea"/>
              </a:rPr>
              <a:t>ngoài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đứa</a:t>
            </a:r>
            <a:r>
              <a:rPr lang="en-US" sz="2400" dirty="0">
                <a:latin typeface="#9Slide03 Arima Madurai Bold" panose="00000800000000000000" charset="0"/>
                <a:cs typeface="#9Slide03 Arima Madurai Bold" panose="00000800000000000000" charset="0"/>
                <a:sym typeface="+mn-ea"/>
              </a:rPr>
              <a:t> con </a:t>
            </a:r>
            <a:r>
              <a:rPr lang="en-US" sz="2400" dirty="0" err="1">
                <a:latin typeface="#9Slide03 Arima Madurai Bold" panose="00000800000000000000" charset="0"/>
                <a:cs typeface="#9Slide03 Arima Madurai Bold" panose="00000800000000000000" charset="0"/>
                <a:sym typeface="+mn-ea"/>
              </a:rPr>
              <a:t>Út</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bé</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bỏng</a:t>
            </a:r>
            <a:r>
              <a:rPr lang="en-US" sz="2400" dirty="0">
                <a:latin typeface="#9Slide03 Arima Madurai Bold" panose="00000800000000000000" charset="0"/>
                <a:cs typeface="#9Slide03 Arima Madurai Bold" panose="00000800000000000000" charset="0"/>
                <a:sym typeface="+mn-ea"/>
              </a:rPr>
              <a:t>:</a:t>
            </a:r>
          </a:p>
          <a:p>
            <a:pPr indent="0" algn="just">
              <a:lnSpc>
                <a:spcPct val="90000"/>
              </a:lnSpc>
              <a:spcBef>
                <a:spcPts val="0"/>
              </a:spcBef>
              <a:spcAft>
                <a:spcPts val="1200"/>
              </a:spcAft>
            </a:pPr>
            <a:r>
              <a:rPr lang="en-US" sz="2400" dirty="0" err="1">
                <a:latin typeface="#9Slide03 Arima Madurai Bold" panose="00000800000000000000" charset="0"/>
                <a:cs typeface="#9Slide03 Arima Madurai Bold" panose="00000800000000000000" charset="0"/>
                <a:sym typeface="+mn-ea"/>
              </a:rPr>
              <a:t>Thế</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nhà</a:t>
            </a:r>
            <a:r>
              <a:rPr lang="en-US" sz="2400" dirty="0">
                <a:latin typeface="#9Slide03 Arima Madurai Bold" panose="00000800000000000000" charset="0"/>
                <a:cs typeface="#9Slide03 Arima Madurai Bold" panose="00000800000000000000" charset="0"/>
                <a:sym typeface="+mn-ea"/>
              </a:rPr>
              <a:t> con ở </a:t>
            </a:r>
            <a:r>
              <a:rPr lang="en-US" sz="2400" dirty="0" err="1">
                <a:latin typeface="#9Slide03 Arima Madurai Bold" panose="00000800000000000000" charset="0"/>
                <a:cs typeface="#9Slide03 Arima Madurai Bold" panose="00000800000000000000" charset="0"/>
                <a:sym typeface="+mn-ea"/>
              </a:rPr>
              <a:t>đâu</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Thế</a:t>
            </a:r>
            <a:r>
              <a:rPr lang="en-US" sz="2400" dirty="0">
                <a:latin typeface="#9Slide03 Arima Madurai Bold" panose="00000800000000000000" charset="0"/>
                <a:cs typeface="#9Slide03 Arima Madurai Bold" panose="00000800000000000000" charset="0"/>
                <a:sym typeface="+mn-ea"/>
              </a:rPr>
              <a:t> con </a:t>
            </a:r>
            <a:r>
              <a:rPr lang="en-US" sz="2400" dirty="0" err="1">
                <a:latin typeface="#9Slide03 Arima Madurai Bold" panose="00000800000000000000" charset="0"/>
                <a:cs typeface="#9Slide03 Arima Madurai Bold" panose="00000800000000000000" charset="0"/>
                <a:sym typeface="+mn-ea"/>
              </a:rPr>
              <a:t>có</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thích</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về</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làng</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Chợ</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Dầu</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không</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Thế</a:t>
            </a:r>
            <a:r>
              <a:rPr lang="en-US" sz="2400" dirty="0">
                <a:latin typeface="#9Slide03 Arima Madurai Bold" panose="00000800000000000000" charset="0"/>
                <a:cs typeface="#9Slide03 Arima Madurai Bold" panose="00000800000000000000" charset="0"/>
                <a:sym typeface="+mn-ea"/>
              </a:rPr>
              <a:t> con </a:t>
            </a:r>
            <a:r>
              <a:rPr lang="en-US" sz="2400" dirty="0" err="1">
                <a:latin typeface="#9Slide03 Arima Madurai Bold" panose="00000800000000000000" charset="0"/>
                <a:cs typeface="#9Slide03 Arima Madurai Bold" panose="00000800000000000000" charset="0"/>
                <a:sym typeface="+mn-ea"/>
              </a:rPr>
              <a:t>ủng</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hộ</a:t>
            </a:r>
            <a:r>
              <a:rPr lang="en-US" sz="2400" dirty="0">
                <a:latin typeface="#9Slide03 Arima Madurai Bold" panose="00000800000000000000" charset="0"/>
                <a:cs typeface="#9Slide03 Arima Madurai Bold" panose="00000800000000000000" charset="0"/>
                <a:sym typeface="+mn-ea"/>
              </a:rPr>
              <a:t> ai? Ừ </a:t>
            </a:r>
            <a:r>
              <a:rPr lang="en-US" sz="2400" dirty="0" err="1">
                <a:latin typeface="#9Slide03 Arima Madurai Bold" panose="00000800000000000000" charset="0"/>
                <a:cs typeface="#9Slide03 Arima Madurai Bold" panose="00000800000000000000" charset="0"/>
                <a:sym typeface="+mn-ea"/>
              </a:rPr>
              <a:t>đúng</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rồi</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ủng</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hộ</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Cụ</a:t>
            </a:r>
            <a:r>
              <a:rPr lang="en-US" sz="2400" dirty="0">
                <a:latin typeface="#9Slide03 Arima Madurai Bold" panose="00000800000000000000" charset="0"/>
                <a:cs typeface="#9Slide03 Arima Madurai Bold" panose="00000800000000000000" charset="0"/>
                <a:sym typeface="+mn-ea"/>
              </a:rPr>
              <a:t> </a:t>
            </a:r>
            <a:r>
              <a:rPr lang="en-US" sz="2400" dirty="0" err="1">
                <a:latin typeface="#9Slide03 Arima Madurai Bold" panose="00000800000000000000" charset="0"/>
                <a:cs typeface="#9Slide03 Arima Madurai Bold" panose="00000800000000000000" charset="0"/>
                <a:sym typeface="+mn-ea"/>
              </a:rPr>
              <a:t>Hồ</a:t>
            </a:r>
            <a:r>
              <a:rPr lang="en-US" sz="2400" dirty="0">
                <a:latin typeface="#9Slide03 Arima Madurai Bold" panose="00000800000000000000" charset="0"/>
                <a:cs typeface="#9Slide03 Arima Madurai Bold" panose="00000800000000000000" charset="0"/>
                <a:sym typeface="+mn-ea"/>
              </a:rPr>
              <a:t>, con </a:t>
            </a:r>
            <a:r>
              <a:rPr lang="en-US" sz="2400" dirty="0" err="1">
                <a:latin typeface="#9Slide03 Arima Madurai Bold" panose="00000800000000000000" charset="0"/>
                <a:cs typeface="#9Slide03 Arima Madurai Bold" panose="00000800000000000000" charset="0"/>
                <a:sym typeface="+mn-ea"/>
              </a:rPr>
              <a:t>nhỉ</a:t>
            </a:r>
            <a:r>
              <a:rPr lang="en-US" sz="2400" dirty="0">
                <a:latin typeface="#9Slide03 Arima Madurai Bold" panose="00000800000000000000" charset="0"/>
                <a:cs typeface="#9Slide03 Arima Madurai Bold" panose="00000800000000000000" charset="0"/>
                <a:sym typeface="+mn-ea"/>
              </a:rPr>
              <a:t>.</a:t>
            </a:r>
            <a:endParaRPr lang="en-US" sz="2400" b="0" dirty="0">
              <a:solidFill>
                <a:schemeClr val="tx1"/>
              </a:solidFill>
              <a:latin typeface="#9Slide03 Arima Madurai Bold" panose="00000800000000000000" charset="0"/>
              <a:cs typeface="#9Slide03 Arima Madurai Bold" panose="00000800000000000000" charset="0"/>
            </a:endParaRPr>
          </a:p>
          <a:p>
            <a:pPr indent="0" algn="just">
              <a:spcAft>
                <a:spcPts val="1800"/>
              </a:spcAft>
            </a:pPr>
            <a:endParaRPr lang="en-US" sz="2400" b="0" dirty="0">
              <a:solidFill>
                <a:schemeClr val="tx1"/>
              </a:solidFill>
              <a:latin typeface="#9Slide03 Arima Madurai Bold" panose="00000800000000000000" charset="0"/>
              <a:cs typeface="#9Slide03 Arima Madurai Bold" panose="00000800000000000000" charset="0"/>
            </a:endParaRPr>
          </a:p>
        </p:txBody>
      </p:sp>
      <p:sp>
        <p:nvSpPr>
          <p:cNvPr id="6" name="Text Box 5"/>
          <p:cNvSpPr txBox="1"/>
          <p:nvPr/>
        </p:nvSpPr>
        <p:spPr>
          <a:xfrm>
            <a:off x="5153661" y="3644909"/>
            <a:ext cx="6644639" cy="2308324"/>
          </a:xfrm>
          <a:prstGeom prst="rect">
            <a:avLst/>
          </a:prstGeom>
          <a:noFill/>
          <a:ln w="9525">
            <a:noFill/>
          </a:ln>
        </p:spPr>
        <p:txBody>
          <a:bodyPr wrap="square">
            <a:spAutoFit/>
            <a:scene3d>
              <a:camera prst="orthographicFront"/>
              <a:lightRig rig="threePt" dir="t"/>
            </a:scene3d>
          </a:bodyPr>
          <a:lstStyle/>
          <a:p>
            <a:pPr indent="0" algn="just"/>
            <a:r>
              <a:rPr lang="en-US" sz="2400" b="0" dirty="0">
                <a:solidFill>
                  <a:schemeClr val="tx1"/>
                </a:solidFill>
                <a:latin typeface="#9Slide03 Arima Madurai Bold" panose="00000800000000000000" charset="0"/>
                <a:cs typeface="#9Slide03 Arima Madurai Bold" panose="00000800000000000000" charset="0"/>
              </a:rPr>
              <a:t> =&gt;&gt; </a:t>
            </a:r>
            <a:r>
              <a:rPr lang="en-US" sz="2400" b="0" dirty="0" err="1">
                <a:solidFill>
                  <a:schemeClr val="tx1"/>
                </a:solidFill>
                <a:latin typeface="#9Slide03 Arima Madurai Bold" panose="00000800000000000000" charset="0"/>
                <a:cs typeface="#9Slide03 Arima Madurai Bold" panose="00000800000000000000" charset="0"/>
              </a:rPr>
              <a:t>Bộc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lộ</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rõ</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nét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trạng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thái</a:t>
            </a:r>
            <a:r>
              <a:rPr lang="en-US" sz="2400" b="0" dirty="0">
                <a:solidFill>
                  <a:schemeClr val="tx1"/>
                </a:solidFill>
                <a:latin typeface="#9Slide03 Arima Madurai Bold" panose="00000800000000000000" charset="0"/>
                <a:cs typeface="#9Slide03 Arima Madurai Bold" panose="00000800000000000000" charset="0"/>
              </a:rPr>
              <a:t> lo </a:t>
            </a:r>
            <a:r>
              <a:rPr lang="en-US" sz="2400" b="0" dirty="0" err="1">
                <a:solidFill>
                  <a:schemeClr val="tx1"/>
                </a:solidFill>
                <a:latin typeface="#9Slide03 Arima Madurai Bold" panose="00000800000000000000" charset="0"/>
                <a:cs typeface="#9Slide03 Arima Madurai Bold" panose="00000800000000000000" charset="0"/>
              </a:rPr>
              <a:t>sợ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sự</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ám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ảnh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nặng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nề</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khiến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như</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căng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thẳng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từng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đường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tơ</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kẽ</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tóc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đồng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thời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diễn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tả</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cảm</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động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sinh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động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nỗi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lòng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sâu</a:t>
            </a:r>
            <a:r>
              <a:rPr lang="en-US" sz="2400" b="0" dirty="0">
                <a:solidFill>
                  <a:schemeClr val="tx1"/>
                </a:solidFill>
                <a:latin typeface="#9Slide03 Arima Madurai Bold" panose="00000800000000000000" charset="0"/>
                <a:cs typeface="#9Slide03 Arima Madurai Bold" panose="00000800000000000000" charset="0"/>
              </a:rPr>
              <a:t> xa, </a:t>
            </a:r>
            <a:r>
              <a:rPr lang="en-US" sz="2400" b="0" dirty="0" err="1">
                <a:solidFill>
                  <a:schemeClr val="tx1"/>
                </a:solidFill>
                <a:latin typeface="#9Slide03 Arima Madurai Bold" panose="00000800000000000000" charset="0"/>
                <a:cs typeface="#9Slide03 Arima Madurai Bold" panose="00000800000000000000" charset="0"/>
              </a:rPr>
              <a:t>bền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chặt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chân</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thành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của</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ông</a:t>
            </a:r>
            <a:r>
              <a:rPr lang="en-US" sz="2400" b="0" dirty="0">
                <a:solidFill>
                  <a:schemeClr val="tx1"/>
                </a:solidFill>
                <a:latin typeface="#9Slide03 Arima Madurai Bold" panose="00000800000000000000" charset="0"/>
                <a:cs typeface="#9Slide03 Arima Madurai Bold" panose="00000800000000000000" charset="0"/>
              </a:rPr>
              <a:t> Hai </a:t>
            </a:r>
            <a:r>
              <a:rPr lang="en-US" sz="2400" b="0" dirty="0" err="1">
                <a:solidFill>
                  <a:schemeClr val="tx1"/>
                </a:solidFill>
                <a:latin typeface="#9Slide03 Arima Madurai Bold" panose="00000800000000000000" charset="0"/>
                <a:cs typeface="#9Slide03 Arima Madurai Bold" panose="00000800000000000000" charset="0"/>
              </a:rPr>
              <a:t>đối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với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quê</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hương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đất</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nước</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với</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cách</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mạng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và</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kháng</a:t>
            </a:r>
            <a:r>
              <a:rPr lang="en-US" sz="2400" b="0" dirty="0">
                <a:solidFill>
                  <a:schemeClr val="tx1"/>
                </a:solidFill>
                <a:latin typeface="#9Slide03 Arima Madurai Bold" panose="00000800000000000000" charset="0"/>
                <a:cs typeface="#9Slide03 Arima Madurai Bold" panose="00000800000000000000" charset="0"/>
              </a:rPr>
              <a:t> </a:t>
            </a:r>
            <a:r>
              <a:rPr lang="en-US" sz="2400" b="0" dirty="0" err="1">
                <a:solidFill>
                  <a:schemeClr val="tx1"/>
                </a:solidFill>
                <a:latin typeface="#9Slide03 Arima Madurai Bold" panose="00000800000000000000" charset="0"/>
                <a:cs typeface="#9Slide03 Arima Madurai Bold" panose="00000800000000000000" charset="0"/>
              </a:rPr>
              <a:t>chiến</a:t>
            </a:r>
            <a:r>
              <a:rPr lang="en-US" sz="2400" b="0" dirty="0">
                <a:solidFill>
                  <a:schemeClr val="tx1"/>
                </a:solidFill>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build="p"/>
      <p:bldP spid="3" grpId="1"/>
      <p:bldP spid="6" grpId="0"/>
      <p:bldP spid="6"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E98DEAE-7E26-A5AC-A842-8A7A7F6D4046}"/>
              </a:ext>
            </a:extLst>
          </p:cNvPr>
          <p:cNvGraphicFramePr/>
          <p:nvPr>
            <p:extLst>
              <p:ext uri="{D42A27DB-BD31-4B8C-83A1-F6EECF244321}">
                <p14:modId xmlns:p14="http://schemas.microsoft.com/office/powerpoint/2010/main" val="3604938899"/>
              </p:ext>
            </p:extLst>
          </p:nvPr>
        </p:nvGraphicFramePr>
        <p:xfrm>
          <a:off x="393700" y="489267"/>
          <a:ext cx="11456670" cy="5879465"/>
        </p:xfrm>
        <a:graphic>
          <a:graphicData uri="http://schemas.openxmlformats.org/drawingml/2006/table">
            <a:tbl>
              <a:tblPr/>
              <a:tblGrid>
                <a:gridCol w="1298577">
                  <a:extLst>
                    <a:ext uri="{9D8B030D-6E8A-4147-A177-3AD203B41FA5}">
                      <a16:colId xmlns:a16="http://schemas.microsoft.com/office/drawing/2014/main" val="20000"/>
                    </a:ext>
                  </a:extLst>
                </a:gridCol>
                <a:gridCol w="5013323">
                  <a:extLst>
                    <a:ext uri="{9D8B030D-6E8A-4147-A177-3AD203B41FA5}">
                      <a16:colId xmlns:a16="http://schemas.microsoft.com/office/drawing/2014/main" val="20001"/>
                    </a:ext>
                  </a:extLst>
                </a:gridCol>
                <a:gridCol w="5144770">
                  <a:extLst>
                    <a:ext uri="{9D8B030D-6E8A-4147-A177-3AD203B41FA5}">
                      <a16:colId xmlns:a16="http://schemas.microsoft.com/office/drawing/2014/main" val="20002"/>
                    </a:ext>
                  </a:extLst>
                </a:gridCol>
              </a:tblGrid>
              <a:tr h="893913">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DBTT</a:t>
                      </a:r>
                      <a:r>
                        <a:rPr lang="en-US" sz="2400" b="1" dirty="0">
                          <a:solidFill>
                            <a:schemeClr val="tx1"/>
                          </a:solidFill>
                          <a:latin typeface="#9Slide03 BoosterNextFYBlack" panose="02000A03000000020004" pitchFamily="2" charset="0"/>
                          <a:cs typeface="#9Slide03 Arima Madurai Bold" panose="00000800000000000000" charset="0"/>
                        </a:rPr>
                        <a:t> </a:t>
                      </a:r>
                    </a:p>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ông</a:t>
                      </a:r>
                      <a:r>
                        <a:rPr lang="en-US" sz="2400" b="1" dirty="0">
                          <a:solidFill>
                            <a:schemeClr val="tx1"/>
                          </a:solidFill>
                          <a:latin typeface="#9Slide03 BoosterNextFYBlack" panose="02000A03000000020004" pitchFamily="2" charset="0"/>
                          <a:cs typeface="#9Slide03 Arima Madurai Bold" panose="00000800000000000000" charset="0"/>
                        </a:rPr>
                        <a:t> Hai</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a:solidFill>
                            <a:schemeClr val="tx1"/>
                          </a:solidFill>
                          <a:latin typeface="#9Slide03 BoosterNextFYBlack" panose="02000A03000000020004" pitchFamily="2" charset="0"/>
                          <a:cs typeface="#9Slide03 Arima Madurai Bold" panose="00000800000000000000" charset="0"/>
                        </a:rPr>
                        <a:t>Chi </a:t>
                      </a:r>
                      <a:r>
                        <a:rPr lang="en-US" sz="2400" b="1" dirty="0" err="1">
                          <a:solidFill>
                            <a:schemeClr val="tx1"/>
                          </a:solidFill>
                          <a:latin typeface="#9Slide03 BoosterNextFYBlack" panose="02000A03000000020004" pitchFamily="2" charset="0"/>
                          <a:cs typeface="#9Slide03 Arima Madurai Bold" panose="00000800000000000000" charset="0"/>
                        </a:rPr>
                        <a:t>tiết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biểu</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hiện</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lgn="ctr">
                        <a:buNone/>
                      </a:pPr>
                      <a:r>
                        <a:rPr lang="en-US" sz="2400" b="1" dirty="0" err="1">
                          <a:solidFill>
                            <a:schemeClr val="tx1"/>
                          </a:solidFill>
                          <a:latin typeface="#9Slide03 BoosterNextFYBlack" panose="02000A03000000020004" pitchFamily="2" charset="0"/>
                          <a:cs typeface="#9Slide03 Arima Madurai Bold" panose="00000800000000000000" charset="0"/>
                        </a:rPr>
                        <a:t>Nhận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xét</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phân</a:t>
                      </a:r>
                      <a:r>
                        <a:rPr lang="en-US" sz="2400" b="1" dirty="0">
                          <a:solidFill>
                            <a:schemeClr val="tx1"/>
                          </a:solidFill>
                          <a:latin typeface="#9Slide03 BoosterNextFYBlack" panose="02000A03000000020004" pitchFamily="2" charset="0"/>
                          <a:cs typeface="#9Slide03 Arima Madurai Bold" panose="00000800000000000000" charset="0"/>
                        </a:rPr>
                        <a:t> </a:t>
                      </a:r>
                      <a:r>
                        <a:rPr lang="en-US" sz="2400" b="1" dirty="0" err="1">
                          <a:solidFill>
                            <a:schemeClr val="tx1"/>
                          </a:solidFill>
                          <a:latin typeface="#9Slide03 BoosterNextFYBlack" panose="02000A03000000020004" pitchFamily="2" charset="0"/>
                          <a:cs typeface="#9Slide03 Arima Madurai Bold" panose="00000800000000000000" charset="0"/>
                        </a:rPr>
                        <a:t>tích</a:t>
                      </a:r>
                      <a:endParaRPr lang="en-US" sz="2400" b="1" dirty="0">
                        <a:solidFill>
                          <a:schemeClr val="tx1"/>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extLst>
                  <a:ext uri="{0D108BD9-81ED-4DB2-BD59-A6C34878D82A}">
                    <a16:rowId xmlns:a16="http://schemas.microsoft.com/office/drawing/2014/main" val="10000"/>
                  </a:ext>
                </a:extLst>
              </a:tr>
              <a:tr h="4985552">
                <a:tc>
                  <a:txBody>
                    <a:bodyPr/>
                    <a:lstStyle/>
                    <a:p>
                      <a:pPr indent="0" algn="ctr">
                        <a:buNone/>
                      </a:pPr>
                      <a:r>
                        <a:rPr lang="en-US" sz="2400" b="1" dirty="0">
                          <a:solidFill>
                            <a:schemeClr val="tx1"/>
                          </a:solidFill>
                          <a:latin typeface="#9Slide03 Arima Madurai Bold" panose="00000800000000000000" charset="0"/>
                          <a:cs typeface="#9Slide03 Arima Madurai Bold" panose="00000800000000000000" charset="0"/>
                        </a:rPr>
                        <a:t>5. Khi </a:t>
                      </a:r>
                      <a:r>
                        <a:rPr lang="en-US" sz="2400" b="1" dirty="0" err="1">
                          <a:solidFill>
                            <a:schemeClr val="tx1"/>
                          </a:solidFill>
                          <a:latin typeface="#9Slide03 Arima Madurai Bold" panose="00000800000000000000" charset="0"/>
                          <a:cs typeface="#9Slide03 Arima Madurai Bold" panose="00000800000000000000" charset="0"/>
                        </a:rPr>
                        <a:t>nghe</a:t>
                      </a:r>
                      <a:r>
                        <a:rPr lang="en-US" sz="2400" b="1" dirty="0">
                          <a:solidFill>
                            <a:schemeClr val="tx1"/>
                          </a:solidFill>
                          <a:latin typeface="#9Slide03 Arima Madurai Bold" panose="00000800000000000000" charset="0"/>
                          <a:cs typeface="#9Slide03 Arima Madurai Bold" panose="00000800000000000000" charset="0"/>
                        </a:rPr>
                        <a:t> tin </a:t>
                      </a:r>
                      <a:r>
                        <a:rPr lang="en-US" sz="2400" b="1" dirty="0" err="1">
                          <a:solidFill>
                            <a:schemeClr val="tx1"/>
                          </a:solidFill>
                          <a:latin typeface="#9Slide03 Arima Madurai Bold" panose="00000800000000000000" charset="0"/>
                          <a:cs typeface="#9Slide03 Arima Madurai Bold" panose="00000800000000000000" charset="0"/>
                        </a:rPr>
                        <a:t>làng</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được</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cải</a:t>
                      </a:r>
                      <a:r>
                        <a:rPr lang="en-US" sz="2400" b="1" dirty="0">
                          <a:solidFill>
                            <a:schemeClr val="tx1"/>
                          </a:solidFill>
                          <a:latin typeface="#9Slide03 Arima Madurai Bold" panose="00000800000000000000" charset="0"/>
                          <a:cs typeface="#9Slide03 Arima Madurai Bold" panose="00000800000000000000" charset="0"/>
                        </a:rPr>
                        <a:t> </a:t>
                      </a:r>
                      <a:r>
                        <a:rPr lang="en-US" sz="2400" b="1" dirty="0" err="1">
                          <a:solidFill>
                            <a:schemeClr val="tx1"/>
                          </a:solidFill>
                          <a:latin typeface="#9Slide03 Arima Madurai Bold" panose="00000800000000000000" charset="0"/>
                          <a:cs typeface="#9Slide03 Arima Madurai Bold" panose="00000800000000000000" charset="0"/>
                        </a:rPr>
                        <a:t>chính</a:t>
                      </a:r>
                      <a:endParaRPr lang="en-US" sz="2400" b="1" dirty="0">
                        <a:solidFill>
                          <a:schemeClr val="tx1"/>
                        </a:solidFill>
                        <a:latin typeface="#9Slide03 Arima Madurai Bold" panose="00000800000000000000" charset="0"/>
                        <a:cs typeface="#9Slide03 Arima Madurai Bold" panose="00000800000000000000" charset="0"/>
                      </a:endParaRPr>
                    </a:p>
                  </a:txBody>
                  <a:tcPr marL="68580" marR="68580" marT="0" marB="0" anchor="ctr">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accent6">
                        <a:lumMod val="40000"/>
                        <a:lumOff val="60000"/>
                      </a:schemeClr>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tc>
                  <a:txBody>
                    <a:bodyPr/>
                    <a:lstStyle/>
                    <a:p>
                      <a:pPr indent="0">
                        <a:buNone/>
                      </a:pPr>
                      <a:r>
                        <a:rPr lang="en-US" sz="2400" b="0" dirty="0">
                          <a:solidFill>
                            <a:srgbClr val="0070C0"/>
                          </a:solidFill>
                          <a:latin typeface="#9Slide03 Arima Madurai Bold" panose="00000800000000000000" charset="0"/>
                          <a:cs typeface="#9Slide03 Arima Madurai Bold" panose="00000800000000000000" charset="0"/>
                        </a:rPr>
                        <a:t> </a:t>
                      </a: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p>
                      <a:pPr indent="0">
                        <a:buNone/>
                      </a:pPr>
                      <a:endParaRPr lang="en-US" sz="24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9050" cap="flat" cmpd="sng">
                      <a:solidFill>
                        <a:schemeClr val="tx1"/>
                      </a:solidFill>
                      <a:prstDash val="solid"/>
                      <a:headEnd type="none" w="med" len="med"/>
                      <a:tailEnd type="none" w="med" len="med"/>
                    </a:lnL>
                    <a:lnR w="19050" cap="flat" cmpd="sng">
                      <a:solidFill>
                        <a:schemeClr val="tx1"/>
                      </a:solidFill>
                      <a:prstDash val="solid"/>
                      <a:headEnd type="none" w="med" len="med"/>
                      <a:tailEnd type="none" w="med" len="med"/>
                    </a:lnR>
                    <a:lnT w="19050" cap="flat" cmpd="sng">
                      <a:solidFill>
                        <a:schemeClr val="tx1"/>
                      </a:solidFill>
                      <a:prstDash val="solid"/>
                      <a:headEnd type="none" w="med" len="med"/>
                      <a:tailEnd type="none" w="med" len="med"/>
                    </a:lnT>
                    <a:lnB w="19050" cap="flat" cmpd="sng">
                      <a:solidFill>
                        <a:schemeClr val="tx1"/>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8" name="Text Box 7"/>
          <p:cNvSpPr txBox="1"/>
          <p:nvPr/>
        </p:nvSpPr>
        <p:spPr>
          <a:xfrm>
            <a:off x="1703705" y="1800552"/>
            <a:ext cx="4864735" cy="1246495"/>
          </a:xfrm>
          <a:prstGeom prst="rect">
            <a:avLst/>
          </a:prstGeom>
          <a:noFill/>
          <a:ln w="9525">
            <a:noFill/>
          </a:ln>
        </p:spPr>
        <p:txBody>
          <a:bodyPr wrap="square">
            <a:spAutoFit/>
            <a:scene3d>
              <a:camera prst="orthographicFront"/>
              <a:lightRig rig="threePt" dir="t"/>
            </a:scene3d>
          </a:bodyPr>
          <a:lstStyle/>
          <a:p>
            <a:pPr indent="0" algn="just"/>
            <a:r>
              <a:rPr lang="en-US" sz="2500" b="0" dirty="0">
                <a:solidFill>
                  <a:schemeClr val="tx1"/>
                </a:solidFill>
                <a:latin typeface="#9Slide03 Arima Madurai Bold" panose="00000800000000000000" charset="0"/>
                <a:cs typeface="#9Slide03 Arima Madurai Bold" panose="00000800000000000000" charset="0"/>
              </a:rPr>
              <a:t>- Thái </a:t>
            </a:r>
            <a:r>
              <a:rPr lang="en-US" sz="2500" b="0" dirty="0" err="1">
                <a:solidFill>
                  <a:schemeClr val="tx1"/>
                </a:solidFill>
                <a:latin typeface="#9Slide03 Arima Madurai Bold" panose="00000800000000000000" charset="0"/>
                <a:cs typeface="#9Slide03 Arima Madurai Bold" panose="00000800000000000000" charset="0"/>
              </a:rPr>
              <a:t>độ</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của</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ông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thay</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đổi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hẳn</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Cái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mặt</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buồn</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thiu</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mọi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ngày</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bỗng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tươi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vui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rạng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rỡ</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hẳn</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lên</a:t>
            </a:r>
            <a:r>
              <a:rPr lang="en-US" sz="2500" b="0" dirty="0">
                <a:solidFill>
                  <a:schemeClr val="tx1"/>
                </a:solidFill>
                <a:latin typeface="#9Slide03 Arima Madurai Bold" panose="00000800000000000000" charset="0"/>
                <a:cs typeface="#9Slide03 Arima Madurai Bold" panose="00000800000000000000" charset="0"/>
              </a:rPr>
              <a:t>”. </a:t>
            </a:r>
          </a:p>
        </p:txBody>
      </p:sp>
      <p:sp>
        <p:nvSpPr>
          <p:cNvPr id="5" name="Text Box 4"/>
          <p:cNvSpPr txBox="1"/>
          <p:nvPr/>
        </p:nvSpPr>
        <p:spPr>
          <a:xfrm>
            <a:off x="6906100" y="2293035"/>
            <a:ext cx="4606608" cy="1292662"/>
          </a:xfrm>
          <a:prstGeom prst="rect">
            <a:avLst/>
          </a:prstGeom>
          <a:noFill/>
          <a:ln w="9525">
            <a:noFill/>
          </a:ln>
        </p:spPr>
        <p:txBody>
          <a:bodyPr wrap="square">
            <a:spAutoFit/>
            <a:scene3d>
              <a:camera prst="orthographicFront"/>
              <a:lightRig rig="threePt" dir="t"/>
            </a:scene3d>
          </a:bodyPr>
          <a:lstStyle/>
          <a:p>
            <a:pPr indent="0" algn="just"/>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Tập</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trung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miêu</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tả</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tâm</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trạng</a:t>
            </a:r>
            <a:r>
              <a:rPr lang="en-US" sz="2500" b="0" dirty="0">
                <a:solidFill>
                  <a:schemeClr val="tx1"/>
                </a:solidFill>
                <a:latin typeface="#9Slide03 Arima Madurai Bold" panose="00000800000000000000" charset="0"/>
                <a:cs typeface="#9Slide03 Arima Madurai Bold" panose="00000800000000000000" charset="0"/>
              </a:rPr>
              <a:t> qua </a:t>
            </a:r>
            <a:r>
              <a:rPr lang="en-US" sz="2500" b="0" dirty="0" err="1">
                <a:solidFill>
                  <a:schemeClr val="tx1"/>
                </a:solidFill>
                <a:latin typeface="#9Slide03 Arima Madurai Bold" panose="00000800000000000000" charset="0"/>
                <a:cs typeface="#9Slide03 Arima Madurai Bold" panose="00000800000000000000" charset="0"/>
              </a:rPr>
              <a:t>ngoại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hình</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lời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nói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cụ</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thể</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sinh</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động</a:t>
            </a:r>
            <a:r>
              <a:rPr lang="en-US" sz="2500" b="0" dirty="0">
                <a:solidFill>
                  <a:schemeClr val="tx1"/>
                </a:solidFill>
                <a:latin typeface="#9Slide03 Arima Madurai Bold" panose="00000800000000000000" charset="0"/>
                <a:cs typeface="#9Slide03 Arima Madurai Bold" panose="00000800000000000000" charset="0"/>
              </a:rPr>
              <a:t>.</a:t>
            </a:r>
          </a:p>
        </p:txBody>
      </p:sp>
      <p:sp>
        <p:nvSpPr>
          <p:cNvPr id="6" name="Text Box 5"/>
          <p:cNvSpPr txBox="1"/>
          <p:nvPr/>
        </p:nvSpPr>
        <p:spPr>
          <a:xfrm>
            <a:off x="6777037" y="3646081"/>
            <a:ext cx="4864734" cy="2015936"/>
          </a:xfrm>
          <a:prstGeom prst="rect">
            <a:avLst/>
          </a:prstGeom>
          <a:noFill/>
          <a:ln w="9525">
            <a:noFill/>
          </a:ln>
        </p:spPr>
        <p:txBody>
          <a:bodyPr wrap="square">
            <a:spAutoFit/>
            <a:scene3d>
              <a:camera prst="orthographicFront"/>
              <a:lightRig rig="threePt" dir="t"/>
            </a:scene3d>
          </a:bodyPr>
          <a:lstStyle/>
          <a:p>
            <a:pPr indent="0" algn="just"/>
            <a:r>
              <a:rPr lang="en-US" sz="2500" b="0" dirty="0">
                <a:solidFill>
                  <a:schemeClr val="tx1"/>
                </a:solidFill>
                <a:latin typeface="#9Slide03 Arima Madurai Bold" panose="00000800000000000000" charset="0"/>
                <a:cs typeface="#9Slide03 Arima Madurai Bold" panose="00000800000000000000" charset="0"/>
              </a:rPr>
              <a:t> =&gt;&gt; </a:t>
            </a:r>
            <a:r>
              <a:rPr lang="en-US" sz="2500" b="0" dirty="0" err="1">
                <a:solidFill>
                  <a:schemeClr val="tx1"/>
                </a:solidFill>
                <a:latin typeface="#9Slide03 Arima Madurai Bold" panose="00000800000000000000" charset="0"/>
                <a:cs typeface="#9Slide03 Arima Madurai Bold" panose="00000800000000000000" charset="0"/>
              </a:rPr>
              <a:t>Tô</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đậm</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sự</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thay</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đổi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trong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tâm</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trạng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của</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ông</a:t>
            </a:r>
            <a:r>
              <a:rPr lang="en-US" sz="2500" b="0" dirty="0">
                <a:solidFill>
                  <a:schemeClr val="tx1"/>
                </a:solidFill>
                <a:latin typeface="#9Slide03 Arima Madurai Bold" panose="00000800000000000000" charset="0"/>
                <a:cs typeface="#9Slide03 Arima Madurai Bold" panose="00000800000000000000" charset="0"/>
              </a:rPr>
              <a:t> Hai: </a:t>
            </a:r>
            <a:r>
              <a:rPr lang="en-US" sz="2500" b="0" dirty="0" err="1">
                <a:solidFill>
                  <a:schemeClr val="tx1"/>
                </a:solidFill>
                <a:latin typeface="#9Slide03 Arima Madurai Bold" panose="00000800000000000000" charset="0"/>
                <a:cs typeface="#9Slide03 Arima Madurai Bold" panose="00000800000000000000" charset="0"/>
              </a:rPr>
              <a:t>Tươi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vui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rạng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rỡ</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hãnh</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diện</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tự</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hào</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Ông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như</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được</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hồi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sinh</a:t>
            </a:r>
            <a:r>
              <a:rPr lang="en-US" sz="2500" b="0" dirty="0">
                <a:solidFill>
                  <a:schemeClr val="tx1"/>
                </a:solidFill>
                <a:latin typeface="#9Slide03 Arima Madurai Bold" panose="00000800000000000000" charset="0"/>
                <a:cs typeface="#9Slide03 Arima Madurai Bold" panose="00000800000000000000" charset="0"/>
              </a:rPr>
              <a:t>, sung </a:t>
            </a:r>
            <a:r>
              <a:rPr lang="en-US" sz="2500" b="0" dirty="0" err="1">
                <a:solidFill>
                  <a:schemeClr val="tx1"/>
                </a:solidFill>
                <a:latin typeface="#9Slide03 Arima Madurai Bold" panose="00000800000000000000" charset="0"/>
                <a:cs typeface="#9Slide03 Arima Madurai Bold" panose="00000800000000000000" charset="0"/>
              </a:rPr>
              <a:t>sướng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hạnh</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phúc</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vô</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bờ</a:t>
            </a:r>
            <a:r>
              <a:rPr lang="en-US" sz="2500" b="0" dirty="0">
                <a:solidFill>
                  <a:schemeClr val="tx1"/>
                </a:solidFill>
                <a:latin typeface="#9Slide03 Arima Madurai Bold" panose="00000800000000000000" charset="0"/>
                <a:cs typeface="#9Slide03 Arima Madurai Bold" panose="00000800000000000000" charset="0"/>
              </a:rPr>
              <a:t>.</a:t>
            </a:r>
          </a:p>
        </p:txBody>
      </p:sp>
      <p:sp>
        <p:nvSpPr>
          <p:cNvPr id="2" name="Text Box 1"/>
          <p:cNvSpPr txBox="1"/>
          <p:nvPr/>
        </p:nvSpPr>
        <p:spPr>
          <a:xfrm>
            <a:off x="1703705" y="3261360"/>
            <a:ext cx="4864734" cy="2785378"/>
          </a:xfrm>
          <a:prstGeom prst="rect">
            <a:avLst/>
          </a:prstGeom>
          <a:noFill/>
          <a:ln w="9525">
            <a:noFill/>
          </a:ln>
        </p:spPr>
        <p:txBody>
          <a:bodyPr wrap="square">
            <a:spAutoFit/>
            <a:scene3d>
              <a:camera prst="orthographicFront"/>
              <a:lightRig rig="threePt" dir="t"/>
            </a:scene3d>
          </a:bodyPr>
          <a:lstStyle/>
          <a:p>
            <a:pPr indent="0" algn="just"/>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Ông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lại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chạy</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khoe</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khắp</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nơi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Tây</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nó</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đốt</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nhà</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tôi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rồi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bác</a:t>
            </a:r>
            <a:r>
              <a:rPr lang="en-US" sz="2500" b="0" dirty="0">
                <a:solidFill>
                  <a:schemeClr val="tx1"/>
                </a:solidFill>
                <a:latin typeface="#9Slide03 Arima Madurai Bold" panose="00000800000000000000" charset="0"/>
                <a:cs typeface="#9Slide03 Arima Madurai Bold" panose="00000800000000000000" charset="0"/>
              </a:rPr>
              <a:t> ạ, </a:t>
            </a:r>
            <a:r>
              <a:rPr lang="en-US" sz="2500" b="0" dirty="0" err="1">
                <a:solidFill>
                  <a:schemeClr val="tx1"/>
                </a:solidFill>
                <a:latin typeface="#9Slide03 Arima Madurai Bold" panose="00000800000000000000" charset="0"/>
                <a:cs typeface="#9Slide03 Arima Madurai Bold" panose="00000800000000000000" charset="0"/>
              </a:rPr>
              <a:t>đốt</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nhẵn</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Ông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chủ</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tịch</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làng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tôi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vừa</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mới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lên</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đây</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cải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chính</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cái</a:t>
            </a:r>
            <a:r>
              <a:rPr lang="en-US" sz="2500" b="0" dirty="0">
                <a:solidFill>
                  <a:schemeClr val="tx1"/>
                </a:solidFill>
                <a:latin typeface="#9Slide03 Arima Madurai Bold" panose="00000800000000000000" charset="0"/>
                <a:cs typeface="#9Slide03 Arima Madurai Bold" panose="00000800000000000000" charset="0"/>
              </a:rPr>
              <a:t> tin </a:t>
            </a:r>
            <a:r>
              <a:rPr lang="en-US" sz="2500" b="0" dirty="0" err="1">
                <a:solidFill>
                  <a:schemeClr val="tx1"/>
                </a:solidFill>
                <a:latin typeface="#9Slide03 Arima Madurai Bold" panose="00000800000000000000" charset="0"/>
                <a:cs typeface="#9Slide03 Arima Madurai Bold" panose="00000800000000000000" charset="0"/>
              </a:rPr>
              <a:t>làng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Dầu</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chúng</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tôi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Việt</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gian</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ấy</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mà</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Láo</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Láo</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hết</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Toàn</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là</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sai</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sự</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mục</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đích</a:t>
            </a:r>
            <a:r>
              <a:rPr lang="en-US" sz="2500" b="0" dirty="0">
                <a:solidFill>
                  <a:schemeClr val="tx1"/>
                </a:solidFill>
                <a:latin typeface="#9Slide03 Arima Madurai Bold" panose="00000800000000000000" charset="0"/>
                <a:cs typeface="#9Slide03 Arima Madurai Bold" panose="00000800000000000000" charset="0"/>
              </a:rPr>
              <a:t> </a:t>
            </a:r>
            <a:r>
              <a:rPr lang="en-US" sz="2500" b="0" dirty="0" err="1">
                <a:solidFill>
                  <a:schemeClr val="tx1"/>
                </a:solidFill>
                <a:latin typeface="#9Slide03 Arima Madurai Bold" panose="00000800000000000000" charset="0"/>
                <a:cs typeface="#9Slide03 Arima Madurai Bold" panose="00000800000000000000" charset="0"/>
              </a:rPr>
              <a:t>cả</a:t>
            </a:r>
            <a:r>
              <a:rPr lang="en-US" sz="2500" b="0" dirty="0">
                <a:solidFill>
                  <a:schemeClr val="tx1"/>
                </a:solidFill>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5" grpId="0"/>
      <p:bldP spid="5" grpId="1"/>
      <p:bldP spid="6" grpId="0"/>
      <p:bldP spid="6" grpId="1"/>
      <p:bldP spid="2" grpId="0"/>
      <p:bldP spid="2"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nvPicPr>
        <p:blipFill>
          <a:blip r:embed="rId3"/>
          <a:stretch>
            <a:fillRect/>
          </a:stretch>
        </p:blipFill>
        <p:spPr>
          <a:xfrm>
            <a:off x="909955" y="393700"/>
            <a:ext cx="10829925" cy="6108700"/>
          </a:xfrm>
          <a:prstGeom prst="rect">
            <a:avLst/>
          </a:prstGeom>
        </p:spPr>
      </p:pic>
      <p:sp>
        <p:nvSpPr>
          <p:cNvPr id="12" name="矩形 17"/>
          <p:cNvSpPr/>
          <p:nvPr/>
        </p:nvSpPr>
        <p:spPr>
          <a:xfrm>
            <a:off x="3826510" y="873125"/>
            <a:ext cx="4387215" cy="551815"/>
          </a:xfrm>
          <a:prstGeom prst="rect">
            <a:avLst/>
          </a:prstGeom>
        </p:spPr>
        <p:txBody>
          <a:bodyPr wrap="square" lIns="91431" tIns="45716" rIns="91431" bIns="45716">
            <a:spAutoFit/>
          </a:bodyPr>
          <a:lstStyle/>
          <a:p>
            <a:pPr algn="ctr">
              <a:lnSpc>
                <a:spcPct val="100000"/>
              </a:lnSpc>
            </a:pP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Nhận</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xét</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chung</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a:t>
            </a:r>
          </a:p>
        </p:txBody>
      </p:sp>
      <p:sp>
        <p:nvSpPr>
          <p:cNvPr id="103" name="Text Box 102"/>
          <p:cNvSpPr txBox="1"/>
          <p:nvPr/>
        </p:nvSpPr>
        <p:spPr>
          <a:xfrm>
            <a:off x="1879600" y="1620733"/>
            <a:ext cx="9516745" cy="2262927"/>
          </a:xfrm>
          <a:prstGeom prst="rect">
            <a:avLst/>
          </a:prstGeom>
          <a:noFill/>
          <a:ln w="9525">
            <a:noFill/>
          </a:ln>
        </p:spPr>
        <p:txBody>
          <a:bodyPr wrap="square">
            <a:spAutoFit/>
          </a:bodyPr>
          <a:lstStyle/>
          <a:p>
            <a:pPr indent="0" algn="just">
              <a:lnSpc>
                <a:spcPct val="90000"/>
              </a:lnSpc>
              <a:spcBef>
                <a:spcPts val="0"/>
              </a:spcBef>
              <a:spcAft>
                <a:spcPts val="0"/>
              </a:spcAft>
            </a:pPr>
            <a:r>
              <a:rPr lang="en-US" sz="2600" b="0" dirty="0" err="1">
                <a:solidFill>
                  <a:schemeClr val="tx1"/>
                </a:solidFill>
                <a:latin typeface="#9Slide03 Arima Madurai Bold" panose="00000800000000000000" pitchFamily="2" charset="0"/>
                <a:cs typeface="#9Slide03 Arima Madurai Bold" panose="00000800000000000000" pitchFamily="2" charset="0"/>
              </a:rPr>
              <a:t>Nhân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vật</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ông</a:t>
            </a:r>
            <a:r>
              <a:rPr lang="en-US" sz="2600" b="0" dirty="0">
                <a:solidFill>
                  <a:schemeClr val="tx1"/>
                </a:solidFill>
                <a:latin typeface="#9Slide03 Arima Madurai Bold" panose="00000800000000000000" pitchFamily="2" charset="0"/>
                <a:cs typeface="#9Slide03 Arima Madurai Bold" panose="00000800000000000000" pitchFamily="2" charset="0"/>
              </a:rPr>
              <a:t> Hai </a:t>
            </a:r>
            <a:r>
              <a:rPr lang="en-US" sz="2600" b="0" dirty="0" err="1">
                <a:solidFill>
                  <a:schemeClr val="tx1"/>
                </a:solidFill>
                <a:latin typeface="#9Slide03 Arima Madurai Bold" panose="00000800000000000000" pitchFamily="2" charset="0"/>
                <a:cs typeface="#9Slide03 Arima Madurai Bold" panose="00000800000000000000" pitchFamily="2" charset="0"/>
              </a:rPr>
              <a:t>đã</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để</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lại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ấn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tượng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sâu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sắc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trong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lòng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độc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giả</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bởi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tình</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yêu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làng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yêu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nước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yêu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cách</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mạng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nồng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nàn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thắm</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thiết</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Những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tình</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cảm</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ấy</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hài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hòa</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thống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nhất</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hòa</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quyện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vào</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nhau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thật</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cảm</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động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Điều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này</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cho</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thấy</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những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chuyển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biến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mới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trong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nhận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thức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và</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tình</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cảm</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của</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người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nông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dân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Việt</a:t>
            </a:r>
            <a:r>
              <a:rPr lang="en-US" sz="2600" b="0" dirty="0">
                <a:solidFill>
                  <a:schemeClr val="tx1"/>
                </a:solidFill>
                <a:latin typeface="#9Slide03 Arima Madurai Bold" panose="00000800000000000000" pitchFamily="2" charset="0"/>
                <a:cs typeface="#9Slide03 Arima Madurai Bold" panose="00000800000000000000" pitchFamily="2" charset="0"/>
              </a:rPr>
              <a:t> Nam </a:t>
            </a:r>
            <a:r>
              <a:rPr lang="en-US" sz="2600" b="0" dirty="0" err="1">
                <a:solidFill>
                  <a:schemeClr val="tx1"/>
                </a:solidFill>
                <a:latin typeface="#9Slide03 Arima Madurai Bold" panose="00000800000000000000" pitchFamily="2" charset="0"/>
                <a:cs typeface="#9Slide03 Arima Madurai Bold" panose="00000800000000000000" pitchFamily="2" charset="0"/>
              </a:rPr>
              <a:t>thời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kì</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đầu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của</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kháng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chiến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chống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Pháp</a:t>
            </a:r>
            <a:endParaRPr lang="en-US" sz="2600" b="0" dirty="0">
              <a:solidFill>
                <a:schemeClr val="tx1"/>
              </a:solidFill>
              <a:latin typeface="#9Slide03 Arima Madurai Bold" panose="00000800000000000000" pitchFamily="2" charset="0"/>
              <a:cs typeface="#9Slide03 Arima Madurai Bold" panose="00000800000000000000" pitchFamily="2" charset="0"/>
            </a:endParaRPr>
          </a:p>
        </p:txBody>
      </p:sp>
      <p:sp>
        <p:nvSpPr>
          <p:cNvPr id="11" name="Text Box 10"/>
          <p:cNvSpPr txBox="1"/>
          <p:nvPr/>
        </p:nvSpPr>
        <p:spPr>
          <a:xfrm>
            <a:off x="1878588" y="4092153"/>
            <a:ext cx="9516745" cy="1902829"/>
          </a:xfrm>
          <a:prstGeom prst="rect">
            <a:avLst/>
          </a:prstGeom>
          <a:noFill/>
          <a:ln w="9525">
            <a:noFill/>
          </a:ln>
        </p:spPr>
        <p:txBody>
          <a:bodyPr wrap="square">
            <a:spAutoFit/>
          </a:bodyPr>
          <a:lstStyle/>
          <a:p>
            <a:pPr indent="0" algn="just">
              <a:lnSpc>
                <a:spcPct val="90000"/>
              </a:lnSpc>
              <a:spcBef>
                <a:spcPts val="0"/>
              </a:spcBef>
              <a:spcAft>
                <a:spcPts val="0"/>
              </a:spcAft>
            </a:pPr>
            <a:r>
              <a:rPr lang="en-US" sz="2600" b="0" dirty="0" err="1">
                <a:solidFill>
                  <a:schemeClr val="tx1"/>
                </a:solidFill>
                <a:latin typeface="#9Slide03 Arima Madurai Bold" panose="00000800000000000000" pitchFamily="2" charset="0"/>
                <a:cs typeface="#9Slide03 Arima Madurai Bold" panose="00000800000000000000" pitchFamily="2" charset="0"/>
              </a:rPr>
              <a:t>Diễn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biến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tâm</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trạng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của</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ông</a:t>
            </a:r>
            <a:r>
              <a:rPr lang="en-US" sz="2600" b="0" dirty="0">
                <a:solidFill>
                  <a:schemeClr val="tx1"/>
                </a:solidFill>
                <a:latin typeface="#9Slide03 Arima Madurai Bold" panose="00000800000000000000" pitchFamily="2" charset="0"/>
                <a:cs typeface="#9Slide03 Arima Madurai Bold" panose="00000800000000000000" pitchFamily="2" charset="0"/>
              </a:rPr>
              <a:t> Hai </a:t>
            </a:r>
            <a:r>
              <a:rPr lang="en-US" sz="2600" b="0" dirty="0" err="1">
                <a:solidFill>
                  <a:schemeClr val="tx1"/>
                </a:solidFill>
                <a:latin typeface="#9Slide03 Arima Madurai Bold" panose="00000800000000000000" pitchFamily="2" charset="0"/>
                <a:cs typeface="#9Slide03 Arima Madurai Bold" panose="00000800000000000000" pitchFamily="2" charset="0"/>
              </a:rPr>
              <a:t>được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tập</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trung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thể</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hiện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sinh</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động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ấn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tượng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Tác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giả</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miêu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tả</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cụ</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thể</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diễn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biến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nội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tâm</a:t>
            </a:r>
            <a:r>
              <a:rPr lang="en-US" sz="2600" b="0" dirty="0">
                <a:solidFill>
                  <a:schemeClr val="tx1"/>
                </a:solidFill>
                <a:latin typeface="#9Slide03 Arima Madurai Bold" panose="00000800000000000000" pitchFamily="2" charset="0"/>
                <a:cs typeface="#9Slide03 Arima Madurai Bold" panose="00000800000000000000" pitchFamily="2" charset="0"/>
              </a:rPr>
              <a:t> qua </a:t>
            </a:r>
            <a:r>
              <a:rPr lang="en-US" sz="2600" b="0" dirty="0" err="1">
                <a:solidFill>
                  <a:schemeClr val="tx1"/>
                </a:solidFill>
                <a:latin typeface="#9Slide03 Arima Madurai Bold" panose="00000800000000000000" pitchFamily="2" charset="0"/>
                <a:cs typeface="#9Slide03 Arima Madurai Bold" panose="00000800000000000000" pitchFamily="2" charset="0"/>
              </a:rPr>
              <a:t>ngoại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hình</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hành</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động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cảm</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giác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ngôn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ngữ</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đối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thoại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độc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thoại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nội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tâm</a:t>
            </a:r>
            <a:r>
              <a:rPr lang="en-US" sz="2600" b="0" dirty="0">
                <a:solidFill>
                  <a:schemeClr val="tx1"/>
                </a:solidFill>
                <a:latin typeface="#9Slide03 Arima Madurai Bold" panose="00000800000000000000" pitchFamily="2" charset="0"/>
                <a:cs typeface="#9Slide03 Arima Madurai Bold" panose="00000800000000000000" pitchFamily="2" charset="0"/>
              </a:rPr>
              <a:t>...</a:t>
            </a:r>
            <a:r>
              <a:rPr lang="en-US" sz="2600" b="0" dirty="0" err="1">
                <a:solidFill>
                  <a:schemeClr val="tx1"/>
                </a:solidFill>
                <a:latin typeface="#9Slide03 Arima Madurai Bold" panose="00000800000000000000" pitchFamily="2" charset="0"/>
                <a:cs typeface="#9Slide03 Arima Madurai Bold" panose="00000800000000000000" pitchFamily="2" charset="0"/>
              </a:rPr>
              <a:t>Tất</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cả</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điều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này</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góp</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phần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khắc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hoạ</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rõ</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nét</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nhân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vật</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ông</a:t>
            </a:r>
            <a:r>
              <a:rPr lang="en-US" sz="2600" b="0" dirty="0">
                <a:solidFill>
                  <a:schemeClr val="tx1"/>
                </a:solidFill>
                <a:latin typeface="#9Slide03 Arima Madurai Bold" panose="00000800000000000000" pitchFamily="2" charset="0"/>
                <a:cs typeface="#9Slide03 Arima Madurai Bold" panose="00000800000000000000" pitchFamily="2" charset="0"/>
              </a:rPr>
              <a:t> Hai – </a:t>
            </a:r>
            <a:r>
              <a:rPr lang="en-US" sz="2600" b="0" dirty="0" err="1">
                <a:solidFill>
                  <a:schemeClr val="tx1"/>
                </a:solidFill>
                <a:latin typeface="#9Slide03 Arima Madurai Bold" panose="00000800000000000000" pitchFamily="2" charset="0"/>
                <a:cs typeface="#9Slide03 Arima Madurai Bold" panose="00000800000000000000" pitchFamily="2" charset="0"/>
              </a:rPr>
              <a:t>một</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người</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nông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dân</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yêu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làng</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yêu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nước</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sâu</a:t>
            </a:r>
            <a:r>
              <a:rPr lang="en-US" sz="2600" b="0" dirty="0">
                <a:solidFill>
                  <a:schemeClr val="tx1"/>
                </a:solidFill>
                <a:latin typeface="#9Slide03 Arima Madurai Bold" panose="00000800000000000000" pitchFamily="2" charset="0"/>
                <a:cs typeface="#9Slide03 Arima Madurai Bold" panose="00000800000000000000" pitchFamily="2" charset="0"/>
              </a:rPr>
              <a:t> </a:t>
            </a:r>
            <a:r>
              <a:rPr lang="en-US" sz="2600" b="0" dirty="0" err="1">
                <a:solidFill>
                  <a:schemeClr val="tx1"/>
                </a:solidFill>
                <a:latin typeface="#9Slide03 Arima Madurai Bold" panose="00000800000000000000" pitchFamily="2" charset="0"/>
                <a:cs typeface="#9Slide03 Arima Madurai Bold" panose="00000800000000000000" pitchFamily="2" charset="0"/>
              </a:rPr>
              <a:t>sắc</a:t>
            </a:r>
            <a:r>
              <a:rPr lang="en-US" sz="2600" b="0" dirty="0">
                <a:solidFill>
                  <a:schemeClr val="tx1"/>
                </a:solidFill>
                <a:latin typeface="#9Slide03 Arima Madurai Bold" panose="00000800000000000000" pitchFamily="2" charset="0"/>
                <a:cs typeface="#9Slide03 Arima Madurai Bold" panose="00000800000000000000" pitchFamily="2" charset="0"/>
              </a:rPr>
              <a:t>.</a:t>
            </a:r>
          </a:p>
        </p:txBody>
      </p:sp>
      <p:sp>
        <p:nvSpPr>
          <p:cNvPr id="16" name="燕尾形 15"/>
          <p:cNvSpPr/>
          <p:nvPr/>
        </p:nvSpPr>
        <p:spPr>
          <a:xfrm rot="5400000">
            <a:off x="1354020" y="2464277"/>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Microsoft YaHei" panose="020B0503020204020204" charset="-122"/>
              <a:ea typeface="Microsoft YaHei" panose="020B0503020204020204" charset="-122"/>
              <a:cs typeface="Arial" panose="020B0604020202020204" pitchFamily="34" charset="0"/>
            </a:endParaRPr>
          </a:p>
        </p:txBody>
      </p:sp>
      <p:sp>
        <p:nvSpPr>
          <p:cNvPr id="13" name="燕尾形 15"/>
          <p:cNvSpPr/>
          <p:nvPr/>
        </p:nvSpPr>
        <p:spPr>
          <a:xfrm rot="5400000">
            <a:off x="1354020" y="4680831"/>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Microsoft YaHei" panose="020B0503020204020204" charset="-122"/>
              <a:ea typeface="Microsoft YaHei" panose="020B0503020204020204"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11" grpId="0"/>
      <p:bldP spid="11" grpId="1"/>
      <p:bldP spid="16" grpId="0" animBg="1"/>
      <p:bldP spid="16" grpId="1" animBg="1"/>
      <p:bldP spid="13" grpId="0" bldLvl="0" animBg="1"/>
      <p:bldP spid="13"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7"/>
          <p:cNvSpPr/>
          <p:nvPr/>
        </p:nvSpPr>
        <p:spPr>
          <a:xfrm>
            <a:off x="1229933" y="530928"/>
            <a:ext cx="9732133" cy="584767"/>
          </a:xfrm>
          <a:prstGeom prst="rect">
            <a:avLst/>
          </a:prstGeom>
        </p:spPr>
        <p:txBody>
          <a:bodyPr wrap="none" lIns="91431" tIns="45716" rIns="91431" bIns="45716">
            <a:spAutoFit/>
          </a:bodyPr>
          <a:lstStyle/>
          <a:p>
            <a:pPr algn="l"/>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4.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Nghệ</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thuật</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sử</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dụng</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ngôn</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ngữ</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của</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các</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nhân</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vật</a:t>
            </a:r>
            <a:endPar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7" name="Text Box 6"/>
          <p:cNvSpPr txBox="1"/>
          <p:nvPr/>
        </p:nvSpPr>
        <p:spPr>
          <a:xfrm>
            <a:off x="609601" y="1580515"/>
            <a:ext cx="11079480" cy="1815882"/>
          </a:xfrm>
          <a:prstGeom prst="rect">
            <a:avLst/>
          </a:prstGeom>
          <a:noFill/>
          <a:ln w="9525">
            <a:noFill/>
          </a:ln>
        </p:spPr>
        <p:txBody>
          <a:bodyPr wrap="square">
            <a:spAutoFit/>
            <a:scene3d>
              <a:camera prst="orthographicFront"/>
              <a:lightRig rig="threePt" dir="t"/>
            </a:scene3d>
          </a:bodyPr>
          <a:lstStyle/>
          <a:p>
            <a:pPr indent="0" algn="just"/>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Sử</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dụng</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có</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chọn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lọc</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khẩu</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ngữ</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lúa</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má</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chả</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cấy</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thì</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lấy</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gì</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mà</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ăn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chân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ruộng</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thì</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vưỡn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Việt</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gian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chơi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sậm</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chơi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sụi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chúng</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bay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ăn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miếng</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cơm</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hay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miếng</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gì</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vào</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mồm</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“cha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mẹ</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tiên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sư</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nhà</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chúng</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nó</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a:t>
            </a:r>
          </a:p>
        </p:txBody>
      </p:sp>
      <p:sp>
        <p:nvSpPr>
          <p:cNvPr id="2" name="Text Box 1"/>
          <p:cNvSpPr txBox="1"/>
          <p:nvPr/>
        </p:nvSpPr>
        <p:spPr>
          <a:xfrm>
            <a:off x="556259" y="3384649"/>
            <a:ext cx="11079480" cy="953135"/>
          </a:xfrm>
          <a:prstGeom prst="rect">
            <a:avLst/>
          </a:prstGeom>
          <a:noFill/>
          <a:ln w="9525">
            <a:noFill/>
          </a:ln>
        </p:spPr>
        <p:txBody>
          <a:bodyPr wrap="square">
            <a:spAutoFit/>
            <a:scene3d>
              <a:camera prst="orthographicFront"/>
              <a:lightRig rig="threePt" dir="t"/>
            </a:scene3d>
          </a:bodyPr>
          <a:lstStyle/>
          <a:p>
            <a:pPr indent="0" algn="just"/>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=&gt;&gt;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thể</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hiện</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rõ</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màu</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sắc</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dân</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dã</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chất</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phác</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sinh</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động</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gần</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gũi</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như</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đời</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sống</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hàng</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ngày</a:t>
            </a:r>
            <a:r>
              <a:rPr lang="en-US" sz="2800" b="0" dirty="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a:t>
            </a:r>
          </a:p>
        </p:txBody>
      </p:sp>
      <p:sp>
        <p:nvSpPr>
          <p:cNvPr id="3" name="Text Box 2"/>
          <p:cNvSpPr txBox="1"/>
          <p:nvPr/>
        </p:nvSpPr>
        <p:spPr>
          <a:xfrm>
            <a:off x="609601" y="4563192"/>
            <a:ext cx="11079480" cy="1815882"/>
          </a:xfrm>
          <a:prstGeom prst="rect">
            <a:avLst/>
          </a:prstGeom>
          <a:noFill/>
          <a:ln w="9525">
            <a:noFill/>
          </a:ln>
        </p:spPr>
        <p:txBody>
          <a:bodyPr wrap="square">
            <a:spAutoFit/>
            <a:scene3d>
              <a:camera prst="orthographicFront"/>
              <a:lightRig rig="threePt" dir="t"/>
            </a:scene3d>
          </a:bodyPr>
          <a:lstStyle/>
          <a:p>
            <a:pPr indent="0" algn="just"/>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Ngôn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ngữ</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được</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cá</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thể</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hoá</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rõ</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nét</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lời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của</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người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tản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cư</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lời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của</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ông</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lão</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lời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của</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mụ</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chủ</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nhà</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tuy</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đều</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là</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ngôn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ngữ</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của</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người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nông</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dân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nhưng</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cách</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nói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khác</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nhau</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thể</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hiện</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tính</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cách</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rõ</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nét</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cá</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tính</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của</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mỗi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người</a:t>
            </a:r>
            <a:r>
              <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7" grpId="0"/>
      <p:bldP spid="7" grpId="1"/>
      <p:bldP spid="2" grpId="0"/>
      <p:bldP spid="2" grpId="1"/>
      <p:bldP spid="3" grpId="0"/>
      <p:bldP spid="3"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470535" y="1214120"/>
            <a:ext cx="11461115" cy="3538220"/>
          </a:xfrm>
          <a:prstGeom prst="rect">
            <a:avLst/>
          </a:prstGeom>
          <a:noFill/>
          <a:ln w="9525">
            <a:noFill/>
          </a:ln>
        </p:spPr>
        <p:txBody>
          <a:bodyPr wrap="square">
            <a:spAutoFit/>
            <a:scene3d>
              <a:camera prst="orthographicFront"/>
              <a:lightRig rig="threePt" dir="t"/>
            </a:scene3d>
          </a:bodyPr>
          <a:lstStyle/>
          <a:p>
            <a:pPr indent="0" algn="just"/>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Ví</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dụ</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như</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nhân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vật</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ông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Hai,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một</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lão</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nông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dân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chất</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phác</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yêu</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làng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yêu</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nước</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có</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lòng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tin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mãnh</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liệt</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vào</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cách</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mạng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được</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thể</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hiện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qua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ngôn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ngữ</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giản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dị</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mộc</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mạc</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nhưng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đầy</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sức</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biểu</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cảm</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Khi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vui</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vẻ</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hồ</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hởi</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ông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Hai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nói</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năng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rôm</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rả</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sôi</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nổi</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Khi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buồn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rầu</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đau</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khổ</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giọng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điệu</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ông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trầm</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ngâm</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uể</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oải</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Từ</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ngữ</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ông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sử</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dụng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chủ</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yếu</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là</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những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từ</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ngữ</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bình</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dị</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gắn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liền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với</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cuộc</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sống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lao</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động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hàng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ngày</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nhưng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cũng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không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kém</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phần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sinh</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động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thể</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hiện</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tình</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yêu</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quê</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hương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lòng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yêu</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nước</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niềm</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tin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vào</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cách</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800" b="0" i="1"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mạng</a:t>
            </a:r>
            <a:r>
              <a:rPr lang="en-US" sz="2800" b="0" i="1"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a:t>
            </a:r>
          </a:p>
        </p:txBody>
      </p:sp>
      <p:sp>
        <p:nvSpPr>
          <p:cNvPr id="9" name="Text Box 8"/>
          <p:cNvSpPr txBox="1"/>
          <p:nvPr/>
        </p:nvSpPr>
        <p:spPr>
          <a:xfrm>
            <a:off x="470535" y="4952047"/>
            <a:ext cx="11461115" cy="1383665"/>
          </a:xfrm>
          <a:prstGeom prst="rect">
            <a:avLst/>
          </a:prstGeom>
          <a:noFill/>
          <a:ln w="9525">
            <a:noFill/>
          </a:ln>
        </p:spPr>
        <p:txBody>
          <a:bodyPr wrap="square">
            <a:spAutoFit/>
            <a:scene3d>
              <a:camera prst="orthographicFront"/>
              <a:lightRig rig="threePt" dir="t"/>
            </a:scene3d>
          </a:bodyPr>
          <a:lstStyle/>
          <a:p>
            <a:pPr indent="0" algn="just"/>
            <a:r>
              <a:rPr lang="en-US" sz="2800" b="0">
                <a:solidFill>
                  <a:srgbClr val="0070C0"/>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=&gt;&gt;  Ngôn ngữ của các nhân vật đều mang đậm tính chất dân dã, mộc mạc, gần gũi với đời thường, phù hợp với hoàn cảnh và tính cách của từng người.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9" grpId="0"/>
      <p:bldP spid="9"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rotWithShape="1">
          <a:blip r:embed="rId3" cstate="print">
            <a:extLst>
              <a:ext uri="{28A0092B-C50C-407E-A947-70E740481C1C}">
                <a14:useLocalDpi xmlns:a14="http://schemas.microsoft.com/office/drawing/2010/main" val="0"/>
              </a:ext>
            </a:extLst>
          </a:blip>
          <a:srcRect t="13164" b="15105"/>
          <a:stretch>
            <a:fillRect/>
          </a:stretch>
        </p:blipFill>
        <p:spPr>
          <a:xfrm>
            <a:off x="1146644" y="749671"/>
            <a:ext cx="9898712" cy="6108329"/>
          </a:xfrm>
          <a:prstGeom prst="rect">
            <a:avLst/>
          </a:prstGeom>
        </p:spPr>
      </p:pic>
      <p:sp>
        <p:nvSpPr>
          <p:cNvPr id="13" name="矩形 17"/>
          <p:cNvSpPr/>
          <p:nvPr/>
        </p:nvSpPr>
        <p:spPr>
          <a:xfrm>
            <a:off x="861370" y="382549"/>
            <a:ext cx="10837545" cy="490220"/>
          </a:xfrm>
          <a:prstGeom prst="rect">
            <a:avLst/>
          </a:prstGeom>
        </p:spPr>
        <p:txBody>
          <a:bodyPr wrap="none" lIns="91431" tIns="45716" rIns="91431" bIns="45716">
            <a:spAutoFit/>
          </a:bodyPr>
          <a:lstStyle/>
          <a:p>
            <a:pPr algn="l"/>
            <a:r>
              <a:rPr lang="en-US" altLang="zh-CN" sz="2600" b="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4. Nghệ thuật sử dụng ngôn ngữ của các nhân vật trong truyện Làng</a:t>
            </a:r>
          </a:p>
        </p:txBody>
      </p:sp>
      <p:sp>
        <p:nvSpPr>
          <p:cNvPr id="2" name="Rectangle 1">
            <a:extLst>
              <a:ext uri="{FF2B5EF4-FFF2-40B4-BE49-F238E27FC236}">
                <a16:creationId xmlns:a16="http://schemas.microsoft.com/office/drawing/2014/main" id="{21EACC7D-CA18-030E-A47C-2E6917486FB0}"/>
              </a:ext>
            </a:extLst>
          </p:cNvPr>
          <p:cNvSpPr/>
          <p:nvPr/>
        </p:nvSpPr>
        <p:spPr>
          <a:xfrm>
            <a:off x="4114800" y="2508231"/>
            <a:ext cx="4556760" cy="10515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Box 6"/>
          <p:cNvSpPr txBox="1"/>
          <p:nvPr/>
        </p:nvSpPr>
        <p:spPr>
          <a:xfrm>
            <a:off x="3977640" y="2613323"/>
            <a:ext cx="4693920" cy="1892935"/>
          </a:xfrm>
          <a:prstGeom prst="rect">
            <a:avLst/>
          </a:prstGeom>
          <a:noFill/>
          <a:ln w="9525">
            <a:noFill/>
          </a:ln>
        </p:spPr>
        <p:txBody>
          <a:bodyPr wrap="square">
            <a:noAutofit/>
            <a:scene3d>
              <a:camera prst="orthographicFront"/>
              <a:lightRig rig="threePt" dir="t"/>
            </a:scene3d>
          </a:bodyPr>
          <a:lstStyle/>
          <a:p>
            <a:pPr indent="0" algn="just"/>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Tác</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dụng</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Ngôn</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ngữ</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trong</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truyện</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ngắn</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Làng</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của</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Kim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Lân</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đóng</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vai</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trò</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quan</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trọng</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trong</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việc</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khắc</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họa</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hình</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ảnh</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nhân</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vật</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và</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thể</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hiện</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chủ</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đề</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ý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nghĩa</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của</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tác</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30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phẩm</a:t>
            </a:r>
            <a:r>
              <a:rPr lang="en-US" sz="30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7"/>
          <p:cNvSpPr/>
          <p:nvPr/>
        </p:nvSpPr>
        <p:spPr>
          <a:xfrm>
            <a:off x="1571372" y="621030"/>
            <a:ext cx="9049255" cy="584767"/>
          </a:xfrm>
          <a:prstGeom prst="rect">
            <a:avLst/>
          </a:prstGeom>
        </p:spPr>
        <p:txBody>
          <a:bodyPr wrap="none" lIns="91431" tIns="45716" rIns="91431" bIns="45716">
            <a:spAutoFit/>
          </a:bodyPr>
          <a:lstStyle/>
          <a:p>
            <a:pPr algn="ct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5. Nhan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đề</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và</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thông</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điệp</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từ</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truyện</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ngắn</a:t>
            </a:r>
            <a:r>
              <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2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Làng</a:t>
            </a:r>
            <a:endParaRPr lang="en-US" altLang="zh-CN" sz="32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4" name="Text Box 3"/>
          <p:cNvSpPr txBox="1"/>
          <p:nvPr/>
        </p:nvSpPr>
        <p:spPr>
          <a:xfrm>
            <a:off x="676592" y="1612900"/>
            <a:ext cx="10838815" cy="521970"/>
          </a:xfrm>
          <a:prstGeom prst="rect">
            <a:avLst/>
          </a:prstGeom>
          <a:noFill/>
          <a:ln w="9525">
            <a:noFill/>
          </a:ln>
        </p:spPr>
        <p:txBody>
          <a:bodyPr wrap="square">
            <a:spAutoFit/>
            <a:scene3d>
              <a:camera prst="orthographicFront"/>
              <a:lightRig rig="threePt" dir="t"/>
            </a:scene3d>
          </a:bodyPr>
          <a:lstStyle/>
          <a:p>
            <a:pPr indent="0" algn="just"/>
            <a:r>
              <a:rPr lang="en-US" sz="2800" b="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Nhan đề của truyện là "Làng" không phải là “Làng Dầu” vì:</a:t>
            </a:r>
          </a:p>
        </p:txBody>
      </p:sp>
      <p:sp>
        <p:nvSpPr>
          <p:cNvPr id="6" name="Text Box 5"/>
          <p:cNvSpPr txBox="1"/>
          <p:nvPr/>
        </p:nvSpPr>
        <p:spPr>
          <a:xfrm>
            <a:off x="776287" y="2310765"/>
            <a:ext cx="10838815" cy="953135"/>
          </a:xfrm>
          <a:prstGeom prst="rect">
            <a:avLst/>
          </a:prstGeom>
          <a:noFill/>
          <a:ln w="9525">
            <a:noFill/>
          </a:ln>
        </p:spPr>
        <p:txBody>
          <a:bodyPr wrap="square">
            <a:spAutoFit/>
            <a:scene3d>
              <a:camera prst="orthographicFront"/>
              <a:lightRig rig="threePt" dir="t"/>
            </a:scene3d>
          </a:bodyPr>
          <a:lstStyle/>
          <a:p>
            <a:pPr indent="0" algn="just"/>
            <a:r>
              <a:rPr lang="en-US" sz="2800" b="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Nếu là “Làng Dầu” thì vấn đề mà tác giả đề cập tới chỉ nằm trong phạm vi nhỏ hẹp, cụ thể ở một làng. </a:t>
            </a:r>
          </a:p>
        </p:txBody>
      </p:sp>
      <p:sp>
        <p:nvSpPr>
          <p:cNvPr id="9" name="Text Box 8"/>
          <p:cNvSpPr txBox="1"/>
          <p:nvPr/>
        </p:nvSpPr>
        <p:spPr>
          <a:xfrm>
            <a:off x="776287" y="3323590"/>
            <a:ext cx="10838815" cy="1383665"/>
          </a:xfrm>
          <a:prstGeom prst="rect">
            <a:avLst/>
          </a:prstGeom>
          <a:noFill/>
          <a:ln w="9525">
            <a:noFill/>
          </a:ln>
        </p:spPr>
        <p:txBody>
          <a:bodyPr wrap="square">
            <a:spAutoFit/>
            <a:scene3d>
              <a:camera prst="orthographicFront"/>
              <a:lightRig rig="threePt" dir="t"/>
            </a:scene3d>
          </a:bodyPr>
          <a:lstStyle/>
          <a:p>
            <a:pPr indent="0" algn="just"/>
            <a:r>
              <a:rPr lang="en-US" sz="2800" b="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Dụng ý của tác giả muốn nói tới một vấn đề mang tính phổ biến ở khắp các làng quê, có trong mọi người nông dân. Bởi thế "làng" là nhan đề hợp lý với dụng ý của tác giả.</a:t>
            </a:r>
          </a:p>
        </p:txBody>
      </p:sp>
      <p:sp>
        <p:nvSpPr>
          <p:cNvPr id="10" name="Text Box 9"/>
          <p:cNvSpPr txBox="1"/>
          <p:nvPr/>
        </p:nvSpPr>
        <p:spPr>
          <a:xfrm>
            <a:off x="776287" y="4853305"/>
            <a:ext cx="10838815" cy="1383665"/>
          </a:xfrm>
          <a:prstGeom prst="rect">
            <a:avLst/>
          </a:prstGeom>
          <a:noFill/>
          <a:ln w="9525">
            <a:noFill/>
          </a:ln>
        </p:spPr>
        <p:txBody>
          <a:bodyPr wrap="square">
            <a:spAutoFit/>
            <a:scene3d>
              <a:camera prst="orthographicFront"/>
              <a:lightRig rig="threePt" dir="t"/>
            </a:scene3d>
          </a:bodyPr>
          <a:lstStyle/>
          <a:p>
            <a:pPr indent="0" algn="just"/>
            <a:r>
              <a:rPr lang="en-US" sz="2800" b="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Qua đó ta hiểu thông điệp của truyện: ca ngợi tình yêu làng quê tha thiết và những chuyển biến mới trong tư tưởng của những người nông dân Việt Nam trong kháng chiến chống Pháp.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4" grpId="0"/>
      <p:bldP spid="4" grpId="1"/>
      <p:bldP spid="6" grpId="0"/>
      <p:bldP spid="6" grpId="1"/>
      <p:bldP spid="9" grpId="0"/>
      <p:bldP spid="9" grpId="1"/>
      <p:bldP spid="10" grpId="0"/>
      <p:bldP spid="10"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7647199" y="3566606"/>
            <a:ext cx="2949771" cy="1956377"/>
          </a:xfrm>
          <a:custGeom>
            <a:avLst/>
            <a:gdLst/>
            <a:ahLst/>
            <a:cxnLst/>
            <a:rect l="l" t="t" r="r" b="b"/>
            <a:pathLst>
              <a:path w="4424657" h="2934566">
                <a:moveTo>
                  <a:pt x="0" y="0"/>
                </a:moveTo>
                <a:lnTo>
                  <a:pt x="4424657" y="0"/>
                </a:lnTo>
                <a:lnTo>
                  <a:pt x="4424657" y="2934566"/>
                </a:lnTo>
                <a:lnTo>
                  <a:pt x="0" y="2934566"/>
                </a:lnTo>
                <a:lnTo>
                  <a:pt x="0" y="0"/>
                </a:lnTo>
                <a:close/>
              </a:path>
            </a:pathLst>
          </a:custGeom>
          <a:blipFill>
            <a:blip r:embed="rId3"/>
            <a:stretch>
              <a:fillRect/>
            </a:stretch>
          </a:blipFill>
        </p:spPr>
        <p:txBody>
          <a:bodyPr/>
          <a:lstStyle/>
          <a:p>
            <a:endParaRPr lang="en-US"/>
          </a:p>
        </p:txBody>
      </p:sp>
      <p:sp>
        <p:nvSpPr>
          <p:cNvPr id="4" name="Freeform 13"/>
          <p:cNvSpPr/>
          <p:nvPr/>
        </p:nvSpPr>
        <p:spPr>
          <a:xfrm>
            <a:off x="6719169" y="4763627"/>
            <a:ext cx="1524452" cy="1065897"/>
          </a:xfrm>
          <a:custGeom>
            <a:avLst/>
            <a:gdLst/>
            <a:ahLst/>
            <a:cxnLst/>
            <a:rect l="l" t="t" r="r" b="b"/>
            <a:pathLst>
              <a:path w="2286678" h="1598845">
                <a:moveTo>
                  <a:pt x="0" y="0"/>
                </a:moveTo>
                <a:lnTo>
                  <a:pt x="2286678" y="0"/>
                </a:lnTo>
                <a:lnTo>
                  <a:pt x="2286678" y="1598845"/>
                </a:lnTo>
                <a:lnTo>
                  <a:pt x="0" y="1598845"/>
                </a:lnTo>
                <a:lnTo>
                  <a:pt x="0" y="0"/>
                </a:lnTo>
                <a:close/>
              </a:path>
            </a:pathLst>
          </a:custGeom>
          <a:blipFill>
            <a:blip r:embed="rId4"/>
            <a:stretch>
              <a:fillRect/>
            </a:stretch>
          </a:blipFill>
        </p:spPr>
        <p:txBody>
          <a:bodyPr/>
          <a:lstStyle/>
          <a:p>
            <a:endParaRPr lang="en-US"/>
          </a:p>
        </p:txBody>
      </p:sp>
      <p:sp>
        <p:nvSpPr>
          <p:cNvPr id="5" name="Freeform 14"/>
          <p:cNvSpPr/>
          <p:nvPr/>
        </p:nvSpPr>
        <p:spPr>
          <a:xfrm>
            <a:off x="9379266" y="4835667"/>
            <a:ext cx="1892068" cy="1374633"/>
          </a:xfrm>
          <a:custGeom>
            <a:avLst/>
            <a:gdLst/>
            <a:ahLst/>
            <a:cxnLst/>
            <a:rect l="l" t="t" r="r" b="b"/>
            <a:pathLst>
              <a:path w="2838102" h="2061949">
                <a:moveTo>
                  <a:pt x="0" y="0"/>
                </a:moveTo>
                <a:lnTo>
                  <a:pt x="2838103" y="0"/>
                </a:lnTo>
                <a:lnTo>
                  <a:pt x="2838103" y="2061949"/>
                </a:lnTo>
                <a:lnTo>
                  <a:pt x="0" y="2061949"/>
                </a:lnTo>
                <a:lnTo>
                  <a:pt x="0" y="0"/>
                </a:lnTo>
                <a:close/>
              </a:path>
            </a:pathLst>
          </a:custGeom>
          <a:blipFill>
            <a:blip r:embed="rId5"/>
            <a:stretch>
              <a:fillRect/>
            </a:stretch>
          </a:blipFill>
        </p:spPr>
        <p:txBody>
          <a:bodyPr/>
          <a:lstStyle/>
          <a:p>
            <a:endParaRPr lang="en-US"/>
          </a:p>
        </p:txBody>
      </p:sp>
      <p:sp>
        <p:nvSpPr>
          <p:cNvPr id="42" name="Freeform 18"/>
          <p:cNvSpPr/>
          <p:nvPr/>
        </p:nvSpPr>
        <p:spPr>
          <a:xfrm>
            <a:off x="1045810" y="2656685"/>
            <a:ext cx="2725066" cy="3315899"/>
          </a:xfrm>
          <a:custGeom>
            <a:avLst/>
            <a:gdLst/>
            <a:ahLst/>
            <a:cxnLst/>
            <a:rect l="l" t="t" r="r" b="b"/>
            <a:pathLst>
              <a:path w="4087599" h="4973849">
                <a:moveTo>
                  <a:pt x="0" y="0"/>
                </a:moveTo>
                <a:lnTo>
                  <a:pt x="4087599" y="0"/>
                </a:lnTo>
                <a:lnTo>
                  <a:pt x="4087599" y="4973849"/>
                </a:lnTo>
                <a:lnTo>
                  <a:pt x="0" y="4973849"/>
                </a:lnTo>
                <a:lnTo>
                  <a:pt x="0" y="0"/>
                </a:lnTo>
                <a:close/>
              </a:path>
            </a:pathLst>
          </a:custGeom>
          <a:blipFill>
            <a:blip r:embed="rId6"/>
            <a:stretch>
              <a:fillRect/>
            </a:stretch>
          </a:blipFill>
        </p:spPr>
        <p:txBody>
          <a:bodyPr/>
          <a:lstStyle/>
          <a:p>
            <a:endParaRPr lang="en-US"/>
          </a:p>
        </p:txBody>
      </p:sp>
      <p:sp>
        <p:nvSpPr>
          <p:cNvPr id="13" name="矩形 17">
            <a:hlinkClick r:id="rId7" action="ppaction://hlinkpres?slideindex=1&amp;slidetitle="/>
          </p:cNvPr>
          <p:cNvSpPr/>
          <p:nvPr/>
        </p:nvSpPr>
        <p:spPr>
          <a:xfrm>
            <a:off x="3770940" y="3567074"/>
            <a:ext cx="3440430" cy="490220"/>
          </a:xfrm>
          <a:prstGeom prst="rect">
            <a:avLst/>
          </a:prstGeom>
        </p:spPr>
        <p:txBody>
          <a:bodyPr wrap="none" lIns="91431" tIns="45716" rIns="91431" bIns="45716">
            <a:spAutoFit/>
          </a:bodyPr>
          <a:lstStyle/>
          <a:p>
            <a:pPr algn="l"/>
            <a:r>
              <a:rPr lang="en-US" altLang="zh-CN" sz="26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PHIẾU</a:t>
            </a:r>
            <a:r>
              <a:rPr lang="en-US" altLang="zh-CN" sz="26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HỌC</a:t>
            </a:r>
            <a:r>
              <a:rPr lang="en-US" altLang="zh-CN" sz="26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TẬP</a:t>
            </a:r>
            <a:r>
              <a:rPr lang="en-US" altLang="zh-CN" sz="26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a:t>
            </a:r>
            <a:r>
              <a:rPr lang="en-US" altLang="zh-CN" sz="2600" b="1" u="sng" dirty="0" err="1">
                <a:solidFill>
                  <a:srgbClr val="0070C0"/>
                </a:solidFill>
                <a:latin typeface="#9Slide03 BoosterNextFYBlack" panose="02000A03000000020004" charset="0"/>
                <a:ea typeface="Microsoft YaHei" panose="020B0503020204020204" charset="-122"/>
                <a:cs typeface="#9Slide03 BoosterNextFYBlack" panose="02000A03000000020004" charset="0"/>
              </a:rPr>
              <a:t>SỐ</a:t>
            </a:r>
            <a:r>
              <a:rPr lang="en-US" altLang="zh-CN" sz="2600" b="1" u="sng" dirty="0">
                <a:solidFill>
                  <a:srgbClr val="0070C0"/>
                </a:solidFill>
                <a:latin typeface="#9Slide03 BoosterNextFYBlack" panose="02000A03000000020004" charset="0"/>
                <a:ea typeface="Microsoft YaHei" panose="020B0503020204020204" charset="-122"/>
                <a:cs typeface="#9Slide03 BoosterNextFYBlack" panose="02000A03000000020004" charset="0"/>
              </a:rPr>
              <a:t> 3</a:t>
            </a:r>
          </a:p>
        </p:txBody>
      </p:sp>
      <p:sp>
        <p:nvSpPr>
          <p:cNvPr id="3" name="Text Box 2"/>
          <p:cNvSpPr txBox="1"/>
          <p:nvPr/>
        </p:nvSpPr>
        <p:spPr>
          <a:xfrm>
            <a:off x="2820670" y="2442845"/>
            <a:ext cx="5222240" cy="860425"/>
          </a:xfrm>
          <a:prstGeom prst="rect">
            <a:avLst/>
          </a:prstGeom>
          <a:noFill/>
        </p:spPr>
        <p:txBody>
          <a:bodyPr wrap="square" rtlCol="0">
            <a:spAutoFit/>
          </a:bodyPr>
          <a:lstStyle/>
          <a:p>
            <a:pPr algn="ctr"/>
            <a:r>
              <a:rPr lang="en-US" sz="5000">
                <a:latin typeface="#9Slide07 Deepika" panose="02000507000000020004" charset="0"/>
                <a:cs typeface="#9Slide07 Deepika" panose="02000507000000020004" charset="0"/>
              </a:rPr>
              <a:t>III. Tổng kết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2832120492"/>
              </p:ext>
            </p:extLst>
          </p:nvPr>
        </p:nvGraphicFramePr>
        <p:xfrm>
          <a:off x="715010" y="872490"/>
          <a:ext cx="10761980" cy="5541645"/>
        </p:xfrm>
        <a:graphic>
          <a:graphicData uri="http://schemas.openxmlformats.org/drawingml/2006/table">
            <a:tbl>
              <a:tblPr/>
              <a:tblGrid>
                <a:gridCol w="10761980">
                  <a:extLst>
                    <a:ext uri="{9D8B030D-6E8A-4147-A177-3AD203B41FA5}">
                      <a16:colId xmlns:a16="http://schemas.microsoft.com/office/drawing/2014/main" val="20000"/>
                    </a:ext>
                  </a:extLst>
                </a:gridCol>
              </a:tblGrid>
              <a:tr h="736041">
                <a:tc>
                  <a:txBody>
                    <a:bodyPr/>
                    <a:lstStyle/>
                    <a:p>
                      <a:pPr indent="0" algn="ctr">
                        <a:lnSpc>
                          <a:spcPct val="100000"/>
                        </a:lnSpc>
                        <a:buNone/>
                      </a:pPr>
                      <a:r>
                        <a:rPr lang="en-US" sz="2800" b="1" dirty="0" err="1">
                          <a:solidFill>
                            <a:srgbClr val="002060"/>
                          </a:solidFill>
                          <a:latin typeface="#9Slide03 BoosterNextFYBlack" panose="02000A03000000020004" pitchFamily="2" charset="0"/>
                          <a:cs typeface="#9Slide03 Arima Madurai Bold" panose="00000800000000000000" charset="0"/>
                        </a:rPr>
                        <a:t>Nghệ</a:t>
                      </a:r>
                      <a:r>
                        <a:rPr lang="en-US" sz="2800" b="1" dirty="0">
                          <a:solidFill>
                            <a:srgbClr val="002060"/>
                          </a:solidFill>
                          <a:latin typeface="#9Slide03 BoosterNextFYBlack" panose="02000A03000000020004" pitchFamily="2" charset="0"/>
                          <a:cs typeface="#9Slide03 Arima Madurai Bold" panose="00000800000000000000" charset="0"/>
                        </a:rPr>
                        <a:t> </a:t>
                      </a:r>
                      <a:r>
                        <a:rPr lang="en-US" sz="2800" b="1" dirty="0" err="1">
                          <a:solidFill>
                            <a:srgbClr val="002060"/>
                          </a:solidFill>
                          <a:latin typeface="#9Slide03 BoosterNextFYBlack" panose="02000A03000000020004" pitchFamily="2" charset="0"/>
                          <a:cs typeface="#9Slide03 Arima Madurai Bold" panose="00000800000000000000" charset="0"/>
                        </a:rPr>
                        <a:t>thuật</a:t>
                      </a:r>
                      <a:endParaRPr lang="en-US" sz="2800" b="1" dirty="0">
                        <a:solidFill>
                          <a:srgbClr val="002060"/>
                        </a:solidFill>
                        <a:latin typeface="#9Slide03 BoosterNextFYBlack" panose="02000A03000000020004" pitchFamily="2" charset="0"/>
                        <a:ea typeface="Times New Roman" panose="02020603050405020304"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FE9D1"/>
                    </a:solidFill>
                  </a:tcPr>
                </a:tc>
                <a:extLst>
                  <a:ext uri="{0D108BD9-81ED-4DB2-BD59-A6C34878D82A}">
                    <a16:rowId xmlns:a16="http://schemas.microsoft.com/office/drawing/2014/main" val="10000"/>
                  </a:ext>
                </a:extLst>
              </a:tr>
              <a:tr h="4805604">
                <a:tc>
                  <a:txBody>
                    <a:bodyPr/>
                    <a:lstStyle/>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3" name="Text Box 2"/>
          <p:cNvSpPr txBox="1"/>
          <p:nvPr/>
        </p:nvSpPr>
        <p:spPr>
          <a:xfrm>
            <a:off x="902335" y="1805940"/>
            <a:ext cx="10322560" cy="1383665"/>
          </a:xfrm>
          <a:prstGeom prst="rect">
            <a:avLst/>
          </a:prstGeom>
          <a:noFill/>
          <a:ln w="9525">
            <a:noFill/>
          </a:ln>
        </p:spPr>
        <p:txBody>
          <a:bodyPr wrap="square">
            <a:spAutoFit/>
            <a:scene3d>
              <a:camera prst="orthographicFront"/>
              <a:lightRig rig="threePt" dir="t"/>
            </a:scene3d>
          </a:bodyPr>
          <a:lstStyle/>
          <a:p>
            <a:pPr indent="0" algn="just">
              <a:buNone/>
            </a:pP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Truyện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xây</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dựng</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cốt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truyện</a:t>
            </a:r>
            <a:r>
              <a:rPr lang="en-US" sz="2800" dirty="0" err="1">
                <a:solidFill>
                  <a:srgbClr val="FF0000"/>
                </a:solidFill>
                <a:latin typeface="#9Slide03 Arima Madurai Bold" panose="00000800000000000000" charset="0"/>
                <a:cs typeface="#9Slide03 Arima Madurai Bold" panose="00000800000000000000" charset="0"/>
                <a:sym typeface="+mn-ea"/>
              </a:rPr>
              <a:t>tâm</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lí</a:t>
            </a:r>
            <a:r>
              <a:rPr lang="en-US" sz="2800" dirty="0">
                <a:solidFill>
                  <a:srgbClr val="0070C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tình</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huống</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thử</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thách</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nội</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tâm</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nhân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vật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đã</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đặt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nhân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vật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vào</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tình</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huống</a:t>
            </a:r>
            <a:r>
              <a:rPr lang="en-US" sz="2800" dirty="0">
                <a:solidFill>
                  <a:schemeClr val="tx1"/>
                </a:solidFill>
                <a:latin typeface="#9Slide03 Arima Madurai Bold" panose="00000800000000000000" charset="0"/>
                <a:cs typeface="#9Slide03 Arima Madurai Bold" panose="00000800000000000000" charset="0"/>
                <a:sym typeface="+mn-ea"/>
              </a:rPr>
              <a:t> gay </a:t>
            </a:r>
            <a:r>
              <a:rPr lang="en-US" sz="2800" dirty="0" err="1">
                <a:solidFill>
                  <a:schemeClr val="tx1"/>
                </a:solidFill>
                <a:latin typeface="#9Slide03 Arima Madurai Bold" panose="00000800000000000000" charset="0"/>
                <a:cs typeface="#9Slide03 Arima Madurai Bold" panose="00000800000000000000" charset="0"/>
                <a:sym typeface="+mn-ea"/>
              </a:rPr>
              <a:t>cấn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để</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làm</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bộc</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lộ</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sâu</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sắc</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phẩm</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chất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tính</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cách</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nhân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vật</a:t>
            </a:r>
            <a:r>
              <a:rPr lang="en-US" sz="2800" dirty="0">
                <a:solidFill>
                  <a:schemeClr val="tx1"/>
                </a:solidFill>
                <a:latin typeface="#9Slide03 Arima Madurai Bold" panose="00000800000000000000" charset="0"/>
                <a:cs typeface="#9Slide03 Arima Madurai Bold" panose="00000800000000000000" charset="0"/>
                <a:sym typeface="+mn-ea"/>
              </a:rPr>
              <a:t>.</a:t>
            </a:r>
            <a:endPar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
        <p:nvSpPr>
          <p:cNvPr id="5" name="Text Box 4"/>
          <p:cNvSpPr txBox="1"/>
          <p:nvPr/>
        </p:nvSpPr>
        <p:spPr>
          <a:xfrm>
            <a:off x="902335" y="3524250"/>
            <a:ext cx="10322560" cy="1383665"/>
          </a:xfrm>
          <a:prstGeom prst="rect">
            <a:avLst/>
          </a:prstGeom>
          <a:noFill/>
          <a:ln w="9525">
            <a:noFill/>
          </a:ln>
        </p:spPr>
        <p:txBody>
          <a:bodyPr wrap="square">
            <a:spAutoFit/>
            <a:scene3d>
              <a:camera prst="orthographicFront"/>
              <a:lightRig rig="threePt" dir="t"/>
            </a:scene3d>
          </a:bodyPr>
          <a:lstStyle/>
          <a:p>
            <a:pPr indent="0" algn="just">
              <a:buNone/>
            </a:pP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Nghệ</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thuật</a:t>
            </a:r>
            <a:r>
              <a:rPr lang="en-US" sz="2800" dirty="0">
                <a:solidFill>
                  <a:srgbClr val="0070C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miêu</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tả</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tâm</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lí</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nhân</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vật</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sâu</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sắc</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và</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tinh</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tế</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miêu</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tả</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rất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cụ</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thể</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gợi</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cảm</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các</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diễn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biến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nội</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tâm</a:t>
            </a:r>
            <a:r>
              <a:rPr lang="en-US" sz="2800" dirty="0">
                <a:solidFill>
                  <a:schemeClr val="tx1"/>
                </a:solidFill>
                <a:latin typeface="#9Slide03 Arima Madurai Bold" panose="00000800000000000000" charset="0"/>
                <a:cs typeface="#9Slide03 Arima Madurai Bold" panose="00000800000000000000" charset="0"/>
                <a:sym typeface="+mn-ea"/>
              </a:rPr>
              <a:t> qua ý </a:t>
            </a:r>
            <a:r>
              <a:rPr lang="en-US" sz="2800" dirty="0" err="1">
                <a:solidFill>
                  <a:schemeClr val="tx1"/>
                </a:solidFill>
                <a:latin typeface="#9Slide03 Arima Madurai Bold" panose="00000800000000000000" charset="0"/>
                <a:cs typeface="#9Slide03 Arima Madurai Bold" panose="00000800000000000000" charset="0"/>
                <a:sym typeface="+mn-ea"/>
              </a:rPr>
              <a:t>nghĩ</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hành</a:t>
            </a:r>
            <a:r>
              <a:rPr lang="en-US" sz="2800" dirty="0">
                <a:solidFill>
                  <a:schemeClr val="tx1"/>
                </a:solidFill>
                <a:latin typeface="#9Slide03 Arima Madurai Bold" panose="00000800000000000000" charset="0"/>
                <a:cs typeface="#9Slide03 Arima Madurai Bold" panose="00000800000000000000" charset="0"/>
                <a:sym typeface="+mn-ea"/>
              </a:rPr>
              <a:t> vi, </a:t>
            </a:r>
            <a:r>
              <a:rPr lang="en-US" sz="2800" dirty="0" err="1">
                <a:solidFill>
                  <a:schemeClr val="tx1"/>
                </a:solidFill>
                <a:latin typeface="#9Slide03 Arima Madurai Bold" panose="00000800000000000000" charset="0"/>
                <a:cs typeface="#9Slide03 Arima Madurai Bold" panose="00000800000000000000" charset="0"/>
                <a:sym typeface="+mn-ea"/>
              </a:rPr>
              <a:t>ngôn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ngữ</a:t>
            </a:r>
            <a:r>
              <a:rPr lang="en-US" sz="2800" dirty="0">
                <a:solidFill>
                  <a:schemeClr val="tx1"/>
                </a:solidFill>
                <a:latin typeface="#9Slide03 Arima Madurai Bold" panose="00000800000000000000" charset="0"/>
                <a:cs typeface="#9Slide03 Arima Madurai Bold" panose="00000800000000000000" charset="0"/>
                <a:sym typeface="+mn-ea"/>
              </a:rPr>
              <a:t>.</a:t>
            </a:r>
            <a:endPar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
        <p:nvSpPr>
          <p:cNvPr id="7" name="Text Box 6"/>
          <p:cNvSpPr txBox="1"/>
          <p:nvPr/>
        </p:nvSpPr>
        <p:spPr>
          <a:xfrm>
            <a:off x="902335" y="5030470"/>
            <a:ext cx="10322560" cy="1383665"/>
          </a:xfrm>
          <a:prstGeom prst="rect">
            <a:avLst/>
          </a:prstGeom>
          <a:noFill/>
          <a:ln w="9525">
            <a:noFill/>
          </a:ln>
        </p:spPr>
        <p:txBody>
          <a:bodyPr wrap="square">
            <a:spAutoFit/>
            <a:scene3d>
              <a:camera prst="orthographicFront"/>
              <a:lightRig rig="threePt" dir="t"/>
            </a:scene3d>
          </a:bodyPr>
          <a:lstStyle/>
          <a:p>
            <a:pPr indent="0" algn="just">
              <a:buNone/>
            </a:pP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Ngôn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ngữ</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của</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truyện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rất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đặc</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sắc</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mang</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đậm</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chất</a:t>
            </a:r>
            <a:r>
              <a:rPr lang="en-US" sz="2800" dirty="0">
                <a:solidFill>
                  <a:srgbClr val="0070C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khẩu</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ngữ</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người</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nông</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dân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và</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cá</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tính</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riêng</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của</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nhân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vật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Lời</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trần</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rgbClr val="FF0000"/>
                </a:solidFill>
                <a:latin typeface="#9Slide03 Arima Madurai Bold" panose="00000800000000000000" charset="0"/>
                <a:cs typeface="#9Slide03 Arima Madurai Bold" panose="00000800000000000000" charset="0"/>
                <a:sym typeface="+mn-ea"/>
              </a:rPr>
              <a:t>thuật</a:t>
            </a:r>
            <a:r>
              <a:rPr lang="en-US" sz="2800" dirty="0">
                <a:solidFill>
                  <a:srgbClr val="FF0000"/>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và</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lời</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nhân</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vật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có</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sự</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thống</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nhất</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về</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sắc</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thái</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giọng</a:t>
            </a:r>
            <a:r>
              <a:rPr lang="en-US" sz="2800" dirty="0">
                <a:solidFill>
                  <a:schemeClr val="tx1"/>
                </a:solidFill>
                <a:latin typeface="#9Slide03 Arima Madurai Bold" panose="00000800000000000000" charset="0"/>
                <a:cs typeface="#9Slide03 Arima Madurai Bold" panose="00000800000000000000" charset="0"/>
                <a:sym typeface="+mn-ea"/>
              </a:rPr>
              <a:t> </a:t>
            </a:r>
            <a:r>
              <a:rPr lang="en-US" sz="2800" dirty="0" err="1">
                <a:solidFill>
                  <a:schemeClr val="tx1"/>
                </a:solidFill>
                <a:latin typeface="#9Slide03 Arima Madurai Bold" panose="00000800000000000000" charset="0"/>
                <a:cs typeface="#9Slide03 Arima Madurai Bold" panose="00000800000000000000" charset="0"/>
                <a:sym typeface="+mn-ea"/>
              </a:rPr>
              <a:t>điệu</a:t>
            </a:r>
            <a:r>
              <a:rPr lang="en-US" sz="2800" dirty="0">
                <a:solidFill>
                  <a:schemeClr val="tx1"/>
                </a:solidFill>
                <a:latin typeface="#9Slide03 Arima Madurai Bold" panose="00000800000000000000" charset="0"/>
                <a:cs typeface="#9Slide03 Arima Madurai Bold" panose="00000800000000000000" charset="0"/>
                <a:sym typeface="+mn-ea"/>
              </a:rPr>
              <a:t>.  </a:t>
            </a:r>
            <a:endParaRPr lang="en-US" sz="28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1435220175"/>
              </p:ext>
            </p:extLst>
          </p:nvPr>
        </p:nvGraphicFramePr>
        <p:xfrm>
          <a:off x="765175" y="637788"/>
          <a:ext cx="10849610" cy="5715635"/>
        </p:xfrm>
        <a:graphic>
          <a:graphicData uri="http://schemas.openxmlformats.org/drawingml/2006/table">
            <a:tbl>
              <a:tblPr/>
              <a:tblGrid>
                <a:gridCol w="10849610">
                  <a:extLst>
                    <a:ext uri="{9D8B030D-6E8A-4147-A177-3AD203B41FA5}">
                      <a16:colId xmlns:a16="http://schemas.microsoft.com/office/drawing/2014/main" val="20000"/>
                    </a:ext>
                  </a:extLst>
                </a:gridCol>
              </a:tblGrid>
              <a:tr h="645795">
                <a:tc>
                  <a:txBody>
                    <a:bodyPr/>
                    <a:lstStyle/>
                    <a:p>
                      <a:pPr indent="0" algn="ctr">
                        <a:lnSpc>
                          <a:spcPct val="100000"/>
                        </a:lnSpc>
                        <a:buNone/>
                      </a:pPr>
                      <a:r>
                        <a:rPr lang="en-US" sz="2800" b="1" dirty="0" err="1">
                          <a:solidFill>
                            <a:srgbClr val="002060"/>
                          </a:solidFill>
                          <a:latin typeface="#9Slide03 Arima Madurai Bold" panose="00000800000000000000" charset="0"/>
                          <a:cs typeface="#9Slide03 Arima Madurai Bold" panose="00000800000000000000" charset="0"/>
                        </a:rPr>
                        <a:t>Nội</a:t>
                      </a:r>
                      <a:r>
                        <a:rPr lang="en-US" sz="2800" b="1" dirty="0">
                          <a:solidFill>
                            <a:srgbClr val="002060"/>
                          </a:solidFill>
                          <a:latin typeface="#9Slide03 Arima Madurai Bold" panose="00000800000000000000" charset="0"/>
                          <a:cs typeface="#9Slide03 Arima Madurai Bold" panose="00000800000000000000" charset="0"/>
                        </a:rPr>
                        <a:t> dung</a:t>
                      </a:r>
                      <a:endParaRPr lang="en-US" sz="2800" b="1" dirty="0">
                        <a:solidFill>
                          <a:srgbClr val="00206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FE9D1"/>
                    </a:solidFill>
                  </a:tcPr>
                </a:tc>
                <a:extLst>
                  <a:ext uri="{0D108BD9-81ED-4DB2-BD59-A6C34878D82A}">
                    <a16:rowId xmlns:a16="http://schemas.microsoft.com/office/drawing/2014/main" val="10000"/>
                  </a:ext>
                </a:extLst>
              </a:tr>
              <a:tr h="5069840">
                <a:tc>
                  <a:txBody>
                    <a:bodyPr/>
                    <a:lstStyle/>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8" name="Text Box 7"/>
          <p:cNvSpPr txBox="1"/>
          <p:nvPr/>
        </p:nvSpPr>
        <p:spPr>
          <a:xfrm>
            <a:off x="765175" y="1597799"/>
            <a:ext cx="10849610" cy="1383665"/>
          </a:xfrm>
          <a:prstGeom prst="rect">
            <a:avLst/>
          </a:prstGeom>
          <a:noFill/>
          <a:ln w="9525">
            <a:noFill/>
          </a:ln>
        </p:spPr>
        <p:txBody>
          <a:bodyPr wrap="square">
            <a:spAutoFit/>
            <a:scene3d>
              <a:camera prst="orthographicFront"/>
              <a:lightRig rig="threePt" dir="t"/>
            </a:scene3d>
          </a:bodyPr>
          <a:lstStyle/>
          <a:p>
            <a:pPr indent="0" algn="just">
              <a:buNone/>
            </a:pPr>
            <a:r>
              <a:rPr lang="en-US" sz="2700" spc="-50" dirty="0">
                <a:solidFill>
                  <a:schemeClr val="tx1"/>
                </a:solidFill>
                <a:latin typeface="#9Slide03 Arima Madurai Bold" panose="00000800000000000000" charset="0"/>
                <a:cs typeface="#9Slide03 Arima Madurai Bold" panose="00000800000000000000" charset="0"/>
                <a:sym typeface="+mn-ea"/>
              </a:rPr>
              <a:t>- Qua </a:t>
            </a:r>
            <a:r>
              <a:rPr lang="en-US" sz="2700" spc="-50" dirty="0" err="1">
                <a:solidFill>
                  <a:schemeClr val="tx1"/>
                </a:solidFill>
                <a:latin typeface="#9Slide03 Arima Madurai Bold" panose="00000800000000000000" charset="0"/>
                <a:cs typeface="#9Slide03 Arima Madurai Bold" panose="00000800000000000000" charset="0"/>
                <a:sym typeface="+mn-ea"/>
              </a:rPr>
              <a:t>nhân</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vật</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ông</a:t>
            </a:r>
            <a:r>
              <a:rPr lang="en-US" sz="2700" spc="-50" dirty="0">
                <a:solidFill>
                  <a:schemeClr val="tx1"/>
                </a:solidFill>
                <a:latin typeface="#9Slide03 Arima Madurai Bold" panose="00000800000000000000" charset="0"/>
                <a:cs typeface="#9Slide03 Arima Madurai Bold" panose="00000800000000000000" charset="0"/>
                <a:sym typeface="+mn-ea"/>
              </a:rPr>
              <a:t> Hai, </a:t>
            </a:r>
            <a:r>
              <a:rPr lang="en-US" sz="2700" spc="-50" dirty="0" err="1">
                <a:solidFill>
                  <a:schemeClr val="tx1"/>
                </a:solidFill>
                <a:latin typeface="#9Slide03 Arima Madurai Bold" panose="00000800000000000000" charset="0"/>
                <a:cs typeface="#9Slide03 Arima Madurai Bold" panose="00000800000000000000" charset="0"/>
                <a:sym typeface="+mn-ea"/>
              </a:rPr>
              <a:t>người</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đọc</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thấm</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thía</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tình</a:t>
            </a:r>
            <a:r>
              <a:rPr lang="en-US" sz="2700" spc="-50" dirty="0">
                <a:solidFill>
                  <a:srgbClr val="0070C0"/>
                </a:solidFill>
                <a:latin typeface="#9Slide03 Arima Madurai Bold" panose="00000800000000000000" charset="0"/>
                <a:cs typeface="#9Slide03 Arima Madurai Bold" panose="00000800000000000000" charset="0"/>
                <a:sym typeface="+mn-ea"/>
              </a:rPr>
              <a:t> </a:t>
            </a:r>
            <a:r>
              <a:rPr lang="en-US" sz="2700" spc="-50" dirty="0" err="1">
                <a:solidFill>
                  <a:srgbClr val="FF0000"/>
                </a:solidFill>
                <a:latin typeface="#9Slide03 Arima Madurai Bold" panose="00000800000000000000" charset="0"/>
                <a:cs typeface="#9Slide03 Arima Madurai Bold" panose="00000800000000000000" charset="0"/>
                <a:sym typeface="+mn-ea"/>
              </a:rPr>
              <a:t>yêu</a:t>
            </a:r>
            <a:r>
              <a:rPr lang="en-US" sz="2700" spc="-50" dirty="0">
                <a:solidFill>
                  <a:srgbClr val="FF0000"/>
                </a:solidFill>
                <a:latin typeface="#9Slide03 Arima Madurai Bold" panose="00000800000000000000" charset="0"/>
                <a:cs typeface="#9Slide03 Arima Madurai Bold" panose="00000800000000000000" charset="0"/>
                <a:sym typeface="+mn-ea"/>
              </a:rPr>
              <a:t> </a:t>
            </a:r>
            <a:r>
              <a:rPr lang="en-US" sz="2700" spc="-50" dirty="0" err="1">
                <a:solidFill>
                  <a:srgbClr val="FF0000"/>
                </a:solidFill>
                <a:latin typeface="#9Slide03 Arima Madurai Bold" panose="00000800000000000000" charset="0"/>
                <a:cs typeface="#9Slide03 Arima Madurai Bold" panose="00000800000000000000" charset="0"/>
                <a:sym typeface="+mn-ea"/>
              </a:rPr>
              <a:t>làng</a:t>
            </a:r>
            <a:r>
              <a:rPr lang="en-US" sz="2700" spc="-50" dirty="0">
                <a:solidFill>
                  <a:srgbClr val="FF0000"/>
                </a:solidFill>
                <a:latin typeface="#9Slide03 Arima Madurai Bold" panose="00000800000000000000" charset="0"/>
                <a:cs typeface="#9Slide03 Arima Madurai Bold" panose="00000800000000000000" charset="0"/>
                <a:sym typeface="+mn-ea"/>
              </a:rPr>
              <a:t>, </a:t>
            </a:r>
            <a:r>
              <a:rPr lang="en-US" sz="2700" spc="-50" dirty="0" err="1">
                <a:solidFill>
                  <a:srgbClr val="FF0000"/>
                </a:solidFill>
                <a:latin typeface="#9Slide03 Arima Madurai Bold" panose="00000800000000000000" charset="0"/>
                <a:cs typeface="#9Slide03 Arima Madurai Bold" panose="00000800000000000000" charset="0"/>
                <a:sym typeface="+mn-ea"/>
              </a:rPr>
              <a:t>yêu</a:t>
            </a:r>
            <a:r>
              <a:rPr lang="en-US" sz="2700" spc="-50" dirty="0">
                <a:solidFill>
                  <a:srgbClr val="FF0000"/>
                </a:solidFill>
                <a:latin typeface="#9Slide03 Arima Madurai Bold" panose="00000800000000000000" charset="0"/>
                <a:cs typeface="#9Slide03 Arima Madurai Bold" panose="00000800000000000000" charset="0"/>
                <a:sym typeface="+mn-ea"/>
              </a:rPr>
              <a:t> </a:t>
            </a:r>
            <a:r>
              <a:rPr lang="en-US" sz="2700" spc="-50" dirty="0" err="1">
                <a:solidFill>
                  <a:srgbClr val="FF0000"/>
                </a:solidFill>
                <a:latin typeface="#9Slide03 Arima Madurai Bold" panose="00000800000000000000" charset="0"/>
                <a:cs typeface="#9Slide03 Arima Madurai Bold" panose="00000800000000000000" charset="0"/>
                <a:sym typeface="+mn-ea"/>
              </a:rPr>
              <a:t>nước</a:t>
            </a:r>
            <a:r>
              <a:rPr lang="en-US" sz="2700" spc="-50" dirty="0">
                <a:solidFill>
                  <a:srgbClr val="FF0000"/>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rất</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mộc</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mạc</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chân</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thành</a:t>
            </a:r>
            <a:r>
              <a:rPr lang="en-US" sz="2700" spc="-50" dirty="0">
                <a:solidFill>
                  <a:schemeClr val="tx1"/>
                </a:solidFill>
                <a:latin typeface="#9Slide03 Arima Madurai Bold" panose="00000800000000000000" charset="0"/>
                <a:cs typeface="#9Slide03 Arima Madurai Bold" panose="00000800000000000000" charset="0"/>
                <a:sym typeface="+mn-ea"/>
              </a:rPr>
              <a:t> mà </a:t>
            </a:r>
            <a:r>
              <a:rPr lang="en-US" sz="2700" spc="-50" dirty="0" err="1">
                <a:solidFill>
                  <a:schemeClr val="tx1"/>
                </a:solidFill>
                <a:latin typeface="#9Slide03 Arima Madurai Bold" panose="00000800000000000000" charset="0"/>
                <a:cs typeface="#9Slide03 Arima Madurai Bold" panose="00000800000000000000" charset="0"/>
                <a:sym typeface="+mn-ea"/>
              </a:rPr>
              <a:t>vô</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cùng</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sâu</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nặng</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cao</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quy</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trong</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những</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người</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nông</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dân</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lao</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động</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bình</a:t>
            </a:r>
            <a:r>
              <a:rPr lang="en-US" sz="2700" spc="-50" dirty="0">
                <a:solidFill>
                  <a:schemeClr val="tx1"/>
                </a:solidFill>
                <a:latin typeface="#9Slide03 Arima Madurai Bold" panose="00000800000000000000" charset="0"/>
                <a:cs typeface="#9Slide03 Arima Madurai Bold" panose="00000800000000000000" charset="0"/>
                <a:sym typeface="+mn-ea"/>
              </a:rPr>
              <a:t> </a:t>
            </a:r>
            <a:r>
              <a:rPr lang="en-US" sz="2700" spc="-50" dirty="0" err="1">
                <a:solidFill>
                  <a:schemeClr val="tx1"/>
                </a:solidFill>
                <a:latin typeface="#9Slide03 Arima Madurai Bold" panose="00000800000000000000" charset="0"/>
                <a:cs typeface="#9Slide03 Arima Madurai Bold" panose="00000800000000000000" charset="0"/>
                <a:sym typeface="+mn-ea"/>
              </a:rPr>
              <a:t>thường</a:t>
            </a:r>
            <a:r>
              <a:rPr lang="en-US" sz="2700" spc="-50" dirty="0">
                <a:solidFill>
                  <a:schemeClr val="tx1"/>
                </a:solidFill>
                <a:latin typeface="#9Slide03 Arima Madurai Bold" panose="00000800000000000000" charset="0"/>
                <a:cs typeface="#9Slide03 Arima Madurai Bold" panose="00000800000000000000" charset="0"/>
                <a:sym typeface="+mn-ea"/>
              </a:rPr>
              <a:t>.</a:t>
            </a:r>
            <a:endParaRPr lang="en-US" sz="2700" b="0" spc="-5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
        <p:nvSpPr>
          <p:cNvPr id="11" name="Text Box 10"/>
          <p:cNvSpPr txBox="1"/>
          <p:nvPr/>
        </p:nvSpPr>
        <p:spPr>
          <a:xfrm>
            <a:off x="765175" y="3048139"/>
            <a:ext cx="10849610" cy="1814830"/>
          </a:xfrm>
          <a:prstGeom prst="rect">
            <a:avLst/>
          </a:prstGeom>
          <a:noFill/>
          <a:ln w="9525">
            <a:noFill/>
          </a:ln>
        </p:spPr>
        <p:txBody>
          <a:bodyPr wrap="square">
            <a:spAutoFit/>
            <a:scene3d>
              <a:camera prst="orthographicFront"/>
              <a:lightRig rig="threePt" dir="t"/>
            </a:scene3d>
          </a:bodyPr>
          <a:lstStyle/>
          <a:p>
            <a:pPr indent="0" algn="just">
              <a:buNone/>
            </a:pPr>
            <a:r>
              <a:rPr lang="en-US" sz="2700" dirty="0">
                <a:solidFill>
                  <a:srgbClr val="0070C0"/>
                </a:solidFill>
                <a:latin typeface="#9Slide03 Arima Madurai Bold" panose="00000800000000000000" charset="0"/>
                <a:cs typeface="#9Slide03 Arima Madurai Bold" panose="00000800000000000000" charset="0"/>
                <a:sym typeface="+mn-ea"/>
              </a:rPr>
              <a:t>-</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Sư</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mơ</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rộng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va</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thống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nhất</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tình</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yêu</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quê</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hương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trong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tình</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yếu</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đất</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nước</a:t>
            </a:r>
            <a:r>
              <a:rPr lang="en-US" sz="2700" dirty="0">
                <a:solidFill>
                  <a:schemeClr val="tx1"/>
                </a:solidFill>
                <a:latin typeface="#9Slide03 Arima Madurai Bold" panose="00000800000000000000" charset="0"/>
                <a:cs typeface="#9Slide03 Arima Madurai Bold" panose="00000800000000000000" charset="0"/>
                <a:sym typeface="+mn-ea"/>
              </a:rPr>
              <a:t> la</a:t>
            </a:r>
            <a:r>
              <a:rPr lang="en-US" sz="2700" dirty="0">
                <a:solidFill>
                  <a:srgbClr val="0070C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nét</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mới</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trong</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nhận</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thức</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va</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tình</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cảm</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của</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quần</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chúng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cách</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mạng</a:t>
            </a:r>
            <a:r>
              <a:rPr lang="en-US" sz="2700" dirty="0">
                <a:solidFill>
                  <a:schemeClr val="tx1"/>
                </a:solidFill>
                <a:latin typeface="#9Slide03 Arima Madurai Bold" panose="00000800000000000000" charset="0"/>
                <a:cs typeface="#9Slide03 Arima Madurai Bold" panose="00000800000000000000" charset="0"/>
                <a:sym typeface="+mn-ea"/>
              </a:rPr>
              <a:t> mà </a:t>
            </a:r>
            <a:r>
              <a:rPr lang="en-US" sz="2700" dirty="0" err="1">
                <a:solidFill>
                  <a:schemeClr val="tx1"/>
                </a:solidFill>
                <a:latin typeface="#9Slide03 Arima Madurai Bold" panose="00000800000000000000" charset="0"/>
                <a:cs typeface="#9Slide03 Arima Madurai Bold" panose="00000800000000000000" charset="0"/>
                <a:sym typeface="+mn-ea"/>
              </a:rPr>
              <a:t>văn</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học</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thời</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kháng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chiến</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chống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Pháp</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đa</a:t>
            </a:r>
            <a:r>
              <a:rPr lang="en-US" sz="2700" dirty="0">
                <a:solidFill>
                  <a:schemeClr val="tx1"/>
                </a:solidFill>
                <a:latin typeface="#9Slide03 Arima Madurai Bold" panose="00000800000000000000" charset="0"/>
                <a:cs typeface="#9Slide03 Arima Madurai Bold" panose="00000800000000000000" charset="0"/>
                <a:sym typeface="+mn-ea"/>
              </a:rPr>
              <a:t>̃ chú </a:t>
            </a:r>
            <a:r>
              <a:rPr lang="en-US" sz="2700" dirty="0" err="1">
                <a:solidFill>
                  <a:schemeClr val="tx1"/>
                </a:solidFill>
                <a:latin typeface="#9Slide03 Arima Madurai Bold" panose="00000800000000000000" charset="0"/>
                <a:cs typeface="#9Slide03 Arima Madurai Bold" panose="00000800000000000000" charset="0"/>
                <a:sym typeface="+mn-ea"/>
              </a:rPr>
              <a:t>trọng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làm</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nổi</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bật</a:t>
            </a:r>
            <a:r>
              <a:rPr lang="en-US" sz="2700" dirty="0">
                <a:solidFill>
                  <a:schemeClr val="tx1"/>
                </a:solidFill>
                <a:latin typeface="#9Slide03 Arima Madurai Bold" panose="00000800000000000000" charset="0"/>
                <a:cs typeface="#9Slide03 Arima Madurai Bold" panose="00000800000000000000" charset="0"/>
                <a:sym typeface="+mn-ea"/>
              </a:rPr>
              <a:t>.</a:t>
            </a:r>
            <a:endParaRPr lang="en-US" sz="27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
        <p:nvSpPr>
          <p:cNvPr id="12" name="Text Box 11"/>
          <p:cNvSpPr txBox="1"/>
          <p:nvPr/>
        </p:nvSpPr>
        <p:spPr>
          <a:xfrm>
            <a:off x="765175" y="4881384"/>
            <a:ext cx="10849610" cy="1338828"/>
          </a:xfrm>
          <a:prstGeom prst="rect">
            <a:avLst/>
          </a:prstGeom>
          <a:noFill/>
          <a:ln w="9525">
            <a:noFill/>
          </a:ln>
        </p:spPr>
        <p:txBody>
          <a:bodyPr wrap="square">
            <a:spAutoFit/>
            <a:scene3d>
              <a:camera prst="orthographicFront"/>
              <a:lightRig rig="threePt" dir="t"/>
            </a:scene3d>
          </a:bodyPr>
          <a:lstStyle/>
          <a:p>
            <a:pPr indent="0" algn="just">
              <a:buNone/>
            </a:pPr>
            <a:r>
              <a:rPr lang="en-US" sz="2700" dirty="0">
                <a:solidFill>
                  <a:srgbClr val="0070C0"/>
                </a:solidFill>
                <a:latin typeface="#9Slide03 Arima Madurai Bold" panose="00000800000000000000" charset="0"/>
                <a:cs typeface="#9Slide03 Arima Madurai Bold" panose="00000800000000000000" charset="0"/>
                <a:sym typeface="+mn-ea"/>
              </a:rPr>
              <a:t>-</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Nhà</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văn</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đã</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diễn</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tả</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rất</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đúng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rất</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ấn</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tượng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về</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sự</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ám</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ảnh</a:t>
            </a:r>
            <a:r>
              <a:rPr lang="en-US" sz="2700" dirty="0">
                <a:solidFill>
                  <a:schemeClr val="tx1"/>
                </a:solidFill>
                <a:latin typeface="#9Slide03 Arima Madurai Bold" panose="00000800000000000000" charset="0"/>
                <a:cs typeface="#9Slide03 Arima Madurai Bold" panose="00000800000000000000" charset="0"/>
                <a:sym typeface="+mn-ea"/>
              </a:rPr>
              <a:t>, day </a:t>
            </a:r>
            <a:r>
              <a:rPr lang="en-US" sz="2700" dirty="0" err="1">
                <a:solidFill>
                  <a:schemeClr val="tx1"/>
                </a:solidFill>
                <a:latin typeface="#9Slide03 Arima Madurai Bold" panose="00000800000000000000" charset="0"/>
                <a:cs typeface="#9Slide03 Arima Madurai Bold" panose="00000800000000000000" charset="0"/>
                <a:sym typeface="+mn-ea"/>
              </a:rPr>
              <a:t>dứt</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trong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tâm</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trạng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nhân</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vật</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Điều</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đó</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chứng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tỏ</a:t>
            </a:r>
            <a:r>
              <a:rPr lang="en-US" sz="2700" dirty="0">
                <a:solidFill>
                  <a:schemeClr val="tx1"/>
                </a:solidFill>
                <a:latin typeface="#9Slide03 Arima Madurai Bold" panose="00000800000000000000" charset="0"/>
                <a:cs typeface="#9Slide03 Arima Madurai Bold" panose="00000800000000000000" charset="0"/>
                <a:sym typeface="+mn-ea"/>
              </a:rPr>
              <a:t> Kim </a:t>
            </a:r>
            <a:r>
              <a:rPr lang="en-US" sz="2700" dirty="0" err="1">
                <a:solidFill>
                  <a:schemeClr val="tx1"/>
                </a:solidFill>
                <a:latin typeface="#9Slide03 Arima Madurai Bold" panose="00000800000000000000" charset="0"/>
                <a:cs typeface="#9Slide03 Arima Madurai Bold" panose="00000800000000000000" charset="0"/>
                <a:sym typeface="+mn-ea"/>
              </a:rPr>
              <a:t>Lân</a:t>
            </a:r>
            <a:r>
              <a:rPr lang="en-US" sz="2700" dirty="0">
                <a:solidFill>
                  <a:srgbClr val="0070C0"/>
                </a:solidFill>
                <a:latin typeface="#9Slide03 Arima Madurai Bold" panose="00000800000000000000" charset="0"/>
                <a:cs typeface="#9Slide03 Arima Madurai Bold" panose="00000800000000000000" charset="0"/>
                <a:sym typeface="+mn-ea"/>
              </a:rPr>
              <a:t> </a:t>
            </a:r>
            <a:r>
              <a:rPr lang="en-US" sz="2700" dirty="0">
                <a:solidFill>
                  <a:srgbClr val="FF0000"/>
                </a:solidFill>
                <a:latin typeface="#9Slide03 Arima Madurai Bold" panose="00000800000000000000" charset="0"/>
                <a:cs typeface="#9Slide03 Arima Madurai Bold" panose="00000800000000000000" charset="0"/>
                <a:sym typeface="+mn-ea"/>
              </a:rPr>
              <a:t>am </a:t>
            </a:r>
            <a:r>
              <a:rPr lang="en-US" sz="2700" dirty="0" err="1">
                <a:solidFill>
                  <a:srgbClr val="FF0000"/>
                </a:solidFill>
                <a:latin typeface="#9Slide03 Arima Madurai Bold" panose="00000800000000000000" charset="0"/>
                <a:cs typeface="#9Slide03 Arima Madurai Bold" panose="00000800000000000000" charset="0"/>
                <a:sym typeface="+mn-ea"/>
              </a:rPr>
              <a:t>hiểu</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sâu</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err="1">
                <a:solidFill>
                  <a:srgbClr val="FF0000"/>
                </a:solidFill>
                <a:latin typeface="#9Slide03 Arima Madurai Bold" panose="00000800000000000000" charset="0"/>
                <a:cs typeface="#9Slide03 Arima Madurai Bold" panose="00000800000000000000" charset="0"/>
                <a:sym typeface="+mn-ea"/>
              </a:rPr>
              <a:t>sắc</a:t>
            </a:r>
            <a:r>
              <a:rPr lang="en-US" sz="2700" dirty="0">
                <a:solidFill>
                  <a:srgbClr val="FF0000"/>
                </a:solidFill>
                <a:latin typeface="#9Slide03 Arima Madurai Bold" panose="00000800000000000000" charset="0"/>
                <a:cs typeface="#9Slide03 Arima Madurai Bold" panose="00000800000000000000" charset="0"/>
                <a:sym typeface="+mn-ea"/>
              </a:rPr>
              <a:t> </a:t>
            </a:r>
            <a:r>
              <a:rPr lang="en-US" sz="2700" dirty="0">
                <a:solidFill>
                  <a:schemeClr val="tx1"/>
                </a:solidFill>
                <a:latin typeface="#9Slide03 Arima Madurai Bold" panose="00000800000000000000" charset="0"/>
                <a:cs typeface="#9Slide03 Arima Madurai Bold" panose="00000800000000000000" charset="0"/>
                <a:sym typeface="+mn-ea"/>
              </a:rPr>
              <a:t>con </a:t>
            </a:r>
            <a:r>
              <a:rPr lang="en-US" sz="2700" dirty="0" err="1">
                <a:solidFill>
                  <a:schemeClr val="tx1"/>
                </a:solidFill>
                <a:latin typeface="#9Slide03 Arima Madurai Bold" panose="00000800000000000000" charset="0"/>
                <a:cs typeface="#9Slide03 Arima Madurai Bold" panose="00000800000000000000" charset="0"/>
                <a:sym typeface="+mn-ea"/>
              </a:rPr>
              <a:t>người</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và</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thế</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giới</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tinh</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thần</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của</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họ</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đặc</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biệt</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là</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người</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nông</a:t>
            </a:r>
            <a:r>
              <a:rPr lang="en-US" sz="2700" dirty="0">
                <a:solidFill>
                  <a:schemeClr val="tx1"/>
                </a:solidFill>
                <a:latin typeface="#9Slide03 Arima Madurai Bold" panose="00000800000000000000" charset="0"/>
                <a:cs typeface="#9Slide03 Arima Madurai Bold" panose="00000800000000000000" charset="0"/>
                <a:sym typeface="+mn-ea"/>
              </a:rPr>
              <a:t> </a:t>
            </a:r>
            <a:r>
              <a:rPr lang="en-US" sz="2700" dirty="0" err="1">
                <a:solidFill>
                  <a:schemeClr val="tx1"/>
                </a:solidFill>
                <a:latin typeface="#9Slide03 Arima Madurai Bold" panose="00000800000000000000" charset="0"/>
                <a:cs typeface="#9Slide03 Arima Madurai Bold" panose="00000800000000000000" charset="0"/>
                <a:sym typeface="+mn-ea"/>
              </a:rPr>
              <a:t>dân</a:t>
            </a:r>
            <a:r>
              <a:rPr lang="en-US" sz="2700" dirty="0">
                <a:solidFill>
                  <a:schemeClr val="tx1"/>
                </a:solidFill>
                <a:latin typeface="#9Slide03 Arima Madurai Bold" panose="00000800000000000000" charset="0"/>
                <a:cs typeface="#9Slide03 Arima Madurai Bold" panose="00000800000000000000" charset="0"/>
                <a:sym typeface="+mn-ea"/>
              </a:rPr>
              <a:t>.</a:t>
            </a:r>
            <a:endParaRPr lang="en-US" sz="27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1" grpId="0"/>
      <p:bldP spid="11" grpId="1"/>
      <p:bldP spid="12" grpId="0"/>
      <p:bldP spid="1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459740" y="478790"/>
            <a:ext cx="11597640" cy="6221703"/>
          </a:xfrm>
          <a:prstGeom prst="rect">
            <a:avLst/>
          </a:prstGeom>
          <a:noFill/>
          <a:ln w="9525">
            <a:noFill/>
          </a:ln>
        </p:spPr>
        <p:txBody>
          <a:bodyPr wrap="square">
            <a:spAutoFit/>
          </a:bodyPr>
          <a:lstStyle/>
          <a:p>
            <a:pPr indent="0" algn="ctr">
              <a:lnSpc>
                <a:spcPct val="90000"/>
              </a:lnSpc>
              <a:spcBef>
                <a:spcPts val="600"/>
              </a:spcBef>
              <a:spcAft>
                <a:spcPts val="600"/>
              </a:spcAft>
            </a:pPr>
            <a:r>
              <a:rPr lang="en-US" sz="2800" b="1" i="1" dirty="0">
                <a:solidFill>
                  <a:srgbClr val="0070C0"/>
                </a:solidFill>
                <a:latin typeface="#9Slide03 Arima Madurai Bold" panose="00000800000000000000" charset="0"/>
                <a:cs typeface="#9Slide03 Arima Madurai Bold" panose="00000800000000000000" charset="0"/>
              </a:rPr>
              <a:t>2. </a:t>
            </a:r>
            <a:r>
              <a:rPr lang="en-US" sz="2800" b="1" i="1" dirty="0" err="1">
                <a:solidFill>
                  <a:srgbClr val="0070C0"/>
                </a:solidFill>
                <a:latin typeface="#9Slide03 Arima Madurai Bold" panose="00000800000000000000" charset="0"/>
                <a:cs typeface="#9Slide03 Arima Madurai Bold" panose="00000800000000000000" charset="0"/>
              </a:rPr>
              <a:t>Người</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đọc</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và</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bối</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cảnh</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tiếp</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nhận</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trong</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đọc</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hiểu</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văn</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bản</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văn</a:t>
            </a:r>
            <a:r>
              <a:rPr lang="en-US" sz="2800" b="1" i="1" dirty="0">
                <a:solidFill>
                  <a:srgbClr val="0070C0"/>
                </a:solidFill>
                <a:latin typeface="#9Slide03 Arima Madurai Bold" panose="00000800000000000000" charset="0"/>
                <a:cs typeface="#9Slide03 Arima Madurai Bold" panose="00000800000000000000" charset="0"/>
              </a:rPr>
              <a:t> </a:t>
            </a:r>
            <a:r>
              <a:rPr lang="en-US" sz="2800" b="1" i="1" dirty="0" err="1">
                <a:solidFill>
                  <a:srgbClr val="0070C0"/>
                </a:solidFill>
                <a:latin typeface="#9Slide03 Arima Madurai Bold" panose="00000800000000000000" charset="0"/>
                <a:cs typeface="#9Slide03 Arima Madurai Bold" panose="00000800000000000000" charset="0"/>
              </a:rPr>
              <a:t>học</a:t>
            </a:r>
            <a:endParaRPr lang="en-US" sz="2800" b="1" i="1" dirty="0">
              <a:solidFill>
                <a:schemeClr val="tx1"/>
              </a:solidFill>
              <a:latin typeface="#9Slide03 Arima Madurai Bold" panose="00000800000000000000" charset="0"/>
              <a:cs typeface="#9Slide03 Arima Madurai Bold" panose="00000800000000000000" charset="0"/>
            </a:endParaRPr>
          </a:p>
          <a:p>
            <a:pPr indent="0" algn="just">
              <a:lnSpc>
                <a:spcPct val="90000"/>
              </a:lnSpc>
              <a:spcBef>
                <a:spcPts val="600"/>
              </a:spcBef>
              <a:spcAft>
                <a:spcPts val="600"/>
              </a:spcAft>
            </a:pPr>
            <a:r>
              <a:rPr lang="en-US" sz="2800" b="1" i="1" dirty="0">
                <a:solidFill>
                  <a:schemeClr val="tx1"/>
                </a:solidFill>
                <a:latin typeface="#9Slide03 Arima Madurai Bold" panose="00000800000000000000" charset="0"/>
                <a:cs typeface="#9Slide03 Arima Madurai Bold" panose="00000800000000000000" charset="0"/>
              </a:rPr>
              <a:t>a. </a:t>
            </a:r>
            <a:r>
              <a:rPr lang="en-US" sz="2800" b="1" i="1" dirty="0" err="1">
                <a:solidFill>
                  <a:schemeClr val="tx1"/>
                </a:solidFill>
                <a:latin typeface="#9Slide03 Arima Madurai Bold" panose="00000800000000000000" charset="0"/>
                <a:cs typeface="#9Slide03 Arima Madurai Bold" panose="00000800000000000000" charset="0"/>
              </a:rPr>
              <a:t>Người</a:t>
            </a:r>
            <a:r>
              <a:rPr lang="en-US" sz="2800" b="1" i="1" dirty="0">
                <a:solidFill>
                  <a:schemeClr val="tx1"/>
                </a:solidFill>
                <a:latin typeface="#9Slide03 Arima Madurai Bold" panose="00000800000000000000" charset="0"/>
                <a:cs typeface="#9Slide03 Arima Madurai Bold" panose="00000800000000000000" charset="0"/>
              </a:rPr>
              <a:t> </a:t>
            </a:r>
            <a:r>
              <a:rPr lang="en-US" sz="2800" b="1" i="1" dirty="0" err="1">
                <a:solidFill>
                  <a:schemeClr val="tx1"/>
                </a:solidFill>
                <a:latin typeface="#9Slide03 Arima Madurai Bold" panose="00000800000000000000" charset="0"/>
                <a:cs typeface="#9Slide03 Arima Madurai Bold" panose="00000800000000000000" charset="0"/>
              </a:rPr>
              <a:t>đọc</a:t>
            </a:r>
            <a:endParaRPr lang="en-US" sz="2800" b="0" dirty="0">
              <a:solidFill>
                <a:schemeClr val="tx1"/>
              </a:solidFill>
              <a:latin typeface="#9Slide03 Arima Madurai Bold" panose="00000800000000000000" charset="0"/>
              <a:cs typeface="#9Slide03 Arima Madurai Bold" panose="00000800000000000000" charset="0"/>
            </a:endParaRPr>
          </a:p>
          <a:p>
            <a:pPr indent="0" algn="just">
              <a:lnSpc>
                <a:spcPct val="90000"/>
              </a:lnSpc>
              <a:spcBef>
                <a:spcPts val="600"/>
              </a:spcBef>
              <a:spcAft>
                <a:spcPts val="600"/>
              </a:spcAft>
            </a:pP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Cần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chủ</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động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tích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cực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huy</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động</a:t>
            </a:r>
            <a:r>
              <a:rPr lang="en-US" sz="2800" b="0" dirty="0">
                <a:solidFill>
                  <a:schemeClr val="tx1"/>
                </a:solidFill>
                <a:latin typeface="#9Slide03 Arima Madurai Bold" panose="00000800000000000000" charset="0"/>
                <a:cs typeface="#9Slide03 Arima Madurai Bold" panose="00000800000000000000" charset="0"/>
              </a:rPr>
              <a:t> tri </a:t>
            </a:r>
            <a:r>
              <a:rPr lang="en-US" sz="2800" b="0" dirty="0" err="1">
                <a:solidFill>
                  <a:schemeClr val="tx1"/>
                </a:solidFill>
                <a:latin typeface="#9Slide03 Arima Madurai Bold" panose="00000800000000000000" charset="0"/>
                <a:cs typeface="#9Slide03 Arima Madurai Bold" panose="00000800000000000000" charset="0"/>
              </a:rPr>
              <a:t>thức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trải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nghiệm</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thực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tế</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để</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a:solidFill>
                  <a:srgbClr val="FF0000"/>
                </a:solidFill>
                <a:latin typeface="#9Slide03 Arima Madurai Bold" panose="00000800000000000000" charset="0"/>
                <a:cs typeface="#9Slide03 Arima Madurai Bold" panose="00000800000000000000" charset="0"/>
              </a:rPr>
              <a:t>(6...) </a:t>
            </a:r>
            <a:r>
              <a:rPr lang="en-US" sz="2800" b="0" dirty="0" err="1">
                <a:solidFill>
                  <a:schemeClr val="tx1"/>
                </a:solidFill>
                <a:latin typeface="#9Slide03 Arima Madurai Bold" panose="00000800000000000000" charset="0"/>
                <a:cs typeface="#9Slide03 Arima Madurai Bold" panose="00000800000000000000" charset="0"/>
              </a:rPr>
              <a:t>bức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tranh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đời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sống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được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thể</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hiện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trong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câu</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chữ</a:t>
            </a:r>
            <a:r>
              <a:rPr lang="en-US" sz="2800" b="0" dirty="0">
                <a:solidFill>
                  <a:schemeClr val="tx1"/>
                </a:solidFill>
                <a:latin typeface="#9Slide03 Arima Madurai Bold" panose="00000800000000000000" charset="0"/>
                <a:cs typeface="#9Slide03 Arima Madurai Bold" panose="00000800000000000000" charset="0"/>
              </a:rPr>
              <a:t>; </a:t>
            </a:r>
          </a:p>
          <a:p>
            <a:pPr indent="0" algn="just">
              <a:lnSpc>
                <a:spcPct val="90000"/>
              </a:lnSpc>
              <a:spcBef>
                <a:spcPts val="600"/>
              </a:spcBef>
              <a:spcAft>
                <a:spcPts val="600"/>
              </a:spcAft>
            </a:pP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Cần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lắng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nghe</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cảm</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nhận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kết</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nối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thông</a:t>
            </a:r>
            <a:r>
              <a:rPr lang="en-US" sz="2800" b="0" dirty="0">
                <a:solidFill>
                  <a:schemeClr val="tx1"/>
                </a:solidFill>
                <a:latin typeface="#9Slide03 Arima Madurai Bold" panose="00000800000000000000" charset="0"/>
                <a:cs typeface="#9Slide03 Arima Madurai Bold" panose="00000800000000000000" charset="0"/>
              </a:rPr>
              <a:t> tin </a:t>
            </a:r>
            <a:r>
              <a:rPr lang="en-US" sz="2800" b="0" dirty="0" err="1">
                <a:solidFill>
                  <a:schemeClr val="tx1"/>
                </a:solidFill>
                <a:latin typeface="#9Slide03 Arima Madurai Bold" panose="00000800000000000000" charset="0"/>
                <a:cs typeface="#9Slide03 Arima Madurai Bold" panose="00000800000000000000" charset="0"/>
              </a:rPr>
              <a:t>trong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ngoài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bản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để</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a:solidFill>
                  <a:srgbClr val="FF0000"/>
                </a:solidFill>
                <a:latin typeface="#9Slide03 Arima Madurai Bold" panose="00000800000000000000" charset="0"/>
                <a:cs typeface="#9Slide03 Arima Madurai Bold" panose="00000800000000000000" charset="0"/>
              </a:rPr>
              <a:t>(7...) </a:t>
            </a:r>
            <a:r>
              <a:rPr lang="en-US" sz="2800" b="0" dirty="0" err="1">
                <a:solidFill>
                  <a:schemeClr val="tx1"/>
                </a:solidFill>
                <a:latin typeface="#9Slide03 Arima Madurai Bold" panose="00000800000000000000" charset="0"/>
                <a:cs typeface="#9Slide03 Arima Madurai Bold" panose="00000800000000000000" charset="0"/>
              </a:rPr>
              <a:t>vẻ</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đẹp</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nội</a:t>
            </a:r>
            <a:r>
              <a:rPr lang="en-US" sz="2800" b="0" dirty="0">
                <a:solidFill>
                  <a:schemeClr val="tx1"/>
                </a:solidFill>
                <a:latin typeface="#9Slide03 Arima Madurai Bold" panose="00000800000000000000" charset="0"/>
                <a:cs typeface="#9Slide03 Arima Madurai Bold" panose="00000800000000000000" charset="0"/>
              </a:rPr>
              <a:t> dung, </a:t>
            </a:r>
            <a:r>
              <a:rPr lang="en-US" sz="2800" b="0" dirty="0" err="1">
                <a:solidFill>
                  <a:schemeClr val="tx1"/>
                </a:solidFill>
                <a:latin typeface="#9Slide03 Arima Madurai Bold" panose="00000800000000000000" charset="0"/>
                <a:cs typeface="#9Slide03 Arima Madurai Bold" panose="00000800000000000000" charset="0"/>
              </a:rPr>
              <a:t>hình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thức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và</a:t>
            </a:r>
            <a:r>
              <a:rPr lang="en-US" sz="2800" b="0" dirty="0">
                <a:solidFill>
                  <a:schemeClr val="tx1"/>
                </a:solidFill>
                <a:latin typeface="#9Slide03 Arima Madurai Bold" panose="00000800000000000000" charset="0"/>
                <a:cs typeface="#9Slide03 Arima Madurai Bold" panose="00000800000000000000" charset="0"/>
              </a:rPr>
              <a:t> ý </a:t>
            </a:r>
            <a:r>
              <a:rPr lang="en-US" sz="2800" b="0" dirty="0" err="1">
                <a:solidFill>
                  <a:schemeClr val="tx1"/>
                </a:solidFill>
                <a:latin typeface="#9Slide03 Arima Madurai Bold" panose="00000800000000000000" charset="0"/>
                <a:cs typeface="#9Slide03 Arima Madurai Bold" panose="00000800000000000000" charset="0"/>
              </a:rPr>
              <a:t>nghĩa</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của</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bản</a:t>
            </a:r>
            <a:r>
              <a:rPr lang="en-US" sz="2800" b="0" dirty="0">
                <a:solidFill>
                  <a:schemeClr val="tx1"/>
                </a:solidFill>
                <a:latin typeface="#9Slide03 Arima Madurai Bold" panose="00000800000000000000" charset="0"/>
                <a:cs typeface="#9Slide03 Arima Madurai Bold" panose="00000800000000000000" charset="0"/>
              </a:rPr>
              <a:t>.</a:t>
            </a:r>
          </a:p>
          <a:p>
            <a:pPr indent="0" algn="just">
              <a:lnSpc>
                <a:spcPct val="90000"/>
              </a:lnSpc>
              <a:spcBef>
                <a:spcPts val="600"/>
              </a:spcBef>
              <a:spcAft>
                <a:spcPts val="600"/>
              </a:spcAft>
            </a:pP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Cần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phải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dựa</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trên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bản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không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được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a:solidFill>
                  <a:srgbClr val="FF0000"/>
                </a:solidFill>
                <a:latin typeface="#9Slide03 Arima Madurai Bold" panose="00000800000000000000" charset="0"/>
                <a:cs typeface="#9Slide03 Arima Madurai Bold" panose="00000800000000000000" charset="0"/>
              </a:rPr>
              <a:t>(8...)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bản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của</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a:t>
            </a:r>
            <a:endParaRPr lang="en-US" sz="2800" b="1" i="1" dirty="0">
              <a:solidFill>
                <a:schemeClr val="tx1"/>
              </a:solidFill>
              <a:latin typeface="#9Slide03 Arima Madurai Bold" panose="00000800000000000000" charset="0"/>
              <a:cs typeface="#9Slide03 Arima Madurai Bold" panose="00000800000000000000" charset="0"/>
            </a:endParaRPr>
          </a:p>
          <a:p>
            <a:pPr indent="0" algn="just">
              <a:lnSpc>
                <a:spcPct val="90000"/>
              </a:lnSpc>
              <a:spcBef>
                <a:spcPts val="600"/>
              </a:spcBef>
              <a:spcAft>
                <a:spcPts val="600"/>
              </a:spcAft>
            </a:pPr>
            <a:r>
              <a:rPr lang="en-US" sz="2800" b="1" i="1" dirty="0">
                <a:solidFill>
                  <a:schemeClr val="tx1"/>
                </a:solidFill>
                <a:latin typeface="#9Slide03 Arima Madurai Bold" panose="00000800000000000000" charset="0"/>
                <a:cs typeface="#9Slide03 Arima Madurai Bold" panose="00000800000000000000" charset="0"/>
              </a:rPr>
              <a:t>b. </a:t>
            </a:r>
            <a:r>
              <a:rPr lang="en-US" sz="2800" b="1" i="1" dirty="0" err="1">
                <a:solidFill>
                  <a:schemeClr val="tx1"/>
                </a:solidFill>
                <a:latin typeface="#9Slide03 Arima Madurai Bold" panose="00000800000000000000" charset="0"/>
                <a:cs typeface="#9Slide03 Arima Madurai Bold" panose="00000800000000000000" charset="0"/>
              </a:rPr>
              <a:t>Bối</a:t>
            </a:r>
            <a:r>
              <a:rPr lang="en-US" sz="2800" b="1" i="1" dirty="0">
                <a:solidFill>
                  <a:schemeClr val="tx1"/>
                </a:solidFill>
                <a:latin typeface="#9Slide03 Arima Madurai Bold" panose="00000800000000000000" charset="0"/>
                <a:cs typeface="#9Slide03 Arima Madurai Bold" panose="00000800000000000000" charset="0"/>
              </a:rPr>
              <a:t> </a:t>
            </a:r>
            <a:r>
              <a:rPr lang="en-US" sz="2800" b="1" i="1" dirty="0" err="1">
                <a:solidFill>
                  <a:schemeClr val="tx1"/>
                </a:solidFill>
                <a:latin typeface="#9Slide03 Arima Madurai Bold" panose="00000800000000000000" charset="0"/>
                <a:cs typeface="#9Slide03 Arima Madurai Bold" panose="00000800000000000000" charset="0"/>
              </a:rPr>
              <a:t>cảnh</a:t>
            </a:r>
            <a:r>
              <a:rPr lang="en-US" sz="2800" b="1" i="1" dirty="0">
                <a:solidFill>
                  <a:schemeClr val="tx1"/>
                </a:solidFill>
                <a:latin typeface="#9Slide03 Arima Madurai Bold" panose="00000800000000000000" charset="0"/>
                <a:cs typeface="#9Slide03 Arima Madurai Bold" panose="00000800000000000000" charset="0"/>
              </a:rPr>
              <a:t> </a:t>
            </a:r>
            <a:r>
              <a:rPr lang="en-US" sz="2800" b="1" i="1" dirty="0" err="1">
                <a:solidFill>
                  <a:schemeClr val="tx1"/>
                </a:solidFill>
                <a:latin typeface="#9Slide03 Arima Madurai Bold" panose="00000800000000000000" charset="0"/>
                <a:cs typeface="#9Slide03 Arima Madurai Bold" panose="00000800000000000000" charset="0"/>
              </a:rPr>
              <a:t>tiếp</a:t>
            </a:r>
            <a:r>
              <a:rPr lang="en-US" sz="2800" b="1" i="1" dirty="0">
                <a:solidFill>
                  <a:schemeClr val="tx1"/>
                </a:solidFill>
                <a:latin typeface="#9Slide03 Arima Madurai Bold" panose="00000800000000000000" charset="0"/>
                <a:cs typeface="#9Slide03 Arima Madurai Bold" panose="00000800000000000000" charset="0"/>
              </a:rPr>
              <a:t> </a:t>
            </a:r>
            <a:r>
              <a:rPr lang="en-US" sz="2800" b="1" i="1" dirty="0" err="1">
                <a:solidFill>
                  <a:schemeClr val="tx1"/>
                </a:solidFill>
                <a:latin typeface="#9Slide03 Arima Madurai Bold" panose="00000800000000000000" charset="0"/>
                <a:cs typeface="#9Slide03 Arima Madurai Bold" panose="00000800000000000000" charset="0"/>
              </a:rPr>
              <a:t>nhận</a:t>
            </a:r>
            <a:endParaRPr lang="en-US" sz="2800" b="0" dirty="0">
              <a:solidFill>
                <a:schemeClr val="tx1"/>
              </a:solidFill>
              <a:latin typeface="#9Slide03 Arima Madurai Bold" panose="00000800000000000000" charset="0"/>
              <a:cs typeface="#9Slide03 Arima Madurai Bold" panose="00000800000000000000" charset="0"/>
            </a:endParaRPr>
          </a:p>
          <a:p>
            <a:pPr indent="0" algn="just">
              <a:lnSpc>
                <a:spcPct val="90000"/>
              </a:lnSpc>
              <a:spcBef>
                <a:spcPts val="600"/>
              </a:spcBef>
              <a:spcAft>
                <a:spcPts val="600"/>
              </a:spcAft>
            </a:pP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Là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một</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trong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những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yếu</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tố</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mà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người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đọc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sử</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dụng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để</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a:solidFill>
                  <a:srgbClr val="FF0000"/>
                </a:solidFill>
                <a:latin typeface="#9Slide03 Arima Madurai Bold" panose="00000800000000000000" charset="0"/>
                <a:cs typeface="#9Slide03 Arima Madurai Bold" panose="00000800000000000000" charset="0"/>
              </a:rPr>
              <a:t>(9...) </a:t>
            </a:r>
            <a:r>
              <a:rPr lang="en-US" sz="2800" b="0" dirty="0">
                <a:solidFill>
                  <a:schemeClr val="tx1"/>
                </a:solidFill>
                <a:latin typeface="#9Slide03 Arima Madurai Bold" panose="00000800000000000000" charset="0"/>
                <a:cs typeface="#9Slide03 Arima Madurai Bold" panose="00000800000000000000" charset="0"/>
              </a:rPr>
              <a:t>ý </a:t>
            </a:r>
            <a:r>
              <a:rPr lang="en-US" sz="2800" b="0" dirty="0" err="1">
                <a:solidFill>
                  <a:schemeClr val="tx1"/>
                </a:solidFill>
                <a:latin typeface="#9Slide03 Arima Madurai Bold" panose="00000800000000000000" charset="0"/>
                <a:cs typeface="#9Slide03 Arima Madurai Bold" panose="00000800000000000000" charset="0"/>
              </a:rPr>
              <a:t>nghĩa</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của</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bản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khi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đọc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hiểu</a:t>
            </a:r>
            <a:r>
              <a:rPr lang="en-US" sz="2800" b="0" dirty="0">
                <a:solidFill>
                  <a:schemeClr val="tx1"/>
                </a:solidFill>
                <a:latin typeface="#9Slide03 Arima Madurai Bold" panose="00000800000000000000" charset="0"/>
                <a:cs typeface="#9Slide03 Arima Madurai Bold" panose="00000800000000000000" charset="0"/>
              </a:rPr>
              <a:t>. </a:t>
            </a:r>
          </a:p>
          <a:p>
            <a:pPr indent="0" algn="just">
              <a:lnSpc>
                <a:spcPct val="90000"/>
              </a:lnSpc>
              <a:spcBef>
                <a:spcPts val="600"/>
              </a:spcBef>
              <a:spcAft>
                <a:spcPts val="600"/>
              </a:spcAft>
            </a:pP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Việc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liên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hệ</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với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bối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cảnh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tiếp</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nhận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trong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quá</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trình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đọc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hiểu</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có</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thể</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khiến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cho</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a:solidFill>
                  <a:srgbClr val="FF0000"/>
                </a:solidFill>
                <a:latin typeface="#9Slide03 Arima Madurai Bold" panose="00000800000000000000" charset="0"/>
                <a:cs typeface="#9Slide03 Arima Madurai Bold" panose="00000800000000000000" charset="0"/>
              </a:rPr>
              <a:t>(10...) </a:t>
            </a:r>
            <a:r>
              <a:rPr lang="en-US" sz="2800" b="0" dirty="0" err="1">
                <a:solidFill>
                  <a:schemeClr val="tx1"/>
                </a:solidFill>
                <a:latin typeface="#9Slide03 Arima Madurai Bold" panose="00000800000000000000" charset="0"/>
                <a:cs typeface="#9Slide03 Arima Madurai Bold" panose="00000800000000000000" charset="0"/>
              </a:rPr>
              <a:t>của</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bản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được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mở</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rộng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phong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phú</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mới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mẻ</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cập</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nhật</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hơn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với</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cuộc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sống</a:t>
            </a:r>
            <a:r>
              <a:rPr lang="en-US" sz="2800" b="0" dirty="0">
                <a:solidFill>
                  <a:schemeClr val="tx1"/>
                </a:solidFill>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8"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590506865"/>
              </p:ext>
            </p:extLst>
          </p:nvPr>
        </p:nvGraphicFramePr>
        <p:xfrm>
          <a:off x="765175" y="637788"/>
          <a:ext cx="10849610" cy="5715635"/>
        </p:xfrm>
        <a:graphic>
          <a:graphicData uri="http://schemas.openxmlformats.org/drawingml/2006/table">
            <a:tbl>
              <a:tblPr/>
              <a:tblGrid>
                <a:gridCol w="10849610">
                  <a:extLst>
                    <a:ext uri="{9D8B030D-6E8A-4147-A177-3AD203B41FA5}">
                      <a16:colId xmlns:a16="http://schemas.microsoft.com/office/drawing/2014/main" val="20000"/>
                    </a:ext>
                  </a:extLst>
                </a:gridCol>
              </a:tblGrid>
              <a:tr h="645795">
                <a:tc>
                  <a:txBody>
                    <a:bodyPr/>
                    <a:lstStyle/>
                    <a:p>
                      <a:pPr indent="0" algn="ctr">
                        <a:buNone/>
                      </a:pPr>
                      <a:r>
                        <a:rPr lang="en-US" sz="2800" b="1" dirty="0" err="1">
                          <a:solidFill>
                            <a:srgbClr val="002060"/>
                          </a:solidFill>
                          <a:latin typeface="#9Slide03 Arima Madurai Bold" panose="00000800000000000000" charset="0"/>
                          <a:cs typeface="#9Slide03 Arima Madurai Bold" panose="00000800000000000000" charset="0"/>
                        </a:rPr>
                        <a:t>Kĩ</a:t>
                      </a:r>
                      <a:r>
                        <a:rPr lang="en-US" sz="2800" b="1" dirty="0">
                          <a:solidFill>
                            <a:srgbClr val="002060"/>
                          </a:solidFill>
                          <a:latin typeface="#9Slide03 Arima Madurai Bold" panose="00000800000000000000" charset="0"/>
                          <a:cs typeface="#9Slide03 Arima Madurai Bold" panose="00000800000000000000" charset="0"/>
                        </a:rPr>
                        <a:t> </a:t>
                      </a:r>
                      <a:r>
                        <a:rPr lang="en-US" sz="2800" b="1" dirty="0" err="1">
                          <a:solidFill>
                            <a:srgbClr val="002060"/>
                          </a:solidFill>
                          <a:latin typeface="#9Slide03 Arima Madurai Bold" panose="00000800000000000000" charset="0"/>
                          <a:cs typeface="#9Slide03 Arima Madurai Bold" panose="00000800000000000000" charset="0"/>
                        </a:rPr>
                        <a:t>năng</a:t>
                      </a:r>
                      <a:r>
                        <a:rPr lang="en-US" sz="2800" b="1" dirty="0">
                          <a:solidFill>
                            <a:srgbClr val="002060"/>
                          </a:solidFill>
                          <a:latin typeface="#9Slide03 Arima Madurai Bold" panose="00000800000000000000" charset="0"/>
                          <a:cs typeface="#9Slide03 Arima Madurai Bold" panose="00000800000000000000" charset="0"/>
                        </a:rPr>
                        <a:t> </a:t>
                      </a:r>
                      <a:r>
                        <a:rPr lang="en-US" sz="2800" b="1" dirty="0" err="1">
                          <a:solidFill>
                            <a:srgbClr val="002060"/>
                          </a:solidFill>
                          <a:latin typeface="#9Slide03 Arima Madurai Bold" panose="00000800000000000000" charset="0"/>
                          <a:cs typeface="#9Slide03 Arima Madurai Bold" panose="00000800000000000000" charset="0"/>
                        </a:rPr>
                        <a:t>đọc</a:t>
                      </a:r>
                      <a:r>
                        <a:rPr lang="en-US" sz="2800" b="1" dirty="0">
                          <a:solidFill>
                            <a:srgbClr val="002060"/>
                          </a:solidFill>
                          <a:latin typeface="#9Slide03 Arima Madurai Bold" panose="00000800000000000000" charset="0"/>
                          <a:cs typeface="#9Slide03 Arima Madurai Bold" panose="00000800000000000000" charset="0"/>
                        </a:rPr>
                        <a:t> </a:t>
                      </a:r>
                      <a:r>
                        <a:rPr lang="en-US" sz="2800" b="1" dirty="0" err="1">
                          <a:solidFill>
                            <a:srgbClr val="002060"/>
                          </a:solidFill>
                          <a:latin typeface="#9Slide03 Arima Madurai Bold" panose="00000800000000000000" charset="0"/>
                          <a:cs typeface="#9Slide03 Arima Madurai Bold" panose="00000800000000000000" charset="0"/>
                        </a:rPr>
                        <a:t>hiểu</a:t>
                      </a:r>
                      <a:r>
                        <a:rPr lang="en-US" sz="2800" b="1" dirty="0">
                          <a:solidFill>
                            <a:srgbClr val="002060"/>
                          </a:solidFill>
                          <a:latin typeface="#9Slide03 Arima Madurai Bold" panose="00000800000000000000" charset="0"/>
                          <a:cs typeface="#9Slide03 Arima Madurai Bold" panose="00000800000000000000" charset="0"/>
                        </a:rPr>
                        <a:t> </a:t>
                      </a:r>
                      <a:r>
                        <a:rPr lang="en-US" sz="2800" b="1" dirty="0" err="1">
                          <a:solidFill>
                            <a:srgbClr val="002060"/>
                          </a:solidFill>
                          <a:latin typeface="#9Slide03 Arima Madurai Bold" panose="00000800000000000000" charset="0"/>
                          <a:cs typeface="#9Slide03 Arima Madurai Bold" panose="00000800000000000000" charset="0"/>
                        </a:rPr>
                        <a:t>văn</a:t>
                      </a:r>
                      <a:r>
                        <a:rPr lang="en-US" sz="2800" b="1" dirty="0">
                          <a:solidFill>
                            <a:srgbClr val="002060"/>
                          </a:solidFill>
                          <a:latin typeface="#9Slide03 Arima Madurai Bold" panose="00000800000000000000" charset="0"/>
                          <a:cs typeface="#9Slide03 Arima Madurai Bold" panose="00000800000000000000" charset="0"/>
                        </a:rPr>
                        <a:t> </a:t>
                      </a:r>
                      <a:r>
                        <a:rPr lang="en-US" sz="2800" b="1" dirty="0" err="1">
                          <a:solidFill>
                            <a:srgbClr val="002060"/>
                          </a:solidFill>
                          <a:latin typeface="#9Slide03 Arima Madurai Bold" panose="00000800000000000000" charset="0"/>
                          <a:cs typeface="#9Slide03 Arima Madurai Bold" panose="00000800000000000000" charset="0"/>
                        </a:rPr>
                        <a:t>bản</a:t>
                      </a:r>
                      <a:r>
                        <a:rPr lang="en-US" sz="2800" b="1" dirty="0">
                          <a:solidFill>
                            <a:srgbClr val="002060"/>
                          </a:solidFill>
                          <a:latin typeface="#9Slide03 Arima Madurai Bold" panose="00000800000000000000" charset="0"/>
                          <a:cs typeface="#9Slide03 Arima Madurai Bold" panose="00000800000000000000" charset="0"/>
                        </a:rPr>
                        <a:t> </a:t>
                      </a:r>
                      <a:r>
                        <a:rPr lang="en-US" sz="2800" b="1" dirty="0" err="1">
                          <a:solidFill>
                            <a:srgbClr val="002060"/>
                          </a:solidFill>
                          <a:latin typeface="#9Slide03 Arima Madurai Bold" panose="00000800000000000000" charset="0"/>
                          <a:cs typeface="#9Slide03 Arima Madurai Bold" panose="00000800000000000000" charset="0"/>
                        </a:rPr>
                        <a:t>truyện</a:t>
                      </a:r>
                      <a:endParaRPr lang="en-US" sz="2800" b="1" dirty="0">
                        <a:solidFill>
                          <a:srgbClr val="002060"/>
                        </a:solidFill>
                        <a:latin typeface="#9Slide03 Arima Madurai Bold" panose="00000800000000000000" charset="0"/>
                        <a:cs typeface="#9Slide03 Arima Madurai Bold" panose="00000800000000000000"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FE9D1"/>
                    </a:solidFill>
                  </a:tcPr>
                </a:tc>
                <a:extLst>
                  <a:ext uri="{0D108BD9-81ED-4DB2-BD59-A6C34878D82A}">
                    <a16:rowId xmlns:a16="http://schemas.microsoft.com/office/drawing/2014/main" val="10000"/>
                  </a:ext>
                </a:extLst>
              </a:tr>
              <a:tr h="5069840">
                <a:tc>
                  <a:txBody>
                    <a:bodyPr/>
                    <a:lstStyle/>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cs typeface="#9Slide03 Arima Madurai Bold" panose="00000800000000000000" charset="0"/>
                      </a:endParaRPr>
                    </a:p>
                    <a:p>
                      <a:pPr indent="0">
                        <a:buNone/>
                      </a:pPr>
                      <a:endParaRPr lang="en-US" sz="2200" b="0" dirty="0">
                        <a:solidFill>
                          <a:srgbClr val="0070C0"/>
                        </a:solidFill>
                        <a:latin typeface="#9Slide03 Arima Madurai Bold" panose="00000800000000000000" charset="0"/>
                        <a:ea typeface="Times New Roman" panose="02020603050405020304" charset="0"/>
                        <a:cs typeface="#9Slide03 Arima Madurai Bold" panose="00000800000000000000"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Text Box 4"/>
          <p:cNvSpPr txBox="1"/>
          <p:nvPr/>
        </p:nvSpPr>
        <p:spPr>
          <a:xfrm>
            <a:off x="863917" y="1617980"/>
            <a:ext cx="10750868" cy="891540"/>
          </a:xfrm>
          <a:prstGeom prst="rect">
            <a:avLst/>
          </a:prstGeom>
          <a:noFill/>
          <a:ln w="9525">
            <a:noFill/>
          </a:ln>
        </p:spPr>
        <p:txBody>
          <a:bodyPr wrap="square">
            <a:spAutoFit/>
            <a:scene3d>
              <a:camera prst="orthographicFront"/>
              <a:lightRig rig="threePt" dir="t"/>
            </a:scene3d>
          </a:bodyPr>
          <a:lstStyle/>
          <a:p>
            <a:pPr indent="0" algn="just">
              <a:buNone/>
            </a:pP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Tóm</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tắt</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cốt</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truyện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xác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định</a:t>
            </a:r>
            <a:r>
              <a:rPr lang="en-US" sz="2600" dirty="0">
                <a:solidFill>
                  <a:srgbClr val="0070C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tình</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huống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đề</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tài</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chủ</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đề</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ngôi</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kể</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nhân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vật</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để</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hiểu</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nội</a:t>
            </a:r>
            <a:r>
              <a:rPr lang="en-US" sz="2600" dirty="0">
                <a:solidFill>
                  <a:schemeClr val="tx1"/>
                </a:solidFill>
                <a:latin typeface="#9Slide03 Arima Madurai Bold" panose="00000800000000000000" charset="0"/>
                <a:cs typeface="#9Slide03 Arima Madurai Bold" panose="00000800000000000000" charset="0"/>
                <a:sym typeface="+mn-ea"/>
              </a:rPr>
              <a:t> dung </a:t>
            </a:r>
            <a:r>
              <a:rPr lang="en-US" sz="2600" dirty="0" err="1">
                <a:solidFill>
                  <a:schemeClr val="tx1"/>
                </a:solidFill>
                <a:latin typeface="#9Slide03 Arima Madurai Bold" panose="00000800000000000000" charset="0"/>
                <a:cs typeface="#9Slide03 Arima Madurai Bold" panose="00000800000000000000" charset="0"/>
                <a:sym typeface="+mn-ea"/>
              </a:rPr>
              <a:t>và</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đánh</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giá</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nghệ</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thuật</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kể</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chuyện</a:t>
            </a:r>
            <a:r>
              <a:rPr lang="en-US" sz="2600" dirty="0">
                <a:solidFill>
                  <a:schemeClr val="tx1"/>
                </a:solidFill>
                <a:latin typeface="#9Slide03 Arima Madurai Bold" panose="00000800000000000000" charset="0"/>
                <a:cs typeface="#9Slide03 Arima Madurai Bold" panose="00000800000000000000" charset="0"/>
                <a:sym typeface="+mn-ea"/>
              </a:rPr>
              <a:t>. </a:t>
            </a:r>
            <a:endPar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
        <p:nvSpPr>
          <p:cNvPr id="3" name="Text Box 2"/>
          <p:cNvSpPr txBox="1"/>
          <p:nvPr/>
        </p:nvSpPr>
        <p:spPr>
          <a:xfrm>
            <a:off x="863917" y="2614295"/>
            <a:ext cx="10750868" cy="891540"/>
          </a:xfrm>
          <a:prstGeom prst="rect">
            <a:avLst/>
          </a:prstGeom>
          <a:noFill/>
          <a:ln w="9525">
            <a:noFill/>
          </a:ln>
        </p:spPr>
        <p:txBody>
          <a:bodyPr wrap="square">
            <a:spAutoFit/>
            <a:scene3d>
              <a:camera prst="orthographicFront"/>
              <a:lightRig rig="threePt" dir="t"/>
            </a:scene3d>
          </a:bodyPr>
          <a:lstStyle/>
          <a:p>
            <a:pPr indent="0" algn="just">
              <a:buNone/>
            </a:pP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Xác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định</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được</a:t>
            </a:r>
            <a:r>
              <a:rPr lang="en-US" sz="2600" dirty="0">
                <a:solidFill>
                  <a:srgbClr val="0070C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sự</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kiện</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thắt</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nút</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đẩy</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câu</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chuyện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lên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cao</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trào</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để</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hiểu</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rõ</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tình</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huống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và</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tác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dụng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của</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tình</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huống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trong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truyện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ngắn</a:t>
            </a:r>
            <a:r>
              <a:rPr lang="en-US" sz="2600" dirty="0">
                <a:solidFill>
                  <a:schemeClr val="tx1"/>
                </a:solidFill>
                <a:latin typeface="#9Slide03 Arima Madurai Bold" panose="00000800000000000000" charset="0"/>
                <a:cs typeface="#9Slide03 Arima Madurai Bold" panose="00000800000000000000" charset="0"/>
                <a:sym typeface="+mn-ea"/>
              </a:rPr>
              <a:t>.</a:t>
            </a:r>
            <a:endPar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
        <p:nvSpPr>
          <p:cNvPr id="4" name="Text Box 3"/>
          <p:cNvSpPr txBox="1"/>
          <p:nvPr/>
        </p:nvSpPr>
        <p:spPr>
          <a:xfrm>
            <a:off x="863917" y="3610610"/>
            <a:ext cx="10750868" cy="491490"/>
          </a:xfrm>
          <a:prstGeom prst="rect">
            <a:avLst/>
          </a:prstGeom>
          <a:noFill/>
          <a:ln w="9525">
            <a:noFill/>
          </a:ln>
        </p:spPr>
        <p:txBody>
          <a:bodyPr wrap="square">
            <a:spAutoFit/>
            <a:scene3d>
              <a:camera prst="orthographicFront"/>
              <a:lightRig rig="threePt" dir="t"/>
            </a:scene3d>
          </a:bodyPr>
          <a:lstStyle/>
          <a:p>
            <a:pPr indent="0" algn="just">
              <a:buNone/>
            </a:pP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Tìm</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hiểu</a:t>
            </a:r>
            <a:r>
              <a:rPr lang="en-US" sz="2600" dirty="0">
                <a:solidFill>
                  <a:srgbClr val="0070C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nhân</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vật</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và</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mối</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quan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hệ</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giữa</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các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nhân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vật</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trong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truyện</a:t>
            </a:r>
            <a:r>
              <a:rPr lang="en-US" sz="2600" dirty="0">
                <a:solidFill>
                  <a:schemeClr val="tx1"/>
                </a:solidFill>
                <a:latin typeface="#9Slide03 Arima Madurai Bold" panose="00000800000000000000" charset="0"/>
                <a:cs typeface="#9Slide03 Arima Madurai Bold" panose="00000800000000000000" charset="0"/>
                <a:sym typeface="+mn-ea"/>
              </a:rPr>
              <a:t>;</a:t>
            </a:r>
            <a:endPar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
        <p:nvSpPr>
          <p:cNvPr id="6" name="Text Box 5"/>
          <p:cNvSpPr txBox="1"/>
          <p:nvPr/>
        </p:nvSpPr>
        <p:spPr>
          <a:xfrm>
            <a:off x="814546" y="4172709"/>
            <a:ext cx="10750868" cy="891540"/>
          </a:xfrm>
          <a:prstGeom prst="rect">
            <a:avLst/>
          </a:prstGeom>
          <a:noFill/>
          <a:ln w="9525">
            <a:noFill/>
          </a:ln>
        </p:spPr>
        <p:txBody>
          <a:bodyPr wrap="square">
            <a:spAutoFit/>
            <a:scene3d>
              <a:camera prst="orthographicFront"/>
              <a:lightRig rig="threePt" dir="t"/>
            </a:scene3d>
          </a:bodyPr>
          <a:lstStyle/>
          <a:p>
            <a:pPr indent="0" algn="just">
              <a:buNone/>
            </a:pP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Tìm</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hiểu</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nét</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đặc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sắc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trong</a:t>
            </a:r>
            <a:r>
              <a:rPr lang="en-US" sz="2600" dirty="0">
                <a:solidFill>
                  <a:srgbClr val="0070C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nghệ</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thuật</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xây</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dựng</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truyện</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ngắn</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và</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tác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dụng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của</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nó</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trong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việc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thể</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hiện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chủ</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đề</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tư</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tưởng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của</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truyện</a:t>
            </a:r>
            <a:r>
              <a:rPr lang="en-US" sz="2600" dirty="0">
                <a:solidFill>
                  <a:schemeClr val="tx1"/>
                </a:solidFill>
                <a:latin typeface="#9Slide03 Arima Madurai Bold" panose="00000800000000000000" charset="0"/>
                <a:cs typeface="#9Slide03 Arima Madurai Bold" panose="00000800000000000000" charset="0"/>
                <a:sym typeface="+mn-ea"/>
              </a:rPr>
              <a:t>.</a:t>
            </a:r>
            <a:endPar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
        <p:nvSpPr>
          <p:cNvPr id="7" name="Text Box 6"/>
          <p:cNvSpPr txBox="1"/>
          <p:nvPr/>
        </p:nvSpPr>
        <p:spPr>
          <a:xfrm>
            <a:off x="863917" y="5145529"/>
            <a:ext cx="10750868" cy="891540"/>
          </a:xfrm>
          <a:prstGeom prst="rect">
            <a:avLst/>
          </a:prstGeom>
          <a:noFill/>
          <a:ln w="9525">
            <a:noFill/>
          </a:ln>
        </p:spPr>
        <p:txBody>
          <a:bodyPr wrap="square">
            <a:spAutoFit/>
            <a:scene3d>
              <a:camera prst="orthographicFront"/>
              <a:lightRig rig="threePt" dir="t"/>
            </a:scene3d>
          </a:bodyPr>
          <a:lstStyle/>
          <a:p>
            <a:pPr indent="0" algn="just">
              <a:buNone/>
            </a:pPr>
            <a:r>
              <a:rPr lang="en-US" sz="2600" dirty="0">
                <a:solidFill>
                  <a:schemeClr val="tx1"/>
                </a:solidFill>
                <a:latin typeface="#9Slide03 Arima Madurai Bold" panose="00000800000000000000" charset="0"/>
                <a:cs typeface="#9Slide03 Arima Madurai Bold" panose="00000800000000000000" charset="0"/>
                <a:sym typeface="+mn-ea"/>
              </a:rPr>
              <a:t>- Liên </a:t>
            </a:r>
            <a:r>
              <a:rPr lang="en-US" sz="2600" dirty="0" err="1">
                <a:solidFill>
                  <a:schemeClr val="tx1"/>
                </a:solidFill>
                <a:latin typeface="#9Slide03 Arima Madurai Bold" panose="00000800000000000000" charset="0"/>
                <a:cs typeface="#9Slide03 Arima Madurai Bold" panose="00000800000000000000" charset="0"/>
                <a:sym typeface="+mn-ea"/>
              </a:rPr>
              <a:t>hệ</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với</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vốn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sống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trải</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nghiệm</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của</a:t>
            </a:r>
            <a:r>
              <a:rPr lang="en-US" sz="2600" dirty="0">
                <a:solidFill>
                  <a:srgbClr val="0070C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bản</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rgbClr val="FF0000"/>
                </a:solidFill>
                <a:latin typeface="#9Slide03 Arima Madurai Bold" panose="00000800000000000000" charset="0"/>
                <a:cs typeface="#9Slide03 Arima Madurai Bold" panose="00000800000000000000" charset="0"/>
                <a:sym typeface="+mn-ea"/>
              </a:rPr>
              <a:t>thân</a:t>
            </a:r>
            <a:r>
              <a:rPr lang="en-US" sz="2600" dirty="0">
                <a:solidFill>
                  <a:srgbClr val="FF0000"/>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và</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bối</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cảnh</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cuộc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sống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hiện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tại</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để</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hiểu</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và</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vận</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dụng</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kết</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quả</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đọc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vào</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thực</a:t>
            </a:r>
            <a:r>
              <a:rPr lang="en-US" sz="2600" dirty="0">
                <a:solidFill>
                  <a:schemeClr val="tx1"/>
                </a:solidFill>
                <a:latin typeface="#9Slide03 Arima Madurai Bold" panose="00000800000000000000" charset="0"/>
                <a:cs typeface="#9Slide03 Arima Madurai Bold" panose="00000800000000000000" charset="0"/>
                <a:sym typeface="+mn-ea"/>
              </a:rPr>
              <a:t> </a:t>
            </a:r>
            <a:r>
              <a:rPr lang="en-US" sz="2600" dirty="0" err="1">
                <a:solidFill>
                  <a:schemeClr val="tx1"/>
                </a:solidFill>
                <a:latin typeface="#9Slide03 Arima Madurai Bold" panose="00000800000000000000" charset="0"/>
                <a:cs typeface="#9Slide03 Arima Madurai Bold" panose="00000800000000000000" charset="0"/>
                <a:sym typeface="+mn-ea"/>
              </a:rPr>
              <a:t>tiễn</a:t>
            </a:r>
            <a:r>
              <a:rPr lang="en-US" sz="2600" dirty="0">
                <a:solidFill>
                  <a:schemeClr val="tx1"/>
                </a:solidFill>
                <a:latin typeface="#9Slide03 Arima Madurai Bold" panose="00000800000000000000" charset="0"/>
                <a:cs typeface="#9Slide03 Arima Madurai Bold" panose="00000800000000000000" charset="0"/>
                <a:sym typeface="+mn-ea"/>
              </a:rPr>
              <a:t>.</a:t>
            </a:r>
            <a:endPar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sym typeface="+mn-ea"/>
            </a:endParaRPr>
          </a:p>
        </p:txBody>
      </p:sp>
    </p:spTree>
    <p:extLst>
      <p:ext uri="{BB962C8B-B14F-4D97-AF65-F5344CB8AC3E}">
        <p14:creationId xmlns:p14="http://schemas.microsoft.com/office/powerpoint/2010/main" val="3212720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 grpId="0"/>
      <p:bldP spid="3" grpId="1"/>
      <p:bldP spid="4" grpId="0"/>
      <p:bldP spid="4" grpId="1"/>
      <p:bldP spid="6" grpId="0"/>
      <p:bldP spid="6" grpId="1"/>
      <p:bldP spid="7" grpId="0"/>
      <p:bldP spid="7"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7647199" y="3566606"/>
            <a:ext cx="2949771" cy="1956377"/>
          </a:xfrm>
          <a:custGeom>
            <a:avLst/>
            <a:gdLst/>
            <a:ahLst/>
            <a:cxnLst/>
            <a:rect l="l" t="t" r="r" b="b"/>
            <a:pathLst>
              <a:path w="4424657" h="2934566">
                <a:moveTo>
                  <a:pt x="0" y="0"/>
                </a:moveTo>
                <a:lnTo>
                  <a:pt x="4424657" y="0"/>
                </a:lnTo>
                <a:lnTo>
                  <a:pt x="4424657" y="2934566"/>
                </a:lnTo>
                <a:lnTo>
                  <a:pt x="0" y="2934566"/>
                </a:lnTo>
                <a:lnTo>
                  <a:pt x="0" y="0"/>
                </a:lnTo>
                <a:close/>
              </a:path>
            </a:pathLst>
          </a:custGeom>
          <a:blipFill>
            <a:blip r:embed="rId3"/>
            <a:stretch>
              <a:fillRect/>
            </a:stretch>
          </a:blipFill>
        </p:spPr>
        <p:txBody>
          <a:bodyPr/>
          <a:lstStyle/>
          <a:p>
            <a:endParaRPr lang="en-US"/>
          </a:p>
        </p:txBody>
      </p:sp>
      <p:sp>
        <p:nvSpPr>
          <p:cNvPr id="4" name="Freeform 13"/>
          <p:cNvSpPr/>
          <p:nvPr/>
        </p:nvSpPr>
        <p:spPr>
          <a:xfrm>
            <a:off x="6719169" y="4763627"/>
            <a:ext cx="1524452" cy="1065897"/>
          </a:xfrm>
          <a:custGeom>
            <a:avLst/>
            <a:gdLst/>
            <a:ahLst/>
            <a:cxnLst/>
            <a:rect l="l" t="t" r="r" b="b"/>
            <a:pathLst>
              <a:path w="2286678" h="1598845">
                <a:moveTo>
                  <a:pt x="0" y="0"/>
                </a:moveTo>
                <a:lnTo>
                  <a:pt x="2286678" y="0"/>
                </a:lnTo>
                <a:lnTo>
                  <a:pt x="2286678" y="1598845"/>
                </a:lnTo>
                <a:lnTo>
                  <a:pt x="0" y="1598845"/>
                </a:lnTo>
                <a:lnTo>
                  <a:pt x="0" y="0"/>
                </a:lnTo>
                <a:close/>
              </a:path>
            </a:pathLst>
          </a:custGeom>
          <a:blipFill>
            <a:blip r:embed="rId4"/>
            <a:stretch>
              <a:fillRect/>
            </a:stretch>
          </a:blipFill>
        </p:spPr>
        <p:txBody>
          <a:bodyPr/>
          <a:lstStyle/>
          <a:p>
            <a:endParaRPr lang="en-US"/>
          </a:p>
        </p:txBody>
      </p:sp>
      <p:sp>
        <p:nvSpPr>
          <p:cNvPr id="5" name="Freeform 14"/>
          <p:cNvSpPr/>
          <p:nvPr/>
        </p:nvSpPr>
        <p:spPr>
          <a:xfrm>
            <a:off x="9379266" y="4835667"/>
            <a:ext cx="1892068" cy="1374633"/>
          </a:xfrm>
          <a:custGeom>
            <a:avLst/>
            <a:gdLst/>
            <a:ahLst/>
            <a:cxnLst/>
            <a:rect l="l" t="t" r="r" b="b"/>
            <a:pathLst>
              <a:path w="2838102" h="2061949">
                <a:moveTo>
                  <a:pt x="0" y="0"/>
                </a:moveTo>
                <a:lnTo>
                  <a:pt x="2838103" y="0"/>
                </a:lnTo>
                <a:lnTo>
                  <a:pt x="2838103" y="2061949"/>
                </a:lnTo>
                <a:lnTo>
                  <a:pt x="0" y="2061949"/>
                </a:lnTo>
                <a:lnTo>
                  <a:pt x="0" y="0"/>
                </a:lnTo>
                <a:close/>
              </a:path>
            </a:pathLst>
          </a:custGeom>
          <a:blipFill>
            <a:blip r:embed="rId5"/>
            <a:stretch>
              <a:fillRect/>
            </a:stretch>
          </a:blipFill>
        </p:spPr>
        <p:txBody>
          <a:bodyPr/>
          <a:lstStyle/>
          <a:p>
            <a:endParaRPr lang="en-US"/>
          </a:p>
        </p:txBody>
      </p:sp>
      <p:sp>
        <p:nvSpPr>
          <p:cNvPr id="42" name="Freeform 18"/>
          <p:cNvSpPr/>
          <p:nvPr/>
        </p:nvSpPr>
        <p:spPr>
          <a:xfrm>
            <a:off x="1045810" y="2656685"/>
            <a:ext cx="2725066" cy="3315899"/>
          </a:xfrm>
          <a:custGeom>
            <a:avLst/>
            <a:gdLst/>
            <a:ahLst/>
            <a:cxnLst/>
            <a:rect l="l" t="t" r="r" b="b"/>
            <a:pathLst>
              <a:path w="4087599" h="4973849">
                <a:moveTo>
                  <a:pt x="0" y="0"/>
                </a:moveTo>
                <a:lnTo>
                  <a:pt x="4087599" y="0"/>
                </a:lnTo>
                <a:lnTo>
                  <a:pt x="4087599" y="4973849"/>
                </a:lnTo>
                <a:lnTo>
                  <a:pt x="0" y="4973849"/>
                </a:lnTo>
                <a:lnTo>
                  <a:pt x="0" y="0"/>
                </a:lnTo>
                <a:close/>
              </a:path>
            </a:pathLst>
          </a:custGeom>
          <a:blipFill>
            <a:blip r:embed="rId6"/>
            <a:stretch>
              <a:fillRect/>
            </a:stretch>
          </a:blipFill>
        </p:spPr>
        <p:txBody>
          <a:bodyPr/>
          <a:lstStyle/>
          <a:p>
            <a:endParaRPr lang="en-US"/>
          </a:p>
        </p:txBody>
      </p:sp>
      <p:sp>
        <p:nvSpPr>
          <p:cNvPr id="2" name="Text Box 1"/>
          <p:cNvSpPr txBox="1"/>
          <p:nvPr/>
        </p:nvSpPr>
        <p:spPr>
          <a:xfrm>
            <a:off x="3006090" y="2225040"/>
            <a:ext cx="5222240" cy="1630045"/>
          </a:xfrm>
          <a:prstGeom prst="rect">
            <a:avLst/>
          </a:prstGeom>
          <a:noFill/>
        </p:spPr>
        <p:txBody>
          <a:bodyPr wrap="square" rtlCol="0">
            <a:spAutoFit/>
          </a:bodyPr>
          <a:lstStyle/>
          <a:p>
            <a:pPr algn="ctr"/>
            <a:r>
              <a:rPr lang="en-US" sz="5000">
                <a:latin typeface="#9Slide07 Deepika" panose="02000507000000020004" charset="0"/>
                <a:cs typeface="#9Slide07 Deepika" panose="02000507000000020004" charset="0"/>
              </a:rPr>
              <a:t>IV. Luyện tập, vận dụng</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666579" y="599413"/>
            <a:ext cx="10747376" cy="3273425"/>
            <a:chOff x="547" y="635"/>
            <a:chExt cx="16896" cy="5939"/>
          </a:xfrm>
        </p:grpSpPr>
        <p:pic>
          <p:nvPicPr>
            <p:cNvPr id="8" name="PA_图片 3"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custDataLst>
                <p:tags r:id="rId2"/>
              </p:custDataLst>
            </p:nvPr>
          </p:nvPicPr>
          <p:blipFill rotWithShape="1">
            <a:blip r:embed="rId5"/>
            <a:srcRect b="66889"/>
            <a:stretch>
              <a:fillRect/>
            </a:stretch>
          </p:blipFill>
          <p:spPr>
            <a:xfrm rot="262207">
              <a:off x="547" y="635"/>
              <a:ext cx="16896" cy="5939"/>
            </a:xfrm>
            <a:prstGeom prst="rect">
              <a:avLst/>
            </a:prstGeom>
          </p:spPr>
        </p:pic>
        <p:sp>
          <p:nvSpPr>
            <p:cNvPr id="10" name="Text Box 9"/>
            <p:cNvSpPr txBox="1"/>
            <p:nvPr/>
          </p:nvSpPr>
          <p:spPr>
            <a:xfrm rot="240490">
              <a:off x="1653" y="2740"/>
              <a:ext cx="14891" cy="2345"/>
            </a:xfrm>
            <a:prstGeom prst="rect">
              <a:avLst/>
            </a:prstGeom>
            <a:noFill/>
            <a:ln w="9525">
              <a:noFill/>
            </a:ln>
          </p:spPr>
          <p:txBody>
            <a:bodyPr wrap="square">
              <a:spAutoFit/>
              <a:scene3d>
                <a:camera prst="orthographicFront"/>
                <a:lightRig rig="threePt" dir="t"/>
              </a:scene3d>
            </a:bodyPr>
            <a:lstStyle/>
            <a:p>
              <a:pPr indent="0" algn="just"/>
              <a:r>
                <a:rPr lang="en-US" sz="2600" b="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Hãy tưởng tượng: Nếu nhân vật ông Hai trong tác phẩm của Kim Lân sống trong bối cảnh cuộc sống hôm nay thì em nghĩ ông sẽ chia sẻ với mọi người điều gì về làng quê của mình? </a:t>
              </a:r>
            </a:p>
          </p:txBody>
        </p:sp>
        <p:sp>
          <p:nvSpPr>
            <p:cNvPr id="16" name="TextBox 4"/>
            <p:cNvSpPr txBox="1"/>
            <p:nvPr/>
          </p:nvSpPr>
          <p:spPr>
            <a:xfrm>
              <a:off x="3278" y="1051"/>
              <a:ext cx="1731" cy="798"/>
            </a:xfrm>
            <a:prstGeom prst="rect">
              <a:avLst/>
            </a:prstGeom>
            <a:noFill/>
          </p:spPr>
          <p:txBody>
            <a:bodyPr wrap="none" rtlCol="0">
              <a:spAutoFit/>
            </a:bodyPr>
            <a:lstStyle/>
            <a:p>
              <a:r>
                <a:rPr lang="en-US" altLang="zh-CN" sz="2700" dirty="0">
                  <a:solidFill>
                    <a:schemeClr val="tx1"/>
                  </a:solidFill>
                  <a:latin typeface="#9Slide03 Arima Madurai Bold" panose="00000800000000000000" charset="0"/>
                  <a:ea typeface="Microsoft YaHei" panose="020B0503020204020204" charset="-122"/>
                  <a:cs typeface="#9Slide03 Arima Madurai Bold" panose="00000800000000000000" charset="0"/>
                </a:rPr>
                <a:t>Câu 1:</a:t>
              </a:r>
            </a:p>
          </p:txBody>
        </p:sp>
      </p:grpSp>
      <p:grpSp>
        <p:nvGrpSpPr>
          <p:cNvPr id="19" name="Group 18"/>
          <p:cNvGrpSpPr/>
          <p:nvPr/>
        </p:nvGrpSpPr>
        <p:grpSpPr>
          <a:xfrm>
            <a:off x="253609" y="3733799"/>
            <a:ext cx="11704586" cy="2858225"/>
            <a:chOff x="9684" y="2265"/>
            <a:chExt cx="9808" cy="4687"/>
          </a:xfrm>
        </p:grpSpPr>
        <p:pic>
          <p:nvPicPr>
            <p:cNvPr id="9" name="PA_图片 3" descr="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
            <p:cNvPicPr>
              <a:picLocks noChangeAspect="1"/>
            </p:cNvPicPr>
            <p:nvPr>
              <p:custDataLst>
                <p:tags r:id="rId1"/>
              </p:custDataLst>
            </p:nvPr>
          </p:nvPicPr>
          <p:blipFill rotWithShape="1">
            <a:blip r:embed="rId5"/>
            <a:srcRect l="-1845" t="68012" r="-3224" b="-1123"/>
            <a:stretch>
              <a:fillRect/>
            </a:stretch>
          </p:blipFill>
          <p:spPr>
            <a:xfrm rot="262207">
              <a:off x="9684" y="2265"/>
              <a:ext cx="9808" cy="4687"/>
            </a:xfrm>
            <a:prstGeom prst="rect">
              <a:avLst/>
            </a:prstGeom>
          </p:spPr>
        </p:pic>
        <p:sp>
          <p:nvSpPr>
            <p:cNvPr id="11" name="Text Box 10"/>
            <p:cNvSpPr txBox="1"/>
            <p:nvPr/>
          </p:nvSpPr>
          <p:spPr>
            <a:xfrm rot="181443">
              <a:off x="10564" y="4004"/>
              <a:ext cx="7938" cy="2120"/>
            </a:xfrm>
            <a:prstGeom prst="rect">
              <a:avLst/>
            </a:prstGeom>
            <a:noFill/>
            <a:ln w="9525">
              <a:noFill/>
            </a:ln>
          </p:spPr>
          <p:txBody>
            <a:bodyPr wrap="square">
              <a:spAutoFit/>
              <a:scene3d>
                <a:camera prst="orthographicFront"/>
                <a:lightRig rig="threePt" dir="t"/>
              </a:scene3d>
            </a:bodyPr>
            <a:lstStyle/>
            <a:p>
              <a:pPr indent="0" algn="just"/>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Tìm</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đọc</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và</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ghi</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chép</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thông</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tin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về</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một</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số</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tác</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phẩm</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văn</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học</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viết</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về</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chủ</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đề</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Lòng</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yêu</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nước</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của</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người</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nông</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dân</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trong</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thời</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kì</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kháng</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chiến</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chống</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a:t>
              </a:r>
              <a:r>
                <a:rPr lang="en-US" sz="2600" b="0" dirty="0" err="1">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Pháp</a:t>
              </a:r>
              <a:r>
                <a:rPr lang="en-US" sz="2600" b="0" dirty="0">
                  <a:solidFill>
                    <a:schemeClr val="tx1"/>
                  </a:solidFill>
                  <a:effectLst>
                    <a:outerShdw blurRad="38100" dist="19050" dir="2700000" algn="tl" rotWithShape="0">
                      <a:schemeClr val="dk1">
                        <a:alpha val="40000"/>
                      </a:schemeClr>
                    </a:outerShdw>
                  </a:effectLst>
                  <a:latin typeface="#9Slide03 Arima Madurai Bold" panose="00000800000000000000" charset="0"/>
                  <a:cs typeface="#9Slide03 Arima Madurai Bold" panose="00000800000000000000" charset="0"/>
                </a:rPr>
                <a:t> (1946-1954)</a:t>
              </a:r>
            </a:p>
          </p:txBody>
        </p:sp>
        <p:sp>
          <p:nvSpPr>
            <p:cNvPr id="17" name="TextBox 4"/>
            <p:cNvSpPr txBox="1"/>
            <p:nvPr/>
          </p:nvSpPr>
          <p:spPr>
            <a:xfrm>
              <a:off x="11109" y="2493"/>
              <a:ext cx="1791" cy="833"/>
            </a:xfrm>
            <a:prstGeom prst="rect">
              <a:avLst/>
            </a:prstGeom>
            <a:noFill/>
          </p:spPr>
          <p:txBody>
            <a:bodyPr wrap="square" rtlCol="0">
              <a:spAutoFit/>
            </a:bodyPr>
            <a:lstStyle/>
            <a:p>
              <a:pPr algn="ctr"/>
              <a:r>
                <a:rPr lang="en-US" altLang="zh-CN" sz="2700" dirty="0">
                  <a:solidFill>
                    <a:schemeClr val="tx1"/>
                  </a:solidFill>
                  <a:latin typeface="#9Slide03 Arima Madurai Bold" panose="00000800000000000000" charset="0"/>
                  <a:ea typeface="Microsoft YaHei" panose="020B0503020204020204" charset="-122"/>
                  <a:cs typeface="#9Slide03 Arima Madurai Bold" panose="00000800000000000000" charset="0"/>
                </a:rPr>
                <a:t>Câu 2:</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32ADD9-0A27-D36A-95AC-C3B695022341}"/>
              </a:ext>
            </a:extLst>
          </p:cNvPr>
          <p:cNvSpPr txBox="1"/>
          <p:nvPr/>
        </p:nvSpPr>
        <p:spPr>
          <a:xfrm>
            <a:off x="3047999" y="478274"/>
            <a:ext cx="6096000" cy="584775"/>
          </a:xfrm>
          <a:prstGeom prst="rect">
            <a:avLst/>
          </a:prstGeom>
          <a:noFill/>
        </p:spPr>
        <p:txBody>
          <a:bodyPr wrap="square">
            <a:spAutoFit/>
          </a:bodyPr>
          <a:lstStyle/>
          <a:p>
            <a:pPr algn="ctr"/>
            <a:r>
              <a:rPr lang="en-US" sz="3200" b="0" dirty="0" err="1">
                <a:solidFill>
                  <a:schemeClr val="tx1"/>
                </a:solidFill>
                <a:effectLst>
                  <a:outerShdw blurRad="38100" dist="19050" dir="2700000" algn="tl" rotWithShape="0">
                    <a:schemeClr val="dk1">
                      <a:alpha val="40000"/>
                    </a:schemeClr>
                  </a:outerShdw>
                </a:effectLst>
                <a:latin typeface="#9Slide03 BoosterNextFYBlack" panose="02000A03000000020004" pitchFamily="2" charset="0"/>
                <a:cs typeface="#9Slide03 Arima Madurai Bold" panose="00000800000000000000" charset="0"/>
              </a:rPr>
              <a:t>Gợi</a:t>
            </a:r>
            <a:r>
              <a:rPr lang="en-US" sz="3200" b="0" dirty="0">
                <a:solidFill>
                  <a:schemeClr val="tx1"/>
                </a:solidFill>
                <a:effectLst>
                  <a:outerShdw blurRad="38100" dist="19050" dir="2700000" algn="tl" rotWithShape="0">
                    <a:schemeClr val="dk1">
                      <a:alpha val="40000"/>
                    </a:schemeClr>
                  </a:outerShdw>
                </a:effectLst>
                <a:latin typeface="#9Slide03 BoosterNextFYBlack" panose="02000A03000000020004" pitchFamily="2" charset="0"/>
                <a:cs typeface="#9Slide03 Arima Madurai Bold" panose="00000800000000000000" charset="0"/>
              </a:rPr>
              <a:t> ý</a:t>
            </a:r>
            <a:endParaRPr lang="en-US" sz="3200" dirty="0">
              <a:latin typeface="#9Slide03 BoosterNextFYBlack" panose="02000A03000000020004" pitchFamily="2" charset="0"/>
            </a:endParaRPr>
          </a:p>
        </p:txBody>
      </p:sp>
      <p:sp>
        <p:nvSpPr>
          <p:cNvPr id="4" name="Text Box 13"/>
          <p:cNvSpPr txBox="1"/>
          <p:nvPr/>
        </p:nvSpPr>
        <p:spPr>
          <a:xfrm>
            <a:off x="579120" y="1514475"/>
            <a:ext cx="11155680" cy="1182631"/>
          </a:xfrm>
          <a:prstGeom prst="rect">
            <a:avLst/>
          </a:prstGeom>
          <a:noFill/>
          <a:ln w="9525">
            <a:noFill/>
          </a:ln>
        </p:spPr>
        <p:txBody>
          <a:bodyPr wrap="square">
            <a:spAutoFit/>
            <a:scene3d>
              <a:camera prst="orthographicFront"/>
              <a:lightRig rig="threePt" dir="t"/>
            </a:scene3d>
          </a:bodyPr>
          <a:lstStyle/>
          <a:p>
            <a:pPr indent="0" algn="just">
              <a:lnSpc>
                <a:spcPct val="90000"/>
              </a:lnSpc>
              <a:spcBef>
                <a:spcPts val="0"/>
              </a:spcBef>
              <a:spcAft>
                <a:spcPts val="0"/>
              </a:spcAft>
            </a:pPr>
            <a:r>
              <a:rPr lang="en-US" sz="2600" b="0" dirty="0">
                <a:solidFill>
                  <a:srgbClr val="0070C0"/>
                </a:solidFill>
                <a:latin typeface="#9Slide03 Arima Madurai Bold" panose="00000800000000000000" charset="0"/>
                <a:cs typeface="#9Slide03 Arima Madurai Bold" panose="00000800000000000000" charset="0"/>
              </a:rPr>
              <a:t>(1) </a:t>
            </a:r>
            <a:r>
              <a:rPr lang="en-US" sz="2600" b="0" dirty="0" err="1">
                <a:solidFill>
                  <a:srgbClr val="0070C0"/>
                </a:solidFill>
                <a:latin typeface="#9Slide03 Arima Madurai Bold" panose="00000800000000000000" charset="0"/>
                <a:cs typeface="#9Slide03 Arima Madurai Bold" panose="00000800000000000000" charset="0"/>
              </a:rPr>
              <a:t>Nếu</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ông</a:t>
            </a:r>
            <a:r>
              <a:rPr lang="en-US" sz="2600" b="0" dirty="0">
                <a:solidFill>
                  <a:srgbClr val="0070C0"/>
                </a:solidFill>
                <a:latin typeface="#9Slide03 Arima Madurai Bold" panose="00000800000000000000" charset="0"/>
                <a:cs typeface="#9Slide03 Arima Madurai Bold" panose="00000800000000000000" charset="0"/>
              </a:rPr>
              <a:t> Hai </a:t>
            </a:r>
            <a:r>
              <a:rPr lang="en-US" sz="2600" b="0" dirty="0" err="1">
                <a:solidFill>
                  <a:srgbClr val="0070C0"/>
                </a:solidFill>
                <a:latin typeface="#9Slide03 Arima Madurai Bold" panose="00000800000000000000" charset="0"/>
                <a:cs typeface="#9Slide03 Arima Madurai Bold" panose="00000800000000000000" charset="0"/>
              </a:rPr>
              <a:t>sống</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trong</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bối</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cảnh</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cuộc</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sống</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hiện</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đại</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với</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những</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đổi</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thay</a:t>
            </a:r>
            <a:r>
              <a:rPr lang="en-US" sz="2600" b="0" dirty="0">
                <a:solidFill>
                  <a:srgbClr val="0070C0"/>
                </a:solidFill>
                <a:latin typeface="#9Slide03 Arima Madurai Bold" panose="00000800000000000000" charset="0"/>
                <a:cs typeface="#9Slide03 Arima Madurai Bold" panose="00000800000000000000" charset="0"/>
              </a:rPr>
              <a:t> to </a:t>
            </a:r>
            <a:r>
              <a:rPr lang="en-US" sz="2600" b="0" dirty="0" err="1">
                <a:solidFill>
                  <a:srgbClr val="0070C0"/>
                </a:solidFill>
                <a:latin typeface="#9Slide03 Arima Madurai Bold" panose="00000800000000000000" charset="0"/>
                <a:cs typeface="#9Slide03 Arima Madurai Bold" panose="00000800000000000000" charset="0"/>
              </a:rPr>
              <a:t>lớn</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về</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mặt</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kinh</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tế</a:t>
            </a:r>
            <a:r>
              <a:rPr lang="en-US" sz="2600" b="0" dirty="0">
                <a:solidFill>
                  <a:srgbClr val="0070C0"/>
                </a:solidFill>
                <a:latin typeface="#9Slide03 Arima Madurai Bold" panose="00000800000000000000" charset="0"/>
                <a:cs typeface="#9Slide03 Arima Madurai Bold" panose="00000800000000000000" charset="0"/>
              </a:rPr>
              <a:t> - </a:t>
            </a:r>
            <a:r>
              <a:rPr lang="en-US" sz="2600" b="0" dirty="0" err="1">
                <a:solidFill>
                  <a:srgbClr val="0070C0"/>
                </a:solidFill>
                <a:latin typeface="#9Slide03 Arima Madurai Bold" panose="00000800000000000000" charset="0"/>
                <a:cs typeface="#9Slide03 Arima Madurai Bold" panose="00000800000000000000" charset="0"/>
              </a:rPr>
              <a:t>xã</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hội</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ông</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sẽ</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có</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nhiều</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điều</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thú</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vị</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để</a:t>
            </a:r>
            <a:r>
              <a:rPr lang="en-US" sz="2600" b="0" dirty="0">
                <a:solidFill>
                  <a:srgbClr val="0070C0"/>
                </a:solidFill>
                <a:latin typeface="#9Slide03 Arima Madurai Bold" panose="00000800000000000000" charset="0"/>
                <a:cs typeface="#9Slide03 Arima Madurai Bold" panose="00000800000000000000" charset="0"/>
              </a:rPr>
              <a:t> chia </a:t>
            </a:r>
            <a:r>
              <a:rPr lang="en-US" sz="2600" b="0" dirty="0" err="1">
                <a:solidFill>
                  <a:srgbClr val="0070C0"/>
                </a:solidFill>
                <a:latin typeface="#9Slide03 Arima Madurai Bold" panose="00000800000000000000" charset="0"/>
                <a:cs typeface="#9Slide03 Arima Madurai Bold" panose="00000800000000000000" charset="0"/>
              </a:rPr>
              <a:t>sẻ</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về</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làng</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quê</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của</a:t>
            </a:r>
            <a:r>
              <a:rPr lang="en-US" sz="2600" b="0" dirty="0">
                <a:solidFill>
                  <a:srgbClr val="0070C0"/>
                </a:solidFill>
                <a:latin typeface="#9Slide03 Arima Madurai Bold" panose="00000800000000000000" charset="0"/>
                <a:cs typeface="#9Slide03 Arima Madurai Bold" panose="00000800000000000000" charset="0"/>
              </a:rPr>
              <a:t> </a:t>
            </a:r>
            <a:r>
              <a:rPr lang="en-US" sz="2600" b="0" dirty="0" err="1">
                <a:solidFill>
                  <a:srgbClr val="0070C0"/>
                </a:solidFill>
                <a:latin typeface="#9Slide03 Arima Madurai Bold" panose="00000800000000000000" charset="0"/>
                <a:cs typeface="#9Slide03 Arima Madurai Bold" panose="00000800000000000000" charset="0"/>
              </a:rPr>
              <a:t>mình</a:t>
            </a:r>
            <a:r>
              <a:rPr lang="en-US" sz="2600" b="0" dirty="0">
                <a:solidFill>
                  <a:srgbClr val="0070C0"/>
                </a:solidFill>
                <a:latin typeface="#9Slide03 Arima Madurai Bold" panose="00000800000000000000" charset="0"/>
                <a:cs typeface="#9Slide03 Arima Madurai Bold" panose="00000800000000000000" charset="0"/>
              </a:rPr>
              <a:t>. </a:t>
            </a:r>
          </a:p>
        </p:txBody>
      </p:sp>
      <p:sp>
        <p:nvSpPr>
          <p:cNvPr id="5" name="Text Box 2"/>
          <p:cNvSpPr txBox="1"/>
          <p:nvPr/>
        </p:nvSpPr>
        <p:spPr>
          <a:xfrm>
            <a:off x="494030" y="2787485"/>
            <a:ext cx="11240770" cy="1902829"/>
          </a:xfrm>
          <a:prstGeom prst="rect">
            <a:avLst/>
          </a:prstGeom>
          <a:noFill/>
          <a:ln w="9525">
            <a:noFill/>
          </a:ln>
        </p:spPr>
        <p:txBody>
          <a:bodyPr wrap="square">
            <a:spAutoFit/>
            <a:scene3d>
              <a:camera prst="orthographicFront"/>
              <a:lightRig rig="threePt" dir="t"/>
            </a:scene3d>
          </a:bodyPr>
          <a:lstStyle/>
          <a:p>
            <a:pPr indent="0" algn="just">
              <a:lnSpc>
                <a:spcPct val="90000"/>
              </a:lnSpc>
              <a:spcBef>
                <a:spcPts val="0"/>
              </a:spcBef>
              <a:spcAft>
                <a:spcPts val="0"/>
              </a:spcAft>
            </a:pPr>
            <a:r>
              <a:rPr lang="en-US" sz="2600" b="0" dirty="0" err="1">
                <a:solidFill>
                  <a:schemeClr val="tx1"/>
                </a:solidFill>
                <a:latin typeface="#9Slide03 Arima Madurai Bold" panose="00000800000000000000" charset="0"/>
                <a:cs typeface="#9Slide03 Arima Madurai Bold" panose="00000800000000000000" charset="0"/>
              </a:rPr>
              <a:t>Ông</a:t>
            </a:r>
            <a:r>
              <a:rPr lang="en-US" sz="2600" b="0" dirty="0">
                <a:solidFill>
                  <a:schemeClr val="tx1"/>
                </a:solidFill>
                <a:latin typeface="#9Slide03 Arima Madurai Bold" panose="00000800000000000000" charset="0"/>
                <a:cs typeface="#9Slide03 Arima Madurai Bold" panose="00000800000000000000" charset="0"/>
              </a:rPr>
              <a:t> Hai </a:t>
            </a:r>
            <a:r>
              <a:rPr lang="en-US" sz="2600" b="0" dirty="0" err="1">
                <a:solidFill>
                  <a:schemeClr val="tx1"/>
                </a:solidFill>
                <a:latin typeface="#9Slide03 Arima Madurai Bold" panose="00000800000000000000" charset="0"/>
                <a:cs typeface="#9Slide03 Arima Madurai Bold" panose="00000800000000000000" charset="0"/>
              </a:rPr>
              <a:t>sẽ</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tự</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hào</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khoe</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với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mọi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người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về</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những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đổi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thay</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tích</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cực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của</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làng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quê</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Ông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sẽ</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kể</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về</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những</a:t>
            </a:r>
            <a:r>
              <a:rPr lang="en-US" sz="2600" b="0" dirty="0">
                <a:solidFill>
                  <a:schemeClr val="tx1"/>
                </a:solidFill>
                <a:latin typeface="#9Slide03 Arima Madurai Bold" panose="00000800000000000000" charset="0"/>
                <a:cs typeface="#9Slide03 Arima Madurai Bold" panose="00000800000000000000" charset="0"/>
              </a:rPr>
              <a:t> con </a:t>
            </a:r>
            <a:r>
              <a:rPr lang="en-US" sz="2600" b="0" dirty="0" err="1">
                <a:solidFill>
                  <a:schemeClr val="tx1"/>
                </a:solidFill>
                <a:latin typeface="#9Slide03 Arima Madurai Bold" panose="00000800000000000000" charset="0"/>
                <a:cs typeface="#9Slide03 Arima Madurai Bold" panose="00000800000000000000" charset="0"/>
              </a:rPr>
              <a:t>đường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mới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được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xây</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dựng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những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ngôi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nhà</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mới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được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mọc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lên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những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cánh</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đồng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lúa</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xanh</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mướt</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những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trang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trại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hiện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đại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Ông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cũng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sẽ</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kể</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về</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những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thành</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tựu</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của</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người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dân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trong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học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tập</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công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tác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góp</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phần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xây</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dựng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quê</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hương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đất</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nước</a:t>
            </a:r>
            <a:r>
              <a:rPr lang="en-US" sz="2600" b="0" dirty="0">
                <a:solidFill>
                  <a:schemeClr val="tx1"/>
                </a:solidFill>
                <a:latin typeface="#9Slide03 Arima Madurai Bold" panose="00000800000000000000" charset="0"/>
                <a:cs typeface="#9Slide03 Arima Madurai Bold" panose="00000800000000000000" charset="0"/>
              </a:rPr>
              <a:t>.</a:t>
            </a:r>
          </a:p>
        </p:txBody>
      </p:sp>
      <p:sp>
        <p:nvSpPr>
          <p:cNvPr id="6" name="Text Box 3"/>
          <p:cNvSpPr txBox="1"/>
          <p:nvPr/>
        </p:nvSpPr>
        <p:spPr>
          <a:xfrm>
            <a:off x="494030" y="4948565"/>
            <a:ext cx="11240770" cy="1542730"/>
          </a:xfrm>
          <a:prstGeom prst="rect">
            <a:avLst/>
          </a:prstGeom>
          <a:noFill/>
          <a:ln w="9525">
            <a:noFill/>
          </a:ln>
        </p:spPr>
        <p:txBody>
          <a:bodyPr wrap="square">
            <a:spAutoFit/>
            <a:scene3d>
              <a:camera prst="orthographicFront"/>
              <a:lightRig rig="threePt" dir="t"/>
            </a:scene3d>
          </a:bodyPr>
          <a:lstStyle/>
          <a:p>
            <a:pPr indent="0" algn="just">
              <a:lnSpc>
                <a:spcPct val="90000"/>
              </a:lnSpc>
              <a:spcBef>
                <a:spcPts val="0"/>
              </a:spcBef>
              <a:spcAft>
                <a:spcPts val="0"/>
              </a:spcAft>
            </a:pPr>
            <a:r>
              <a:rPr lang="en-US" sz="2600" b="0" dirty="0" err="1">
                <a:solidFill>
                  <a:schemeClr val="tx1"/>
                </a:solidFill>
                <a:latin typeface="#9Slide03 Arima Madurai Bold" panose="00000800000000000000" charset="0"/>
                <a:cs typeface="#9Slide03 Arima Madurai Bold" panose="00000800000000000000" charset="0"/>
              </a:rPr>
              <a:t>Tuy</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nhiên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bên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cạnh</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những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đổi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thay</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tích</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cực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ông</a:t>
            </a:r>
            <a:r>
              <a:rPr lang="en-US" sz="2600" b="0" dirty="0">
                <a:solidFill>
                  <a:schemeClr val="tx1"/>
                </a:solidFill>
                <a:latin typeface="#9Slide03 Arima Madurai Bold" panose="00000800000000000000" charset="0"/>
                <a:cs typeface="#9Slide03 Arima Madurai Bold" panose="00000800000000000000" charset="0"/>
              </a:rPr>
              <a:t> Hai </a:t>
            </a:r>
            <a:r>
              <a:rPr lang="en-US" sz="2600" b="0" dirty="0" err="1">
                <a:solidFill>
                  <a:schemeClr val="tx1"/>
                </a:solidFill>
                <a:latin typeface="#9Slide03 Arima Madurai Bold" panose="00000800000000000000" charset="0"/>
                <a:cs typeface="#9Slide03 Arima Madurai Bold" panose="00000800000000000000" charset="0"/>
              </a:rPr>
              <a:t>cũng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có</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những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trăn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trở</a:t>
            </a:r>
            <a:r>
              <a:rPr lang="en-US" sz="2600" b="0" dirty="0">
                <a:solidFill>
                  <a:schemeClr val="tx1"/>
                </a:solidFill>
                <a:latin typeface="#9Slide03 Arima Madurai Bold" panose="00000800000000000000" charset="0"/>
                <a:cs typeface="#9Slide03 Arima Madurai Bold" panose="00000800000000000000" charset="0"/>
              </a:rPr>
              <a:t>, lo </a:t>
            </a:r>
            <a:r>
              <a:rPr lang="en-US" sz="2600" b="0" dirty="0" err="1">
                <a:solidFill>
                  <a:schemeClr val="tx1"/>
                </a:solidFill>
                <a:latin typeface="#9Slide03 Arima Madurai Bold" panose="00000800000000000000" charset="0"/>
                <a:cs typeface="#9Slide03 Arima Madurai Bold" panose="00000800000000000000" charset="0"/>
              </a:rPr>
              <a:t>âu</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Ông</a:t>
            </a:r>
            <a:r>
              <a:rPr lang="en-US" sz="2600" b="0" dirty="0">
                <a:solidFill>
                  <a:schemeClr val="tx1"/>
                </a:solidFill>
                <a:latin typeface="#9Slide03 Arima Madurai Bold" panose="00000800000000000000" charset="0"/>
                <a:cs typeface="#9Slide03 Arima Madurai Bold" panose="00000800000000000000" charset="0"/>
              </a:rPr>
              <a:t> lo </a:t>
            </a:r>
            <a:r>
              <a:rPr lang="en-US" sz="2600" b="0" dirty="0" err="1">
                <a:solidFill>
                  <a:schemeClr val="tx1"/>
                </a:solidFill>
                <a:latin typeface="#9Slide03 Arima Madurai Bold" panose="00000800000000000000" charset="0"/>
                <a:cs typeface="#9Slide03 Arima Madurai Bold" panose="00000800000000000000" charset="0"/>
              </a:rPr>
              <a:t>lắng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về</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vấn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đề</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môi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trường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đang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ngày</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càng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bị</a:t>
            </a:r>
            <a:r>
              <a:rPr lang="en-US" sz="2600" b="0" dirty="0">
                <a:solidFill>
                  <a:schemeClr val="tx1"/>
                </a:solidFill>
                <a:latin typeface="#9Slide03 Arima Madurai Bold" panose="00000800000000000000" charset="0"/>
                <a:cs typeface="#9Slide03 Arima Madurai Bold" panose="00000800000000000000" charset="0"/>
              </a:rPr>
              <a:t> ô </a:t>
            </a:r>
            <a:r>
              <a:rPr lang="en-US" sz="2600" b="0" dirty="0" err="1">
                <a:solidFill>
                  <a:schemeClr val="tx1"/>
                </a:solidFill>
                <a:latin typeface="#9Slide03 Arima Madurai Bold" panose="00000800000000000000" charset="0"/>
                <a:cs typeface="#9Slide03 Arima Madurai Bold" panose="00000800000000000000" charset="0"/>
              </a:rPr>
              <a:t>nhiễm</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Ông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cũng</a:t>
            </a:r>
            <a:r>
              <a:rPr lang="en-US" sz="2600" b="0" dirty="0">
                <a:solidFill>
                  <a:schemeClr val="tx1"/>
                </a:solidFill>
                <a:latin typeface="#9Slide03 Arima Madurai Bold" panose="00000800000000000000" charset="0"/>
                <a:cs typeface="#9Slide03 Arima Madurai Bold" panose="00000800000000000000" charset="0"/>
              </a:rPr>
              <a:t> lo </a:t>
            </a:r>
            <a:r>
              <a:rPr lang="en-US" sz="2600" b="0" dirty="0" err="1">
                <a:solidFill>
                  <a:schemeClr val="tx1"/>
                </a:solidFill>
                <a:latin typeface="#9Slide03 Arima Madurai Bold" panose="00000800000000000000" charset="0"/>
                <a:cs typeface="#9Slide03 Arima Madurai Bold" panose="00000800000000000000" charset="0"/>
              </a:rPr>
              <a:t>lắng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về</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việc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giữ</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gìn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bản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sắc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văn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hóa</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truyền</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thống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của</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làng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quê</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trong</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bối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cảnh</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hội</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nhập</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quốc</a:t>
            </a:r>
            <a:r>
              <a:rPr lang="en-US" sz="2600" b="0" dirty="0">
                <a:solidFill>
                  <a:schemeClr val="tx1"/>
                </a:solidFill>
                <a:latin typeface="#9Slide03 Arima Madurai Bold" panose="00000800000000000000" charset="0"/>
                <a:cs typeface="#9Slide03 Arima Madurai Bold" panose="00000800000000000000" charset="0"/>
              </a:rPr>
              <a:t> </a:t>
            </a:r>
            <a:r>
              <a:rPr lang="en-US" sz="2600" b="0" dirty="0" err="1">
                <a:solidFill>
                  <a:schemeClr val="tx1"/>
                </a:solidFill>
                <a:latin typeface="#9Slide03 Arima Madurai Bold" panose="00000800000000000000" charset="0"/>
                <a:cs typeface="#9Slide03 Arima Madurai Bold" panose="00000800000000000000" charset="0"/>
              </a:rPr>
              <a:t>tế</a:t>
            </a:r>
            <a:r>
              <a:rPr lang="en-US" sz="2600" b="0" dirty="0">
                <a:solidFill>
                  <a:schemeClr val="tx1"/>
                </a:solidFill>
                <a:latin typeface="#9Slide03 Arima Madurai Bold" panose="00000800000000000000" charset="0"/>
                <a:cs typeface="#9Slide03 Arima Madurai Bold" panose="00000800000000000000"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5" grpId="1"/>
      <p:bldP spid="6" grpId="0"/>
      <p:bldP spid="6"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32ADD9-0A27-D36A-95AC-C3B695022341}"/>
              </a:ext>
            </a:extLst>
          </p:cNvPr>
          <p:cNvSpPr txBox="1"/>
          <p:nvPr/>
        </p:nvSpPr>
        <p:spPr>
          <a:xfrm>
            <a:off x="3048000" y="1088241"/>
            <a:ext cx="6096000"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outerShdw blurRad="38100" dist="19050" dir="2700000" algn="tl" rotWithShape="0">
                    <a:prstClr val="black">
                      <a:alpha val="40000"/>
                    </a:prstClr>
                  </a:outerShdw>
                </a:effectLst>
                <a:uLnTx/>
                <a:uFillTx/>
                <a:latin typeface="#9Slide03 BoosterNextFYBlack" panose="02000A03000000020004" pitchFamily="2" charset="0"/>
                <a:ea typeface="微软雅黑"/>
                <a:cs typeface="#9Slide03 Arima Madurai Bold" panose="00000800000000000000" charset="0"/>
              </a:rPr>
              <a:t>Gợi</a:t>
            </a:r>
            <a:r>
              <a:rPr kumimoji="0" lang="en-US" sz="3200" b="0" i="0" u="none" strike="noStrike" kern="1200" cap="none" spc="0" normalizeH="0" baseline="0" noProof="0" dirty="0">
                <a:ln>
                  <a:noFill/>
                </a:ln>
                <a:solidFill>
                  <a:prstClr val="black"/>
                </a:solidFill>
                <a:effectLst>
                  <a:outerShdw blurRad="38100" dist="19050" dir="2700000" algn="tl" rotWithShape="0">
                    <a:prstClr val="black">
                      <a:alpha val="40000"/>
                    </a:prstClr>
                  </a:outerShdw>
                </a:effectLst>
                <a:uLnTx/>
                <a:uFillTx/>
                <a:latin typeface="#9Slide03 BoosterNextFYBlack" panose="02000A03000000020004" pitchFamily="2" charset="0"/>
                <a:ea typeface="微软雅黑"/>
                <a:cs typeface="#9Slide03 Arima Madurai Bold" panose="00000800000000000000" charset="0"/>
              </a:rPr>
              <a:t> ý</a:t>
            </a:r>
            <a:endParaRPr kumimoji="0" lang="en-US" sz="3200" b="0" i="0" u="none" strike="noStrike" kern="1200" cap="none" spc="0" normalizeH="0" baseline="0" noProof="0" dirty="0">
              <a:ln>
                <a:noFill/>
              </a:ln>
              <a:solidFill>
                <a:prstClr val="black"/>
              </a:solidFill>
              <a:effectLst/>
              <a:uLnTx/>
              <a:uFillTx/>
              <a:latin typeface="#9Slide03 BoosterNextFYBlack" panose="02000A03000000020004" pitchFamily="2" charset="0"/>
              <a:ea typeface="微软雅黑"/>
              <a:cs typeface="+mn-cs"/>
            </a:endParaRPr>
          </a:p>
        </p:txBody>
      </p:sp>
      <p:sp>
        <p:nvSpPr>
          <p:cNvPr id="14" name="Text Box 13"/>
          <p:cNvSpPr txBox="1"/>
          <p:nvPr/>
        </p:nvSpPr>
        <p:spPr>
          <a:xfrm>
            <a:off x="702944" y="1939794"/>
            <a:ext cx="10869295" cy="1754326"/>
          </a:xfrm>
          <a:prstGeom prst="rect">
            <a:avLst/>
          </a:prstGeom>
          <a:noFill/>
          <a:ln w="9525">
            <a:noFill/>
          </a:ln>
        </p:spPr>
        <p:txBody>
          <a:bodyPr wrap="square">
            <a:spAutoFit/>
            <a:scene3d>
              <a:camera prst="orthographicFront"/>
              <a:lightRig rig="threePt" dir="t"/>
            </a:scene3d>
          </a:bodyPr>
          <a:lstStyle/>
          <a:p>
            <a:pPr indent="0" algn="just">
              <a:lnSpc>
                <a:spcPct val="120000"/>
              </a:lnSpc>
            </a:pPr>
            <a:r>
              <a:rPr lang="en-US" sz="3000" b="0" dirty="0">
                <a:solidFill>
                  <a:srgbClr val="0070C0"/>
                </a:solidFill>
                <a:latin typeface="#9Slide03 Arima Madurai Bold" panose="00000800000000000000" charset="0"/>
                <a:cs typeface="#9Slide03 Arima Madurai Bold" panose="00000800000000000000" charset="0"/>
              </a:rPr>
              <a:t>(2) </a:t>
            </a:r>
            <a:r>
              <a:rPr lang="en-US" sz="3000" b="0" dirty="0" err="1">
                <a:solidFill>
                  <a:srgbClr val="0070C0"/>
                </a:solidFill>
                <a:latin typeface="#9Slide03 Arima Madurai Bold" panose="00000800000000000000" charset="0"/>
                <a:cs typeface="#9Slide03 Arima Madurai Bold" panose="00000800000000000000" charset="0"/>
              </a:rPr>
              <a:t>Các</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tác</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phẩm</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truyện</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tiểu</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thuyết</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viết</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về</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chủ</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đề</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Lòng</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yêu</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nước</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của</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người</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nông</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dân</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trong</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thời</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kì</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kháng</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chiến</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chống</a:t>
            </a:r>
            <a:r>
              <a:rPr lang="en-US" sz="3000" b="0" dirty="0">
                <a:solidFill>
                  <a:srgbClr val="0070C0"/>
                </a:solidFill>
                <a:latin typeface="#9Slide03 Arima Madurai Bold" panose="00000800000000000000" charset="0"/>
                <a:cs typeface="#9Slide03 Arima Madurai Bold" panose="00000800000000000000" charset="0"/>
              </a:rPr>
              <a:t> </a:t>
            </a:r>
            <a:r>
              <a:rPr lang="en-US" sz="3000" b="0" dirty="0" err="1">
                <a:solidFill>
                  <a:srgbClr val="0070C0"/>
                </a:solidFill>
                <a:latin typeface="#9Slide03 Arima Madurai Bold" panose="00000800000000000000" charset="0"/>
                <a:cs typeface="#9Slide03 Arima Madurai Bold" panose="00000800000000000000" charset="0"/>
              </a:rPr>
              <a:t>Pháp</a:t>
            </a:r>
            <a:r>
              <a:rPr lang="en-US" sz="3000" b="0" dirty="0">
                <a:solidFill>
                  <a:srgbClr val="0070C0"/>
                </a:solidFill>
                <a:latin typeface="#9Slide03 Arima Madurai Bold" panose="00000800000000000000" charset="0"/>
                <a:cs typeface="#9Slide03 Arima Madurai Bold" panose="00000800000000000000" charset="0"/>
              </a:rPr>
              <a:t> (1946-1954)</a:t>
            </a:r>
          </a:p>
        </p:txBody>
      </p:sp>
      <p:sp>
        <p:nvSpPr>
          <p:cNvPr id="2" name="Text Box 2"/>
          <p:cNvSpPr txBox="1"/>
          <p:nvPr/>
        </p:nvSpPr>
        <p:spPr>
          <a:xfrm>
            <a:off x="702944" y="3795302"/>
            <a:ext cx="10869295" cy="1754326"/>
          </a:xfrm>
          <a:prstGeom prst="rect">
            <a:avLst/>
          </a:prstGeom>
          <a:noFill/>
          <a:ln w="9525">
            <a:noFill/>
          </a:ln>
        </p:spPr>
        <p:txBody>
          <a:bodyPr wrap="square">
            <a:spAutoFit/>
            <a:scene3d>
              <a:camera prst="orthographicFront"/>
              <a:lightRig rig="threePt" dir="t"/>
            </a:scene3d>
          </a:bodyPr>
          <a:lstStyle/>
          <a:p>
            <a:pPr indent="0" algn="just">
              <a:lnSpc>
                <a:spcPct val="120000"/>
              </a:lnSpc>
            </a:pPr>
            <a:r>
              <a:rPr lang="en-US" sz="3000" b="0" dirty="0" err="1">
                <a:solidFill>
                  <a:schemeClr val="tx1"/>
                </a:solidFill>
                <a:latin typeface="#9Slide03 Arima Madurai Bold" panose="00000800000000000000" charset="0"/>
                <a:cs typeface="#9Slide03 Arima Madurai Bold" panose="00000800000000000000" charset="0"/>
              </a:rPr>
              <a:t>Người</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mẹ</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cầm</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súng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Nguyễn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Thi</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Đất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nước</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đứng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lên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Nguyên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Ngọc</a:t>
            </a:r>
            <a:r>
              <a:rPr lang="en-US" sz="3000" b="0" dirty="0">
                <a:solidFill>
                  <a:schemeClr val="tx1"/>
                </a:solidFill>
                <a:latin typeface="#9Slide03 Arima Madurai Bold" panose="00000800000000000000" charset="0"/>
                <a:cs typeface="#9Slide03 Arima Madurai Bold" panose="00000800000000000000" charset="0"/>
              </a:rPr>
              <a:t>), Ở </a:t>
            </a:r>
            <a:r>
              <a:rPr lang="en-US" sz="3000" b="0" dirty="0" err="1">
                <a:solidFill>
                  <a:schemeClr val="tx1"/>
                </a:solidFill>
                <a:latin typeface="#9Slide03 Arima Madurai Bold" panose="00000800000000000000" charset="0"/>
                <a:cs typeface="#9Slide03 Arima Madurai Bold" panose="00000800000000000000" charset="0"/>
              </a:rPr>
              <a:t>rừng</a:t>
            </a:r>
            <a:r>
              <a:rPr lang="en-US" sz="3000" b="0" dirty="0">
                <a:solidFill>
                  <a:schemeClr val="tx1"/>
                </a:solidFill>
                <a:latin typeface="#9Slide03 Arima Madurai Bold" panose="00000800000000000000" charset="0"/>
                <a:cs typeface="#9Slide03 Arima Madurai Bold" panose="00000800000000000000" charset="0"/>
              </a:rPr>
              <a:t> (Nam Cao), </a:t>
            </a:r>
            <a:r>
              <a:rPr lang="en-US" sz="3000" b="0" dirty="0" err="1">
                <a:solidFill>
                  <a:schemeClr val="tx1"/>
                </a:solidFill>
                <a:latin typeface="#9Slide03 Arima Madurai Bold" panose="00000800000000000000" charset="0"/>
                <a:cs typeface="#9Slide03 Arima Madurai Bold" panose="00000800000000000000" charset="0"/>
              </a:rPr>
              <a:t>Trận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Phố</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Ràng</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Một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lần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tới</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thủ</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đô</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Một</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cuộc</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chuẩn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bị</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Trần</a:t>
            </a:r>
            <a:r>
              <a:rPr lang="en-US" sz="3000" b="0" dirty="0">
                <a:solidFill>
                  <a:schemeClr val="tx1"/>
                </a:solidFill>
                <a:latin typeface="#9Slide03 Arima Madurai Bold" panose="00000800000000000000" charset="0"/>
                <a:cs typeface="#9Slide03 Arima Madurai Bold" panose="00000800000000000000" charset="0"/>
              </a:rPr>
              <a:t> </a:t>
            </a:r>
            <a:r>
              <a:rPr lang="en-US" sz="3000" b="0" dirty="0" err="1">
                <a:solidFill>
                  <a:schemeClr val="tx1"/>
                </a:solidFill>
                <a:latin typeface="#9Slide03 Arima Madurai Bold" panose="00000800000000000000" charset="0"/>
                <a:cs typeface="#9Slide03 Arima Madurai Bold" panose="00000800000000000000" charset="0"/>
              </a:rPr>
              <a:t>Đăng</a:t>
            </a:r>
            <a:r>
              <a:rPr lang="en-US" sz="3000" b="0" dirty="0">
                <a:solidFill>
                  <a:schemeClr val="tx1"/>
                </a:solidFill>
                <a:latin typeface="#9Slide03 Arima Madurai Bold" panose="00000800000000000000" charset="0"/>
                <a:cs typeface="#9Slide03 Arima Madurai Bold" panose="00000800000000000000" charset="0"/>
              </a:rPr>
              <a:t>)...</a:t>
            </a:r>
          </a:p>
        </p:txBody>
      </p:sp>
    </p:spTree>
    <p:extLst>
      <p:ext uri="{BB962C8B-B14F-4D97-AF65-F5344CB8AC3E}">
        <p14:creationId xmlns:p14="http://schemas.microsoft.com/office/powerpoint/2010/main" val="3400511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2" grpId="0"/>
      <p:bldP spid="2"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7"/>
          <p:cNvSpPr/>
          <p:nvPr/>
        </p:nvSpPr>
        <p:spPr>
          <a:xfrm>
            <a:off x="3354697" y="332105"/>
            <a:ext cx="5482590" cy="951865"/>
          </a:xfrm>
          <a:prstGeom prst="rect">
            <a:avLst/>
          </a:prstGeom>
        </p:spPr>
        <p:txBody>
          <a:bodyPr wrap="none" lIns="91431" tIns="45716" rIns="91431" bIns="45716">
            <a:spAutoFit/>
          </a:bodyPr>
          <a:lstStyle/>
          <a:p>
            <a:pPr algn="ct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Chuẩn</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bị</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bài</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sau</a:t>
            </a:r>
            <a:endPar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a:p>
            <a:pPr algn="ct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Văn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bản</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Ông</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lão</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bên</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chiếc</a:t>
            </a:r>
            <a:r>
              <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28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cầu</a:t>
            </a:r>
            <a:endParaRPr lang="en-US" altLang="zh-CN" sz="28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4" name="Text Box 3"/>
          <p:cNvSpPr txBox="1"/>
          <p:nvPr/>
        </p:nvSpPr>
        <p:spPr>
          <a:xfrm>
            <a:off x="423855" y="1640840"/>
            <a:ext cx="11344275" cy="953135"/>
          </a:xfrm>
          <a:prstGeom prst="rect">
            <a:avLst/>
          </a:prstGeom>
          <a:noFill/>
          <a:ln w="9525">
            <a:noFill/>
          </a:ln>
        </p:spPr>
        <p:txBody>
          <a:bodyPr wrap="square">
            <a:spAutoFit/>
            <a:scene3d>
              <a:camera prst="orthographicFront"/>
              <a:lightRig rig="threePt" dir="t"/>
            </a:scene3d>
          </a:bodyPr>
          <a:lstStyle/>
          <a:p>
            <a:pPr indent="0" algn="just"/>
            <a:r>
              <a:rPr lang="en-US" sz="2800" b="0">
                <a:solidFill>
                  <a:schemeClr val="tx1"/>
                </a:solidFill>
                <a:latin typeface="#9Slide03 Arima Madurai Bold" panose="00000800000000000000" charset="0"/>
                <a:cs typeface="#9Slide03 Arima Madurai Bold" panose="00000800000000000000" charset="0"/>
              </a:rPr>
              <a:t>(1) Đọc trước văn bản Ông lão bên chiếc cầu; tìm hiểu thêm thông tin về tác giả Ơ-nít Hê-minh-uê. </a:t>
            </a:r>
          </a:p>
        </p:txBody>
      </p:sp>
      <p:sp>
        <p:nvSpPr>
          <p:cNvPr id="2" name="Text Box 1"/>
          <p:cNvSpPr txBox="1"/>
          <p:nvPr/>
        </p:nvSpPr>
        <p:spPr>
          <a:xfrm>
            <a:off x="423855" y="2636520"/>
            <a:ext cx="11344275" cy="521970"/>
          </a:xfrm>
          <a:prstGeom prst="rect">
            <a:avLst/>
          </a:prstGeom>
          <a:noFill/>
          <a:ln w="9525">
            <a:noFill/>
          </a:ln>
        </p:spPr>
        <p:txBody>
          <a:bodyPr wrap="square">
            <a:spAutoFit/>
            <a:scene3d>
              <a:camera prst="orthographicFront"/>
              <a:lightRig rig="threePt" dir="t"/>
            </a:scene3d>
          </a:bodyPr>
          <a:lstStyle/>
          <a:p>
            <a:pPr indent="0" algn="just"/>
            <a:r>
              <a:rPr lang="en-US" sz="2800" b="0" dirty="0">
                <a:solidFill>
                  <a:schemeClr val="tx1"/>
                </a:solidFill>
                <a:latin typeface="#9Slide03 Arima Madurai Bold" panose="00000800000000000000" charset="0"/>
                <a:cs typeface="#9Slide03 Arima Madurai Bold" panose="00000800000000000000" charset="0"/>
              </a:rPr>
              <a:t>(2) </a:t>
            </a:r>
            <a:r>
              <a:rPr lang="en-US" sz="2800" b="0" dirty="0" err="1">
                <a:solidFill>
                  <a:schemeClr val="tx1"/>
                </a:solidFill>
                <a:latin typeface="#9Slide03 Arima Madurai Bold" panose="00000800000000000000" charset="0"/>
                <a:cs typeface="#9Slide03 Arima Madurai Bold" panose="00000800000000000000" charset="0"/>
              </a:rPr>
              <a:t>Hãy</a:t>
            </a:r>
            <a:r>
              <a:rPr lang="en-US" sz="2800" b="0" dirty="0">
                <a:solidFill>
                  <a:schemeClr val="tx1"/>
                </a:solidFill>
                <a:latin typeface="#9Slide03 Arima Madurai Bold" panose="00000800000000000000" charset="0"/>
                <a:cs typeface="#9Slide03 Arima Madurai Bold" panose="00000800000000000000" charset="0"/>
              </a:rPr>
              <a:t> chia </a:t>
            </a:r>
            <a:r>
              <a:rPr lang="en-US" sz="2800" b="0" dirty="0" err="1">
                <a:solidFill>
                  <a:schemeClr val="tx1"/>
                </a:solidFill>
                <a:latin typeface="#9Slide03 Arima Madurai Bold" panose="00000800000000000000" charset="0"/>
                <a:cs typeface="#9Slide03 Arima Madurai Bold" panose="00000800000000000000" charset="0"/>
              </a:rPr>
              <a:t>sẻ</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suy</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nghĩ</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về</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từ</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khoá</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chiến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tranh</a:t>
            </a:r>
            <a:r>
              <a:rPr lang="en-US" sz="2800" b="0" dirty="0">
                <a:solidFill>
                  <a:schemeClr val="tx1"/>
                </a:solidFill>
                <a:latin typeface="#9Slide03 Arima Madurai Bold" panose="00000800000000000000" charset="0"/>
                <a:cs typeface="#9Slide03 Arima Madurai Bold" panose="00000800000000000000" charset="0"/>
              </a:rPr>
              <a:t>”.</a:t>
            </a:r>
          </a:p>
        </p:txBody>
      </p:sp>
      <p:sp>
        <p:nvSpPr>
          <p:cNvPr id="3" name="Text Box 2"/>
          <p:cNvSpPr txBox="1"/>
          <p:nvPr/>
        </p:nvSpPr>
        <p:spPr>
          <a:xfrm>
            <a:off x="423855" y="3262630"/>
            <a:ext cx="11344275" cy="1383665"/>
          </a:xfrm>
          <a:prstGeom prst="rect">
            <a:avLst/>
          </a:prstGeom>
          <a:noFill/>
          <a:ln w="9525">
            <a:noFill/>
          </a:ln>
        </p:spPr>
        <p:txBody>
          <a:bodyPr wrap="square">
            <a:spAutoFit/>
            <a:scene3d>
              <a:camera prst="orthographicFront"/>
              <a:lightRig rig="threePt" dir="t"/>
            </a:scene3d>
          </a:bodyPr>
          <a:lstStyle/>
          <a:p>
            <a:pPr indent="0" algn="just"/>
            <a:r>
              <a:rPr lang="en-US" sz="2800" b="0">
                <a:solidFill>
                  <a:schemeClr val="tx1"/>
                </a:solidFill>
                <a:latin typeface="#9Slide03 Arima Madurai Bold" panose="00000800000000000000" charset="0"/>
                <a:cs typeface="#9Slide03 Arima Madurai Bold" panose="00000800000000000000" charset="0"/>
              </a:rPr>
              <a:t>(3) Hê-minh-uê từng là người lính, đã chứng kiến tận mắt sự tàn bạo của chiến tranh, từng bị thương ở chiến trường,... Thông tin này giúp em hiểu thêm được gì về văn bản Ông lão bên chiếc cầu</a:t>
            </a:r>
          </a:p>
        </p:txBody>
      </p:sp>
      <p:sp>
        <p:nvSpPr>
          <p:cNvPr id="5" name="Text Box 4"/>
          <p:cNvSpPr txBox="1"/>
          <p:nvPr/>
        </p:nvSpPr>
        <p:spPr>
          <a:xfrm>
            <a:off x="423855" y="4627245"/>
            <a:ext cx="11344275" cy="953135"/>
          </a:xfrm>
          <a:prstGeom prst="rect">
            <a:avLst/>
          </a:prstGeom>
          <a:noFill/>
          <a:ln w="9525">
            <a:noFill/>
          </a:ln>
        </p:spPr>
        <p:txBody>
          <a:bodyPr wrap="square">
            <a:spAutoFit/>
            <a:scene3d>
              <a:camera prst="orthographicFront"/>
              <a:lightRig rig="threePt" dir="t"/>
            </a:scene3d>
          </a:bodyPr>
          <a:lstStyle/>
          <a:p>
            <a:pPr indent="0" algn="just"/>
            <a:r>
              <a:rPr lang="en-US" sz="2800" b="0">
                <a:solidFill>
                  <a:schemeClr val="tx1"/>
                </a:solidFill>
                <a:latin typeface="#9Slide03 Arima Madurai Bold" panose="00000800000000000000" charset="0"/>
                <a:cs typeface="#9Slide03 Arima Madurai Bold" panose="00000800000000000000" charset="0"/>
              </a:rPr>
              <a:t> (4) Luyện đọc diễn cảm văn bản Ông lão bên chiếc cầu; đồng thời tìm hiểu các lệnh/câu hỏi phần chỉ dẫn đọc ở bên phải văn bản.</a:t>
            </a:r>
          </a:p>
        </p:txBody>
      </p:sp>
      <p:sp>
        <p:nvSpPr>
          <p:cNvPr id="7" name="Text Box 6"/>
          <p:cNvSpPr txBox="1"/>
          <p:nvPr/>
        </p:nvSpPr>
        <p:spPr>
          <a:xfrm>
            <a:off x="423855" y="5572760"/>
            <a:ext cx="11344275" cy="953135"/>
          </a:xfrm>
          <a:prstGeom prst="rect">
            <a:avLst/>
          </a:prstGeom>
          <a:noFill/>
          <a:ln w="9525">
            <a:noFill/>
          </a:ln>
        </p:spPr>
        <p:txBody>
          <a:bodyPr wrap="square">
            <a:spAutoFit/>
            <a:scene3d>
              <a:camera prst="orthographicFront"/>
              <a:lightRig rig="threePt" dir="t"/>
            </a:scene3d>
          </a:bodyPr>
          <a:lstStyle/>
          <a:p>
            <a:pPr indent="0" algn="just"/>
            <a:r>
              <a:rPr lang="en-US" sz="2800" b="0" dirty="0">
                <a:solidFill>
                  <a:schemeClr val="tx1"/>
                </a:solidFill>
                <a:latin typeface="#9Slide03 Arima Madurai Bold" panose="00000800000000000000" charset="0"/>
                <a:cs typeface="#9Slide03 Arima Madurai Bold" panose="00000800000000000000" charset="0"/>
              </a:rPr>
              <a:t> (5) </a:t>
            </a:r>
            <a:r>
              <a:rPr lang="en-US" sz="2800" b="0" dirty="0" err="1">
                <a:solidFill>
                  <a:schemeClr val="tx1"/>
                </a:solidFill>
                <a:latin typeface="#9Slide03 Arima Madurai Bold" panose="00000800000000000000" charset="0"/>
                <a:cs typeface="#9Slide03 Arima Madurai Bold" panose="00000800000000000000" charset="0"/>
              </a:rPr>
              <a:t>Đọc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liệt</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kê</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các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sự</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việc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chính</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và</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tóm</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tắt</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văn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bản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Ông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lão</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bên</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chiếc</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cầu</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trong</a:t>
            </a:r>
            <a:r>
              <a:rPr lang="en-US" sz="2800" b="0" dirty="0">
                <a:solidFill>
                  <a:schemeClr val="tx1"/>
                </a:solidFill>
                <a:latin typeface="#9Slide03 Arima Madurai Bold" panose="00000800000000000000" charset="0"/>
                <a:cs typeface="#9Slide03 Arima Madurai Bold" panose="00000800000000000000" charset="0"/>
              </a:rPr>
              <a:t> </a:t>
            </a:r>
            <a:r>
              <a:rPr lang="en-US" sz="2800" b="0" dirty="0" err="1">
                <a:solidFill>
                  <a:schemeClr val="tx1"/>
                </a:solidFill>
                <a:latin typeface="#9Slide03 Arima Madurai Bold" panose="00000800000000000000" charset="0"/>
                <a:cs typeface="#9Slide03 Arima Madurai Bold" panose="00000800000000000000" charset="0"/>
              </a:rPr>
              <a:t>SGK</a:t>
            </a:r>
            <a:r>
              <a:rPr lang="en-US" sz="2800" dirty="0">
                <a:latin typeface="#9Slide03 Arima Madurai Bold" panose="00000800000000000000" charset="0"/>
                <a:cs typeface="#9Slide03 Arima Madurai Bold" panose="00000800000000000000" charset="0"/>
              </a:rPr>
              <a:t>.</a:t>
            </a:r>
            <a:r>
              <a:rPr lang="en-US" sz="2800" b="0" dirty="0">
                <a:solidFill>
                  <a:schemeClr val="tx1"/>
                </a:solidFill>
                <a:latin typeface="#9Slide03 Arima Madurai Bold" panose="00000800000000000000" charset="0"/>
                <a:cs typeface="#9Slide03 Arima Madurai Bold" panose="00000800000000000000" charset="0"/>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4" grpId="0"/>
      <p:bldP spid="4" grpId="1"/>
      <p:bldP spid="2" grpId="0"/>
      <p:bldP spid="2" grpId="1"/>
      <p:bldP spid="3" grpId="0"/>
      <p:bldP spid="3" grpId="1"/>
      <p:bldP spid="5" grpId="0"/>
      <p:bldP spid="5" grpId="1"/>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燕尾形 15"/>
          <p:cNvSpPr/>
          <p:nvPr/>
        </p:nvSpPr>
        <p:spPr>
          <a:xfrm rot="5400000">
            <a:off x="357183" y="2971094"/>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Microsoft YaHei" panose="020B0503020204020204" charset="-122"/>
              <a:ea typeface="Microsoft YaHei" panose="020B0503020204020204" charset="-122"/>
              <a:cs typeface="Arial" panose="020B0604020202020204" pitchFamily="34" charset="0"/>
            </a:endParaRPr>
          </a:p>
        </p:txBody>
      </p:sp>
      <p:sp>
        <p:nvSpPr>
          <p:cNvPr id="18" name="矩形 17"/>
          <p:cNvSpPr/>
          <p:nvPr/>
        </p:nvSpPr>
        <p:spPr>
          <a:xfrm>
            <a:off x="5199696" y="1460230"/>
            <a:ext cx="1792605" cy="551815"/>
          </a:xfrm>
          <a:prstGeom prst="rect">
            <a:avLst/>
          </a:prstGeom>
        </p:spPr>
        <p:txBody>
          <a:bodyPr wrap="none" lIns="91431" tIns="45716" rIns="91431" bIns="45716">
            <a:spAutoFit/>
          </a:bodyPr>
          <a:lstStyle/>
          <a:p>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Nội</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dung</a:t>
            </a:r>
          </a:p>
        </p:txBody>
      </p:sp>
      <p:sp>
        <p:nvSpPr>
          <p:cNvPr id="19" name="矩形 18"/>
          <p:cNvSpPr>
            <a:spLocks noChangeArrowheads="1"/>
          </p:cNvSpPr>
          <p:nvPr/>
        </p:nvSpPr>
        <p:spPr bwMode="auto">
          <a:xfrm>
            <a:off x="1057910" y="2411259"/>
            <a:ext cx="10889615" cy="175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nSpc>
                <a:spcPct val="120000"/>
              </a:lnSpc>
              <a:spcBef>
                <a:spcPct val="0"/>
              </a:spcBef>
              <a:buNone/>
            </a:pP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Khái niệm: là hiện thực cuộc sống được (1)</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trong văn bản từ cách nhìn nhận, suy nghĩ và lựa chọn của (2) </a:t>
            </a:r>
            <a:r>
              <a:rPr lang="en-US" altLang="zh-CN" sz="3000" dirty="0">
                <a:solidFill>
                  <a:schemeClr val="tx1"/>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p>
        </p:txBody>
      </p:sp>
      <p:sp>
        <p:nvSpPr>
          <p:cNvPr id="20" name="燕尾形 19"/>
          <p:cNvSpPr/>
          <p:nvPr/>
        </p:nvSpPr>
        <p:spPr>
          <a:xfrm rot="5400000">
            <a:off x="509583" y="4802353"/>
            <a:ext cx="360040" cy="57583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3" name="矩形 47"/>
          <p:cNvSpPr>
            <a:spLocks noChangeArrowheads="1"/>
          </p:cNvSpPr>
          <p:nvPr/>
        </p:nvSpPr>
        <p:spPr bwMode="auto">
          <a:xfrm>
            <a:off x="1178560" y="4550131"/>
            <a:ext cx="10768965" cy="119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nSpc>
                <a:spcPct val="120000"/>
              </a:lnSpc>
              <a:spcBef>
                <a:spcPct val="0"/>
              </a:spcBef>
              <a:buNone/>
            </a:pP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Nội dung bao gồm các (3) </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như đề tài, chủ đề, tư tưởng, cảm hứng chủ đạo...</a:t>
            </a:r>
          </a:p>
        </p:txBody>
      </p:sp>
      <p:sp>
        <p:nvSpPr>
          <p:cNvPr id="4" name="标题 1"/>
          <p:cNvSpPr>
            <a:spLocks noGrp="1"/>
          </p:cNvSpPr>
          <p:nvPr>
            <p:ph type="title"/>
          </p:nvPr>
        </p:nvSpPr>
        <p:spPr>
          <a:xfrm>
            <a:off x="838199" y="852130"/>
            <a:ext cx="10515600" cy="519295"/>
          </a:xfrm>
        </p:spPr>
        <p:txBody>
          <a:bodyPr>
            <a:noAutofit/>
          </a:bodyPr>
          <a:lstStyle/>
          <a:p>
            <a:pPr algn="ctr"/>
            <a:r>
              <a:rPr lang="en-US" altLang="zh-CN" sz="3000" dirty="0">
                <a:latin typeface="#9Slide03 BoosterNextFYBlack" panose="02000A03000000020004" charset="0"/>
                <a:cs typeface="#9Slide03 BoosterNextFYBlack" panose="02000A03000000020004" charset="0"/>
              </a:rPr>
              <a:t>* </a:t>
            </a:r>
            <a:r>
              <a:rPr lang="en-US" altLang="zh-CN" sz="3000" dirty="0" err="1">
                <a:latin typeface="#9Slide03 BoosterNextFYBlack" panose="02000A03000000020004" charset="0"/>
                <a:cs typeface="#9Slide03 BoosterNextFYBlack" panose="02000A03000000020004" charset="0"/>
              </a:rPr>
              <a:t>Nội</a:t>
            </a:r>
            <a:r>
              <a:rPr lang="en-US" altLang="zh-CN" sz="3000" dirty="0">
                <a:latin typeface="#9Slide03 BoosterNextFYBlack" panose="02000A03000000020004" charset="0"/>
                <a:cs typeface="#9Slide03 BoosterNextFYBlack" panose="02000A03000000020004" charset="0"/>
              </a:rPr>
              <a:t> dung </a:t>
            </a:r>
            <a:r>
              <a:rPr lang="en-US" altLang="zh-CN" sz="3000" dirty="0" err="1">
                <a:latin typeface="#9Slide03 BoosterNextFYBlack" panose="02000A03000000020004" charset="0"/>
                <a:cs typeface="#9Slide03 BoosterNextFYBlack" panose="02000A03000000020004" charset="0"/>
              </a:rPr>
              <a:t>và</a:t>
            </a:r>
            <a:r>
              <a:rPr lang="en-US" altLang="zh-CN" sz="3000" dirty="0">
                <a:latin typeface="#9Slide03 BoosterNextFYBlack" panose="02000A03000000020004" charset="0"/>
                <a:cs typeface="#9Slide03 BoosterNextFYBlack" panose="02000A03000000020004" charset="0"/>
              </a:rPr>
              <a:t> </a:t>
            </a:r>
            <a:r>
              <a:rPr lang="en-US" altLang="zh-CN" sz="3000" dirty="0" err="1">
                <a:latin typeface="#9Slide03 BoosterNextFYBlack" panose="02000A03000000020004" charset="0"/>
                <a:cs typeface="#9Slide03 BoosterNextFYBlack" panose="02000A03000000020004" charset="0"/>
              </a:rPr>
              <a:t>hình</a:t>
            </a:r>
            <a:r>
              <a:rPr lang="en-US" altLang="zh-CN" sz="3000" dirty="0">
                <a:latin typeface="#9Slide03 BoosterNextFYBlack" panose="02000A03000000020004" charset="0"/>
                <a:cs typeface="#9Slide03 BoosterNextFYBlack" panose="02000A03000000020004" charset="0"/>
              </a:rPr>
              <a:t> </a:t>
            </a:r>
            <a:r>
              <a:rPr lang="en-US" altLang="zh-CN" sz="3000" dirty="0" err="1">
                <a:latin typeface="#9Slide03 BoosterNextFYBlack" panose="02000A03000000020004" charset="0"/>
                <a:cs typeface="#9Slide03 BoosterNextFYBlack" panose="02000A03000000020004" charset="0"/>
              </a:rPr>
              <a:t>thức</a:t>
            </a:r>
            <a:r>
              <a:rPr lang="en-US" altLang="zh-CN" sz="3000" dirty="0">
                <a:latin typeface="#9Slide03 BoosterNextFYBlack" panose="02000A03000000020004" charset="0"/>
                <a:cs typeface="#9Slide03 BoosterNextFYBlack" panose="02000A03000000020004" charset="0"/>
              </a:rPr>
              <a:t> </a:t>
            </a:r>
            <a:r>
              <a:rPr lang="en-US" altLang="zh-CN" sz="3000" dirty="0" err="1">
                <a:latin typeface="#9Slide03 BoosterNextFYBlack" panose="02000A03000000020004" charset="0"/>
                <a:cs typeface="#9Slide03 BoosterNextFYBlack" panose="02000A03000000020004" charset="0"/>
              </a:rPr>
              <a:t>của</a:t>
            </a:r>
            <a:r>
              <a:rPr lang="en-US" altLang="zh-CN" sz="3000" dirty="0">
                <a:latin typeface="#9Slide03 BoosterNextFYBlack" panose="02000A03000000020004" charset="0"/>
                <a:cs typeface="#9Slide03 BoosterNextFYBlack" panose="02000A03000000020004" charset="0"/>
              </a:rPr>
              <a:t> </a:t>
            </a:r>
            <a:r>
              <a:rPr lang="en-US" altLang="zh-CN" sz="3000" dirty="0" err="1">
                <a:latin typeface="#9Slide03 BoosterNextFYBlack" panose="02000A03000000020004" charset="0"/>
                <a:cs typeface="#9Slide03 BoosterNextFYBlack" panose="02000A03000000020004" charset="0"/>
              </a:rPr>
              <a:t>văn</a:t>
            </a:r>
            <a:r>
              <a:rPr lang="en-US" altLang="zh-CN" sz="3000" dirty="0">
                <a:latin typeface="#9Slide03 BoosterNextFYBlack" panose="02000A03000000020004" charset="0"/>
                <a:cs typeface="#9Slide03 BoosterNextFYBlack" panose="02000A03000000020004" charset="0"/>
              </a:rPr>
              <a:t> </a:t>
            </a:r>
            <a:r>
              <a:rPr lang="en-US" altLang="zh-CN" sz="3000" dirty="0" err="1">
                <a:latin typeface="#9Slide03 BoosterNextFYBlack" panose="02000A03000000020004" charset="0"/>
                <a:cs typeface="#9Slide03 BoosterNextFYBlack" panose="02000A03000000020004" charset="0"/>
              </a:rPr>
              <a:t>bản</a:t>
            </a:r>
            <a:r>
              <a:rPr lang="en-US" altLang="zh-CN" sz="3000" dirty="0">
                <a:latin typeface="#9Slide03 BoosterNextFYBlack" panose="02000A03000000020004" charset="0"/>
                <a:cs typeface="#9Slide03 BoosterNextFYBlack" panose="02000A03000000020004" charset="0"/>
              </a:rPr>
              <a:t> </a:t>
            </a:r>
            <a:r>
              <a:rPr lang="en-US" altLang="zh-CN" sz="3000" dirty="0" err="1">
                <a:latin typeface="#9Slide03 BoosterNextFYBlack" panose="02000A03000000020004" charset="0"/>
                <a:cs typeface="#9Slide03 BoosterNextFYBlack" panose="02000A03000000020004" charset="0"/>
              </a:rPr>
              <a:t>văn</a:t>
            </a:r>
            <a:r>
              <a:rPr lang="en-US" altLang="zh-CN" sz="3000" dirty="0">
                <a:latin typeface="#9Slide03 BoosterNextFYBlack" panose="02000A03000000020004" charset="0"/>
                <a:cs typeface="#9Slide03 BoosterNextFYBlack" panose="02000A03000000020004" charset="0"/>
              </a:rPr>
              <a:t> </a:t>
            </a:r>
            <a:r>
              <a:rPr lang="en-US" altLang="zh-CN" sz="3000" dirty="0" err="1">
                <a:latin typeface="#9Slide03 BoosterNextFYBlack" panose="02000A03000000020004" charset="0"/>
                <a:cs typeface="#9Slide03 BoosterNextFYBlack" panose="02000A03000000020004" charset="0"/>
              </a:rPr>
              <a:t>học</a:t>
            </a:r>
            <a:endParaRPr lang="en-US" altLang="zh-CN" sz="3000" dirty="0">
              <a:latin typeface="#9Slide03 BoosterNextFYBlack" panose="02000A03000000020004" charset="0"/>
              <a:cs typeface="#9Slide03 BoosterNextFYBlack" panose="02000A03000000020004" charset="0"/>
            </a:endParaRPr>
          </a:p>
        </p:txBody>
      </p:sp>
      <p:sp>
        <p:nvSpPr>
          <p:cNvPr id="2" name="Text Box 1"/>
          <p:cNvSpPr txBox="1"/>
          <p:nvPr/>
        </p:nvSpPr>
        <p:spPr>
          <a:xfrm>
            <a:off x="8395581" y="2347197"/>
            <a:ext cx="3334303" cy="553085"/>
          </a:xfrm>
          <a:prstGeom prst="rect">
            <a:avLst/>
          </a:prstGeom>
          <a:noFill/>
        </p:spPr>
        <p:txBody>
          <a:bodyPr wrap="square" rtlCol="0">
            <a:spAutoFit/>
          </a:bodyPr>
          <a:lstStyle/>
          <a:p>
            <a:r>
              <a:rPr lang="zh-CN" altLang="en-US" sz="3000" dirty="0">
                <a:solidFill>
                  <a:srgbClr val="C00000"/>
                </a:solidFill>
                <a:latin typeface="#9Slide03 Arima Madurai Bold" panose="00000800000000000000" charset="0"/>
                <a:cs typeface="#9Slide03 Arima Madurai Bold" panose="00000800000000000000" charset="0"/>
                <a:sym typeface="Microsoft YaHei" panose="020B0503020204020204" charset="-122"/>
              </a:rPr>
              <a:t>miêu tả, phản ánh</a:t>
            </a:r>
          </a:p>
        </p:txBody>
      </p:sp>
      <p:sp>
        <p:nvSpPr>
          <p:cNvPr id="3" name="Text Box 2"/>
          <p:cNvSpPr txBox="1"/>
          <p:nvPr/>
        </p:nvSpPr>
        <p:spPr>
          <a:xfrm>
            <a:off x="1935214" y="3498657"/>
            <a:ext cx="1642745" cy="553085"/>
          </a:xfrm>
          <a:prstGeom prst="rect">
            <a:avLst/>
          </a:prstGeom>
          <a:noFill/>
        </p:spPr>
        <p:txBody>
          <a:bodyPr wrap="square" rtlCol="0">
            <a:spAutoFit/>
          </a:bodyPr>
          <a:lstStyle/>
          <a:p>
            <a:r>
              <a:rPr lang="en-US" altLang="zh-CN" sz="3000" dirty="0" err="1">
                <a:solidFill>
                  <a:srgbClr val="C00000"/>
                </a:solidFill>
                <a:latin typeface="#9Slide03 Arima Madurai Bold" panose="00000800000000000000" charset="0"/>
                <a:cs typeface="#9Slide03 Arima Madurai Bold" panose="00000800000000000000" charset="0"/>
                <a:sym typeface="Microsoft YaHei" panose="020B0503020204020204" charset="-122"/>
              </a:rPr>
              <a:t>tác</a:t>
            </a:r>
            <a:r>
              <a:rPr lang="en-US" altLang="zh-CN" sz="3000" dirty="0">
                <a:solidFill>
                  <a:srgbClr val="C00000"/>
                </a:solidFill>
                <a:latin typeface="#9Slide03 Arima Madurai Bold" panose="00000800000000000000" charset="0"/>
                <a:cs typeface="#9Slide03 Arima Madurai Bold" panose="00000800000000000000" charset="0"/>
                <a:sym typeface="Microsoft YaHei" panose="020B0503020204020204" charset="-122"/>
              </a:rPr>
              <a:t> </a:t>
            </a:r>
            <a:r>
              <a:rPr lang="en-US" altLang="zh-CN" sz="3000" dirty="0" err="1">
                <a:solidFill>
                  <a:srgbClr val="C00000"/>
                </a:solidFill>
                <a:latin typeface="#9Slide03 Arima Madurai Bold" panose="00000800000000000000" charset="0"/>
                <a:cs typeface="#9Slide03 Arima Madurai Bold" panose="00000800000000000000" charset="0"/>
                <a:sym typeface="Microsoft YaHei" panose="020B0503020204020204" charset="-122"/>
              </a:rPr>
              <a:t>giả</a:t>
            </a:r>
            <a:endParaRPr lang="en-US" altLang="zh-CN" sz="3000" dirty="0">
              <a:solidFill>
                <a:srgbClr val="C00000"/>
              </a:solidFill>
              <a:latin typeface="#9Slide03 Arima Madurai Bold" panose="00000800000000000000" charset="0"/>
              <a:cs typeface="#9Slide03 Arima Madurai Bold" panose="00000800000000000000" charset="0"/>
              <a:sym typeface="Microsoft YaHei" panose="020B0503020204020204" charset="-122"/>
            </a:endParaRPr>
          </a:p>
        </p:txBody>
      </p:sp>
      <p:sp>
        <p:nvSpPr>
          <p:cNvPr id="5" name="Text Box 4"/>
          <p:cNvSpPr txBox="1"/>
          <p:nvPr/>
        </p:nvSpPr>
        <p:spPr>
          <a:xfrm>
            <a:off x="6096000" y="4537187"/>
            <a:ext cx="1642745" cy="553085"/>
          </a:xfrm>
          <a:prstGeom prst="rect">
            <a:avLst/>
          </a:prstGeom>
          <a:noFill/>
        </p:spPr>
        <p:txBody>
          <a:bodyPr wrap="square" rtlCol="0">
            <a:spAutoFit/>
          </a:bodyPr>
          <a:lstStyle/>
          <a:p>
            <a:r>
              <a:rPr lang="zh-CN" altLang="en-US" sz="3000" dirty="0">
                <a:solidFill>
                  <a:srgbClr val="C00000"/>
                </a:solidFill>
                <a:latin typeface="#9Slide03 Arima Madurai Bold" panose="00000800000000000000" charset="0"/>
                <a:cs typeface="#9Slide03 Arima Madurai Bold" panose="00000800000000000000" charset="0"/>
                <a:sym typeface="Microsoft YaHei" panose="020B0503020204020204" charset="-122"/>
              </a:rPr>
              <a:t>yếu tố</a:t>
            </a:r>
            <a:endParaRPr lang="en-US" altLang="zh-CN" sz="3000" dirty="0">
              <a:solidFill>
                <a:srgbClr val="C00000"/>
              </a:solidFill>
              <a:latin typeface="#9Slide03 Arima Madurai Bold" panose="00000800000000000000" charset="0"/>
              <a:cs typeface="#9Slide03 Arima Madurai Bold" panose="00000800000000000000" charset="0"/>
              <a:sym typeface="Microsoft YaHei"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8" grpId="1"/>
      <p:bldP spid="19" grpId="1"/>
      <p:bldP spid="20" grpId="1" animBg="1"/>
      <p:bldP spid="23" grpId="1"/>
      <p:bldP spid="4" grpId="1"/>
      <p:bldP spid="2" grpId="0"/>
      <p:bldP spid="2" grpId="1"/>
      <p:bldP spid="3" grpId="0"/>
      <p:bldP spid="3" grpId="1"/>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燕尾形 15"/>
          <p:cNvSpPr/>
          <p:nvPr/>
        </p:nvSpPr>
        <p:spPr>
          <a:xfrm rot="5400000">
            <a:off x="699817" y="2167308"/>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Microsoft YaHei" panose="020B0503020204020204" charset="-122"/>
              <a:ea typeface="Microsoft YaHei" panose="020B0503020204020204" charset="-122"/>
              <a:cs typeface="Arial" panose="020B0604020202020204" pitchFamily="34" charset="0"/>
            </a:endParaRPr>
          </a:p>
        </p:txBody>
      </p:sp>
      <p:sp>
        <p:nvSpPr>
          <p:cNvPr id="18" name="矩形 17"/>
          <p:cNvSpPr/>
          <p:nvPr/>
        </p:nvSpPr>
        <p:spPr>
          <a:xfrm>
            <a:off x="5139372" y="731838"/>
            <a:ext cx="1913255" cy="551815"/>
          </a:xfrm>
          <a:prstGeom prst="rect">
            <a:avLst/>
          </a:prstGeom>
        </p:spPr>
        <p:txBody>
          <a:bodyPr wrap="none" lIns="91431" tIns="45716" rIns="91431" bIns="45716">
            <a:spAutoFit/>
          </a:bodyPr>
          <a:lstStyle/>
          <a:p>
            <a:pPr algn="ct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Hình</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thức</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19" name="矩形 18"/>
          <p:cNvSpPr>
            <a:spLocks noChangeArrowheads="1"/>
          </p:cNvSpPr>
          <p:nvPr/>
        </p:nvSpPr>
        <p:spPr bwMode="auto">
          <a:xfrm>
            <a:off x="1456055" y="1640891"/>
            <a:ext cx="10460642" cy="175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nSpc>
                <a:spcPct val="120000"/>
              </a:lnSpc>
              <a:spcBef>
                <a:spcPct val="0"/>
              </a:spcBef>
              <a:buNone/>
            </a:pP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Khái niệm: được thể hiện bằng (4) </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thông qua nhiều yếu tố gắn với đặc điểm mỗi thể loại và kiểu văn bản. </a:t>
            </a:r>
          </a:p>
        </p:txBody>
      </p:sp>
      <p:sp>
        <p:nvSpPr>
          <p:cNvPr id="20" name="燕尾形 19"/>
          <p:cNvSpPr/>
          <p:nvPr/>
        </p:nvSpPr>
        <p:spPr>
          <a:xfrm rot="5400000">
            <a:off x="699817" y="4586658"/>
            <a:ext cx="360040" cy="57583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3" name="矩形 47"/>
          <p:cNvSpPr>
            <a:spLocks noChangeArrowheads="1"/>
          </p:cNvSpPr>
          <p:nvPr/>
        </p:nvSpPr>
        <p:spPr bwMode="auto">
          <a:xfrm>
            <a:off x="1456055" y="3721735"/>
            <a:ext cx="10375265" cy="230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Có nhiều (5) </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chung như ngôn từ, hình ảnh, nhịp điệu, bối cảnh, nhân vật, chi tiết, bút pháp miêu tả, trần thuật, điểm nhìn,... nhưng cũng có một số yếu tố hình thức mang đặc trưng thể loại.</a:t>
            </a:r>
          </a:p>
        </p:txBody>
      </p:sp>
      <p:sp>
        <p:nvSpPr>
          <p:cNvPr id="3" name="Text Box 2"/>
          <p:cNvSpPr txBox="1"/>
          <p:nvPr/>
        </p:nvSpPr>
        <p:spPr>
          <a:xfrm>
            <a:off x="7783830" y="1640891"/>
            <a:ext cx="4047490" cy="553085"/>
          </a:xfrm>
          <a:prstGeom prst="rect">
            <a:avLst/>
          </a:prstGeom>
          <a:noFill/>
        </p:spPr>
        <p:txBody>
          <a:bodyPr wrap="square" rtlCol="0">
            <a:spAutoFit/>
          </a:bodyPr>
          <a:lstStyle/>
          <a:p>
            <a:r>
              <a:rPr lang="zh-CN" altLang="en-US" sz="3000" dirty="0">
                <a:solidFill>
                  <a:srgbClr val="C00000"/>
                </a:solidFill>
                <a:latin typeface="#9Slide03 Arima Madurai Bold" panose="00000800000000000000" charset="0"/>
                <a:cs typeface="#9Slide03 Arima Madurai Bold" panose="00000800000000000000" charset="0"/>
                <a:sym typeface="Microsoft YaHei" panose="020B0503020204020204" charset="-122"/>
              </a:rPr>
              <a:t>ngôn từ nghệ thuật</a:t>
            </a:r>
            <a:endParaRPr lang="en-US" altLang="zh-CN" sz="3000" dirty="0">
              <a:solidFill>
                <a:srgbClr val="C00000"/>
              </a:solidFill>
              <a:latin typeface="#9Slide03 Arima Madurai Bold" panose="00000800000000000000" charset="0"/>
              <a:cs typeface="#9Slide03 Arima Madurai Bold" panose="00000800000000000000" charset="0"/>
              <a:sym typeface="Microsoft YaHei" panose="020B0503020204020204" charset="-122"/>
            </a:endParaRPr>
          </a:p>
        </p:txBody>
      </p:sp>
      <p:sp>
        <p:nvSpPr>
          <p:cNvPr id="2" name="Text Box 1"/>
          <p:cNvSpPr txBox="1"/>
          <p:nvPr/>
        </p:nvSpPr>
        <p:spPr>
          <a:xfrm>
            <a:off x="4072254" y="3721735"/>
            <a:ext cx="4047490" cy="553085"/>
          </a:xfrm>
          <a:prstGeom prst="rect">
            <a:avLst/>
          </a:prstGeom>
          <a:noFill/>
        </p:spPr>
        <p:txBody>
          <a:bodyPr wrap="square" rtlCol="0">
            <a:spAutoFit/>
          </a:bodyPr>
          <a:lstStyle/>
          <a:p>
            <a:pPr algn="ctr"/>
            <a:r>
              <a:rPr lang="zh-CN" altLang="en-US" sz="3000" dirty="0">
                <a:solidFill>
                  <a:srgbClr val="C00000"/>
                </a:solidFill>
                <a:latin typeface="#9Slide03 Arima Madurai Bold" panose="00000800000000000000" charset="0"/>
                <a:cs typeface="#9Slide03 Arima Madurai Bold" panose="00000800000000000000" charset="0"/>
                <a:sym typeface="Microsoft YaHei" panose="020B0503020204020204" charset="-122"/>
              </a:rPr>
              <a:t>yếu tố hình thức</a:t>
            </a:r>
            <a:endParaRPr lang="en-US" altLang="zh-CN" sz="3000" dirty="0">
              <a:solidFill>
                <a:srgbClr val="C00000"/>
              </a:solidFill>
              <a:latin typeface="#9Slide03 Arima Madurai Bold" panose="00000800000000000000" charset="0"/>
              <a:cs typeface="#9Slide03 Arima Madurai Bold" panose="00000800000000000000" charset="0"/>
              <a:sym typeface="Microsoft YaHei"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18" grpId="1"/>
      <p:bldP spid="19" grpId="1"/>
      <p:bldP spid="20" grpId="1" animBg="1"/>
      <p:bldP spid="23" grpId="1"/>
      <p:bldP spid="3" grpId="0"/>
      <p:bldP spid="3" grpId="1"/>
      <p:bldP spid="2" grpId="0"/>
      <p:bldP spid="2"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5097780" y="1052126"/>
            <a:ext cx="1996440" cy="551815"/>
          </a:xfrm>
          <a:prstGeom prst="rect">
            <a:avLst/>
          </a:prstGeom>
        </p:spPr>
        <p:txBody>
          <a:bodyPr wrap="none" lIns="91431" tIns="45716" rIns="91431" bIns="45716">
            <a:spAutoFit/>
          </a:bodyPr>
          <a:lstStyle/>
          <a:p>
            <a:pPr algn="ct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Người</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đọc</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19" name="矩形 18"/>
          <p:cNvSpPr>
            <a:spLocks noChangeArrowheads="1"/>
          </p:cNvSpPr>
          <p:nvPr/>
        </p:nvSpPr>
        <p:spPr bwMode="auto">
          <a:xfrm>
            <a:off x="1456055" y="1661795"/>
            <a:ext cx="10492105" cy="175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nSpc>
                <a:spcPct val="120000"/>
              </a:lnSpc>
              <a:spcBef>
                <a:spcPct val="0"/>
              </a:spcBef>
              <a:buNone/>
            </a:pP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Cần chủ động, tích cực huy động tri thức và trải nghiệm thực tế để (6) </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bức tranh đời sống được nhà văn thể hiện trong câu chữ;</a:t>
            </a:r>
          </a:p>
        </p:txBody>
      </p:sp>
      <p:sp>
        <p:nvSpPr>
          <p:cNvPr id="23" name="矩形 47"/>
          <p:cNvSpPr>
            <a:spLocks noChangeArrowheads="1"/>
          </p:cNvSpPr>
          <p:nvPr/>
        </p:nvSpPr>
        <p:spPr bwMode="auto">
          <a:xfrm>
            <a:off x="1456055" y="3422015"/>
            <a:ext cx="10375265" cy="175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Cần lắng nghe, cảm nhận, kết nối thông tin trong và ngoài văn bản để (7) </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vẻ đẹp nội dung, hình thức và ý nghĩa của văn bản.</a:t>
            </a:r>
          </a:p>
        </p:txBody>
      </p:sp>
      <p:sp>
        <p:nvSpPr>
          <p:cNvPr id="24" name="燕尾形 23"/>
          <p:cNvSpPr/>
          <p:nvPr/>
        </p:nvSpPr>
        <p:spPr>
          <a:xfrm rot="5400000">
            <a:off x="639271" y="2249858"/>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 name="燕尾形 23"/>
          <p:cNvSpPr/>
          <p:nvPr/>
        </p:nvSpPr>
        <p:spPr>
          <a:xfrm rot="5400000">
            <a:off x="639271" y="3866566"/>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7" name="标题 1"/>
          <p:cNvSpPr>
            <a:spLocks noGrp="1"/>
          </p:cNvSpPr>
          <p:nvPr>
            <p:ph type="title"/>
          </p:nvPr>
        </p:nvSpPr>
        <p:spPr>
          <a:xfrm>
            <a:off x="819292" y="525832"/>
            <a:ext cx="11372215" cy="519430"/>
          </a:xfrm>
        </p:spPr>
        <p:txBody>
          <a:bodyPr>
            <a:noAutofit/>
          </a:bodyPr>
          <a:lstStyle/>
          <a:p>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Người</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đọc</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và</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bối</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cảnh</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tiếp</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nhận</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trong</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đọc</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hiểu</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văn</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bản</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văn</a:t>
            </a:r>
            <a:r>
              <a:rPr lang="en-US" altLang="zh-CN" dirty="0">
                <a:latin typeface="#9Slide03 BoosterNextFYBlack" panose="02000A03000000020004" charset="0"/>
                <a:cs typeface="#9Slide03 BoosterNextFYBlack" panose="02000A03000000020004" charset="0"/>
              </a:rPr>
              <a:t> </a:t>
            </a:r>
            <a:r>
              <a:rPr lang="en-US" altLang="zh-CN" dirty="0" err="1">
                <a:latin typeface="#9Slide03 BoosterNextFYBlack" panose="02000A03000000020004" charset="0"/>
                <a:cs typeface="#9Slide03 BoosterNextFYBlack" panose="02000A03000000020004" charset="0"/>
              </a:rPr>
              <a:t>học</a:t>
            </a:r>
            <a:endParaRPr lang="en-US" altLang="zh-CN" dirty="0">
              <a:latin typeface="#9Slide03 BoosterNextFYBlack" panose="02000A03000000020004" charset="0"/>
              <a:cs typeface="#9Slide03 BoosterNextFYBlack" panose="02000A03000000020004" charset="0"/>
            </a:endParaRPr>
          </a:p>
        </p:txBody>
      </p:sp>
      <p:sp>
        <p:nvSpPr>
          <p:cNvPr id="8" name="矩形 47"/>
          <p:cNvSpPr>
            <a:spLocks noChangeArrowheads="1"/>
          </p:cNvSpPr>
          <p:nvPr/>
        </p:nvSpPr>
        <p:spPr bwMode="auto">
          <a:xfrm>
            <a:off x="1456055" y="5354320"/>
            <a:ext cx="10375265" cy="119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nSpc>
                <a:spcPct val="120000"/>
              </a:lnSpc>
              <a:spcBef>
                <a:spcPct val="0"/>
              </a:spcBef>
              <a:buNone/>
            </a:pPr>
            <a:r>
              <a:rPr lang="zh-CN" altLang="en-US"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Cần phải dựa trên văn bản, không được (8)</a:t>
            </a:r>
            <a:r>
              <a:rPr lang="en-US" altLang="zh-CN"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lang="zh-CN" altLang="en-US" sz="300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văn bản của nhà văn.</a:t>
            </a:r>
          </a:p>
        </p:txBody>
      </p:sp>
      <p:sp>
        <p:nvSpPr>
          <p:cNvPr id="9" name="燕尾形 23"/>
          <p:cNvSpPr/>
          <p:nvPr/>
        </p:nvSpPr>
        <p:spPr>
          <a:xfrm rot="5400000">
            <a:off x="639271" y="5642658"/>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 name="Text Box 2"/>
          <p:cNvSpPr txBox="1"/>
          <p:nvPr/>
        </p:nvSpPr>
        <p:spPr>
          <a:xfrm>
            <a:off x="3310255" y="2216150"/>
            <a:ext cx="4594860" cy="553085"/>
          </a:xfrm>
          <a:prstGeom prst="rect">
            <a:avLst/>
          </a:prstGeom>
          <a:noFill/>
        </p:spPr>
        <p:txBody>
          <a:bodyPr wrap="square" rtlCol="0">
            <a:spAutoFit/>
          </a:bodyPr>
          <a:lstStyle/>
          <a:p>
            <a:r>
              <a:rPr lang="zh-CN" altLang="en-US" sz="3000">
                <a:solidFill>
                  <a:srgbClr val="C00000"/>
                </a:solidFill>
                <a:latin typeface="#9Slide03 Arima Madurai Bold" panose="00000800000000000000" charset="0"/>
                <a:cs typeface="#9Slide03 Arima Madurai Bold" panose="00000800000000000000" charset="0"/>
                <a:sym typeface="Microsoft YaHei" panose="020B0503020204020204" charset="-122"/>
              </a:rPr>
              <a:t>hình dung, tưởng tượng</a:t>
            </a:r>
            <a:endParaRPr lang="en-US" altLang="zh-CN" sz="3000">
              <a:solidFill>
                <a:srgbClr val="C00000"/>
              </a:solidFill>
              <a:latin typeface="#9Slide03 Arima Madurai Bold" panose="00000800000000000000" charset="0"/>
              <a:cs typeface="#9Slide03 Arima Madurai Bold" panose="00000800000000000000" charset="0"/>
              <a:sym typeface="Microsoft YaHei" panose="020B0503020204020204" charset="-122"/>
            </a:endParaRPr>
          </a:p>
        </p:txBody>
      </p:sp>
      <p:sp>
        <p:nvSpPr>
          <p:cNvPr id="4" name="Text Box 3"/>
          <p:cNvSpPr txBox="1"/>
          <p:nvPr/>
        </p:nvSpPr>
        <p:spPr>
          <a:xfrm>
            <a:off x="4932659" y="3974465"/>
            <a:ext cx="5605145" cy="553085"/>
          </a:xfrm>
          <a:prstGeom prst="rect">
            <a:avLst/>
          </a:prstGeom>
          <a:noFill/>
        </p:spPr>
        <p:txBody>
          <a:bodyPr wrap="square" rtlCol="0">
            <a:spAutoFit/>
          </a:bodyPr>
          <a:lstStyle/>
          <a:p>
            <a:r>
              <a:rPr lang="zh-CN" altLang="en-US" sz="3000" dirty="0">
                <a:solidFill>
                  <a:srgbClr val="C00000"/>
                </a:solidFill>
                <a:latin typeface="#9Slide03 Arima Madurai Bold" panose="00000800000000000000" charset="0"/>
                <a:cs typeface="#9Slide03 Arima Madurai Bold" panose="00000800000000000000" charset="0"/>
                <a:sym typeface="Microsoft YaHei" panose="020B0503020204020204" charset="-122"/>
              </a:rPr>
              <a:t>suy luận, phân tích, khám phá</a:t>
            </a:r>
            <a:endParaRPr lang="en-US" altLang="zh-CN" sz="3000" dirty="0">
              <a:solidFill>
                <a:srgbClr val="C00000"/>
              </a:solidFill>
              <a:latin typeface="#9Slide03 Arima Madurai Bold" panose="00000800000000000000" charset="0"/>
              <a:cs typeface="#9Slide03 Arima Madurai Bold" panose="00000800000000000000" charset="0"/>
              <a:sym typeface="Microsoft YaHei" panose="020B0503020204020204" charset="-122"/>
            </a:endParaRPr>
          </a:p>
        </p:txBody>
      </p:sp>
      <p:sp>
        <p:nvSpPr>
          <p:cNvPr id="5" name="Text Box 4"/>
          <p:cNvSpPr txBox="1"/>
          <p:nvPr/>
        </p:nvSpPr>
        <p:spPr>
          <a:xfrm>
            <a:off x="8667873" y="5354320"/>
            <a:ext cx="2886710" cy="553085"/>
          </a:xfrm>
          <a:prstGeom prst="rect">
            <a:avLst/>
          </a:prstGeom>
          <a:noFill/>
        </p:spPr>
        <p:txBody>
          <a:bodyPr wrap="square" rtlCol="0">
            <a:spAutoFit/>
          </a:bodyPr>
          <a:lstStyle/>
          <a:p>
            <a:pPr algn="ct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lang="zh-CN" altLang="en-US" sz="3000" dirty="0">
                <a:solidFill>
                  <a:srgbClr val="C00000"/>
                </a:solidFill>
                <a:latin typeface="#9Slide03 Arima Madurai Bold" panose="00000800000000000000" charset="0"/>
                <a:cs typeface="#9Slide03 Arima Madurai Bold" panose="00000800000000000000" charset="0"/>
                <a:sym typeface="Microsoft YaHei" panose="020B0503020204020204" charset="-122"/>
              </a:rPr>
              <a:t>thoát li</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endParaRPr lang="en-US" altLang="zh-CN" sz="3000" dirty="0">
              <a:solidFill>
                <a:srgbClr val="C00000"/>
              </a:solidFill>
              <a:latin typeface="#9Slide03 Arima Madurai Bold" panose="00000800000000000000" charset="0"/>
              <a:cs typeface="#9Slide03 Arima Madurai Bold" panose="00000800000000000000" charset="0"/>
              <a:sym typeface="Microsoft YaHei"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P spid="19" grpId="1"/>
      <p:bldP spid="23" grpId="1"/>
      <p:bldP spid="24" grpId="1" animBg="1"/>
      <p:bldP spid="2" grpId="1" animBg="1"/>
      <p:bldP spid="7" grpId="1"/>
      <p:bldP spid="8" grpId="1"/>
      <p:bldP spid="9" grpId="1" animBg="1"/>
      <p:bldP spid="3" grpId="0"/>
      <p:bldP spid="3" grpId="1"/>
      <p:bldP spid="4" grpId="0"/>
      <p:bldP spid="4"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4313872" y="719455"/>
            <a:ext cx="3564255" cy="551815"/>
          </a:xfrm>
          <a:prstGeom prst="rect">
            <a:avLst/>
          </a:prstGeom>
        </p:spPr>
        <p:txBody>
          <a:bodyPr wrap="none" lIns="91431" tIns="45716" rIns="91431" bIns="45716">
            <a:spAutoFit/>
          </a:bodyPr>
          <a:lstStyle/>
          <a:p>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Bối</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cảnh</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tiếp</a:t>
            </a:r>
            <a:r>
              <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 </a:t>
            </a:r>
            <a:r>
              <a:rPr lang="en-US" altLang="zh-CN" sz="3000" b="1" dirty="0" err="1">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rPr>
              <a:t>nhận</a:t>
            </a:r>
            <a:endParaRPr lang="en-US" altLang="zh-CN" sz="3000" b="1" dirty="0">
              <a:solidFill>
                <a:schemeClr val="tx1">
                  <a:lumMod val="65000"/>
                  <a:lumOff val="35000"/>
                </a:schemeClr>
              </a:solidFill>
              <a:latin typeface="#9Slide03 BoosterNextFYBlack" panose="02000A03000000020004" charset="0"/>
              <a:ea typeface="Microsoft YaHei" panose="020B0503020204020204" charset="-122"/>
              <a:cs typeface="#9Slide03 BoosterNextFYBlack" panose="02000A03000000020004" charset="0"/>
            </a:endParaRPr>
          </a:p>
        </p:txBody>
      </p:sp>
      <p:sp>
        <p:nvSpPr>
          <p:cNvPr id="19" name="矩形 18"/>
          <p:cNvSpPr>
            <a:spLocks noChangeArrowheads="1"/>
          </p:cNvSpPr>
          <p:nvPr/>
        </p:nvSpPr>
        <p:spPr bwMode="auto">
          <a:xfrm>
            <a:off x="1455679" y="1967286"/>
            <a:ext cx="9949740" cy="119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Là một trong những yếu tố mà người đọc sử dụng để</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(9)</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p>
          <a:p>
            <a:pPr>
              <a:lnSpc>
                <a:spcPct val="120000"/>
              </a:lnSpc>
              <a:spcBef>
                <a:spcPct val="0"/>
              </a:spcBef>
              <a:buNone/>
            </a:pP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ý nghĩa của văn bản khi đọc hiểu. </a:t>
            </a:r>
          </a:p>
        </p:txBody>
      </p:sp>
      <p:sp>
        <p:nvSpPr>
          <p:cNvPr id="23" name="矩形 47"/>
          <p:cNvSpPr>
            <a:spLocks noChangeArrowheads="1"/>
          </p:cNvSpPr>
          <p:nvPr/>
        </p:nvSpPr>
        <p:spPr bwMode="auto">
          <a:xfrm>
            <a:off x="1456055" y="3834765"/>
            <a:ext cx="9654397" cy="230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Microsoft YaHei" panose="020B0503020204020204" charset="-122"/>
                <a:ea typeface="Microsoft YaHei"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Microsoft YaHei" panose="020B0503020204020204" charset="-122"/>
                <a:ea typeface="Microsoft YaHei"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Microsoft YaHei" panose="020B0503020204020204" charset="-122"/>
                <a:ea typeface="Microsoft YaHei"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Microsoft YaHei" panose="020B0503020204020204" charset="-122"/>
                <a:ea typeface="Microsoft YaHei" panose="020B0503020204020204" charset="-122"/>
                <a:sym typeface="Calibri" panose="020F0502020204030204" charset="0"/>
              </a:defRPr>
            </a:lvl9pPr>
          </a:lstStyle>
          <a:p>
            <a:pPr algn="just">
              <a:lnSpc>
                <a:spcPct val="120000"/>
              </a:lnSpc>
              <a:spcBef>
                <a:spcPct val="0"/>
              </a:spcBef>
              <a:buNone/>
            </a:pP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Việc liên hệ với bối cảnh tiếp nhận trong quá trình đọc hiểu có thể khiến cho (10) </a:t>
            </a:r>
            <a:r>
              <a:rPr lang="en-US" altLang="zh-CN"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a:t>
            </a:r>
            <a:r>
              <a:rPr lang="zh-CN" altLang="en-US" sz="3000" dirty="0">
                <a:solidFill>
                  <a:schemeClr val="tx1">
                    <a:lumMod val="65000"/>
                    <a:lumOff val="35000"/>
                  </a:schemeClr>
                </a:solidFill>
                <a:latin typeface="#9Slide03 Arima Madurai Bold" panose="00000800000000000000" charset="0"/>
                <a:cs typeface="#9Slide03 Arima Madurai Bold" panose="00000800000000000000" charset="0"/>
                <a:sym typeface="Microsoft YaHei" panose="020B0503020204020204" charset="-122"/>
              </a:rPr>
              <a:t> của văn bản được mở rộng, phong phú, mới mẻ và cập nhật hơn với cuộc sống.</a:t>
            </a:r>
          </a:p>
        </p:txBody>
      </p:sp>
      <p:sp>
        <p:nvSpPr>
          <p:cNvPr id="24" name="燕尾形 23"/>
          <p:cNvSpPr/>
          <p:nvPr/>
        </p:nvSpPr>
        <p:spPr>
          <a:xfrm rot="5400000">
            <a:off x="640188" y="2369556"/>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 name="燕尾形 23"/>
          <p:cNvSpPr/>
          <p:nvPr/>
        </p:nvSpPr>
        <p:spPr>
          <a:xfrm rot="5400000">
            <a:off x="640188" y="4647302"/>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5" name="Text Box 4"/>
          <p:cNvSpPr txBox="1"/>
          <p:nvPr/>
        </p:nvSpPr>
        <p:spPr>
          <a:xfrm>
            <a:off x="1595734" y="2490053"/>
            <a:ext cx="3444240" cy="553085"/>
          </a:xfrm>
          <a:prstGeom prst="rect">
            <a:avLst/>
          </a:prstGeom>
          <a:noFill/>
        </p:spPr>
        <p:txBody>
          <a:bodyPr wrap="square" rtlCol="0">
            <a:spAutoFit/>
          </a:bodyPr>
          <a:lstStyle/>
          <a:p>
            <a:r>
              <a:rPr lang="zh-CN" altLang="en-US" sz="3000" dirty="0">
                <a:solidFill>
                  <a:srgbClr val="C00000"/>
                </a:solidFill>
                <a:latin typeface="#9Slide03 Arima Madurai Bold" panose="00000800000000000000" charset="0"/>
                <a:cs typeface="#9Slide03 Arima Madurai Bold" panose="00000800000000000000" charset="0"/>
                <a:sym typeface="Microsoft YaHei" panose="020B0503020204020204" charset="-122"/>
              </a:rPr>
              <a:t>suy luận, phát hiện</a:t>
            </a:r>
            <a:endParaRPr lang="en-US" altLang="zh-CN" sz="3000" dirty="0">
              <a:solidFill>
                <a:srgbClr val="C00000"/>
              </a:solidFill>
              <a:latin typeface="#9Slide03 Arima Madurai Bold" panose="00000800000000000000" charset="0"/>
              <a:cs typeface="#9Slide03 Arima Madurai Bold" panose="00000800000000000000" charset="0"/>
              <a:sym typeface="Microsoft YaHei" panose="020B0503020204020204" charset="-122"/>
            </a:endParaRPr>
          </a:p>
        </p:txBody>
      </p:sp>
      <p:sp>
        <p:nvSpPr>
          <p:cNvPr id="3" name="Text Box 2"/>
          <p:cNvSpPr txBox="1"/>
          <p:nvPr/>
        </p:nvSpPr>
        <p:spPr>
          <a:xfrm>
            <a:off x="6818549" y="4382136"/>
            <a:ext cx="1703070" cy="553085"/>
          </a:xfrm>
          <a:prstGeom prst="rect">
            <a:avLst/>
          </a:prstGeom>
          <a:noFill/>
        </p:spPr>
        <p:txBody>
          <a:bodyPr wrap="square" rtlCol="0">
            <a:spAutoFit/>
          </a:bodyPr>
          <a:lstStyle/>
          <a:p>
            <a:r>
              <a:rPr lang="zh-CN" altLang="en-US" sz="3000" dirty="0">
                <a:solidFill>
                  <a:srgbClr val="C00000"/>
                </a:solidFill>
                <a:latin typeface="#9Slide03 Arima Madurai Bold" panose="00000800000000000000" charset="0"/>
                <a:cs typeface="#9Slide03 Arima Madurai Bold" panose="00000800000000000000" charset="0"/>
                <a:sym typeface="Microsoft YaHei" panose="020B0503020204020204" charset="-122"/>
              </a:rPr>
              <a:t>ý nghĩa</a:t>
            </a:r>
            <a:endParaRPr lang="en-US" altLang="zh-CN" sz="3000" dirty="0">
              <a:solidFill>
                <a:srgbClr val="C00000"/>
              </a:solidFill>
              <a:latin typeface="#9Slide03 Arima Madurai Bold" panose="00000800000000000000" charset="0"/>
              <a:cs typeface="#9Slide03 Arima Madurai Bold" panose="00000800000000000000" charset="0"/>
              <a:sym typeface="Microsoft YaHei"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p:bldP spid="19" grpId="1"/>
      <p:bldP spid="23" grpId="1"/>
      <p:bldP spid="24" grpId="1" animBg="1"/>
      <p:bldP spid="2" grpId="1" animBg="1"/>
      <p:bldP spid="5" grpId="0"/>
      <p:bldP spid="5" grpId="1"/>
      <p:bldP spid="3" grpId="0"/>
      <p:bldP spid="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7647199" y="3566606"/>
            <a:ext cx="2949771" cy="1956377"/>
          </a:xfrm>
          <a:custGeom>
            <a:avLst/>
            <a:gdLst/>
            <a:ahLst/>
            <a:cxnLst/>
            <a:rect l="l" t="t" r="r" b="b"/>
            <a:pathLst>
              <a:path w="4424657" h="2934566">
                <a:moveTo>
                  <a:pt x="0" y="0"/>
                </a:moveTo>
                <a:lnTo>
                  <a:pt x="4424657" y="0"/>
                </a:lnTo>
                <a:lnTo>
                  <a:pt x="4424657" y="2934566"/>
                </a:lnTo>
                <a:lnTo>
                  <a:pt x="0" y="29345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13"/>
          <p:cNvSpPr/>
          <p:nvPr/>
        </p:nvSpPr>
        <p:spPr>
          <a:xfrm>
            <a:off x="6719169" y="4763627"/>
            <a:ext cx="1524452" cy="1065897"/>
          </a:xfrm>
          <a:custGeom>
            <a:avLst/>
            <a:gdLst/>
            <a:ahLst/>
            <a:cxnLst/>
            <a:rect l="l" t="t" r="r" b="b"/>
            <a:pathLst>
              <a:path w="2286678" h="1598845">
                <a:moveTo>
                  <a:pt x="0" y="0"/>
                </a:moveTo>
                <a:lnTo>
                  <a:pt x="2286678" y="0"/>
                </a:lnTo>
                <a:lnTo>
                  <a:pt x="2286678" y="1598845"/>
                </a:lnTo>
                <a:lnTo>
                  <a:pt x="0" y="15988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14"/>
          <p:cNvSpPr/>
          <p:nvPr/>
        </p:nvSpPr>
        <p:spPr>
          <a:xfrm>
            <a:off x="9379266" y="4835667"/>
            <a:ext cx="1892068" cy="1374633"/>
          </a:xfrm>
          <a:custGeom>
            <a:avLst/>
            <a:gdLst/>
            <a:ahLst/>
            <a:cxnLst/>
            <a:rect l="l" t="t" r="r" b="b"/>
            <a:pathLst>
              <a:path w="2838102" h="2061949">
                <a:moveTo>
                  <a:pt x="0" y="0"/>
                </a:moveTo>
                <a:lnTo>
                  <a:pt x="2838103" y="0"/>
                </a:lnTo>
                <a:lnTo>
                  <a:pt x="2838103" y="2061949"/>
                </a:lnTo>
                <a:lnTo>
                  <a:pt x="0" y="2061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8"/>
          <p:cNvSpPr/>
          <p:nvPr/>
        </p:nvSpPr>
        <p:spPr>
          <a:xfrm>
            <a:off x="1045810" y="2656685"/>
            <a:ext cx="2725066" cy="3315899"/>
          </a:xfrm>
          <a:custGeom>
            <a:avLst/>
            <a:gdLst/>
            <a:ahLst/>
            <a:cxnLst/>
            <a:rect l="l" t="t" r="r" b="b"/>
            <a:pathLst>
              <a:path w="4087599" h="4973849">
                <a:moveTo>
                  <a:pt x="0" y="0"/>
                </a:moveTo>
                <a:lnTo>
                  <a:pt x="4087599" y="0"/>
                </a:lnTo>
                <a:lnTo>
                  <a:pt x="4087599" y="4973849"/>
                </a:lnTo>
                <a:lnTo>
                  <a:pt x="0" y="497384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 name="Text Box 1"/>
          <p:cNvSpPr txBox="1"/>
          <p:nvPr/>
        </p:nvSpPr>
        <p:spPr>
          <a:xfrm>
            <a:off x="2980055" y="2225040"/>
            <a:ext cx="5222240" cy="1630045"/>
          </a:xfrm>
          <a:prstGeom prst="rect">
            <a:avLst/>
          </a:prstGeom>
          <a:noFill/>
        </p:spPr>
        <p:txBody>
          <a:bodyPr wrap="square" rtlCol="0">
            <a:spAutoFit/>
          </a:bodyPr>
          <a:lstStyle/>
          <a:p>
            <a:pPr algn="ctr"/>
            <a:r>
              <a:rPr lang="en-US" sz="5000">
                <a:latin typeface="#9Slide07 Deepika" panose="02000507000000020004" charset="0"/>
                <a:cs typeface="#9Slide07 Deepika" panose="02000507000000020004" charset="0"/>
              </a:rPr>
              <a:t>I. Đọc và </a:t>
            </a:r>
          </a:p>
          <a:p>
            <a:pPr algn="ctr"/>
            <a:r>
              <a:rPr lang="en-US" sz="5000">
                <a:latin typeface="#9Slide07 Deepika" panose="02000507000000020004" charset="0"/>
                <a:cs typeface="#9Slide07 Deepika" panose="02000507000000020004" charset="0"/>
              </a:rPr>
              <a:t>tìm hiểu chung</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自定义 790">
      <a:dk1>
        <a:sysClr val="windowText" lastClr="000000"/>
      </a:dk1>
      <a:lt1>
        <a:sysClr val="window" lastClr="FFFFFF"/>
      </a:lt1>
      <a:dk2>
        <a:srgbClr val="6FB420"/>
      </a:dk2>
      <a:lt2>
        <a:srgbClr val="6FB420"/>
      </a:lt2>
      <a:accent1>
        <a:srgbClr val="FF9224"/>
      </a:accent1>
      <a:accent2>
        <a:srgbClr val="6FB420"/>
      </a:accent2>
      <a:accent3>
        <a:srgbClr val="FF9224"/>
      </a:accent3>
      <a:accent4>
        <a:srgbClr val="6FB420"/>
      </a:accent4>
      <a:accent5>
        <a:srgbClr val="FF9224"/>
      </a:accent5>
      <a:accent6>
        <a:srgbClr val="6FB420"/>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5924</Words>
  <Application>Microsoft Office PowerPoint</Application>
  <PresentationFormat>Widescreen</PresentationFormat>
  <Paragraphs>383</Paragraphs>
  <Slides>45</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#9Slide05 Penna Regular</vt:lpstr>
      <vt:lpstr>汉仪跳跳体简</vt:lpstr>
      <vt:lpstr>#9Slide03 BoosterNextFYBlack</vt:lpstr>
      <vt:lpstr>#9Slide03 Arima Madurai Bold</vt:lpstr>
      <vt:lpstr>Arial Black</vt:lpstr>
      <vt:lpstr>#9Slide05 Fleur</vt:lpstr>
      <vt:lpstr>#9Slide05 Pattaya</vt:lpstr>
      <vt:lpstr>Arial</vt:lpstr>
      <vt:lpstr>Microsoft YaHei</vt:lpstr>
      <vt:lpstr>Calibri</vt:lpstr>
      <vt:lpstr>#9Slide07 Deepika</vt:lpstr>
      <vt:lpstr>Office 主题</vt:lpstr>
      <vt:lpstr>PowerPoint Presentation</vt:lpstr>
      <vt:lpstr>PowerPoint Presentation</vt:lpstr>
      <vt:lpstr>PowerPoint Presentation</vt:lpstr>
      <vt:lpstr>PowerPoint Presentation</vt:lpstr>
      <vt:lpstr>* Nội dung và hình thức của văn bản văn học</vt:lpstr>
      <vt:lpstr>PowerPoint Presentation</vt:lpstr>
      <vt:lpstr>* Người đọc và bối cảnh tiếp nhận trong đọc hiểu văn bản văn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WINDOWS10</dc:creator>
  <cp:lastModifiedBy>trinhngoctran.tn</cp:lastModifiedBy>
  <cp:revision>22</cp:revision>
  <dcterms:created xsi:type="dcterms:W3CDTF">2024-07-19T07:22:00Z</dcterms:created>
  <dcterms:modified xsi:type="dcterms:W3CDTF">2024-09-24T14:20:11Z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F1584D6FE1EF4DE7B9E016B0484CAB30_13</vt:lpwstr>
  </property>
  <property fmtid="{D5CDD505-2E9C-101B-9397-08002B2CF9AE}" pid="3" name="KSOProductBuildVer">
    <vt:lpwstr>1033-12.2.0.18283</vt:lpwstr>
  </property>
</Properties>
</file>