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39"/>
  </p:notesMasterIdLst>
  <p:sldIdLst>
    <p:sldId id="275" r:id="rId4"/>
    <p:sldId id="268" r:id="rId5"/>
    <p:sldId id="264" r:id="rId6"/>
    <p:sldId id="276" r:id="rId7"/>
    <p:sldId id="277" r:id="rId8"/>
    <p:sldId id="266" r:id="rId9"/>
    <p:sldId id="278" r:id="rId10"/>
    <p:sldId id="285" r:id="rId11"/>
    <p:sldId id="286" r:id="rId12"/>
    <p:sldId id="295" r:id="rId13"/>
    <p:sldId id="267" r:id="rId14"/>
    <p:sldId id="279" r:id="rId15"/>
    <p:sldId id="257" r:id="rId16"/>
    <p:sldId id="280" r:id="rId17"/>
    <p:sldId id="259" r:id="rId18"/>
    <p:sldId id="271" r:id="rId19"/>
    <p:sldId id="258" r:id="rId20"/>
    <p:sldId id="283" r:id="rId21"/>
    <p:sldId id="273" r:id="rId22"/>
    <p:sldId id="282" r:id="rId23"/>
    <p:sldId id="297" r:id="rId24"/>
    <p:sldId id="298" r:id="rId25"/>
    <p:sldId id="262" r:id="rId26"/>
    <p:sldId id="296" r:id="rId27"/>
    <p:sldId id="299" r:id="rId28"/>
    <p:sldId id="300" r:id="rId29"/>
    <p:sldId id="301" r:id="rId30"/>
    <p:sldId id="302" r:id="rId31"/>
    <p:sldId id="303" r:id="rId32"/>
    <p:sldId id="304" r:id="rId33"/>
    <p:sldId id="305" r:id="rId34"/>
    <p:sldId id="306" r:id="rId35"/>
    <p:sldId id="307" r:id="rId36"/>
    <p:sldId id="308" r:id="rId37"/>
    <p:sldId id="3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B"/>
    <a:srgbClr val="EAF4DF"/>
    <a:srgbClr val="FFFFF8"/>
    <a:srgbClr val="070707"/>
    <a:srgbClr val="424C2C"/>
    <a:srgbClr val="543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1884" autoAdjust="0"/>
  </p:normalViewPr>
  <p:slideViewPr>
    <p:cSldViewPr snapToGrid="0">
      <p:cViewPr varScale="1">
        <p:scale>
          <a:sx n="57" d="100"/>
          <a:sy n="57" d="100"/>
        </p:scale>
        <p:origin x="97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1B6A0-993B-4E61-B34A-628F355C981B}" type="doc">
      <dgm:prSet loTypeId="urn:microsoft.com/office/officeart/2005/8/layout/process1" loCatId="process" qsTypeId="urn:microsoft.com/office/officeart/2005/8/quickstyle/simple1" qsCatId="simple" csTypeId="urn:microsoft.com/office/officeart/2005/8/colors/colorful4" csCatId="colorful" phldr="1"/>
      <dgm:spPr/>
    </dgm:pt>
    <dgm:pt modelId="{DEEE631D-3E8B-4907-912E-FFBE88C8A786}">
      <dgm:prSet phldrT="[Text]"/>
      <dgm:spPr/>
      <dgm:t>
        <a:bodyPr/>
        <a:lstStyle/>
        <a:p>
          <a:r>
            <a:rPr lang="en-US" dirty="0">
              <a:latin typeface="Times New Roman" panose="02020603050405020304" pitchFamily="18" charset="0"/>
              <a:cs typeface="Times New Roman" panose="02020603050405020304" pitchFamily="18" charset="0"/>
            </a:rPr>
            <a:t>4</a:t>
          </a:r>
        </a:p>
      </dgm:t>
    </dgm:pt>
    <dgm:pt modelId="{32C330C1-D2DB-4DD6-8402-9119AC3E95A5}" type="parTrans" cxnId="{0C766BC9-C05D-41F5-97CB-F415B2BAEF36}">
      <dgm:prSet/>
      <dgm:spPr/>
      <dgm:t>
        <a:bodyPr/>
        <a:lstStyle/>
        <a:p>
          <a:endParaRPr lang="en-US">
            <a:latin typeface="Times New Roman" panose="02020603050405020304" pitchFamily="18" charset="0"/>
            <a:cs typeface="Times New Roman" panose="02020603050405020304" pitchFamily="18" charset="0"/>
          </a:endParaRPr>
        </a:p>
      </dgm:t>
    </dgm:pt>
    <dgm:pt modelId="{0AC0120B-15B9-4228-B2A0-E80AFD09B942}" type="sibTrans" cxnId="{0C766BC9-C05D-41F5-97CB-F415B2BAEF36}">
      <dgm:prSet/>
      <dgm:spPr/>
      <dgm:t>
        <a:bodyPr/>
        <a:lstStyle/>
        <a:p>
          <a:endParaRPr lang="en-US">
            <a:latin typeface="Times New Roman" panose="02020603050405020304" pitchFamily="18" charset="0"/>
            <a:cs typeface="Times New Roman" panose="02020603050405020304" pitchFamily="18" charset="0"/>
          </a:endParaRPr>
        </a:p>
      </dgm:t>
    </dgm:pt>
    <dgm:pt modelId="{E6CA286B-3E3C-4F86-A489-8AACD3D811CE}">
      <dgm:prSet phldrT="[Text]"/>
      <dgm:spPr/>
      <dgm:t>
        <a:bodyPr/>
        <a:lstStyle/>
        <a:p>
          <a:r>
            <a:rPr lang="en-US" dirty="0">
              <a:latin typeface="Times New Roman" panose="02020603050405020304" pitchFamily="18" charset="0"/>
              <a:cs typeface="Times New Roman" panose="02020603050405020304" pitchFamily="18" charset="0"/>
            </a:rPr>
            <a:t>1</a:t>
          </a:r>
        </a:p>
      </dgm:t>
    </dgm:pt>
    <dgm:pt modelId="{EF077B2D-1675-4D26-801B-C15D0AAF3187}" type="parTrans" cxnId="{14E967E9-39A7-43EF-866B-5B5FAF55A80A}">
      <dgm:prSet/>
      <dgm:spPr/>
      <dgm:t>
        <a:bodyPr/>
        <a:lstStyle/>
        <a:p>
          <a:endParaRPr lang="en-US">
            <a:latin typeface="Times New Roman" panose="02020603050405020304" pitchFamily="18" charset="0"/>
            <a:cs typeface="Times New Roman" panose="02020603050405020304" pitchFamily="18" charset="0"/>
          </a:endParaRPr>
        </a:p>
      </dgm:t>
    </dgm:pt>
    <dgm:pt modelId="{2257B0E4-30D9-494B-A8AC-00137A0B7529}" type="sibTrans" cxnId="{14E967E9-39A7-43EF-866B-5B5FAF55A80A}">
      <dgm:prSet/>
      <dgm:spPr/>
      <dgm:t>
        <a:bodyPr/>
        <a:lstStyle/>
        <a:p>
          <a:endParaRPr lang="en-US">
            <a:latin typeface="Times New Roman" panose="02020603050405020304" pitchFamily="18" charset="0"/>
            <a:cs typeface="Times New Roman" panose="02020603050405020304" pitchFamily="18" charset="0"/>
          </a:endParaRPr>
        </a:p>
      </dgm:t>
    </dgm:pt>
    <dgm:pt modelId="{5347208A-8B8F-404A-A569-50C454967977}">
      <dgm:prSet phldrT="[Text]"/>
      <dgm:spPr/>
      <dgm:t>
        <a:bodyPr/>
        <a:lstStyle/>
        <a:p>
          <a:r>
            <a:rPr lang="en-US" dirty="0">
              <a:latin typeface="Times New Roman" panose="02020603050405020304" pitchFamily="18" charset="0"/>
              <a:cs typeface="Times New Roman" panose="02020603050405020304" pitchFamily="18" charset="0"/>
            </a:rPr>
            <a:t>3</a:t>
          </a:r>
        </a:p>
      </dgm:t>
    </dgm:pt>
    <dgm:pt modelId="{67B8B9A4-76F0-4072-86B1-F95EA3A5489C}" type="parTrans" cxnId="{0DCABD72-86D9-4A34-91DB-508D2C91C089}">
      <dgm:prSet/>
      <dgm:spPr/>
      <dgm:t>
        <a:bodyPr/>
        <a:lstStyle/>
        <a:p>
          <a:endParaRPr lang="en-US">
            <a:latin typeface="Times New Roman" panose="02020603050405020304" pitchFamily="18" charset="0"/>
            <a:cs typeface="Times New Roman" panose="02020603050405020304" pitchFamily="18" charset="0"/>
          </a:endParaRPr>
        </a:p>
      </dgm:t>
    </dgm:pt>
    <dgm:pt modelId="{B4778111-57C8-4B75-B22E-6DD543754FAA}" type="sibTrans" cxnId="{0DCABD72-86D9-4A34-91DB-508D2C91C089}">
      <dgm:prSet/>
      <dgm:spPr/>
      <dgm:t>
        <a:bodyPr/>
        <a:lstStyle/>
        <a:p>
          <a:endParaRPr lang="en-US">
            <a:latin typeface="Times New Roman" panose="02020603050405020304" pitchFamily="18" charset="0"/>
            <a:cs typeface="Times New Roman" panose="02020603050405020304" pitchFamily="18" charset="0"/>
          </a:endParaRPr>
        </a:p>
      </dgm:t>
    </dgm:pt>
    <dgm:pt modelId="{47E2994A-5500-4ECF-8083-D12CF5E4DD29}">
      <dgm:prSet phldrT="[Text]"/>
      <dgm:spPr/>
      <dgm:t>
        <a:bodyPr/>
        <a:lstStyle/>
        <a:p>
          <a:r>
            <a:rPr lang="en-US" dirty="0">
              <a:latin typeface="Times New Roman" panose="02020603050405020304" pitchFamily="18" charset="0"/>
              <a:cs typeface="Times New Roman" panose="02020603050405020304" pitchFamily="18" charset="0"/>
            </a:rPr>
            <a:t>2</a:t>
          </a:r>
        </a:p>
      </dgm:t>
    </dgm:pt>
    <dgm:pt modelId="{4984FBD7-AAD7-4D02-BDF2-08665C8F0AE7}" type="parTrans" cxnId="{4AF1921E-860D-41FF-AC2F-97F601E1613C}">
      <dgm:prSet/>
      <dgm:spPr/>
      <dgm:t>
        <a:bodyPr/>
        <a:lstStyle/>
        <a:p>
          <a:endParaRPr lang="en-US">
            <a:latin typeface="Times New Roman" panose="02020603050405020304" pitchFamily="18" charset="0"/>
            <a:cs typeface="Times New Roman" panose="02020603050405020304" pitchFamily="18" charset="0"/>
          </a:endParaRPr>
        </a:p>
      </dgm:t>
    </dgm:pt>
    <dgm:pt modelId="{8CB912BF-4C06-4F51-A726-424EFCEF20EC}" type="sibTrans" cxnId="{4AF1921E-860D-41FF-AC2F-97F601E1613C}">
      <dgm:prSet/>
      <dgm:spPr/>
      <dgm:t>
        <a:bodyPr/>
        <a:lstStyle/>
        <a:p>
          <a:endParaRPr lang="en-US">
            <a:latin typeface="Times New Roman" panose="02020603050405020304" pitchFamily="18" charset="0"/>
            <a:cs typeface="Times New Roman" panose="02020603050405020304" pitchFamily="18" charset="0"/>
          </a:endParaRPr>
        </a:p>
      </dgm:t>
    </dgm:pt>
    <dgm:pt modelId="{1B9EB2A5-D4D8-4661-A793-F27994EED344}" type="pres">
      <dgm:prSet presAssocID="{6011B6A0-993B-4E61-B34A-628F355C981B}" presName="Name0" presStyleCnt="0">
        <dgm:presLayoutVars>
          <dgm:dir/>
          <dgm:resizeHandles val="exact"/>
        </dgm:presLayoutVars>
      </dgm:prSet>
      <dgm:spPr/>
    </dgm:pt>
    <dgm:pt modelId="{89B13125-431D-4ED8-ADB6-43BB5C331C8F}" type="pres">
      <dgm:prSet presAssocID="{DEEE631D-3E8B-4907-912E-FFBE88C8A786}" presName="node" presStyleLbl="node1" presStyleIdx="0" presStyleCnt="4">
        <dgm:presLayoutVars>
          <dgm:bulletEnabled val="1"/>
        </dgm:presLayoutVars>
      </dgm:prSet>
      <dgm:spPr/>
    </dgm:pt>
    <dgm:pt modelId="{8C22A821-1635-4F1C-844F-ED0FE43A8484}" type="pres">
      <dgm:prSet presAssocID="{0AC0120B-15B9-4228-B2A0-E80AFD09B942}" presName="sibTrans" presStyleLbl="sibTrans2D1" presStyleIdx="0" presStyleCnt="3"/>
      <dgm:spPr/>
    </dgm:pt>
    <dgm:pt modelId="{3586E5CA-8426-4113-800A-EEC519E6D7CA}" type="pres">
      <dgm:prSet presAssocID="{0AC0120B-15B9-4228-B2A0-E80AFD09B942}" presName="connectorText" presStyleLbl="sibTrans2D1" presStyleIdx="0" presStyleCnt="3"/>
      <dgm:spPr/>
    </dgm:pt>
    <dgm:pt modelId="{5C42FBC0-DC4F-4ABB-9ADE-48EC7EE28D34}" type="pres">
      <dgm:prSet presAssocID="{E6CA286B-3E3C-4F86-A489-8AACD3D811CE}" presName="node" presStyleLbl="node1" presStyleIdx="1" presStyleCnt="4">
        <dgm:presLayoutVars>
          <dgm:bulletEnabled val="1"/>
        </dgm:presLayoutVars>
      </dgm:prSet>
      <dgm:spPr/>
    </dgm:pt>
    <dgm:pt modelId="{C2FBDF32-201E-4345-98A2-C823BA25553F}" type="pres">
      <dgm:prSet presAssocID="{2257B0E4-30D9-494B-A8AC-00137A0B7529}" presName="sibTrans" presStyleLbl="sibTrans2D1" presStyleIdx="1" presStyleCnt="3"/>
      <dgm:spPr/>
    </dgm:pt>
    <dgm:pt modelId="{06398A0A-DA2D-46D4-87F1-7F4214CB4DDF}" type="pres">
      <dgm:prSet presAssocID="{2257B0E4-30D9-494B-A8AC-00137A0B7529}" presName="connectorText" presStyleLbl="sibTrans2D1" presStyleIdx="1" presStyleCnt="3"/>
      <dgm:spPr/>
    </dgm:pt>
    <dgm:pt modelId="{D089A510-9D5A-4AC9-B3F2-458098BA55AA}" type="pres">
      <dgm:prSet presAssocID="{5347208A-8B8F-404A-A569-50C454967977}" presName="node" presStyleLbl="node1" presStyleIdx="2" presStyleCnt="4">
        <dgm:presLayoutVars>
          <dgm:bulletEnabled val="1"/>
        </dgm:presLayoutVars>
      </dgm:prSet>
      <dgm:spPr/>
    </dgm:pt>
    <dgm:pt modelId="{F61CEC67-46A7-4949-8005-B7542044B6A6}" type="pres">
      <dgm:prSet presAssocID="{B4778111-57C8-4B75-B22E-6DD543754FAA}" presName="sibTrans" presStyleLbl="sibTrans2D1" presStyleIdx="2" presStyleCnt="3"/>
      <dgm:spPr/>
    </dgm:pt>
    <dgm:pt modelId="{C3C10FB7-2946-42BC-A2DD-8F21575DF993}" type="pres">
      <dgm:prSet presAssocID="{B4778111-57C8-4B75-B22E-6DD543754FAA}" presName="connectorText" presStyleLbl="sibTrans2D1" presStyleIdx="2" presStyleCnt="3"/>
      <dgm:spPr/>
    </dgm:pt>
    <dgm:pt modelId="{EC8FE2FC-D0A8-499A-BAA6-A6BD3ED7828D}" type="pres">
      <dgm:prSet presAssocID="{47E2994A-5500-4ECF-8083-D12CF5E4DD29}" presName="node" presStyleLbl="node1" presStyleIdx="3" presStyleCnt="4">
        <dgm:presLayoutVars>
          <dgm:bulletEnabled val="1"/>
        </dgm:presLayoutVars>
      </dgm:prSet>
      <dgm:spPr/>
    </dgm:pt>
  </dgm:ptLst>
  <dgm:cxnLst>
    <dgm:cxn modelId="{2BE42819-82E2-49DB-860E-5A085DA9D221}" type="presOf" srcId="{B4778111-57C8-4B75-B22E-6DD543754FAA}" destId="{F61CEC67-46A7-4949-8005-B7542044B6A6}" srcOrd="0" destOrd="0" presId="urn:microsoft.com/office/officeart/2005/8/layout/process1"/>
    <dgm:cxn modelId="{4AF1921E-860D-41FF-AC2F-97F601E1613C}" srcId="{6011B6A0-993B-4E61-B34A-628F355C981B}" destId="{47E2994A-5500-4ECF-8083-D12CF5E4DD29}" srcOrd="3" destOrd="0" parTransId="{4984FBD7-AAD7-4D02-BDF2-08665C8F0AE7}" sibTransId="{8CB912BF-4C06-4F51-A726-424EFCEF20EC}"/>
    <dgm:cxn modelId="{9464CD1E-E929-4437-84A9-F9CE2EC87E6C}" type="presOf" srcId="{DEEE631D-3E8B-4907-912E-FFBE88C8A786}" destId="{89B13125-431D-4ED8-ADB6-43BB5C331C8F}" srcOrd="0" destOrd="0" presId="urn:microsoft.com/office/officeart/2005/8/layout/process1"/>
    <dgm:cxn modelId="{27114C34-83B0-4657-9D5E-035818CD192A}" type="presOf" srcId="{2257B0E4-30D9-494B-A8AC-00137A0B7529}" destId="{C2FBDF32-201E-4345-98A2-C823BA25553F}" srcOrd="0" destOrd="0" presId="urn:microsoft.com/office/officeart/2005/8/layout/process1"/>
    <dgm:cxn modelId="{EBCD7D39-922F-4477-816A-6DF5DC3855DA}" type="presOf" srcId="{0AC0120B-15B9-4228-B2A0-E80AFD09B942}" destId="{3586E5CA-8426-4113-800A-EEC519E6D7CA}" srcOrd="1" destOrd="0" presId="urn:microsoft.com/office/officeart/2005/8/layout/process1"/>
    <dgm:cxn modelId="{EEA88847-504F-417F-BDB2-B479572B4704}" type="presOf" srcId="{E6CA286B-3E3C-4F86-A489-8AACD3D811CE}" destId="{5C42FBC0-DC4F-4ABB-9ADE-48EC7EE28D34}" srcOrd="0" destOrd="0" presId="urn:microsoft.com/office/officeart/2005/8/layout/process1"/>
    <dgm:cxn modelId="{B524AA6D-5248-4D1B-95A0-E8A8062A5833}" type="presOf" srcId="{B4778111-57C8-4B75-B22E-6DD543754FAA}" destId="{C3C10FB7-2946-42BC-A2DD-8F21575DF993}" srcOrd="1" destOrd="0" presId="urn:microsoft.com/office/officeart/2005/8/layout/process1"/>
    <dgm:cxn modelId="{0DCABD72-86D9-4A34-91DB-508D2C91C089}" srcId="{6011B6A0-993B-4E61-B34A-628F355C981B}" destId="{5347208A-8B8F-404A-A569-50C454967977}" srcOrd="2" destOrd="0" parTransId="{67B8B9A4-76F0-4072-86B1-F95EA3A5489C}" sibTransId="{B4778111-57C8-4B75-B22E-6DD543754FAA}"/>
    <dgm:cxn modelId="{BA2C9B7B-8D21-4D05-866C-A8222DE672A4}" type="presOf" srcId="{6011B6A0-993B-4E61-B34A-628F355C981B}" destId="{1B9EB2A5-D4D8-4661-A793-F27994EED344}" srcOrd="0" destOrd="0" presId="urn:microsoft.com/office/officeart/2005/8/layout/process1"/>
    <dgm:cxn modelId="{ECA2FE7F-88A2-4EF9-ABC0-58DE31C635D6}" type="presOf" srcId="{5347208A-8B8F-404A-A569-50C454967977}" destId="{D089A510-9D5A-4AC9-B3F2-458098BA55AA}" srcOrd="0" destOrd="0" presId="urn:microsoft.com/office/officeart/2005/8/layout/process1"/>
    <dgm:cxn modelId="{35D4DDBD-551D-4C96-8769-5BCE3473D39A}" type="presOf" srcId="{47E2994A-5500-4ECF-8083-D12CF5E4DD29}" destId="{EC8FE2FC-D0A8-499A-BAA6-A6BD3ED7828D}" srcOrd="0" destOrd="0" presId="urn:microsoft.com/office/officeart/2005/8/layout/process1"/>
    <dgm:cxn modelId="{0C766BC9-C05D-41F5-97CB-F415B2BAEF36}" srcId="{6011B6A0-993B-4E61-B34A-628F355C981B}" destId="{DEEE631D-3E8B-4907-912E-FFBE88C8A786}" srcOrd="0" destOrd="0" parTransId="{32C330C1-D2DB-4DD6-8402-9119AC3E95A5}" sibTransId="{0AC0120B-15B9-4228-B2A0-E80AFD09B942}"/>
    <dgm:cxn modelId="{341579CC-4A55-40AC-BA76-A0331942BE73}" type="presOf" srcId="{0AC0120B-15B9-4228-B2A0-E80AFD09B942}" destId="{8C22A821-1635-4F1C-844F-ED0FE43A8484}" srcOrd="0" destOrd="0" presId="urn:microsoft.com/office/officeart/2005/8/layout/process1"/>
    <dgm:cxn modelId="{14E967E9-39A7-43EF-866B-5B5FAF55A80A}" srcId="{6011B6A0-993B-4E61-B34A-628F355C981B}" destId="{E6CA286B-3E3C-4F86-A489-8AACD3D811CE}" srcOrd="1" destOrd="0" parTransId="{EF077B2D-1675-4D26-801B-C15D0AAF3187}" sibTransId="{2257B0E4-30D9-494B-A8AC-00137A0B7529}"/>
    <dgm:cxn modelId="{9F539EE9-6B1F-48D9-9263-A5C8F89FCE64}" type="presOf" srcId="{2257B0E4-30D9-494B-A8AC-00137A0B7529}" destId="{06398A0A-DA2D-46D4-87F1-7F4214CB4DDF}" srcOrd="1" destOrd="0" presId="urn:microsoft.com/office/officeart/2005/8/layout/process1"/>
    <dgm:cxn modelId="{A3B6739C-3243-4340-8052-76C076C67EFB}" type="presParOf" srcId="{1B9EB2A5-D4D8-4661-A793-F27994EED344}" destId="{89B13125-431D-4ED8-ADB6-43BB5C331C8F}" srcOrd="0" destOrd="0" presId="urn:microsoft.com/office/officeart/2005/8/layout/process1"/>
    <dgm:cxn modelId="{4D4BF3B0-8916-4056-813A-7A51320F894B}" type="presParOf" srcId="{1B9EB2A5-D4D8-4661-A793-F27994EED344}" destId="{8C22A821-1635-4F1C-844F-ED0FE43A8484}" srcOrd="1" destOrd="0" presId="urn:microsoft.com/office/officeart/2005/8/layout/process1"/>
    <dgm:cxn modelId="{D38F89B7-A34E-452A-BF40-82F0F64BD9E2}" type="presParOf" srcId="{8C22A821-1635-4F1C-844F-ED0FE43A8484}" destId="{3586E5CA-8426-4113-800A-EEC519E6D7CA}" srcOrd="0" destOrd="0" presId="urn:microsoft.com/office/officeart/2005/8/layout/process1"/>
    <dgm:cxn modelId="{639226EE-B4B9-455D-94DE-A03835108364}" type="presParOf" srcId="{1B9EB2A5-D4D8-4661-A793-F27994EED344}" destId="{5C42FBC0-DC4F-4ABB-9ADE-48EC7EE28D34}" srcOrd="2" destOrd="0" presId="urn:microsoft.com/office/officeart/2005/8/layout/process1"/>
    <dgm:cxn modelId="{3686408B-70A1-4F35-983F-6D1D8D1A0553}" type="presParOf" srcId="{1B9EB2A5-D4D8-4661-A793-F27994EED344}" destId="{C2FBDF32-201E-4345-98A2-C823BA25553F}" srcOrd="3" destOrd="0" presId="urn:microsoft.com/office/officeart/2005/8/layout/process1"/>
    <dgm:cxn modelId="{7F1349F5-0112-40D0-B6BF-5908D45161C0}" type="presParOf" srcId="{C2FBDF32-201E-4345-98A2-C823BA25553F}" destId="{06398A0A-DA2D-46D4-87F1-7F4214CB4DDF}" srcOrd="0" destOrd="0" presId="urn:microsoft.com/office/officeart/2005/8/layout/process1"/>
    <dgm:cxn modelId="{1010858E-9246-4415-9301-1257D109965D}" type="presParOf" srcId="{1B9EB2A5-D4D8-4661-A793-F27994EED344}" destId="{D089A510-9D5A-4AC9-B3F2-458098BA55AA}" srcOrd="4" destOrd="0" presId="urn:microsoft.com/office/officeart/2005/8/layout/process1"/>
    <dgm:cxn modelId="{D6FB8F36-32A8-4D66-B01B-ADCBF08CF70F}" type="presParOf" srcId="{1B9EB2A5-D4D8-4661-A793-F27994EED344}" destId="{F61CEC67-46A7-4949-8005-B7542044B6A6}" srcOrd="5" destOrd="0" presId="urn:microsoft.com/office/officeart/2005/8/layout/process1"/>
    <dgm:cxn modelId="{931417C9-C109-458B-B631-06B6FEC3DDF9}" type="presParOf" srcId="{F61CEC67-46A7-4949-8005-B7542044B6A6}" destId="{C3C10FB7-2946-42BC-A2DD-8F21575DF993}" srcOrd="0" destOrd="0" presId="urn:microsoft.com/office/officeart/2005/8/layout/process1"/>
    <dgm:cxn modelId="{F01E0C63-5BF2-4295-8977-A25A4A0C395D}" type="presParOf" srcId="{1B9EB2A5-D4D8-4661-A793-F27994EED344}" destId="{EC8FE2FC-D0A8-499A-BAA6-A6BD3ED7828D}"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13125-431D-4ED8-ADB6-43BB5C331C8F}">
      <dsp:nvSpPr>
        <dsp:cNvPr id="0" name=""/>
        <dsp:cNvSpPr/>
      </dsp:nvSpPr>
      <dsp:spPr>
        <a:xfrm>
          <a:off x="3571" y="2240822"/>
          <a:ext cx="1561703" cy="9370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Times New Roman" panose="02020603050405020304" pitchFamily="18" charset="0"/>
              <a:cs typeface="Times New Roman" panose="02020603050405020304" pitchFamily="18" charset="0"/>
            </a:rPr>
            <a:t>4</a:t>
          </a:r>
        </a:p>
      </dsp:txBody>
      <dsp:txXfrm>
        <a:off x="31015" y="2268266"/>
        <a:ext cx="1506815" cy="882133"/>
      </dsp:txXfrm>
    </dsp:sp>
    <dsp:sp modelId="{8C22A821-1635-4F1C-844F-ED0FE43A8484}">
      <dsp:nvSpPr>
        <dsp:cNvPr id="0" name=""/>
        <dsp:cNvSpPr/>
      </dsp:nvSpPr>
      <dsp:spPr>
        <a:xfrm>
          <a:off x="1721445" y="2515682"/>
          <a:ext cx="331081" cy="38730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Times New Roman" panose="02020603050405020304" pitchFamily="18" charset="0"/>
            <a:cs typeface="Times New Roman" panose="02020603050405020304" pitchFamily="18" charset="0"/>
          </a:endParaRPr>
        </a:p>
      </dsp:txBody>
      <dsp:txXfrm>
        <a:off x="1721445" y="2593142"/>
        <a:ext cx="231757" cy="232382"/>
      </dsp:txXfrm>
    </dsp:sp>
    <dsp:sp modelId="{5C42FBC0-DC4F-4ABB-9ADE-48EC7EE28D34}">
      <dsp:nvSpPr>
        <dsp:cNvPr id="0" name=""/>
        <dsp:cNvSpPr/>
      </dsp:nvSpPr>
      <dsp:spPr>
        <a:xfrm>
          <a:off x="2189956" y="2240822"/>
          <a:ext cx="1561703" cy="937021"/>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Times New Roman" panose="02020603050405020304" pitchFamily="18" charset="0"/>
              <a:cs typeface="Times New Roman" panose="02020603050405020304" pitchFamily="18" charset="0"/>
            </a:rPr>
            <a:t>1</a:t>
          </a:r>
        </a:p>
      </dsp:txBody>
      <dsp:txXfrm>
        <a:off x="2217400" y="2268266"/>
        <a:ext cx="1506815" cy="882133"/>
      </dsp:txXfrm>
    </dsp:sp>
    <dsp:sp modelId="{C2FBDF32-201E-4345-98A2-C823BA25553F}">
      <dsp:nvSpPr>
        <dsp:cNvPr id="0" name=""/>
        <dsp:cNvSpPr/>
      </dsp:nvSpPr>
      <dsp:spPr>
        <a:xfrm>
          <a:off x="3907829" y="2515682"/>
          <a:ext cx="331081" cy="387302"/>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Times New Roman" panose="02020603050405020304" pitchFamily="18" charset="0"/>
            <a:cs typeface="Times New Roman" panose="02020603050405020304" pitchFamily="18" charset="0"/>
          </a:endParaRPr>
        </a:p>
      </dsp:txBody>
      <dsp:txXfrm>
        <a:off x="3907829" y="2593142"/>
        <a:ext cx="231757" cy="232382"/>
      </dsp:txXfrm>
    </dsp:sp>
    <dsp:sp modelId="{D089A510-9D5A-4AC9-B3F2-458098BA55AA}">
      <dsp:nvSpPr>
        <dsp:cNvPr id="0" name=""/>
        <dsp:cNvSpPr/>
      </dsp:nvSpPr>
      <dsp:spPr>
        <a:xfrm>
          <a:off x="4376340" y="2240822"/>
          <a:ext cx="1561703" cy="937021"/>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Times New Roman" panose="02020603050405020304" pitchFamily="18" charset="0"/>
              <a:cs typeface="Times New Roman" panose="02020603050405020304" pitchFamily="18" charset="0"/>
            </a:rPr>
            <a:t>3</a:t>
          </a:r>
        </a:p>
      </dsp:txBody>
      <dsp:txXfrm>
        <a:off x="4403784" y="2268266"/>
        <a:ext cx="1506815" cy="882133"/>
      </dsp:txXfrm>
    </dsp:sp>
    <dsp:sp modelId="{F61CEC67-46A7-4949-8005-B7542044B6A6}">
      <dsp:nvSpPr>
        <dsp:cNvPr id="0" name=""/>
        <dsp:cNvSpPr/>
      </dsp:nvSpPr>
      <dsp:spPr>
        <a:xfrm>
          <a:off x="6094214" y="2515682"/>
          <a:ext cx="331081" cy="387302"/>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Times New Roman" panose="02020603050405020304" pitchFamily="18" charset="0"/>
            <a:cs typeface="Times New Roman" panose="02020603050405020304" pitchFamily="18" charset="0"/>
          </a:endParaRPr>
        </a:p>
      </dsp:txBody>
      <dsp:txXfrm>
        <a:off x="6094214" y="2593142"/>
        <a:ext cx="231757" cy="232382"/>
      </dsp:txXfrm>
    </dsp:sp>
    <dsp:sp modelId="{EC8FE2FC-D0A8-499A-BAA6-A6BD3ED7828D}">
      <dsp:nvSpPr>
        <dsp:cNvPr id="0" name=""/>
        <dsp:cNvSpPr/>
      </dsp:nvSpPr>
      <dsp:spPr>
        <a:xfrm>
          <a:off x="6562724" y="2240822"/>
          <a:ext cx="1561703" cy="937021"/>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Times New Roman" panose="02020603050405020304" pitchFamily="18" charset="0"/>
              <a:cs typeface="Times New Roman" panose="02020603050405020304" pitchFamily="18" charset="0"/>
            </a:rPr>
            <a:t>2</a:t>
          </a:r>
        </a:p>
      </dsp:txBody>
      <dsp:txXfrm>
        <a:off x="6590168" y="2268266"/>
        <a:ext cx="1506815"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F3869-880D-4276-B136-E731450BE50F}"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80608-0FC6-4626-BCC5-CB9F5DFFBCB7}" type="slidenum">
              <a:rPr lang="en-US" smtClean="0"/>
              <a:t>‹#›</a:t>
            </a:fld>
            <a:endParaRPr lang="en-US"/>
          </a:p>
        </p:txBody>
      </p:sp>
    </p:spTree>
    <p:extLst>
      <p:ext uri="{BB962C8B-B14F-4D97-AF65-F5344CB8AC3E}">
        <p14:creationId xmlns:p14="http://schemas.microsoft.com/office/powerpoint/2010/main" val="35296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a:t>
            </a:fld>
            <a:endParaRPr lang="en-US"/>
          </a:p>
        </p:txBody>
      </p:sp>
    </p:spTree>
    <p:extLst>
      <p:ext uri="{BB962C8B-B14F-4D97-AF65-F5344CB8AC3E}">
        <p14:creationId xmlns:p14="http://schemas.microsoft.com/office/powerpoint/2010/main" val="116821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10</a:t>
            </a:fld>
            <a:endParaRPr lang="en-US"/>
          </a:p>
        </p:txBody>
      </p:sp>
    </p:spTree>
    <p:extLst>
      <p:ext uri="{BB962C8B-B14F-4D97-AF65-F5344CB8AC3E}">
        <p14:creationId xmlns:p14="http://schemas.microsoft.com/office/powerpoint/2010/main" val="53044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11</a:t>
            </a:fld>
            <a:endParaRPr lang="en-US"/>
          </a:p>
        </p:txBody>
      </p:sp>
    </p:spTree>
    <p:extLst>
      <p:ext uri="{BB962C8B-B14F-4D97-AF65-F5344CB8AC3E}">
        <p14:creationId xmlns:p14="http://schemas.microsoft.com/office/powerpoint/2010/main" val="285748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12</a:t>
            </a:fld>
            <a:endParaRPr lang="en-US"/>
          </a:p>
        </p:txBody>
      </p:sp>
    </p:spTree>
    <p:extLst>
      <p:ext uri="{BB962C8B-B14F-4D97-AF65-F5344CB8AC3E}">
        <p14:creationId xmlns:p14="http://schemas.microsoft.com/office/powerpoint/2010/main" val="156050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PHÁT VẤN: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bằng</a:t>
            </a:r>
            <a:r>
              <a:rPr lang="en-US" dirty="0"/>
              <a:t> </a:t>
            </a:r>
            <a:r>
              <a:rPr lang="en-US" dirty="0" err="1"/>
              <a:t>lời</a:t>
            </a:r>
            <a:r>
              <a:rPr lang="en-US" dirty="0"/>
              <a:t> </a:t>
            </a:r>
            <a:r>
              <a:rPr lang="en-US" dirty="0" err="1"/>
              <a:t>của</a:t>
            </a:r>
            <a:r>
              <a:rPr lang="en-US" dirty="0"/>
              <a:t> ai? </a:t>
            </a:r>
            <a:r>
              <a:rPr lang="en-US" dirty="0" err="1"/>
              <a:t>Thuộc</a:t>
            </a:r>
            <a:r>
              <a:rPr lang="en-US" dirty="0"/>
              <a:t> </a:t>
            </a:r>
            <a:r>
              <a:rPr lang="en-US" dirty="0" err="1"/>
              <a:t>ngôi</a:t>
            </a:r>
            <a:r>
              <a:rPr lang="en-US" dirty="0"/>
              <a:t> </a:t>
            </a:r>
            <a:r>
              <a:rPr lang="en-US" dirty="0" err="1"/>
              <a:t>thứ</a:t>
            </a:r>
            <a:r>
              <a:rPr lang="en-US" dirty="0"/>
              <a:t> </a:t>
            </a:r>
            <a:r>
              <a:rPr lang="en-US" dirty="0" err="1"/>
              <a:t>mấy</a:t>
            </a:r>
            <a:r>
              <a:rPr lang="en-US" dirty="0"/>
              <a:t>? </a:t>
            </a:r>
            <a:r>
              <a:rPr lang="en-US" dirty="0" err="1"/>
              <a:t>Ngôi</a:t>
            </a:r>
            <a:r>
              <a:rPr lang="en-US" dirty="0"/>
              <a:t> </a:t>
            </a:r>
            <a:r>
              <a:rPr lang="en-US" dirty="0" err="1"/>
              <a:t>kể</a:t>
            </a:r>
            <a:r>
              <a:rPr lang="en-US" dirty="0"/>
              <a:t> </a:t>
            </a:r>
            <a:r>
              <a:rPr lang="en-US" dirty="0" err="1"/>
              <a:t>đó</a:t>
            </a:r>
            <a:r>
              <a:rPr lang="en-US" dirty="0"/>
              <a:t> </a:t>
            </a:r>
            <a:r>
              <a:rPr lang="en-US" dirty="0" err="1"/>
              <a:t>có</a:t>
            </a:r>
            <a:r>
              <a:rPr lang="en-US" dirty="0"/>
              <a:t> </a:t>
            </a:r>
            <a:r>
              <a:rPr lang="en-US" dirty="0" err="1"/>
              <a:t>tác</a:t>
            </a:r>
            <a:r>
              <a:rPr lang="en-US" dirty="0"/>
              <a:t> </a:t>
            </a:r>
            <a:r>
              <a:rPr lang="en-US" dirty="0" err="1"/>
              <a:t>dụng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nội</a:t>
            </a:r>
            <a:r>
              <a:rPr lang="en-US" dirty="0"/>
              <a:t> dung </a:t>
            </a:r>
            <a:r>
              <a:rPr lang="en-US" dirty="0" err="1"/>
              <a:t>câu</a:t>
            </a:r>
            <a:r>
              <a:rPr lang="en-US" dirty="0"/>
              <a:t> </a:t>
            </a:r>
            <a:r>
              <a:rPr lang="en-US" dirty="0" err="1"/>
              <a:t>chuyện</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13</a:t>
            </a:fld>
            <a:endParaRPr lang="en-US"/>
          </a:p>
        </p:txBody>
      </p:sp>
    </p:spTree>
    <p:extLst>
      <p:ext uri="{BB962C8B-B14F-4D97-AF65-F5344CB8AC3E}">
        <p14:creationId xmlns:p14="http://schemas.microsoft.com/office/powerpoint/2010/main" val="380347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14</a:t>
            </a:fld>
            <a:endParaRPr lang="en-US"/>
          </a:p>
        </p:txBody>
      </p:sp>
    </p:spTree>
    <p:extLst>
      <p:ext uri="{BB962C8B-B14F-4D97-AF65-F5344CB8AC3E}">
        <p14:creationId xmlns:p14="http://schemas.microsoft.com/office/powerpoint/2010/main" val="916268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và</a:t>
            </a:r>
            <a:r>
              <a:rPr lang="en-US" dirty="0"/>
              <a:t> </a:t>
            </a:r>
            <a:r>
              <a:rPr lang="en-US" dirty="0" err="1"/>
              <a:t>sắp</a:t>
            </a:r>
            <a:r>
              <a:rPr lang="en-US" dirty="0"/>
              <a:t> </a:t>
            </a:r>
            <a:r>
              <a:rPr lang="en-US" dirty="0" err="1"/>
              <a:t>xếp</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chính</a:t>
            </a:r>
            <a:r>
              <a:rPr lang="en-US" dirty="0"/>
              <a:t> </a:t>
            </a:r>
            <a:r>
              <a:rPr lang="en-US" dirty="0" err="1"/>
              <a:t>xác</a:t>
            </a:r>
            <a:r>
              <a:rPr lang="en-US" dirty="0"/>
              <a:t> </a:t>
            </a:r>
            <a:r>
              <a:rPr lang="en-US" dirty="0" err="1"/>
              <a:t>để</a:t>
            </a:r>
            <a:r>
              <a:rPr lang="en-US" dirty="0"/>
              <a:t> </a:t>
            </a:r>
            <a:r>
              <a:rPr lang="en-US" dirty="0" err="1"/>
              <a:t>tóm</a:t>
            </a:r>
            <a:r>
              <a:rPr lang="en-US" dirty="0"/>
              <a:t> </a:t>
            </a:r>
            <a:r>
              <a:rPr lang="en-US" dirty="0" err="1"/>
              <a:t>tắt</a:t>
            </a:r>
            <a:r>
              <a:rPr lang="en-US" dirty="0"/>
              <a:t> </a:t>
            </a:r>
            <a:r>
              <a:rPr lang="en-US" dirty="0" err="1"/>
              <a:t>những</a:t>
            </a:r>
            <a:r>
              <a:rPr lang="en-US" dirty="0"/>
              <a:t> </a:t>
            </a:r>
            <a:r>
              <a:rPr lang="en-US" dirty="0" err="1"/>
              <a:t>sự</a:t>
            </a:r>
            <a:r>
              <a:rPr lang="en-US" dirty="0"/>
              <a:t> </a:t>
            </a:r>
            <a:r>
              <a:rPr lang="en-US" dirty="0" err="1"/>
              <a:t>kiện</a:t>
            </a:r>
            <a:r>
              <a:rPr lang="en-US" dirty="0"/>
              <a:t> </a:t>
            </a:r>
            <a:r>
              <a:rPr lang="en-US" dirty="0" err="1"/>
              <a:t>chính</a:t>
            </a:r>
            <a:r>
              <a:rPr lang="en-US" dirty="0"/>
              <a:t> </a:t>
            </a:r>
            <a:r>
              <a:rPr lang="en-US" dirty="0" err="1"/>
              <a:t>trong</a:t>
            </a:r>
            <a:r>
              <a:rPr lang="en-US" dirty="0"/>
              <a:t> </a:t>
            </a:r>
            <a:r>
              <a:rPr lang="en-US" dirty="0" err="1"/>
              <a:t>đoạn</a:t>
            </a:r>
            <a:r>
              <a:rPr lang="en-US" dirty="0"/>
              <a:t> </a:t>
            </a:r>
            <a:r>
              <a:rPr lang="en-US" dirty="0" err="1"/>
              <a:t>trích</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15</a:t>
            </a:fld>
            <a:endParaRPr lang="en-US"/>
          </a:p>
        </p:txBody>
      </p:sp>
    </p:spTree>
    <p:extLst>
      <p:ext uri="{BB962C8B-B14F-4D97-AF65-F5344CB8AC3E}">
        <p14:creationId xmlns:p14="http://schemas.microsoft.com/office/powerpoint/2010/main" val="398727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16</a:t>
            </a:fld>
            <a:endParaRPr lang="en-US"/>
          </a:p>
        </p:txBody>
      </p:sp>
    </p:spTree>
    <p:extLst>
      <p:ext uri="{BB962C8B-B14F-4D97-AF65-F5344CB8AC3E}">
        <p14:creationId xmlns:p14="http://schemas.microsoft.com/office/powerpoint/2010/main" val="217536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Phát</a:t>
            </a:r>
            <a:r>
              <a:rPr lang="en-US" dirty="0"/>
              <a:t> </a:t>
            </a:r>
            <a:r>
              <a:rPr lang="en-US" dirty="0" err="1"/>
              <a:t>vấn</a:t>
            </a:r>
            <a:r>
              <a:rPr lang="en-US" dirty="0"/>
              <a:t>: </a:t>
            </a:r>
            <a:r>
              <a:rPr lang="en-US" dirty="0" err="1"/>
              <a:t>Câu</a:t>
            </a:r>
            <a:r>
              <a:rPr lang="en-US" dirty="0"/>
              <a:t> </a:t>
            </a:r>
            <a:r>
              <a:rPr lang="en-US" dirty="0" err="1"/>
              <a:t>chuyện</a:t>
            </a:r>
            <a:r>
              <a:rPr lang="en-US" dirty="0"/>
              <a:t> </a:t>
            </a:r>
            <a:r>
              <a:rPr lang="en-US" dirty="0" err="1"/>
              <a:t>diễn</a:t>
            </a:r>
            <a:r>
              <a:rPr lang="en-US" dirty="0"/>
              <a:t> </a:t>
            </a:r>
            <a:r>
              <a:rPr lang="en-US" dirty="0" err="1"/>
              <a:t>ra</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17</a:t>
            </a:fld>
            <a:endParaRPr lang="en-US"/>
          </a:p>
        </p:txBody>
      </p:sp>
    </p:spTree>
    <p:extLst>
      <p:ext uri="{BB962C8B-B14F-4D97-AF65-F5344CB8AC3E}">
        <p14:creationId xmlns:p14="http://schemas.microsoft.com/office/powerpoint/2010/main" val="3753917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18</a:t>
            </a:fld>
            <a:endParaRPr lang="en-US"/>
          </a:p>
        </p:txBody>
      </p:sp>
    </p:spTree>
    <p:extLst>
      <p:ext uri="{BB962C8B-B14F-4D97-AF65-F5344CB8AC3E}">
        <p14:creationId xmlns:p14="http://schemas.microsoft.com/office/powerpoint/2010/main" val="122881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Nhân</a:t>
            </a:r>
            <a:r>
              <a:rPr lang="en-US" dirty="0"/>
              <a:t> </a:t>
            </a:r>
            <a:r>
              <a:rPr lang="en-US" dirty="0" err="1"/>
              <a:t>vật</a:t>
            </a:r>
            <a:r>
              <a:rPr lang="en-US" dirty="0"/>
              <a:t> </a:t>
            </a:r>
            <a:r>
              <a:rPr lang="en-US" dirty="0" err="1"/>
              <a:t>chính</a:t>
            </a:r>
            <a:r>
              <a:rPr lang="en-US" dirty="0"/>
              <a:t> </a:t>
            </a:r>
            <a:r>
              <a:rPr lang="en-US" dirty="0" err="1"/>
              <a:t>trong</a:t>
            </a:r>
            <a:r>
              <a:rPr lang="en-US" dirty="0"/>
              <a:t> </a:t>
            </a:r>
            <a:r>
              <a:rPr lang="en-US" dirty="0" err="1"/>
              <a:t>truyện</a:t>
            </a:r>
            <a:r>
              <a:rPr lang="en-US" dirty="0"/>
              <a:t> </a:t>
            </a:r>
            <a:r>
              <a:rPr lang="en-US" dirty="0" err="1"/>
              <a:t>là</a:t>
            </a:r>
            <a:r>
              <a:rPr lang="en-US" dirty="0"/>
              <a:t> </a:t>
            </a:r>
            <a:r>
              <a:rPr lang="en-US" dirty="0" err="1"/>
              <a:t>những</a:t>
            </a:r>
            <a:r>
              <a:rPr lang="en-US" dirty="0"/>
              <a:t> ai? </a:t>
            </a:r>
            <a:r>
              <a:rPr lang="en-US" dirty="0" err="1"/>
              <a:t>Trình</a:t>
            </a:r>
            <a:r>
              <a:rPr lang="en-US" dirty="0"/>
              <a:t> </a:t>
            </a:r>
            <a:r>
              <a:rPr lang="en-US" dirty="0" err="1"/>
              <a:t>bày</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nét</a:t>
            </a:r>
            <a:r>
              <a:rPr lang="en-US" dirty="0"/>
              <a:t> </a:t>
            </a:r>
            <a:r>
              <a:rPr lang="en-US" dirty="0" err="1"/>
              <a:t>chung</a:t>
            </a:r>
            <a:r>
              <a:rPr lang="en-US" dirty="0"/>
              <a:t> </a:t>
            </a:r>
            <a:r>
              <a:rPr lang="en-US" dirty="0" err="1"/>
              <a:t>khiến</a:t>
            </a:r>
            <a:r>
              <a:rPr lang="en-US" dirty="0"/>
              <a:t> </a:t>
            </a:r>
            <a:r>
              <a:rPr lang="en-US" dirty="0" err="1"/>
              <a:t>họ</a:t>
            </a:r>
            <a:r>
              <a:rPr lang="en-US" dirty="0"/>
              <a:t> </a:t>
            </a:r>
            <a:r>
              <a:rPr lang="en-US" dirty="0" err="1"/>
              <a:t>gắn</a:t>
            </a:r>
            <a:r>
              <a:rPr lang="en-US" dirty="0"/>
              <a:t> </a:t>
            </a:r>
            <a:r>
              <a:rPr lang="en-US" dirty="0" err="1"/>
              <a:t>bó</a:t>
            </a:r>
            <a:r>
              <a:rPr lang="en-US" dirty="0"/>
              <a:t> </a:t>
            </a:r>
            <a:r>
              <a:rPr lang="en-US" dirty="0" err="1"/>
              <a:t>với</a:t>
            </a:r>
            <a:r>
              <a:rPr lang="en-US" dirty="0"/>
              <a:t> </a:t>
            </a:r>
            <a:r>
              <a:rPr lang="en-US" dirty="0" err="1"/>
              <a:t>nhau</a:t>
            </a:r>
            <a:r>
              <a:rPr lang="en-US" dirty="0"/>
              <a:t> </a:t>
            </a:r>
            <a:r>
              <a:rPr lang="en-US" dirty="0" err="1"/>
              <a:t>như</a:t>
            </a:r>
            <a:r>
              <a:rPr lang="en-US" dirty="0"/>
              <a:t> </a:t>
            </a:r>
            <a:r>
              <a:rPr lang="en-US" dirty="0" err="1"/>
              <a:t>trong</a:t>
            </a:r>
            <a:r>
              <a:rPr lang="en-US" dirty="0"/>
              <a:t> </a:t>
            </a:r>
            <a:r>
              <a:rPr lang="en-US" dirty="0" err="1"/>
              <a:t>một</a:t>
            </a:r>
            <a:r>
              <a:rPr lang="en-US" dirty="0"/>
              <a:t> </a:t>
            </a:r>
            <a:r>
              <a:rPr lang="en-US" dirty="0" err="1"/>
              <a:t>gia</a:t>
            </a:r>
            <a:r>
              <a:rPr lang="en-US" dirty="0"/>
              <a:t> </a:t>
            </a:r>
            <a:r>
              <a:rPr lang="en-US" dirty="0" err="1"/>
              <a:t>đình</a:t>
            </a:r>
            <a:r>
              <a:rPr lang="en-US" dirty="0"/>
              <a:t> </a:t>
            </a:r>
            <a:r>
              <a:rPr lang="en-US" dirty="0" err="1"/>
              <a:t>và</a:t>
            </a:r>
            <a:r>
              <a:rPr lang="en-US" dirty="0"/>
              <a:t> </a:t>
            </a:r>
            <a:r>
              <a:rPr lang="en-US" dirty="0" err="1"/>
              <a:t>những</a:t>
            </a:r>
            <a:r>
              <a:rPr lang="en-US" dirty="0"/>
              <a:t> </a:t>
            </a:r>
            <a:r>
              <a:rPr lang="en-US" dirty="0" err="1"/>
              <a:t>nét</a:t>
            </a:r>
            <a:r>
              <a:rPr lang="en-US" dirty="0"/>
              <a:t> </a:t>
            </a:r>
            <a:r>
              <a:rPr lang="en-US" dirty="0" err="1"/>
              <a:t>riêng</a:t>
            </a:r>
            <a:r>
              <a:rPr lang="en-US" dirty="0"/>
              <a:t> ở </a:t>
            </a:r>
            <a:r>
              <a:rPr lang="en-US" dirty="0" err="1"/>
              <a:t>mỗi</a:t>
            </a:r>
            <a:r>
              <a:rPr lang="en-US" dirty="0"/>
              <a:t> </a:t>
            </a:r>
            <a:r>
              <a:rPr lang="en-US" dirty="0" err="1"/>
              <a:t>người</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19</a:t>
            </a:fld>
            <a:endParaRPr lang="en-US"/>
          </a:p>
        </p:txBody>
      </p:sp>
    </p:spTree>
    <p:extLst>
      <p:ext uri="{BB962C8B-B14F-4D97-AF65-F5344CB8AC3E}">
        <p14:creationId xmlns:p14="http://schemas.microsoft.com/office/powerpoint/2010/main" val="52149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a:t>
            </a:fld>
            <a:endParaRPr lang="en-US"/>
          </a:p>
        </p:txBody>
      </p:sp>
    </p:spTree>
    <p:extLst>
      <p:ext uri="{BB962C8B-B14F-4D97-AF65-F5344CB8AC3E}">
        <p14:creationId xmlns:p14="http://schemas.microsoft.com/office/powerpoint/2010/main" val="2578957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Nét</a:t>
            </a:r>
            <a:r>
              <a:rPr lang="en-US" dirty="0"/>
              <a:t> </a:t>
            </a:r>
            <a:r>
              <a:rPr lang="en-US" dirty="0" err="1"/>
              <a:t>chung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đấu</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Dũng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vụ</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A8480608-0FC6-4626-BCC5-CB9F5DFFBCB7}" type="slidenum">
              <a:rPr lang="en-US" smtClean="0"/>
              <a:t>20</a:t>
            </a:fld>
            <a:endParaRPr lang="en-US"/>
          </a:p>
        </p:txBody>
      </p:sp>
    </p:spTree>
    <p:extLst>
      <p:ext uri="{BB962C8B-B14F-4D97-AF65-F5344CB8AC3E}">
        <p14:creationId xmlns:p14="http://schemas.microsoft.com/office/powerpoint/2010/main" val="715984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21</a:t>
            </a:fld>
            <a:endParaRPr lang="en-US"/>
          </a:p>
        </p:txBody>
      </p:sp>
    </p:spTree>
    <p:extLst>
      <p:ext uri="{BB962C8B-B14F-4D97-AF65-F5344CB8AC3E}">
        <p14:creationId xmlns:p14="http://schemas.microsoft.com/office/powerpoint/2010/main" val="4231289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22</a:t>
            </a:fld>
            <a:endParaRPr lang="en-US"/>
          </a:p>
        </p:txBody>
      </p:sp>
    </p:spTree>
    <p:extLst>
      <p:ext uri="{BB962C8B-B14F-4D97-AF65-F5344CB8AC3E}">
        <p14:creationId xmlns:p14="http://schemas.microsoft.com/office/powerpoint/2010/main" val="3908476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23</a:t>
            </a:fld>
            <a:endParaRPr lang="en-US"/>
          </a:p>
        </p:txBody>
      </p:sp>
    </p:spTree>
    <p:extLst>
      <p:ext uri="{BB962C8B-B14F-4D97-AF65-F5344CB8AC3E}">
        <p14:creationId xmlns:p14="http://schemas.microsoft.com/office/powerpoint/2010/main" val="830567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24</a:t>
            </a:fld>
            <a:endParaRPr lang="en-US"/>
          </a:p>
        </p:txBody>
      </p:sp>
    </p:spTree>
    <p:extLst>
      <p:ext uri="{BB962C8B-B14F-4D97-AF65-F5344CB8AC3E}">
        <p14:creationId xmlns:p14="http://schemas.microsoft.com/office/powerpoint/2010/main" val="3610837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877" rtl="0" eaLnBrk="1" fontAlgn="auto" latinLnBrk="0" hangingPunct="1">
              <a:lnSpc>
                <a:spcPct val="100000"/>
              </a:lnSpc>
              <a:spcBef>
                <a:spcPts val="0"/>
              </a:spcBef>
              <a:spcAft>
                <a:spcPts val="0"/>
              </a:spcAft>
              <a:buClrTx/>
              <a:buSzTx/>
              <a:buFontTx/>
              <a:buNone/>
              <a:tabLst/>
              <a:defRPr/>
            </a:pPr>
            <a:fld id="{B44CAF96-EC0F-4B5E-BF94-330CA8185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643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877" rtl="0" eaLnBrk="1" fontAlgn="auto" latinLnBrk="0" hangingPunct="1">
              <a:lnSpc>
                <a:spcPct val="100000"/>
              </a:lnSpc>
              <a:spcBef>
                <a:spcPts val="0"/>
              </a:spcBef>
              <a:spcAft>
                <a:spcPts val="0"/>
              </a:spcAft>
              <a:buClrTx/>
              <a:buSzTx/>
              <a:buFontTx/>
              <a:buNone/>
              <a:tabLst/>
              <a:defRPr/>
            </a:pPr>
            <a:fld id="{B44CAF96-EC0F-4B5E-BF94-330CA8185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7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38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701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362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22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3</a:t>
            </a:fld>
            <a:endParaRPr lang="en-US"/>
          </a:p>
        </p:txBody>
      </p:sp>
    </p:spTree>
    <p:extLst>
      <p:ext uri="{BB962C8B-B14F-4D97-AF65-F5344CB8AC3E}">
        <p14:creationId xmlns:p14="http://schemas.microsoft.com/office/powerpoint/2010/main" val="281897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87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4</a:t>
            </a:fld>
            <a:endParaRPr lang="en-US"/>
          </a:p>
        </p:txBody>
      </p:sp>
    </p:spTree>
    <p:extLst>
      <p:ext uri="{BB962C8B-B14F-4D97-AF65-F5344CB8AC3E}">
        <p14:creationId xmlns:p14="http://schemas.microsoft.com/office/powerpoint/2010/main" val="345643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5</a:t>
            </a:fld>
            <a:endParaRPr lang="en-US"/>
          </a:p>
        </p:txBody>
      </p:sp>
    </p:spTree>
    <p:extLst>
      <p:ext uri="{BB962C8B-B14F-4D97-AF65-F5344CB8AC3E}">
        <p14:creationId xmlns:p14="http://schemas.microsoft.com/office/powerpoint/2010/main" val="347292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tác</a:t>
            </a:r>
            <a:r>
              <a:rPr lang="en-US" dirty="0"/>
              <a:t> </a:t>
            </a:r>
            <a:r>
              <a:rPr lang="en-US" dirty="0" err="1"/>
              <a:t>phẩm</a:t>
            </a:r>
            <a:r>
              <a:rPr lang="en-US" dirty="0"/>
              <a:t> </a:t>
            </a:r>
            <a:r>
              <a:rPr lang="en-US" dirty="0" err="1"/>
              <a:t>tiêu</a:t>
            </a:r>
            <a:r>
              <a:rPr lang="en-US" dirty="0"/>
              <a:t> </a:t>
            </a:r>
            <a:r>
              <a:rPr lang="en-US" dirty="0" err="1"/>
              <a:t>biểu</a:t>
            </a:r>
            <a:r>
              <a:rPr lang="en-US" dirty="0"/>
              <a:t>: “Cao </a:t>
            </a:r>
            <a:r>
              <a:rPr lang="en-US" dirty="0" err="1"/>
              <a:t>điểm</a:t>
            </a:r>
            <a:r>
              <a:rPr lang="en-US" dirty="0"/>
              <a:t> </a:t>
            </a:r>
            <a:r>
              <a:rPr lang="en-US" dirty="0" err="1"/>
              <a:t>mùa</a:t>
            </a:r>
            <a:r>
              <a:rPr lang="en-US" dirty="0"/>
              <a:t> </a:t>
            </a:r>
            <a:r>
              <a:rPr lang="en-US" dirty="0" err="1"/>
              <a:t>hạ</a:t>
            </a:r>
            <a:r>
              <a:rPr lang="en-US" dirty="0"/>
              <a:t>” (1978), “</a:t>
            </a:r>
            <a:r>
              <a:rPr lang="en-US" dirty="0" err="1"/>
              <a:t>Một</a:t>
            </a:r>
            <a:r>
              <a:rPr lang="en-US" dirty="0"/>
              <a:t> </a:t>
            </a:r>
            <a:r>
              <a:rPr lang="en-US" dirty="0" err="1"/>
              <a:t>chiều</a:t>
            </a:r>
            <a:r>
              <a:rPr lang="en-US" dirty="0"/>
              <a:t> </a:t>
            </a:r>
            <a:r>
              <a:rPr lang="en-US" dirty="0" err="1"/>
              <a:t>xa</a:t>
            </a:r>
            <a:r>
              <a:rPr lang="en-US" dirty="0"/>
              <a:t> </a:t>
            </a:r>
            <a:r>
              <a:rPr lang="en-US" dirty="0" err="1"/>
              <a:t>thành</a:t>
            </a:r>
            <a:r>
              <a:rPr lang="en-US" dirty="0"/>
              <a:t> </a:t>
            </a:r>
            <a:r>
              <a:rPr lang="en-US" dirty="0" err="1"/>
              <a:t>phố</a:t>
            </a:r>
            <a:r>
              <a:rPr lang="en-US" dirty="0"/>
              <a:t>” (1986), “</a:t>
            </a:r>
            <a:r>
              <a:rPr lang="en-US" dirty="0" err="1"/>
              <a:t>Nhiệt</a:t>
            </a:r>
            <a:r>
              <a:rPr lang="en-US" dirty="0"/>
              <a:t> </a:t>
            </a:r>
            <a:r>
              <a:rPr lang="en-US" dirty="0" err="1"/>
              <a:t>đới</a:t>
            </a:r>
            <a:r>
              <a:rPr lang="en-US" dirty="0"/>
              <a:t> </a:t>
            </a:r>
            <a:r>
              <a:rPr lang="en-US" dirty="0" err="1"/>
              <a:t>gió</a:t>
            </a:r>
            <a:r>
              <a:rPr lang="en-US" dirty="0"/>
              <a:t> </a:t>
            </a:r>
            <a:r>
              <a:rPr lang="en-US" dirty="0" err="1"/>
              <a:t>mùa</a:t>
            </a:r>
            <a:r>
              <a:rPr lang="en-US" dirty="0"/>
              <a:t>” (2012),…</a:t>
            </a:r>
          </a:p>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6</a:t>
            </a:fld>
            <a:endParaRPr lang="en-US"/>
          </a:p>
        </p:txBody>
      </p:sp>
    </p:spTree>
    <p:extLst>
      <p:ext uri="{BB962C8B-B14F-4D97-AF65-F5344CB8AC3E}">
        <p14:creationId xmlns:p14="http://schemas.microsoft.com/office/powerpoint/2010/main" val="247017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7</a:t>
            </a:fld>
            <a:endParaRPr lang="en-US"/>
          </a:p>
        </p:txBody>
      </p:sp>
    </p:spTree>
    <p:extLst>
      <p:ext uri="{BB962C8B-B14F-4D97-AF65-F5344CB8AC3E}">
        <p14:creationId xmlns:p14="http://schemas.microsoft.com/office/powerpoint/2010/main" val="352589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8</a:t>
            </a:fld>
            <a:endParaRPr lang="en-US"/>
          </a:p>
        </p:txBody>
      </p:sp>
    </p:spTree>
    <p:extLst>
      <p:ext uri="{BB962C8B-B14F-4D97-AF65-F5344CB8AC3E}">
        <p14:creationId xmlns:p14="http://schemas.microsoft.com/office/powerpoint/2010/main" val="25230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Có</a:t>
            </a:r>
            <a:r>
              <a:rPr lang="en-US" b="0" dirty="0"/>
              <a:t> </a:t>
            </a:r>
            <a:r>
              <a:rPr lang="en-US" b="0" dirty="0" err="1"/>
              <a:t>thể</a:t>
            </a:r>
            <a:r>
              <a:rPr lang="en-US" b="0" dirty="0"/>
              <a:t> </a:t>
            </a:r>
            <a:r>
              <a:rPr lang="en-US" b="0" dirty="0" err="1"/>
              <a:t>thấy</a:t>
            </a:r>
            <a:r>
              <a:rPr lang="en-US" b="0" dirty="0"/>
              <a:t>, </a:t>
            </a:r>
            <a:r>
              <a:rPr lang="en-US" b="0" dirty="0" err="1"/>
              <a:t>đây</a:t>
            </a:r>
            <a:r>
              <a:rPr lang="en-US" b="0" dirty="0"/>
              <a:t> </a:t>
            </a:r>
            <a:r>
              <a:rPr lang="en-US" b="0" dirty="0" err="1"/>
              <a:t>là</a:t>
            </a:r>
            <a:r>
              <a:rPr lang="en-US" b="0" dirty="0"/>
              <a:t> </a:t>
            </a:r>
            <a:r>
              <a:rPr lang="en-US" b="0" dirty="0" err="1"/>
              <a:t>những</a:t>
            </a:r>
            <a:r>
              <a:rPr lang="en-US" b="0" dirty="0"/>
              <a:t> </a:t>
            </a:r>
            <a:r>
              <a:rPr lang="en-US" b="0" dirty="0" err="1"/>
              <a:t>trang</a:t>
            </a:r>
            <a:r>
              <a:rPr lang="en-US" b="0" dirty="0"/>
              <a:t> </a:t>
            </a:r>
            <a:r>
              <a:rPr lang="en-US" b="0" dirty="0" err="1"/>
              <a:t>văn</a:t>
            </a:r>
            <a:r>
              <a:rPr lang="en-US" b="0" dirty="0"/>
              <a:t> </a:t>
            </a:r>
            <a:r>
              <a:rPr lang="en-US" b="0" dirty="0" err="1"/>
              <a:t>viết</a:t>
            </a:r>
            <a:r>
              <a:rPr lang="en-US" b="0" dirty="0"/>
              <a:t> </a:t>
            </a:r>
            <a:r>
              <a:rPr lang="en-US" b="0" dirty="0" err="1"/>
              <a:t>lên</a:t>
            </a:r>
            <a:r>
              <a:rPr lang="en-US" b="0" dirty="0"/>
              <a:t> </a:t>
            </a:r>
            <a:r>
              <a:rPr lang="en-US" b="0" dirty="0" err="1"/>
              <a:t>từ</a:t>
            </a:r>
            <a:r>
              <a:rPr lang="en-US" b="0" dirty="0"/>
              <a:t> </a:t>
            </a:r>
            <a:r>
              <a:rPr lang="en-US" b="0" dirty="0" err="1"/>
              <a:t>cái</a:t>
            </a:r>
            <a:r>
              <a:rPr lang="en-US" b="0" dirty="0"/>
              <a:t> </a:t>
            </a:r>
            <a:r>
              <a:rPr lang="en-US" b="0" dirty="0" err="1"/>
              <a:t>nhìn</a:t>
            </a:r>
            <a:r>
              <a:rPr lang="en-US" b="0" dirty="0"/>
              <a:t> </a:t>
            </a:r>
            <a:r>
              <a:rPr lang="en-US" b="0" dirty="0" err="1"/>
              <a:t>của</a:t>
            </a:r>
            <a:r>
              <a:rPr lang="en-US" b="0" dirty="0"/>
              <a:t> </a:t>
            </a:r>
            <a:r>
              <a:rPr lang="en-US" b="0" dirty="0" err="1"/>
              <a:t>người</a:t>
            </a:r>
            <a:r>
              <a:rPr lang="en-US" b="0" dirty="0"/>
              <a:t> </a:t>
            </a:r>
            <a:r>
              <a:rPr lang="en-US" b="0" dirty="0" err="1"/>
              <a:t>trong</a:t>
            </a:r>
            <a:r>
              <a:rPr lang="en-US" b="0" dirty="0"/>
              <a:t> </a:t>
            </a:r>
            <a:r>
              <a:rPr lang="en-US" b="0" dirty="0" err="1"/>
              <a:t>cuộc</a:t>
            </a:r>
            <a:r>
              <a:rPr lang="en-US" b="0" dirty="0"/>
              <a:t>.</a:t>
            </a:r>
            <a:endParaRPr lang="en-US" b="1" dirty="0"/>
          </a:p>
        </p:txBody>
      </p:sp>
      <p:sp>
        <p:nvSpPr>
          <p:cNvPr id="4" name="Slide Number Placeholder 3"/>
          <p:cNvSpPr>
            <a:spLocks noGrp="1"/>
          </p:cNvSpPr>
          <p:nvPr>
            <p:ph type="sldNum" sz="quarter" idx="5"/>
          </p:nvPr>
        </p:nvSpPr>
        <p:spPr/>
        <p:txBody>
          <a:bodyPr/>
          <a:lstStyle/>
          <a:p>
            <a:fld id="{A8480608-0FC6-4626-BCC5-CB9F5DFFBCB7}" type="slidenum">
              <a:rPr lang="en-US" smtClean="0"/>
              <a:t>9</a:t>
            </a:fld>
            <a:endParaRPr lang="en-US"/>
          </a:p>
        </p:txBody>
      </p:sp>
    </p:spTree>
    <p:extLst>
      <p:ext uri="{BB962C8B-B14F-4D97-AF65-F5344CB8AC3E}">
        <p14:creationId xmlns:p14="http://schemas.microsoft.com/office/powerpoint/2010/main" val="116163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1421-BA34-EC98-0032-F6242D5FA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06DCC-3C1D-0D55-0566-BAB0F94666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4207E-74BA-DE6C-7A03-9705E28CC7DF}"/>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59D53CF9-8C81-3D51-A551-F090E04F9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F6BD2-779D-4FE0-3400-F43186457BC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495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F6EE-5816-7DD9-194E-D1F428977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AE94D-ED82-E506-28EC-D0D447C3B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7E70-2189-3FEA-FD9B-4B25891FA6EB}"/>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3991799A-CA94-C397-15B3-352852EC6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7759-1CC2-FED1-69AE-8005D506399F}"/>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938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5C7F99-0191-E3F4-D5FC-090AE3DFC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FDC0D-6AAA-CD46-350E-985D67938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053E4-085D-D27F-5E0C-7ECB0C1F2DA7}"/>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A74967C9-BA15-E80B-17AE-0F6A9AE82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0083D-E5F0-61A4-CE1E-A6F80F31CD5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84912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39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151" tIns="17120" rIns="34151" bIns="17120"/>
          <a:lstStyle/>
          <a:p>
            <a:pPr defTabSz="1080853"/>
            <a:fld id="{7FE5A9CD-1CA5-4BB6-ABF6-C3DB2F9C09D1}" type="datetimeFigureOut">
              <a:rPr lang="en-US" sz="2133" smtClean="0">
                <a:solidFill>
                  <a:prstClr val="black"/>
                </a:solidFill>
              </a:rPr>
              <a:pPr defTabSz="1080853"/>
              <a:t>4/12/2025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151" tIns="17120" rIns="34151" bIns="17120"/>
          <a:lstStyle/>
          <a:p>
            <a:pPr defTabSz="1080853"/>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151" tIns="17120" rIns="34151" bIns="17120"/>
          <a:lstStyle/>
          <a:p>
            <a:pPr defTabSz="1080853"/>
            <a:fld id="{E9E3A461-C528-4C33-83FA-271D1850C3B5}"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331328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112" tIns="40556" rIns="81112" bIns="40556"/>
          <a:lstStyle>
            <a:lvl1pPr>
              <a:defRPr/>
            </a:lvl1pPr>
          </a:lstStyle>
          <a:p>
            <a:pPr defTabSz="1080853">
              <a:defRPr/>
            </a:pPr>
            <a:fld id="{E979D15E-7C97-46BA-A533-0FCFA23F6052}" type="slidenum">
              <a:rPr lang="en-US" sz="2133" smtClean="0">
                <a:solidFill>
                  <a:prstClr val="black"/>
                </a:solidFill>
              </a:rPr>
              <a:pPr defTabSz="1080853">
                <a:defRPr/>
              </a:pPr>
              <a:t>‹#›</a:t>
            </a:fld>
            <a:endParaRPr lang="en-US" sz="2133">
              <a:solidFill>
                <a:prstClr val="black"/>
              </a:solidFill>
            </a:endParaRPr>
          </a:p>
        </p:txBody>
      </p:sp>
    </p:spTree>
    <p:extLst>
      <p:ext uri="{BB962C8B-B14F-4D97-AF65-F5344CB8AC3E}">
        <p14:creationId xmlns:p14="http://schemas.microsoft.com/office/powerpoint/2010/main" val="263249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5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151" tIns="17120" rIns="34151" bIns="17120"/>
          <a:lstStyle>
            <a:lvl1pPr>
              <a:defRPr/>
            </a:lvl1pPr>
          </a:lstStyle>
          <a:p>
            <a:pPr defTabSz="1080853"/>
            <a:fld id="{475E0F57-EEA1-4A8B-9311-4AD2064A14C0}"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223129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998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2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570E-428D-E623-805D-E84F81143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CB698-019E-E7D4-FBEC-0015B0918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540F0-285E-1B81-307B-691B4FA7CE3A}"/>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CC900122-8437-8560-83A9-E26CD9924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ADA5A-42D7-CAEA-1935-BCA4C7F0AECE}"/>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82888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6" name="Rectangle 6"/>
          <p:cNvSpPr>
            <a:spLocks noGrp="1" noChangeArrowheads="1"/>
          </p:cNvSpPr>
          <p:nvPr>
            <p:ph type="sldNum" sz="quarter" idx="12"/>
          </p:nvPr>
        </p:nvSpPr>
        <p:spPr>
          <a:xfrm>
            <a:off x="8737463" y="6245225"/>
            <a:ext cx="2845223" cy="476251"/>
          </a:xfrm>
          <a:prstGeom prst="rect">
            <a:avLst/>
          </a:prstGeom>
        </p:spPr>
        <p:txBody>
          <a:bodyPr lIns="34151" tIns="17120" rIns="34151" bIns="17120"/>
          <a:lstStyle>
            <a:lvl1pPr>
              <a:defRPr/>
            </a:lvl1pPr>
          </a:lstStyle>
          <a:p>
            <a:pPr defTabSz="1080853">
              <a:defRPr/>
            </a:pPr>
            <a:fld id="{BEF8FD80-C95D-4220-BF8B-01906B7B67AD}" type="slidenum">
              <a:rPr lang="en-US" sz="2133" smtClean="0">
                <a:solidFill>
                  <a:srgbClr val="000000"/>
                </a:solidFill>
              </a:rPr>
              <a:pPr defTabSz="1080853">
                <a:defRPr/>
              </a:pPr>
              <a:t>‹#›</a:t>
            </a:fld>
            <a:endParaRPr lang="en-US" sz="2133">
              <a:solidFill>
                <a:srgbClr val="000000"/>
              </a:solidFill>
            </a:endParaRPr>
          </a:p>
        </p:txBody>
      </p:sp>
    </p:spTree>
    <p:extLst>
      <p:ext uri="{BB962C8B-B14F-4D97-AF65-F5344CB8AC3E}">
        <p14:creationId xmlns:p14="http://schemas.microsoft.com/office/powerpoint/2010/main" val="171323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43448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79568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3866147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721380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580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960483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580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59109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580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4343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21566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81746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6CAB-449F-45DC-8ABA-E2613536C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AAE98-D49B-FBD8-4E72-DE6F6B269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21330-371E-4CE0-298F-E2D2381EFDC9}"/>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652F4799-1AF4-D1C5-D8D6-73EA2C768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C002E-303B-08C9-6641-1D6AD6D6B2C6}"/>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62771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1852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91139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788B-2704-BE31-D328-CCC2FF6DA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09040-1770-26D3-2FAE-C91F521BE0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99985-4727-3D1C-147E-BB7934D02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BBE4A-B8EE-AE2E-CB33-FABBA5322341}"/>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6" name="Footer Placeholder 5">
            <a:extLst>
              <a:ext uri="{FF2B5EF4-FFF2-40B4-BE49-F238E27FC236}">
                <a16:creationId xmlns:a16="http://schemas.microsoft.com/office/drawing/2014/main" id="{B87802E9-46D0-539A-6B7F-0747005BF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B5439-0196-5D56-D277-685E689816E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36939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A8B-4348-2835-C8F8-91DB87181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55B717-A65C-05E0-4ED3-BD9682DA2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95D07-D1DE-57FC-2519-1DC3909A2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660D4A-B104-7826-7316-36BA4B70C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2D887-9922-20D6-E389-D421FADC3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6FDAF-C589-85DE-E192-17A83FA944CE}"/>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8" name="Footer Placeholder 7">
            <a:extLst>
              <a:ext uri="{FF2B5EF4-FFF2-40B4-BE49-F238E27FC236}">
                <a16:creationId xmlns:a16="http://schemas.microsoft.com/office/drawing/2014/main" id="{E727E983-F52B-832B-B860-904CE4F5E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9017A-0FBC-6635-99AF-1CEB1ED5B923}"/>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409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B3D7-8AF6-5538-EC01-B012222C4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87E07-5723-6EB6-208A-DCE3B8D15383}"/>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4" name="Footer Placeholder 3">
            <a:extLst>
              <a:ext uri="{FF2B5EF4-FFF2-40B4-BE49-F238E27FC236}">
                <a16:creationId xmlns:a16="http://schemas.microsoft.com/office/drawing/2014/main" id="{16D64327-CA23-6C8E-8BDD-030A947BA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55332-662F-0D67-312B-62B470FFCCB7}"/>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0773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BD225-F461-88FC-4208-2280FA60AA6A}"/>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3" name="Footer Placeholder 2">
            <a:extLst>
              <a:ext uri="{FF2B5EF4-FFF2-40B4-BE49-F238E27FC236}">
                <a16:creationId xmlns:a16="http://schemas.microsoft.com/office/drawing/2014/main" id="{A6200278-0EBB-FFD3-FA08-347BA01E42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49AEA8-D2F0-D324-51EA-8A3E0A839CA8}"/>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079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CF3E-E923-8FBF-B6C4-78F97AC66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41B8F-A90E-549F-BCC7-540677383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3025C-B1F3-914C-95DF-FE8C6E10D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B4B43-DEC0-8D28-2F82-ED9C53561F19}"/>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6" name="Footer Placeholder 5">
            <a:extLst>
              <a:ext uri="{FF2B5EF4-FFF2-40B4-BE49-F238E27FC236}">
                <a16:creationId xmlns:a16="http://schemas.microsoft.com/office/drawing/2014/main" id="{DF3482BF-8C66-4251-FA95-0FAE4EE41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C2416-2B30-8893-69CD-0FE2CA087B80}"/>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4515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1884-0DA3-7626-23B8-A2CD5FF4B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C9871-293F-105E-85AB-5F9B3207C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74E15-8ABB-B5E6-B660-5878AFC68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E12FC-12BB-D081-7D53-5B555E7B293A}"/>
              </a:ext>
            </a:extLst>
          </p:cNvPr>
          <p:cNvSpPr>
            <a:spLocks noGrp="1"/>
          </p:cNvSpPr>
          <p:nvPr>
            <p:ph type="dt" sz="half" idx="10"/>
          </p:nvPr>
        </p:nvSpPr>
        <p:spPr/>
        <p:txBody>
          <a:bodyPr/>
          <a:lstStyle/>
          <a:p>
            <a:fld id="{45362FE5-E64F-4FAE-88F2-2FA32014F278}" type="datetimeFigureOut">
              <a:rPr lang="en-US" smtClean="0"/>
              <a:t>4/12/2025</a:t>
            </a:fld>
            <a:endParaRPr lang="en-US"/>
          </a:p>
        </p:txBody>
      </p:sp>
      <p:sp>
        <p:nvSpPr>
          <p:cNvPr id="6" name="Footer Placeholder 5">
            <a:extLst>
              <a:ext uri="{FF2B5EF4-FFF2-40B4-BE49-F238E27FC236}">
                <a16:creationId xmlns:a16="http://schemas.microsoft.com/office/drawing/2014/main" id="{F17180A4-BECF-0E96-9954-C602A3DAA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8BD5D-E045-107D-2047-24D062908BD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98017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B14CF-F821-E88A-8AA7-23F6B9163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564FB5-5C77-189F-4604-220971143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4B7D2-FA2D-5C6A-30DD-527023955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62FE5-E64F-4FAE-88F2-2FA32014F278}" type="datetimeFigureOut">
              <a:rPr lang="en-US" smtClean="0"/>
              <a:t>4/12/2025</a:t>
            </a:fld>
            <a:endParaRPr lang="en-US"/>
          </a:p>
        </p:txBody>
      </p:sp>
      <p:sp>
        <p:nvSpPr>
          <p:cNvPr id="5" name="Footer Placeholder 4">
            <a:extLst>
              <a:ext uri="{FF2B5EF4-FFF2-40B4-BE49-F238E27FC236}">
                <a16:creationId xmlns:a16="http://schemas.microsoft.com/office/drawing/2014/main" id="{0B98C4D0-4F23-D372-A3B4-13444AEC4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B74D8-279E-4F69-4FCD-D326DC318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80E67-7B25-4A1F-8F10-A0062AC1C204}" type="slidenum">
              <a:rPr lang="en-US" smtClean="0"/>
              <a:t>‹#›</a:t>
            </a:fld>
            <a:endParaRPr lang="en-US"/>
          </a:p>
        </p:txBody>
      </p:sp>
    </p:spTree>
    <p:extLst>
      <p:ext uri="{BB962C8B-B14F-4D97-AF65-F5344CB8AC3E}">
        <p14:creationId xmlns:p14="http://schemas.microsoft.com/office/powerpoint/2010/main" val="198389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1"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96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080853" rtl="0" eaLnBrk="1" latinLnBrk="0" hangingPunct="1">
        <a:spcBef>
          <a:spcPct val="0"/>
        </a:spcBef>
        <a:buNone/>
        <a:defRPr sz="5200" kern="1200">
          <a:solidFill>
            <a:schemeClr val="tx1"/>
          </a:solidFill>
          <a:latin typeface="+mj-lt"/>
          <a:ea typeface="+mj-ea"/>
          <a:cs typeface="+mj-cs"/>
        </a:defRPr>
      </a:lvl1pPr>
    </p:titleStyle>
    <p:bodyStyle>
      <a:lvl1pPr marL="405549" indent="-405549" algn="l" defTabSz="108085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78453" indent="-337742" algn="l" defTabSz="1080853"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1364" indent="-270173" algn="l" defTabSz="10808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67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621"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290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3647"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405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436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853" rtl="0" eaLnBrk="1" latinLnBrk="0" hangingPunct="1">
        <a:defRPr sz="2133" kern="1200">
          <a:solidFill>
            <a:schemeClr val="tx1"/>
          </a:solidFill>
          <a:latin typeface="+mn-lt"/>
          <a:ea typeface="+mn-ea"/>
          <a:cs typeface="+mn-cs"/>
        </a:defRPr>
      </a:lvl1pPr>
      <a:lvl2pPr marL="540432" algn="l" defTabSz="1080853" rtl="0" eaLnBrk="1" latinLnBrk="0" hangingPunct="1">
        <a:defRPr sz="2133" kern="1200">
          <a:solidFill>
            <a:schemeClr val="tx1"/>
          </a:solidFill>
          <a:latin typeface="+mn-lt"/>
          <a:ea typeface="+mn-ea"/>
          <a:cs typeface="+mn-cs"/>
        </a:defRPr>
      </a:lvl2pPr>
      <a:lvl3pPr marL="1081154" algn="l" defTabSz="1080853" rtl="0" eaLnBrk="1" latinLnBrk="0" hangingPunct="1">
        <a:defRPr sz="2133" kern="1200">
          <a:solidFill>
            <a:schemeClr val="tx1"/>
          </a:solidFill>
          <a:latin typeface="+mn-lt"/>
          <a:ea typeface="+mn-ea"/>
          <a:cs typeface="+mn-cs"/>
        </a:defRPr>
      </a:lvl3pPr>
      <a:lvl4pPr marL="1621618" algn="l" defTabSz="1080853" rtl="0" eaLnBrk="1" latinLnBrk="0" hangingPunct="1">
        <a:defRPr sz="2133" kern="1200">
          <a:solidFill>
            <a:schemeClr val="tx1"/>
          </a:solidFill>
          <a:latin typeface="+mn-lt"/>
          <a:ea typeface="+mn-ea"/>
          <a:cs typeface="+mn-cs"/>
        </a:defRPr>
      </a:lvl4pPr>
      <a:lvl5pPr marL="2162317" algn="l" defTabSz="1080853" rtl="0" eaLnBrk="1" latinLnBrk="0" hangingPunct="1">
        <a:defRPr sz="2133" kern="1200">
          <a:solidFill>
            <a:schemeClr val="tx1"/>
          </a:solidFill>
          <a:latin typeface="+mn-lt"/>
          <a:ea typeface="+mn-ea"/>
          <a:cs typeface="+mn-cs"/>
        </a:defRPr>
      </a:lvl5pPr>
      <a:lvl6pPr marL="2702708" algn="l" defTabSz="1080853" rtl="0" eaLnBrk="1" latinLnBrk="0" hangingPunct="1">
        <a:defRPr sz="2133" kern="1200">
          <a:solidFill>
            <a:schemeClr val="tx1"/>
          </a:solidFill>
          <a:latin typeface="+mn-lt"/>
          <a:ea typeface="+mn-ea"/>
          <a:cs typeface="+mn-cs"/>
        </a:defRPr>
      </a:lvl6pPr>
      <a:lvl7pPr marL="3243082" algn="l" defTabSz="1080853" rtl="0" eaLnBrk="1" latinLnBrk="0" hangingPunct="1">
        <a:defRPr sz="2133" kern="1200">
          <a:solidFill>
            <a:schemeClr val="tx1"/>
          </a:solidFill>
          <a:latin typeface="+mn-lt"/>
          <a:ea typeface="+mn-ea"/>
          <a:cs typeface="+mn-cs"/>
        </a:defRPr>
      </a:lvl7pPr>
      <a:lvl8pPr marL="3783869" algn="l" defTabSz="1080853" rtl="0" eaLnBrk="1" latinLnBrk="0" hangingPunct="1">
        <a:defRPr sz="2133" kern="1200">
          <a:solidFill>
            <a:schemeClr val="tx1"/>
          </a:solidFill>
          <a:latin typeface="+mn-lt"/>
          <a:ea typeface="+mn-ea"/>
          <a:cs typeface="+mn-cs"/>
        </a:defRPr>
      </a:lvl8pPr>
      <a:lvl9pPr marL="4324332" algn="l" defTabSz="108085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4C7C7BD-F1D0-42E3-BF20-D165BAA33210}" type="datetimeFigureOut">
              <a:rPr lang="en-US" smtClean="0">
                <a:solidFill>
                  <a:prstClr val="black">
                    <a:tint val="75000"/>
                  </a:prstClr>
                </a:solidFill>
              </a:rPr>
              <a:pPr defTabSz="914377"/>
              <a:t>4/12/2025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B9671AFC-0CA4-4998-83C8-6B3E1A3C994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645917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3.emf"/><Relationship Id="rId18" Type="http://schemas.microsoft.com/office/2007/relationships/hdphoto" Target="../media/hdphoto6.wdp"/><Relationship Id="rId3" Type="http://schemas.openxmlformats.org/officeDocument/2006/relationships/audio" Target="../media/media1.wav"/><Relationship Id="rId7" Type="http://schemas.openxmlformats.org/officeDocument/2006/relationships/notesSlide" Target="../notesSlides/notesSlide26.xml"/><Relationship Id="rId12" Type="http://schemas.openxmlformats.org/officeDocument/2006/relationships/image" Target="../media/image62.png"/><Relationship Id="rId17" Type="http://schemas.openxmlformats.org/officeDocument/2006/relationships/image" Target="../media/image67.png"/><Relationship Id="rId2" Type="http://schemas.microsoft.com/office/2007/relationships/media" Target="../media/media1.wav"/><Relationship Id="rId16" Type="http://schemas.openxmlformats.org/officeDocument/2006/relationships/image" Target="../media/image66.png"/><Relationship Id="rId1" Type="http://schemas.openxmlformats.org/officeDocument/2006/relationships/tags" Target="../tags/tag1.xml"/><Relationship Id="rId6" Type="http://schemas.openxmlformats.org/officeDocument/2006/relationships/slideLayout" Target="../slideLayouts/slideLayout27.xml"/><Relationship Id="rId11" Type="http://schemas.openxmlformats.org/officeDocument/2006/relationships/image" Target="../media/image61.png"/><Relationship Id="rId5" Type="http://schemas.openxmlformats.org/officeDocument/2006/relationships/audio" Target="../media/media2.wav"/><Relationship Id="rId15" Type="http://schemas.openxmlformats.org/officeDocument/2006/relationships/image" Target="../media/image65.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3.emf"/><Relationship Id="rId3" Type="http://schemas.openxmlformats.org/officeDocument/2006/relationships/audio" Target="../media/media1.wav"/><Relationship Id="rId7" Type="http://schemas.openxmlformats.org/officeDocument/2006/relationships/notesSlide" Target="../notesSlides/notesSlide27.xml"/><Relationship Id="rId12" Type="http://schemas.openxmlformats.org/officeDocument/2006/relationships/image" Target="../media/image62.png"/><Relationship Id="rId17" Type="http://schemas.openxmlformats.org/officeDocument/2006/relationships/image" Target="../media/image68.png"/><Relationship Id="rId2" Type="http://schemas.microsoft.com/office/2007/relationships/media" Target="../media/media1.wav"/><Relationship Id="rId16" Type="http://schemas.openxmlformats.org/officeDocument/2006/relationships/image" Target="../media/image66.png"/><Relationship Id="rId1" Type="http://schemas.openxmlformats.org/officeDocument/2006/relationships/tags" Target="../tags/tag2.xml"/><Relationship Id="rId6" Type="http://schemas.openxmlformats.org/officeDocument/2006/relationships/slideLayout" Target="../slideLayouts/slideLayout27.xml"/><Relationship Id="rId11" Type="http://schemas.openxmlformats.org/officeDocument/2006/relationships/image" Target="../media/image61.png"/><Relationship Id="rId5" Type="http://schemas.openxmlformats.org/officeDocument/2006/relationships/audio" Target="../media/media2.wav"/><Relationship Id="rId15" Type="http://schemas.openxmlformats.org/officeDocument/2006/relationships/image" Target="../media/image65.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4.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63.emf"/><Relationship Id="rId2" Type="http://schemas.microsoft.com/office/2007/relationships/media" Target="../media/media1.wav"/><Relationship Id="rId16" Type="http://schemas.openxmlformats.org/officeDocument/2006/relationships/image" Target="../media/image69.png"/><Relationship Id="rId1" Type="http://schemas.openxmlformats.org/officeDocument/2006/relationships/tags" Target="../tags/tag3.xml"/><Relationship Id="rId6" Type="http://schemas.openxmlformats.org/officeDocument/2006/relationships/slideLayout" Target="../slideLayouts/slideLayout27.xml"/><Relationship Id="rId11" Type="http://schemas.openxmlformats.org/officeDocument/2006/relationships/image" Target="../media/image62.png"/><Relationship Id="rId5" Type="http://schemas.openxmlformats.org/officeDocument/2006/relationships/audio" Target="../media/media2.wav"/><Relationship Id="rId15" Type="http://schemas.openxmlformats.org/officeDocument/2006/relationships/image" Target="../media/image66.png"/><Relationship Id="rId10" Type="http://schemas.openxmlformats.org/officeDocument/2006/relationships/image" Target="../media/image61.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3.emf"/><Relationship Id="rId3" Type="http://schemas.openxmlformats.org/officeDocument/2006/relationships/audio" Target="../media/media1.wav"/><Relationship Id="rId7" Type="http://schemas.openxmlformats.org/officeDocument/2006/relationships/notesSlide" Target="../notesSlides/notesSlide28.xml"/><Relationship Id="rId12" Type="http://schemas.openxmlformats.org/officeDocument/2006/relationships/image" Target="../media/image62.png"/><Relationship Id="rId17" Type="http://schemas.openxmlformats.org/officeDocument/2006/relationships/image" Target="../media/image70.png"/><Relationship Id="rId2" Type="http://schemas.microsoft.com/office/2007/relationships/media" Target="../media/media1.wav"/><Relationship Id="rId16" Type="http://schemas.openxmlformats.org/officeDocument/2006/relationships/image" Target="../media/image66.png"/><Relationship Id="rId1" Type="http://schemas.openxmlformats.org/officeDocument/2006/relationships/tags" Target="../tags/tag4.xml"/><Relationship Id="rId6" Type="http://schemas.openxmlformats.org/officeDocument/2006/relationships/slideLayout" Target="../slideLayouts/slideLayout27.xml"/><Relationship Id="rId11" Type="http://schemas.openxmlformats.org/officeDocument/2006/relationships/image" Target="../media/image61.png"/><Relationship Id="rId5" Type="http://schemas.openxmlformats.org/officeDocument/2006/relationships/audio" Target="../media/media2.wav"/><Relationship Id="rId15" Type="http://schemas.openxmlformats.org/officeDocument/2006/relationships/image" Target="../media/image65.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4.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63.emf"/><Relationship Id="rId2" Type="http://schemas.microsoft.com/office/2007/relationships/media" Target="../media/media1.wav"/><Relationship Id="rId1" Type="http://schemas.openxmlformats.org/officeDocument/2006/relationships/tags" Target="../tags/tag5.xml"/><Relationship Id="rId6" Type="http://schemas.openxmlformats.org/officeDocument/2006/relationships/slideLayout" Target="../slideLayouts/slideLayout27.xml"/><Relationship Id="rId11" Type="http://schemas.openxmlformats.org/officeDocument/2006/relationships/image" Target="../media/image62.png"/><Relationship Id="rId5" Type="http://schemas.openxmlformats.org/officeDocument/2006/relationships/audio" Target="../media/media2.wav"/><Relationship Id="rId15" Type="http://schemas.openxmlformats.org/officeDocument/2006/relationships/image" Target="../media/image66.png"/><Relationship Id="rId10" Type="http://schemas.openxmlformats.org/officeDocument/2006/relationships/image" Target="../media/image61.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4.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63.emf"/><Relationship Id="rId2" Type="http://schemas.microsoft.com/office/2007/relationships/media" Target="../media/media1.wav"/><Relationship Id="rId1" Type="http://schemas.openxmlformats.org/officeDocument/2006/relationships/tags" Target="../tags/tag6.xml"/><Relationship Id="rId6" Type="http://schemas.openxmlformats.org/officeDocument/2006/relationships/slideLayout" Target="../slideLayouts/slideLayout27.xml"/><Relationship Id="rId11" Type="http://schemas.openxmlformats.org/officeDocument/2006/relationships/image" Target="../media/image62.png"/><Relationship Id="rId5" Type="http://schemas.openxmlformats.org/officeDocument/2006/relationships/audio" Target="../media/media2.wav"/><Relationship Id="rId15" Type="http://schemas.openxmlformats.org/officeDocument/2006/relationships/image" Target="../media/image66.png"/><Relationship Id="rId10" Type="http://schemas.openxmlformats.org/officeDocument/2006/relationships/image" Target="../media/image61.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3.emf"/><Relationship Id="rId3" Type="http://schemas.openxmlformats.org/officeDocument/2006/relationships/audio" Target="../media/media1.wav"/><Relationship Id="rId7" Type="http://schemas.openxmlformats.org/officeDocument/2006/relationships/notesSlide" Target="../notesSlides/notesSlide29.xml"/><Relationship Id="rId12" Type="http://schemas.openxmlformats.org/officeDocument/2006/relationships/image" Target="../media/image62.png"/><Relationship Id="rId2" Type="http://schemas.microsoft.com/office/2007/relationships/media" Target="../media/media1.wav"/><Relationship Id="rId16" Type="http://schemas.openxmlformats.org/officeDocument/2006/relationships/image" Target="../media/image66.png"/><Relationship Id="rId1" Type="http://schemas.openxmlformats.org/officeDocument/2006/relationships/tags" Target="../tags/tag7.xml"/><Relationship Id="rId6" Type="http://schemas.openxmlformats.org/officeDocument/2006/relationships/slideLayout" Target="../slideLayouts/slideLayout27.xml"/><Relationship Id="rId11" Type="http://schemas.openxmlformats.org/officeDocument/2006/relationships/image" Target="../media/image61.png"/><Relationship Id="rId5" Type="http://schemas.openxmlformats.org/officeDocument/2006/relationships/audio" Target="../media/media2.wav"/><Relationship Id="rId15" Type="http://schemas.openxmlformats.org/officeDocument/2006/relationships/image" Target="../media/image65.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3.emf"/><Relationship Id="rId3" Type="http://schemas.openxmlformats.org/officeDocument/2006/relationships/audio" Target="../media/media1.wav"/><Relationship Id="rId7" Type="http://schemas.openxmlformats.org/officeDocument/2006/relationships/notesSlide" Target="../notesSlides/notesSlide30.xml"/><Relationship Id="rId12" Type="http://schemas.openxmlformats.org/officeDocument/2006/relationships/image" Target="../media/image62.png"/><Relationship Id="rId2" Type="http://schemas.microsoft.com/office/2007/relationships/media" Target="../media/media1.wav"/><Relationship Id="rId16" Type="http://schemas.openxmlformats.org/officeDocument/2006/relationships/image" Target="../media/image66.png"/><Relationship Id="rId1" Type="http://schemas.openxmlformats.org/officeDocument/2006/relationships/tags" Target="../tags/tag8.xml"/><Relationship Id="rId6" Type="http://schemas.openxmlformats.org/officeDocument/2006/relationships/slideLayout" Target="../slideLayouts/slideLayout27.xml"/><Relationship Id="rId11" Type="http://schemas.openxmlformats.org/officeDocument/2006/relationships/image" Target="../media/image61.png"/><Relationship Id="rId5" Type="http://schemas.openxmlformats.org/officeDocument/2006/relationships/audio" Target="../media/media2.wav"/><Relationship Id="rId15" Type="http://schemas.openxmlformats.org/officeDocument/2006/relationships/image" Target="../media/image65.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4.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63.emf"/><Relationship Id="rId2" Type="http://schemas.microsoft.com/office/2007/relationships/media" Target="../media/media1.wav"/><Relationship Id="rId1" Type="http://schemas.openxmlformats.org/officeDocument/2006/relationships/tags" Target="../tags/tag9.xml"/><Relationship Id="rId6" Type="http://schemas.openxmlformats.org/officeDocument/2006/relationships/slideLayout" Target="../slideLayouts/slideLayout27.xml"/><Relationship Id="rId11" Type="http://schemas.openxmlformats.org/officeDocument/2006/relationships/image" Target="../media/image62.png"/><Relationship Id="rId5" Type="http://schemas.openxmlformats.org/officeDocument/2006/relationships/audio" Target="../media/media2.wav"/><Relationship Id="rId15" Type="http://schemas.openxmlformats.org/officeDocument/2006/relationships/image" Target="../media/image66.png"/><Relationship Id="rId10" Type="http://schemas.openxmlformats.org/officeDocument/2006/relationships/image" Target="../media/image61.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4.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63.emf"/><Relationship Id="rId2" Type="http://schemas.microsoft.com/office/2007/relationships/media" Target="../media/media1.wav"/><Relationship Id="rId1" Type="http://schemas.openxmlformats.org/officeDocument/2006/relationships/tags" Target="../tags/tag10.xml"/><Relationship Id="rId6" Type="http://schemas.openxmlformats.org/officeDocument/2006/relationships/slideLayout" Target="../slideLayouts/slideLayout27.xml"/><Relationship Id="rId11" Type="http://schemas.openxmlformats.org/officeDocument/2006/relationships/image" Target="../media/image62.png"/><Relationship Id="rId5" Type="http://schemas.openxmlformats.org/officeDocument/2006/relationships/audio" Target="../media/media2.wav"/><Relationship Id="rId15" Type="http://schemas.openxmlformats.org/officeDocument/2006/relationships/image" Target="../media/image66.png"/><Relationship Id="rId10" Type="http://schemas.openxmlformats.org/officeDocument/2006/relationships/image" Target="../media/image61.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3000" b="-23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D64B6E-39E1-9E87-51FA-08B7BB47F362}"/>
              </a:ext>
            </a:extLst>
          </p:cNvPr>
          <p:cNvSpPr txBox="1">
            <a:spLocks/>
          </p:cNvSpPr>
          <p:nvPr/>
        </p:nvSpPr>
        <p:spPr>
          <a:xfrm>
            <a:off x="1981858" y="71189"/>
            <a:ext cx="8714495" cy="1310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9Slide05 IcielSanelma" pitchFamily="2" charset="0"/>
              </a:rPr>
              <a:t>BÀI 7: TIN YÊU VÀ ƯỚC VỌNG</a:t>
            </a:r>
          </a:p>
        </p:txBody>
      </p:sp>
      <p:sp>
        <p:nvSpPr>
          <p:cNvPr id="10" name="Title 1">
            <a:extLst>
              <a:ext uri="{FF2B5EF4-FFF2-40B4-BE49-F238E27FC236}">
                <a16:creationId xmlns:a16="http://schemas.microsoft.com/office/drawing/2014/main" id="{E73156DD-69EA-CA98-80E1-0A3186D466F3}"/>
              </a:ext>
            </a:extLst>
          </p:cNvPr>
          <p:cNvSpPr txBox="1">
            <a:spLocks/>
          </p:cNvSpPr>
          <p:nvPr/>
        </p:nvSpPr>
        <p:spPr>
          <a:xfrm>
            <a:off x="5875154" y="5144167"/>
            <a:ext cx="6182948" cy="1310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9Slide05 IcielSanelma" pitchFamily="2" charset="0"/>
              </a:rPr>
              <a:t>- Lê Minh </a:t>
            </a:r>
            <a:r>
              <a:rPr lang="en-US" sz="5400" dirty="0" err="1">
                <a:solidFill>
                  <a:schemeClr val="bg1"/>
                </a:solidFill>
                <a:latin typeface="#9Slide05 IcielSanelma" pitchFamily="2" charset="0"/>
              </a:rPr>
              <a:t>Khuê</a:t>
            </a:r>
            <a:r>
              <a:rPr lang="en-US" sz="5400" dirty="0">
                <a:solidFill>
                  <a:schemeClr val="bg1"/>
                </a:solidFill>
                <a:latin typeface="#9Slide05 IcielSanelma" pitchFamily="2" charset="0"/>
              </a:rPr>
              <a:t> - </a:t>
            </a:r>
          </a:p>
        </p:txBody>
      </p:sp>
      <p:sp>
        <p:nvSpPr>
          <p:cNvPr id="18" name="Freeform 4">
            <a:extLst>
              <a:ext uri="{FF2B5EF4-FFF2-40B4-BE49-F238E27FC236}">
                <a16:creationId xmlns:a16="http://schemas.microsoft.com/office/drawing/2014/main" id="{42A25EB3-DCCA-DBC6-AFFE-B2169CBC486F}"/>
              </a:ext>
            </a:extLst>
          </p:cNvPr>
          <p:cNvSpPr/>
          <p:nvPr/>
        </p:nvSpPr>
        <p:spPr>
          <a:xfrm>
            <a:off x="-1417559" y="2402957"/>
            <a:ext cx="5394135" cy="5482421"/>
          </a:xfrm>
          <a:custGeom>
            <a:avLst/>
            <a:gdLst/>
            <a:ahLst/>
            <a:cxnLst/>
            <a:rect l="l" t="t" r="r" b="b"/>
            <a:pathLst>
              <a:path w="6054026" h="6240564">
                <a:moveTo>
                  <a:pt x="0" y="0"/>
                </a:moveTo>
                <a:lnTo>
                  <a:pt x="6054026" y="0"/>
                </a:lnTo>
                <a:lnTo>
                  <a:pt x="6054026" y="6240564"/>
                </a:lnTo>
                <a:lnTo>
                  <a:pt x="0" y="6240564"/>
                </a:lnTo>
                <a:lnTo>
                  <a:pt x="0" y="0"/>
                </a:lnTo>
                <a:close/>
              </a:path>
            </a:pathLst>
          </a:custGeom>
          <a:blipFill>
            <a:blip r:embed="rId5">
              <a:extLst>
                <a:ext uri="{BEBA8EAE-BF5A-486C-A8C5-ECC9F3942E4B}">
                  <a14:imgProps xmlns:a14="http://schemas.microsoft.com/office/drawing/2010/main">
                    <a14:imgLayer r:embed="rId6">
                      <a14:imgEffect>
                        <a14:backgroundRemoval t="10000" b="90000" l="10000" r="90000">
                          <a14:foregroundMark x1="33333" y1="27717" x2="40756" y2="20788"/>
                          <a14:foregroundMark x1="45378" y1="25272" x2="47759" y2="21332"/>
                          <a14:backgroundMark x1="60084" y1="50136" x2="60084" y2="52174"/>
                          <a14:backgroundMark x1="62325" y1="58424" x2="60924" y2="60054"/>
                        </a14:backgroundRemoval>
                      </a14:imgEffect>
                    </a14:imgLayer>
                  </a14:imgProps>
                </a:ext>
              </a:extLst>
            </a:blip>
            <a:stretch>
              <a:fillRect/>
            </a:stretch>
          </a:blipFill>
        </p:spPr>
      </p:sp>
      <p:pic>
        <p:nvPicPr>
          <p:cNvPr id="11" name="Picture 10">
            <a:extLst>
              <a:ext uri="{FF2B5EF4-FFF2-40B4-BE49-F238E27FC236}">
                <a16:creationId xmlns:a16="http://schemas.microsoft.com/office/drawing/2014/main" id="{769F02B8-DB94-C7B3-F3E7-F20242EAF2E5}"/>
              </a:ext>
            </a:extLst>
          </p:cNvPr>
          <p:cNvPicPr>
            <a:picLocks noChangeAspect="1"/>
          </p:cNvPicPr>
          <p:nvPr/>
        </p:nvPicPr>
        <p:blipFill>
          <a:blip r:embed="rId7">
            <a:lum bright="70000" contrast="-70000"/>
          </a:blip>
          <a:stretch>
            <a:fillRect/>
          </a:stretch>
        </p:blipFill>
        <p:spPr>
          <a:xfrm>
            <a:off x="9417723" y="865951"/>
            <a:ext cx="1419017" cy="1725832"/>
          </a:xfrm>
          <a:prstGeom prst="rect">
            <a:avLst/>
          </a:prstGeom>
        </p:spPr>
      </p:pic>
      <p:pic>
        <p:nvPicPr>
          <p:cNvPr id="2" name="Picture 1">
            <a:extLst>
              <a:ext uri="{FF2B5EF4-FFF2-40B4-BE49-F238E27FC236}">
                <a16:creationId xmlns:a16="http://schemas.microsoft.com/office/drawing/2014/main" id="{C08A218F-F640-52E0-BFDD-160690BAE41B}"/>
              </a:ext>
            </a:extLst>
          </p:cNvPr>
          <p:cNvPicPr>
            <a:picLocks noChangeAspect="1"/>
          </p:cNvPicPr>
          <p:nvPr/>
        </p:nvPicPr>
        <p:blipFill>
          <a:blip r:embed="rId8"/>
          <a:stretch>
            <a:fillRect/>
          </a:stretch>
        </p:blipFill>
        <p:spPr>
          <a:xfrm>
            <a:off x="3658693" y="2271183"/>
            <a:ext cx="7443861" cy="3517697"/>
          </a:xfrm>
          <a:prstGeom prst="rect">
            <a:avLst/>
          </a:prstGeom>
        </p:spPr>
      </p:pic>
      <p:sp>
        <p:nvSpPr>
          <p:cNvPr id="3" name="Title 1">
            <a:extLst>
              <a:ext uri="{FF2B5EF4-FFF2-40B4-BE49-F238E27FC236}">
                <a16:creationId xmlns:a16="http://schemas.microsoft.com/office/drawing/2014/main" id="{D93A8369-63D4-E3D7-D280-5063F917DAF2}"/>
              </a:ext>
            </a:extLst>
          </p:cNvPr>
          <p:cNvSpPr txBox="1">
            <a:spLocks/>
          </p:cNvSpPr>
          <p:nvPr/>
        </p:nvSpPr>
        <p:spPr>
          <a:xfrm>
            <a:off x="369015" y="1284920"/>
            <a:ext cx="7215121" cy="1310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9Slide05 IcielSanelma" pitchFamily="2" charset="0"/>
              </a:rPr>
              <a:t>TIẾT 91, 92 – VĂN BẢN 3:</a:t>
            </a:r>
          </a:p>
        </p:txBody>
      </p:sp>
    </p:spTree>
    <p:extLst>
      <p:ext uri="{BB962C8B-B14F-4D97-AF65-F5344CB8AC3E}">
        <p14:creationId xmlns:p14="http://schemas.microsoft.com/office/powerpoint/2010/main" val="19302260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ED82B6D-A8F1-5085-1617-8BC5122AA168}"/>
              </a:ext>
            </a:extLst>
          </p:cNvPr>
          <p:cNvSpPr>
            <a:spLocks noGrp="1"/>
          </p:cNvSpPr>
          <p:nvPr>
            <p:ph type="title"/>
          </p:nvPr>
        </p:nvSpPr>
        <p:spPr>
          <a:xfrm>
            <a:off x="442109" y="211764"/>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53AA8F-C2FB-984A-579C-DC67E8ADBA47}"/>
              </a:ext>
            </a:extLst>
          </p:cNvPr>
          <p:cNvSpPr/>
          <p:nvPr/>
        </p:nvSpPr>
        <p:spPr>
          <a:xfrm>
            <a:off x="909277" y="75952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18639F-8CCF-A5A1-B95B-B52220F8AA22}"/>
              </a:ext>
            </a:extLst>
          </p:cNvPr>
          <p:cNvSpPr txBox="1">
            <a:spLocks/>
          </p:cNvSpPr>
          <p:nvPr/>
        </p:nvSpPr>
        <p:spPr>
          <a:xfrm>
            <a:off x="2553457" y="1750463"/>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Hoàn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D5BCAE-9089-7BE6-AF8F-40006B43BFFF}"/>
              </a:ext>
            </a:extLst>
          </p:cNvPr>
          <p:cNvSpPr>
            <a:spLocks noGrp="1"/>
          </p:cNvSpPr>
          <p:nvPr>
            <p:ph idx="1"/>
          </p:nvPr>
        </p:nvSpPr>
        <p:spPr>
          <a:xfrm>
            <a:off x="3261219" y="2819803"/>
            <a:ext cx="6482387" cy="1227541"/>
          </a:xfrm>
        </p:spPr>
        <p:txBody>
          <a:bodyPr>
            <a:normAutofit lnSpcReduction="10000"/>
          </a:bodyPr>
          <a:lstStyle/>
          <a:p>
            <a:pPr marL="0" indent="0" algn="just">
              <a:buNone/>
            </a:pP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1971,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DA4495-D630-1856-D047-4F73855FB259}"/>
              </a:ext>
            </a:extLst>
          </p:cNvPr>
          <p:cNvPicPr>
            <a:picLocks noChangeAspect="1"/>
          </p:cNvPicPr>
          <p:nvPr/>
        </p:nvPicPr>
        <p:blipFill>
          <a:blip r:embed="rId3"/>
          <a:stretch>
            <a:fillRect/>
          </a:stretch>
        </p:blipFill>
        <p:spPr>
          <a:xfrm>
            <a:off x="-494807" y="1893364"/>
            <a:ext cx="3048264" cy="987638"/>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1ED7C736-EBB4-1B78-DBE1-37D4ADB28512}"/>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10987"/>
          <a:stretch/>
        </p:blipFill>
        <p:spPr>
          <a:xfrm>
            <a:off x="8320891" y="-3128962"/>
            <a:ext cx="6858000" cy="6104510"/>
          </a:xfrm>
          <a:prstGeom prst="rect">
            <a:avLst/>
          </a:prstGeom>
        </p:spPr>
      </p:pic>
      <p:sp>
        <p:nvSpPr>
          <p:cNvPr id="6" name="Title 1">
            <a:extLst>
              <a:ext uri="{FF2B5EF4-FFF2-40B4-BE49-F238E27FC236}">
                <a16:creationId xmlns:a16="http://schemas.microsoft.com/office/drawing/2014/main" id="{CE9265EF-9298-FF1B-1C4E-26DCBDB2F85C}"/>
              </a:ext>
            </a:extLst>
          </p:cNvPr>
          <p:cNvSpPr txBox="1">
            <a:spLocks/>
          </p:cNvSpPr>
          <p:nvPr/>
        </p:nvSpPr>
        <p:spPr>
          <a:xfrm>
            <a:off x="2675877" y="3893548"/>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ED8A4BC2-F50E-6136-CC0F-920293B8F362}"/>
              </a:ext>
            </a:extLst>
          </p:cNvPr>
          <p:cNvSpPr txBox="1">
            <a:spLocks/>
          </p:cNvSpPr>
          <p:nvPr/>
        </p:nvSpPr>
        <p:spPr>
          <a:xfrm>
            <a:off x="3383639" y="4962888"/>
            <a:ext cx="6482387" cy="122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ngắn</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047948E-EDBB-E4CB-7FCD-0BA52388B86C}"/>
              </a:ext>
            </a:extLst>
          </p:cNvPr>
          <p:cNvPicPr>
            <a:picLocks noChangeAspect="1"/>
          </p:cNvPicPr>
          <p:nvPr/>
        </p:nvPicPr>
        <p:blipFill>
          <a:blip r:embed="rId3"/>
          <a:stretch>
            <a:fillRect/>
          </a:stretch>
        </p:blipFill>
        <p:spPr>
          <a:xfrm>
            <a:off x="-372387" y="4036449"/>
            <a:ext cx="3048264" cy="987638"/>
          </a:xfrm>
          <a:prstGeom prst="rect">
            <a:avLst/>
          </a:prstGeom>
        </p:spPr>
      </p:pic>
    </p:spTree>
    <p:extLst>
      <p:ext uri="{BB962C8B-B14F-4D97-AF65-F5344CB8AC3E}">
        <p14:creationId xmlns:p14="http://schemas.microsoft.com/office/powerpoint/2010/main" val="26484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2AE7E71-84B8-D8A8-6AC6-EBFDF2C5C623}"/>
              </a:ext>
            </a:extLst>
          </p:cNvPr>
          <p:cNvSpPr/>
          <p:nvPr/>
        </p:nvSpPr>
        <p:spPr>
          <a:xfrm>
            <a:off x="-944569" y="-442210"/>
            <a:ext cx="8281358" cy="8229600"/>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sp>
        <p:nvSpPr>
          <p:cNvPr id="2" name="Title 1">
            <a:extLst>
              <a:ext uri="{FF2B5EF4-FFF2-40B4-BE49-F238E27FC236}">
                <a16:creationId xmlns:a16="http://schemas.microsoft.com/office/drawing/2014/main" id="{065B5D74-D922-A30B-02F6-654EBED11B9B}"/>
              </a:ext>
            </a:extLst>
          </p:cNvPr>
          <p:cNvSpPr>
            <a:spLocks noGrp="1"/>
          </p:cNvSpPr>
          <p:nvPr>
            <p:ph type="title"/>
          </p:nvPr>
        </p:nvSpPr>
        <p:spPr>
          <a:xfrm>
            <a:off x="1458595" y="0"/>
            <a:ext cx="10515600" cy="3210030"/>
          </a:xfrm>
        </p:spPr>
        <p:txBody>
          <a:bodyPr>
            <a:normAutofit/>
          </a:bodyPr>
          <a:lstStyle/>
          <a:p>
            <a:pPr algn="ctr"/>
            <a:r>
              <a:rPr lang="en-US" sz="6600" b="1" dirty="0">
                <a:solidFill>
                  <a:srgbClr val="424C2C"/>
                </a:solidFill>
                <a:latin typeface="#9Slide05 SVNBistro Script" panose="02000506000000020003" pitchFamily="2" charset="0"/>
              </a:rPr>
              <a:t>II.</a:t>
            </a:r>
            <a:br>
              <a:rPr lang="en-US" sz="6600" b="1" dirty="0">
                <a:solidFill>
                  <a:srgbClr val="424C2C"/>
                </a:solidFill>
                <a:latin typeface="#9Slide05 SVNBistro Script" panose="02000506000000020003" pitchFamily="2" charset="0"/>
              </a:rPr>
            </a:br>
            <a:r>
              <a:rPr lang="en-US" sz="6600" b="1" dirty="0" err="1">
                <a:solidFill>
                  <a:srgbClr val="424C2C"/>
                </a:solidFill>
                <a:latin typeface="#9Slide05 SVNBistro Script" panose="02000506000000020003" pitchFamily="2" charset="0"/>
              </a:rPr>
              <a:t>Khám</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phá</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văn</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bản</a:t>
            </a:r>
            <a:endParaRPr lang="en-US" sz="6600" b="1" dirty="0">
              <a:solidFill>
                <a:srgbClr val="424C2C"/>
              </a:solidFill>
              <a:latin typeface="#9Slide05 SVNBistro Script" panose="02000506000000020003" pitchFamily="2" charset="0"/>
            </a:endParaRPr>
          </a:p>
        </p:txBody>
      </p:sp>
      <p:sp>
        <p:nvSpPr>
          <p:cNvPr id="4" name="Freeform 3">
            <a:extLst>
              <a:ext uri="{FF2B5EF4-FFF2-40B4-BE49-F238E27FC236}">
                <a16:creationId xmlns:a16="http://schemas.microsoft.com/office/drawing/2014/main" id="{ABE42872-CCF7-18A9-7E35-3D901158E4FE}"/>
              </a:ext>
            </a:extLst>
          </p:cNvPr>
          <p:cNvSpPr/>
          <p:nvPr/>
        </p:nvSpPr>
        <p:spPr>
          <a:xfrm>
            <a:off x="1" y="2676965"/>
            <a:ext cx="6096000" cy="4736891"/>
          </a:xfrm>
          <a:custGeom>
            <a:avLst/>
            <a:gdLst/>
            <a:ahLst/>
            <a:cxnLst/>
            <a:rect l="l" t="t" r="r" b="b"/>
            <a:pathLst>
              <a:path w="11735615" h="9094516">
                <a:moveTo>
                  <a:pt x="0" y="0"/>
                </a:moveTo>
                <a:lnTo>
                  <a:pt x="11735615" y="0"/>
                </a:lnTo>
                <a:lnTo>
                  <a:pt x="11735615" y="9094516"/>
                </a:lnTo>
                <a:lnTo>
                  <a:pt x="0" y="9094516"/>
                </a:lnTo>
                <a:lnTo>
                  <a:pt x="0" y="0"/>
                </a:lnTo>
                <a:close/>
              </a:path>
            </a:pathLst>
          </a:custGeom>
          <a:blipFill>
            <a:blip r:embed="rId4"/>
            <a:stretch>
              <a:fillRect l="-4702" r="-5846" b="-34"/>
            </a:stretch>
          </a:blipFill>
        </p:spPr>
      </p:sp>
    </p:spTree>
    <p:extLst>
      <p:ext uri="{BB962C8B-B14F-4D97-AF65-F5344CB8AC3E}">
        <p14:creationId xmlns:p14="http://schemas.microsoft.com/office/powerpoint/2010/main" val="26087124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305C0-D147-E981-48D9-8A032D7028F8}"/>
              </a:ext>
            </a:extLst>
          </p:cNvPr>
          <p:cNvPicPr>
            <a:picLocks noChangeAspect="1"/>
          </p:cNvPicPr>
          <p:nvPr/>
        </p:nvPicPr>
        <p:blipFill>
          <a:blip r:embed="rId3"/>
          <a:stretch>
            <a:fillRect/>
          </a:stretch>
        </p:blipFill>
        <p:spPr>
          <a:xfrm>
            <a:off x="5309615" y="0"/>
            <a:ext cx="6882385" cy="6858000"/>
          </a:xfrm>
          <a:prstGeom prst="rect">
            <a:avLst/>
          </a:prstGeom>
        </p:spPr>
      </p:pic>
      <p:sp>
        <p:nvSpPr>
          <p:cNvPr id="5" name="Title 1">
            <a:extLst>
              <a:ext uri="{FF2B5EF4-FFF2-40B4-BE49-F238E27FC236}">
                <a16:creationId xmlns:a16="http://schemas.microsoft.com/office/drawing/2014/main" id="{2D8DAA95-D5AA-2931-0F9A-E0EBB990417D}"/>
              </a:ext>
            </a:extLst>
          </p:cNvPr>
          <p:cNvSpPr>
            <a:spLocks noGrp="1"/>
          </p:cNvSpPr>
          <p:nvPr>
            <p:ph type="title"/>
          </p:nvPr>
        </p:nvSpPr>
        <p:spPr>
          <a:xfrm>
            <a:off x="440282" y="947262"/>
            <a:ext cx="4969345" cy="3253263"/>
          </a:xfrm>
        </p:spPr>
        <p:txBody>
          <a:bodyPr vert="horz" lIns="91440" tIns="45720" rIns="91440" bIns="45720" rtlCol="0" anchor="b">
            <a:normAutofit/>
          </a:bodyPr>
          <a:lstStyle/>
          <a:p>
            <a:pPr algn="ctr"/>
            <a:r>
              <a:rPr lang="en-US" sz="6000" dirty="0">
                <a:solidFill>
                  <a:srgbClr val="070707"/>
                </a:solidFill>
                <a:latin typeface="#9Slide05 SVNBistro Script" panose="02000506000000020003" pitchFamily="2" charset="0"/>
              </a:rPr>
              <a:t>1. </a:t>
            </a:r>
            <a:br>
              <a:rPr lang="en-US" sz="6000" dirty="0">
                <a:solidFill>
                  <a:srgbClr val="070707"/>
                </a:solidFill>
                <a:latin typeface="#9Slide05 SVNBistro Script" panose="02000506000000020003" pitchFamily="2" charset="0"/>
              </a:rPr>
            </a:br>
            <a:r>
              <a:rPr lang="en-US" sz="6000" dirty="0" err="1">
                <a:solidFill>
                  <a:srgbClr val="070707"/>
                </a:solidFill>
                <a:latin typeface="#9Slide05 SVNBistro Script" panose="02000506000000020003" pitchFamily="2" charset="0"/>
              </a:rPr>
              <a:t>Người</a:t>
            </a:r>
            <a:r>
              <a:rPr lang="en-US" sz="6000" dirty="0">
                <a:solidFill>
                  <a:srgbClr val="070707"/>
                </a:solidFill>
                <a:latin typeface="#9Slide05 SVNBistro Script" panose="02000506000000020003" pitchFamily="2" charset="0"/>
              </a:rPr>
              <a:t> </a:t>
            </a:r>
            <a:r>
              <a:rPr lang="en-US" sz="6000" dirty="0" err="1">
                <a:solidFill>
                  <a:srgbClr val="070707"/>
                </a:solidFill>
                <a:latin typeface="#9Slide05 SVNBistro Script" panose="02000506000000020003" pitchFamily="2" charset="0"/>
              </a:rPr>
              <a:t>kể</a:t>
            </a:r>
            <a:r>
              <a:rPr lang="en-US" sz="6000" dirty="0">
                <a:solidFill>
                  <a:srgbClr val="070707"/>
                </a:solidFill>
                <a:latin typeface="#9Slide05 SVNBistro Script" panose="02000506000000020003" pitchFamily="2" charset="0"/>
              </a:rPr>
              <a:t> </a:t>
            </a:r>
            <a:r>
              <a:rPr lang="en-US" sz="6000" dirty="0" err="1">
                <a:solidFill>
                  <a:srgbClr val="070707"/>
                </a:solidFill>
                <a:latin typeface="#9Slide05 SVNBistro Script" panose="02000506000000020003" pitchFamily="2" charset="0"/>
              </a:rPr>
              <a:t>chuyện</a:t>
            </a:r>
            <a:endParaRPr lang="en-US" sz="6000" dirty="0">
              <a:solidFill>
                <a:srgbClr val="070707"/>
              </a:solidFill>
              <a:latin typeface="#9Slide05 SVNBistro Script" panose="02000506000000020003" pitchFamily="2" charset="0"/>
            </a:endParaRPr>
          </a:p>
        </p:txBody>
      </p:sp>
    </p:spTree>
    <p:extLst>
      <p:ext uri="{BB962C8B-B14F-4D97-AF65-F5344CB8AC3E}">
        <p14:creationId xmlns:p14="http://schemas.microsoft.com/office/powerpoint/2010/main" val="393500274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0C8685D-8513-941F-D281-457B1C2D44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3842" y="2050341"/>
            <a:ext cx="5372100" cy="5372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DCC1122-0E28-14E1-277D-DE2443C519B4}"/>
              </a:ext>
            </a:extLst>
          </p:cNvPr>
          <p:cNvSpPr txBox="1">
            <a:spLocks/>
          </p:cNvSpPr>
          <p:nvPr/>
        </p:nvSpPr>
        <p:spPr>
          <a:xfrm>
            <a:off x="846944" y="659601"/>
            <a:ext cx="2803161" cy="622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kể</a:t>
            </a:r>
            <a:endParaRPr lang="en-US"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47E4F225-A109-6F1B-5DB5-4E91FDF4C73E}"/>
              </a:ext>
            </a:extLst>
          </p:cNvPr>
          <p:cNvSpPr txBox="1">
            <a:spLocks/>
          </p:cNvSpPr>
          <p:nvPr/>
        </p:nvSpPr>
        <p:spPr>
          <a:xfrm>
            <a:off x="5019045" y="1281661"/>
            <a:ext cx="4012529" cy="622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lang="en-US" b="1" dirty="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A7744958-C2AB-F788-E033-F85468444034}"/>
              </a:ext>
            </a:extLst>
          </p:cNvPr>
          <p:cNvSpPr/>
          <p:nvPr/>
        </p:nvSpPr>
        <p:spPr>
          <a:xfrm>
            <a:off x="10275802" y="-2354962"/>
            <a:ext cx="4676067" cy="4646842"/>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5">
              <a:lum bright="70000" contrast="-70000"/>
            </a:blip>
            <a:stretch>
              <a:fillRect/>
            </a:stretch>
          </a:blipFill>
        </p:spPr>
      </p:sp>
      <p:sp>
        <p:nvSpPr>
          <p:cNvPr id="7" name="Content Placeholder 2">
            <a:extLst>
              <a:ext uri="{FF2B5EF4-FFF2-40B4-BE49-F238E27FC236}">
                <a16:creationId xmlns:a16="http://schemas.microsoft.com/office/drawing/2014/main" id="{B77B96BD-E99D-7513-A58A-73ADC0C52210}"/>
              </a:ext>
            </a:extLst>
          </p:cNvPr>
          <p:cNvSpPr txBox="1">
            <a:spLocks/>
          </p:cNvSpPr>
          <p:nvPr/>
        </p:nvSpPr>
        <p:spPr>
          <a:xfrm>
            <a:off x="539646" y="1487009"/>
            <a:ext cx="2930577" cy="1167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endParaRPr lang="en-US" dirty="0">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id="{10061B72-C6F0-8AF4-4EA4-3FD09C455000}"/>
              </a:ext>
            </a:extLst>
          </p:cNvPr>
          <p:cNvSpPr/>
          <p:nvPr/>
        </p:nvSpPr>
        <p:spPr>
          <a:xfrm>
            <a:off x="4111050" y="2050341"/>
            <a:ext cx="1077076" cy="4114800"/>
          </a:xfrm>
          <a:custGeom>
            <a:avLst/>
            <a:gdLst/>
            <a:ahLst/>
            <a:cxnLst/>
            <a:rect l="l" t="t" r="r" b="b"/>
            <a:pathLst>
              <a:path w="1077076" h="4114800">
                <a:moveTo>
                  <a:pt x="0" y="0"/>
                </a:moveTo>
                <a:lnTo>
                  <a:pt x="1077077" y="0"/>
                </a:lnTo>
                <a:lnTo>
                  <a:pt x="10770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Content Placeholder 2">
            <a:extLst>
              <a:ext uri="{FF2B5EF4-FFF2-40B4-BE49-F238E27FC236}">
                <a16:creationId xmlns:a16="http://schemas.microsoft.com/office/drawing/2014/main" id="{DB15B7E8-B73B-7790-DA9D-90C2253B4127}"/>
              </a:ext>
            </a:extLst>
          </p:cNvPr>
          <p:cNvSpPr txBox="1">
            <a:spLocks/>
          </p:cNvSpPr>
          <p:nvPr/>
        </p:nvSpPr>
        <p:spPr>
          <a:xfrm>
            <a:off x="5430395" y="1977749"/>
            <a:ext cx="6221959" cy="1357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p:txBody>
      </p:sp>
      <p:sp>
        <p:nvSpPr>
          <p:cNvPr id="10" name="Content Placeholder 2">
            <a:extLst>
              <a:ext uri="{FF2B5EF4-FFF2-40B4-BE49-F238E27FC236}">
                <a16:creationId xmlns:a16="http://schemas.microsoft.com/office/drawing/2014/main" id="{461E624E-A83D-B251-989A-99014652A60B}"/>
              </a:ext>
            </a:extLst>
          </p:cNvPr>
          <p:cNvSpPr txBox="1">
            <a:spLocks/>
          </p:cNvSpPr>
          <p:nvPr/>
        </p:nvSpPr>
        <p:spPr>
          <a:xfrm>
            <a:off x="5430394" y="3472417"/>
            <a:ext cx="6221959" cy="1745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p>
        </p:txBody>
      </p:sp>
      <p:sp>
        <p:nvSpPr>
          <p:cNvPr id="11" name="Content Placeholder 2">
            <a:extLst>
              <a:ext uri="{FF2B5EF4-FFF2-40B4-BE49-F238E27FC236}">
                <a16:creationId xmlns:a16="http://schemas.microsoft.com/office/drawing/2014/main" id="{86FF6125-1105-47B2-D477-C768AF1A25A7}"/>
              </a:ext>
            </a:extLst>
          </p:cNvPr>
          <p:cNvSpPr txBox="1">
            <a:spLocks/>
          </p:cNvSpPr>
          <p:nvPr/>
        </p:nvSpPr>
        <p:spPr>
          <a:xfrm>
            <a:off x="5430393" y="5127531"/>
            <a:ext cx="6221959" cy="1745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1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F922A-FD84-CBF9-6586-C9E660DCAF40}"/>
              </a:ext>
            </a:extLst>
          </p:cNvPr>
          <p:cNvPicPr>
            <a:picLocks noChangeAspect="1"/>
          </p:cNvPicPr>
          <p:nvPr/>
        </p:nvPicPr>
        <p:blipFill rotWithShape="1">
          <a:blip r:embed="rId3"/>
          <a:srcRect t="27653"/>
          <a:stretch/>
        </p:blipFill>
        <p:spPr>
          <a:xfrm>
            <a:off x="20" y="10"/>
            <a:ext cx="12191980" cy="6857990"/>
          </a:xfrm>
          <a:prstGeom prst="rect">
            <a:avLst/>
          </a:prstGeom>
        </p:spPr>
      </p:pic>
      <p:sp>
        <p:nvSpPr>
          <p:cNvPr id="14"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AA0408E-3DBA-7568-39C8-98A487A2596B}"/>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6000" dirty="0">
                <a:solidFill>
                  <a:schemeClr val="tx1">
                    <a:lumMod val="85000"/>
                    <a:lumOff val="15000"/>
                  </a:schemeClr>
                </a:solidFill>
                <a:latin typeface="#9Slide05 SVNBistro Script" panose="02000506000000020003" pitchFamily="2" charset="0"/>
              </a:rPr>
              <a:t>2. </a:t>
            </a:r>
            <a:r>
              <a:rPr lang="en-US" sz="6000" dirty="0" err="1">
                <a:solidFill>
                  <a:schemeClr val="tx1">
                    <a:lumMod val="85000"/>
                    <a:lumOff val="15000"/>
                  </a:schemeClr>
                </a:solidFill>
                <a:latin typeface="#9Slide05 SVNBistro Script" panose="02000506000000020003" pitchFamily="2" charset="0"/>
              </a:rPr>
              <a:t>Cốt</a:t>
            </a:r>
            <a:r>
              <a:rPr lang="en-US" sz="6000" dirty="0">
                <a:solidFill>
                  <a:schemeClr val="tx1">
                    <a:lumMod val="85000"/>
                    <a:lumOff val="15000"/>
                  </a:schemeClr>
                </a:solidFill>
                <a:latin typeface="#9Slide05 SVNBistro Script" panose="02000506000000020003" pitchFamily="2" charset="0"/>
              </a:rPr>
              <a:t> </a:t>
            </a:r>
            <a:r>
              <a:rPr lang="en-US" sz="6000" dirty="0" err="1">
                <a:solidFill>
                  <a:schemeClr val="tx1">
                    <a:lumMod val="85000"/>
                    <a:lumOff val="15000"/>
                  </a:schemeClr>
                </a:solidFill>
                <a:latin typeface="#9Slide05 SVNBistro Script" panose="02000506000000020003" pitchFamily="2" charset="0"/>
              </a:rPr>
              <a:t>truyện</a:t>
            </a:r>
            <a:endParaRPr lang="en-US" sz="6000" dirty="0">
              <a:solidFill>
                <a:schemeClr val="tx1">
                  <a:lumMod val="85000"/>
                  <a:lumOff val="15000"/>
                </a:schemeClr>
              </a:solidFill>
              <a:latin typeface="#9Slide05 SVNBistro Script" panose="02000506000000020003" pitchFamily="2" charset="0"/>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47002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6E7B69C6-40F6-5C79-76B1-B74AABEB17D9}"/>
              </a:ext>
            </a:extLst>
          </p:cNvPr>
          <p:cNvSpPr/>
          <p:nvPr/>
        </p:nvSpPr>
        <p:spPr>
          <a:xfrm>
            <a:off x="9594550" y="3037030"/>
            <a:ext cx="5456865" cy="4086225"/>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sp>
        <p:nvSpPr>
          <p:cNvPr id="4" name="TextBox 3">
            <a:extLst>
              <a:ext uri="{FF2B5EF4-FFF2-40B4-BE49-F238E27FC236}">
                <a16:creationId xmlns:a16="http://schemas.microsoft.com/office/drawing/2014/main" id="{D8D1F749-CD8C-81C4-75EA-DCB9DFEBD82B}"/>
              </a:ext>
            </a:extLst>
          </p:cNvPr>
          <p:cNvSpPr txBox="1"/>
          <p:nvPr/>
        </p:nvSpPr>
        <p:spPr>
          <a:xfrm>
            <a:off x="215308" y="924494"/>
            <a:ext cx="2722165" cy="3539430"/>
          </a:xfrm>
          <a:prstGeom prst="rect">
            <a:avLst/>
          </a:prstGeom>
          <a:solidFill>
            <a:schemeClr val="accent4">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ném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Thao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9B2E4FE-12C8-EAAF-197A-326E9C073C6D}"/>
              </a:ext>
            </a:extLst>
          </p:cNvPr>
          <p:cNvSpPr txBox="1"/>
          <p:nvPr/>
        </p:nvSpPr>
        <p:spPr>
          <a:xfrm>
            <a:off x="3227239" y="924494"/>
            <a:ext cx="2328067" cy="3539430"/>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dâng</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18EE910-921A-33FA-D835-E2A6C394FAD3}"/>
              </a:ext>
            </a:extLst>
          </p:cNvPr>
          <p:cNvSpPr txBox="1"/>
          <p:nvPr/>
        </p:nvSpPr>
        <p:spPr>
          <a:xfrm>
            <a:off x="5845072" y="924494"/>
            <a:ext cx="2808094" cy="3970318"/>
          </a:xfrm>
          <a:prstGeom prst="rect">
            <a:avLst/>
          </a:prstGeom>
          <a:solidFill>
            <a:schemeClr val="accent5">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3AFBB95-2D85-DFE0-5CA1-6667ACCB5DC5}"/>
              </a:ext>
            </a:extLst>
          </p:cNvPr>
          <p:cNvSpPr txBox="1"/>
          <p:nvPr/>
        </p:nvSpPr>
        <p:spPr>
          <a:xfrm>
            <a:off x="8893969" y="924494"/>
            <a:ext cx="3001172" cy="4401205"/>
          </a:xfrm>
          <a:prstGeom prst="rect">
            <a:avLst/>
          </a:prstGeom>
          <a:solidFill>
            <a:schemeClr val="accent3">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4. Ba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hang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50B43A2-5F48-40DF-515E-6BF922D30B87}"/>
              </a:ext>
            </a:extLst>
          </p:cNvPr>
          <p:cNvSpPr txBox="1"/>
          <p:nvPr/>
        </p:nvSpPr>
        <p:spPr>
          <a:xfrm>
            <a:off x="215308" y="4894812"/>
            <a:ext cx="1089421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graphicFrame>
        <p:nvGraphicFramePr>
          <p:cNvPr id="9" name="Diagram 8">
            <a:extLst>
              <a:ext uri="{FF2B5EF4-FFF2-40B4-BE49-F238E27FC236}">
                <a16:creationId xmlns:a16="http://schemas.microsoft.com/office/drawing/2014/main" id="{A1E2D6D5-EACF-F3D4-978D-B58FAF7F55C4}"/>
              </a:ext>
            </a:extLst>
          </p:cNvPr>
          <p:cNvGraphicFramePr/>
          <p:nvPr>
            <p:extLst>
              <p:ext uri="{D42A27DB-BD31-4B8C-83A1-F6EECF244321}">
                <p14:modId xmlns:p14="http://schemas.microsoft.com/office/powerpoint/2010/main" val="1015094850"/>
              </p:ext>
            </p:extLst>
          </p:nvPr>
        </p:nvGraphicFramePr>
        <p:xfrm>
          <a:off x="1968896" y="328846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9">
            <a:extLst>
              <a:ext uri="{FF2B5EF4-FFF2-40B4-BE49-F238E27FC236}">
                <a16:creationId xmlns:a16="http://schemas.microsoft.com/office/drawing/2014/main" id="{E9779A84-E445-A8DD-D9E8-4ED831C3213D}"/>
              </a:ext>
            </a:extLst>
          </p:cNvPr>
          <p:cNvSpPr>
            <a:spLocks noGrp="1"/>
          </p:cNvSpPr>
          <p:nvPr>
            <p:ph type="title"/>
          </p:nvPr>
        </p:nvSpPr>
        <p:spPr>
          <a:xfrm>
            <a:off x="838200" y="-271963"/>
            <a:ext cx="10515600" cy="1325563"/>
          </a:xfrm>
        </p:spPr>
        <p:txBody>
          <a:bodyPr>
            <a:normAutofit/>
          </a:bodyPr>
          <a:lstStyle/>
          <a:p>
            <a:pPr algn="ct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3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Graphic spid="9" grpId="0">
        <p:bldAsOne/>
      </p:bldGraphic>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AB1C68-5B03-B415-E2C2-64D7D82C4F64}"/>
              </a:ext>
            </a:extLst>
          </p:cNvPr>
          <p:cNvPicPr>
            <a:picLocks noChangeAspect="1"/>
          </p:cNvPicPr>
          <p:nvPr/>
        </p:nvPicPr>
        <p:blipFill rotWithShape="1">
          <a:blip r:embed="rId3"/>
          <a:srcRect r="12890" b="1"/>
          <a:stretch/>
        </p:blipFill>
        <p:spPr>
          <a:xfrm>
            <a:off x="20" y="10"/>
            <a:ext cx="12191980" cy="6857990"/>
          </a:xfrm>
          <a:prstGeom prst="rect">
            <a:avLst/>
          </a:prstGeom>
        </p:spPr>
      </p:pic>
      <p:sp>
        <p:nvSpPr>
          <p:cNvPr id="50" name="Rectangle 4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15EF0-D7BF-C58B-D57A-6CC18A20E6F7}"/>
              </a:ext>
            </a:extLst>
          </p:cNvPr>
          <p:cNvSpPr>
            <a:spLocks noGrp="1"/>
          </p:cNvSpPr>
          <p:nvPr>
            <p:ph type="title"/>
          </p:nvPr>
        </p:nvSpPr>
        <p:spPr>
          <a:xfrm>
            <a:off x="-616688" y="5320142"/>
            <a:ext cx="13024883" cy="744836"/>
          </a:xfrm>
          <a:prstGeom prst="ellipse">
            <a:avLst/>
          </a:prstGeom>
        </p:spPr>
        <p:txBody>
          <a:bodyPr vert="horz" lIns="91440" tIns="45720" rIns="91440" bIns="45720" rtlCol="0" anchor="ctr">
            <a:noAutofit/>
          </a:bodyPr>
          <a:lstStyle/>
          <a:p>
            <a:pPr algn="ctr"/>
            <a:r>
              <a:rPr lang="en-US" dirty="0">
                <a:solidFill>
                  <a:schemeClr val="tx1">
                    <a:lumMod val="85000"/>
                    <a:lumOff val="15000"/>
                  </a:schemeClr>
                </a:solidFill>
                <a:latin typeface="#9Slide05 SVNBistro Script" panose="02000506000000020003" pitchFamily="2" charset="0"/>
              </a:rPr>
              <a:t>3. </a:t>
            </a:r>
            <a:r>
              <a:rPr lang="en-US" dirty="0" err="1">
                <a:solidFill>
                  <a:schemeClr val="tx1">
                    <a:lumMod val="85000"/>
                    <a:lumOff val="15000"/>
                  </a:schemeClr>
                </a:solidFill>
                <a:latin typeface="#9Slide05 SVNBistro Script" panose="02000506000000020003" pitchFamily="2" charset="0"/>
              </a:rPr>
              <a:t>Không</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gian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thời</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gian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diễn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ra</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sự</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kiện</a:t>
            </a:r>
            <a:r>
              <a:rPr lang="en-US" dirty="0">
                <a:solidFill>
                  <a:schemeClr val="tx1">
                    <a:lumMod val="85000"/>
                    <a:lumOff val="15000"/>
                  </a:schemeClr>
                </a:solidFill>
                <a:latin typeface="#9Slide05 SVNBistro Script" panose="02000506000000020003" pitchFamily="2" charset="0"/>
              </a:rPr>
              <a:t> </a:t>
            </a:r>
          </a:p>
        </p:txBody>
      </p:sp>
      <p:cxnSp>
        <p:nvCxnSpPr>
          <p:cNvPr id="52" name="Straight Connector 5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5146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AEA0D526-ED53-44E7-968B-8D726BE17B74}"/>
              </a:ext>
            </a:extLst>
          </p:cNvPr>
          <p:cNvSpPr/>
          <p:nvPr/>
        </p:nvSpPr>
        <p:spPr>
          <a:xfrm>
            <a:off x="9818558" y="3143187"/>
            <a:ext cx="4039515" cy="5446493"/>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blip>
            <a:stretch>
              <a:fillRect/>
            </a:stretch>
          </a:blipFill>
        </p:spPr>
      </p:sp>
      <p:sp>
        <p:nvSpPr>
          <p:cNvPr id="3" name="Content Placeholder 2">
            <a:extLst>
              <a:ext uri="{FF2B5EF4-FFF2-40B4-BE49-F238E27FC236}">
                <a16:creationId xmlns:a16="http://schemas.microsoft.com/office/drawing/2014/main" id="{EDB880D7-6A01-0916-DD83-56ED5D667119}"/>
              </a:ext>
            </a:extLst>
          </p:cNvPr>
          <p:cNvSpPr>
            <a:spLocks noGrp="1"/>
          </p:cNvSpPr>
          <p:nvPr>
            <p:ph idx="1"/>
          </p:nvPr>
        </p:nvSpPr>
        <p:spPr>
          <a:xfrm>
            <a:off x="3388293" y="3231373"/>
            <a:ext cx="8482013" cy="1866775"/>
          </a:xfrm>
        </p:spPr>
        <p:txBody>
          <a:bodyPr>
            <a:normAutofit/>
          </a:bodyPr>
          <a:lstStyle/>
          <a:p>
            <a:pPr marL="0" indent="0" algn="just">
              <a:buNone/>
            </a:pP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cam go,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endParaRPr lang="en-US"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4A57655C-F95E-D61C-1F4E-2D8F5B044AF4}"/>
              </a:ext>
            </a:extLst>
          </p:cNvPr>
          <p:cNvSpPr txBox="1">
            <a:spLocks/>
          </p:cNvSpPr>
          <p:nvPr/>
        </p:nvSpPr>
        <p:spPr>
          <a:xfrm>
            <a:off x="3388293" y="941341"/>
            <a:ext cx="8482013" cy="2290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máy</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cháy</a:t>
            </a:r>
            <a:r>
              <a:rPr lang="en-US"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695E5A36-3CED-2FF9-E8B1-E2015BDAD9E0}"/>
              </a:ext>
            </a:extLst>
          </p:cNvPr>
          <p:cNvGrpSpPr/>
          <p:nvPr/>
        </p:nvGrpSpPr>
        <p:grpSpPr>
          <a:xfrm>
            <a:off x="550069" y="161814"/>
            <a:ext cx="2600898" cy="4660962"/>
            <a:chOff x="550069" y="806387"/>
            <a:chExt cx="2600898" cy="4660962"/>
          </a:xfrm>
        </p:grpSpPr>
        <p:grpSp>
          <p:nvGrpSpPr>
            <p:cNvPr id="9" name="Group 8">
              <a:extLst>
                <a:ext uri="{FF2B5EF4-FFF2-40B4-BE49-F238E27FC236}">
                  <a16:creationId xmlns:a16="http://schemas.microsoft.com/office/drawing/2014/main" id="{6BAF1C41-3CFF-2EC1-5C77-81605A0124BD}"/>
                </a:ext>
              </a:extLst>
            </p:cNvPr>
            <p:cNvGrpSpPr/>
            <p:nvPr/>
          </p:nvGrpSpPr>
          <p:grpSpPr>
            <a:xfrm>
              <a:off x="550069" y="806387"/>
              <a:ext cx="2600898" cy="4660962"/>
              <a:chOff x="771525" y="563500"/>
              <a:chExt cx="2600898" cy="4660962"/>
            </a:xfrm>
          </p:grpSpPr>
          <p:sp>
            <p:nvSpPr>
              <p:cNvPr id="6" name="Freeform 8">
                <a:extLst>
                  <a:ext uri="{FF2B5EF4-FFF2-40B4-BE49-F238E27FC236}">
                    <a16:creationId xmlns:a16="http://schemas.microsoft.com/office/drawing/2014/main" id="{1CF4726B-DA0E-6B69-CCD5-2195D67AE604}"/>
                  </a:ext>
                </a:extLst>
              </p:cNvPr>
              <p:cNvSpPr/>
              <p:nvPr/>
            </p:nvSpPr>
            <p:spPr>
              <a:xfrm rot="16200000">
                <a:off x="400478" y="2057254"/>
                <a:ext cx="3961543" cy="1982347"/>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Content Placeholder 2">
                <a:extLst>
                  <a:ext uri="{FF2B5EF4-FFF2-40B4-BE49-F238E27FC236}">
                    <a16:creationId xmlns:a16="http://schemas.microsoft.com/office/drawing/2014/main" id="{C5C79636-49CD-489D-29AE-ED9AF45B6284}"/>
                  </a:ext>
                </a:extLst>
              </p:cNvPr>
              <p:cNvSpPr txBox="1">
                <a:spLocks/>
              </p:cNvSpPr>
              <p:nvPr/>
            </p:nvSpPr>
            <p:spPr>
              <a:xfrm>
                <a:off x="771525" y="563500"/>
                <a:ext cx="1802608" cy="2336800"/>
              </a:xfrm>
              <a:prstGeom prst="rect">
                <a:avLst/>
              </a:prstGeom>
            </p:spPr>
            <p:txBody>
              <a:bodyPr vert="vert270"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srgbClr val="C00000"/>
                    </a:solidFill>
                    <a:latin typeface="Times New Roman" panose="02020603050405020304" pitchFamily="18" charset="0"/>
                    <a:cs typeface="Times New Roman" panose="02020603050405020304" pitchFamily="18" charset="0"/>
                  </a:rPr>
                  <a:t>Không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gian</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6359AACA-8361-60F6-7ACA-5AF654A74026}"/>
                  </a:ext>
                </a:extLst>
              </p:cNvPr>
              <p:cNvSpPr txBox="1">
                <a:spLocks/>
              </p:cNvSpPr>
              <p:nvPr/>
            </p:nvSpPr>
            <p:spPr>
              <a:xfrm>
                <a:off x="771525" y="2900300"/>
                <a:ext cx="1633538" cy="2324162"/>
              </a:xfrm>
              <a:prstGeom prst="rect">
                <a:avLst/>
              </a:prstGeom>
            </p:spPr>
            <p:txBody>
              <a:bodyPr vert="vert270"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schemeClr val="tx2">
                        <a:lumMod val="50000"/>
                      </a:schemeClr>
                    </a:solidFill>
                    <a:latin typeface="Times New Roman" panose="02020603050405020304" pitchFamily="18" charset="0"/>
                    <a:cs typeface="Times New Roman" panose="02020603050405020304" pitchFamily="18" charset="0"/>
                  </a:rPr>
                  <a:t>Thời</a:t>
                </a:r>
                <a:r>
                  <a:rPr lang="en-US" sz="3600" dirty="0">
                    <a:solidFill>
                      <a:schemeClr val="tx2">
                        <a:lumMod val="50000"/>
                      </a:schemeClr>
                    </a:solidFill>
                    <a:latin typeface="Times New Roman" panose="02020603050405020304" pitchFamily="18" charset="0"/>
                    <a:cs typeface="Times New Roman" panose="02020603050405020304" pitchFamily="18" charset="0"/>
                  </a:rPr>
                  <a:t> </a:t>
                </a:r>
                <a:r>
                  <a:rPr lang="en-US" sz="3600" dirty="0" err="1">
                    <a:solidFill>
                      <a:schemeClr val="tx2">
                        <a:lumMod val="50000"/>
                      </a:schemeClr>
                    </a:solidFill>
                    <a:latin typeface="Times New Roman" panose="02020603050405020304" pitchFamily="18" charset="0"/>
                    <a:cs typeface="Times New Roman" panose="02020603050405020304" pitchFamily="18" charset="0"/>
                  </a:rPr>
                  <a:t>gian</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pic>
          <p:nvPicPr>
            <p:cNvPr id="1026" name="Picture 2" descr="Đường Trường Sơn - một sáng tạo lịch sử vĩ đại">
              <a:extLst>
                <a:ext uri="{FF2B5EF4-FFF2-40B4-BE49-F238E27FC236}">
                  <a16:creationId xmlns:a16="http://schemas.microsoft.com/office/drawing/2014/main" id="{7C3FF151-AE22-8410-7068-80CA4D4E6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175" y="1585914"/>
              <a:ext cx="1571052" cy="155727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Đường Trường Sơn - một sáng tạo lịch sử vĩ đại">
              <a:extLst>
                <a:ext uri="{FF2B5EF4-FFF2-40B4-BE49-F238E27FC236}">
                  <a16:creationId xmlns:a16="http://schemas.microsoft.com/office/drawing/2014/main" id="{4E425620-6FDE-9682-AFC3-541C4AB44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3680" y="3529011"/>
              <a:ext cx="1519854" cy="1557273"/>
            </a:xfrm>
            <a:prstGeom prst="ellipse">
              <a:avLst/>
            </a:prstGeom>
            <a:noFill/>
            <a:extLst>
              <a:ext uri="{909E8E84-426E-40DD-AFC4-6F175D3DCCD1}">
                <a14:hiddenFill xmlns:a14="http://schemas.microsoft.com/office/drawing/2010/main">
                  <a:solidFill>
                    <a:srgbClr val="FFFFFF"/>
                  </a:solidFill>
                </a14:hiddenFill>
              </a:ext>
            </a:extLst>
          </p:spPr>
        </p:pic>
      </p:grpSp>
      <p:sp>
        <p:nvSpPr>
          <p:cNvPr id="15" name="Freeform 3">
            <a:extLst>
              <a:ext uri="{FF2B5EF4-FFF2-40B4-BE49-F238E27FC236}">
                <a16:creationId xmlns:a16="http://schemas.microsoft.com/office/drawing/2014/main" id="{6BBF0F29-1B78-4939-9A71-F86CBFD0CFAB}"/>
              </a:ext>
            </a:extLst>
          </p:cNvPr>
          <p:cNvSpPr/>
          <p:nvPr/>
        </p:nvSpPr>
        <p:spPr>
          <a:xfrm>
            <a:off x="8012243" y="4766872"/>
            <a:ext cx="4179757" cy="2034394"/>
          </a:xfrm>
          <a:custGeom>
            <a:avLst/>
            <a:gdLst>
              <a:gd name="connsiteX0" fmla="*/ 0 w 8948205"/>
              <a:gd name="connsiteY0" fmla="*/ 0 h 5292129"/>
              <a:gd name="connsiteX1" fmla="*/ 4237598 w 8948205"/>
              <a:gd name="connsiteY1" fmla="*/ 1210742 h 5292129"/>
              <a:gd name="connsiteX2" fmla="*/ 8948204 w 8948205"/>
              <a:gd name="connsiteY2" fmla="*/ 0 h 5292129"/>
              <a:gd name="connsiteX3" fmla="*/ 8948204 w 8948205"/>
              <a:gd name="connsiteY3" fmla="*/ 5292128 h 5292129"/>
              <a:gd name="connsiteX4" fmla="*/ 0 w 8948205"/>
              <a:gd name="connsiteY4" fmla="*/ 5292128 h 5292129"/>
              <a:gd name="connsiteX5" fmla="*/ 0 w 8948205"/>
              <a:gd name="connsiteY5" fmla="*/ 0 h 5292129"/>
              <a:gd name="connsiteX0" fmla="*/ 179975 w 8948205"/>
              <a:gd name="connsiteY0" fmla="*/ 1587052 h 5292129"/>
              <a:gd name="connsiteX1" fmla="*/ 4237598 w 8948205"/>
              <a:gd name="connsiteY1" fmla="*/ 1210742 h 5292129"/>
              <a:gd name="connsiteX2" fmla="*/ 8948204 w 8948205"/>
              <a:gd name="connsiteY2" fmla="*/ 0 h 5292129"/>
              <a:gd name="connsiteX3" fmla="*/ 8948204 w 8948205"/>
              <a:gd name="connsiteY3" fmla="*/ 5292128 h 5292129"/>
              <a:gd name="connsiteX4" fmla="*/ 0 w 8948205"/>
              <a:gd name="connsiteY4" fmla="*/ 5292128 h 5292129"/>
              <a:gd name="connsiteX5" fmla="*/ 179975 w 8948205"/>
              <a:gd name="connsiteY5" fmla="*/ 1587052 h 5292129"/>
              <a:gd name="connsiteX0" fmla="*/ 179975 w 8948205"/>
              <a:gd name="connsiteY0" fmla="*/ 376310 h 4081387"/>
              <a:gd name="connsiteX1" fmla="*/ 4237598 w 8948205"/>
              <a:gd name="connsiteY1" fmla="*/ 0 h 4081387"/>
              <a:gd name="connsiteX2" fmla="*/ 8424642 w 8948205"/>
              <a:gd name="connsiteY2" fmla="*/ 654455 h 4081387"/>
              <a:gd name="connsiteX3" fmla="*/ 8948204 w 8948205"/>
              <a:gd name="connsiteY3" fmla="*/ 4081386 h 4081387"/>
              <a:gd name="connsiteX4" fmla="*/ 0 w 8948205"/>
              <a:gd name="connsiteY4" fmla="*/ 4081386 h 4081387"/>
              <a:gd name="connsiteX5" fmla="*/ 179975 w 8948205"/>
              <a:gd name="connsiteY5" fmla="*/ 376310 h 40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205" h="4081387">
                <a:moveTo>
                  <a:pt x="179975" y="376310"/>
                </a:moveTo>
                <a:cubicBezTo>
                  <a:pt x="1707038" y="376310"/>
                  <a:pt x="2710535" y="0"/>
                  <a:pt x="4237598" y="0"/>
                </a:cubicBezTo>
                <a:lnTo>
                  <a:pt x="8424642" y="654455"/>
                </a:lnTo>
                <a:lnTo>
                  <a:pt x="8948204" y="4081386"/>
                </a:lnTo>
                <a:lnTo>
                  <a:pt x="0" y="4081386"/>
                </a:lnTo>
                <a:lnTo>
                  <a:pt x="179975" y="376310"/>
                </a:lnTo>
                <a:close/>
              </a:path>
            </a:pathLst>
          </a:custGeom>
          <a:blipFill>
            <a:blip r:embed="rId7"/>
            <a:stretch>
              <a:fillRect/>
            </a:stretch>
          </a:blipFill>
        </p:spPr>
        <p:txBody>
          <a:bodyPr/>
          <a:lstStyle/>
          <a:p>
            <a:endParaRPr lang="en-US" dirty="0"/>
          </a:p>
        </p:txBody>
      </p:sp>
      <p:sp>
        <p:nvSpPr>
          <p:cNvPr id="17" name="Freeform 2">
            <a:extLst>
              <a:ext uri="{FF2B5EF4-FFF2-40B4-BE49-F238E27FC236}">
                <a16:creationId xmlns:a16="http://schemas.microsoft.com/office/drawing/2014/main" id="{350FB2C8-1093-A7F2-6B25-E88729C1698D}"/>
              </a:ext>
            </a:extLst>
          </p:cNvPr>
          <p:cNvSpPr/>
          <p:nvPr/>
        </p:nvSpPr>
        <p:spPr>
          <a:xfrm>
            <a:off x="2774964" y="4441711"/>
            <a:ext cx="5094152" cy="2359555"/>
          </a:xfrm>
          <a:custGeom>
            <a:avLst/>
            <a:gdLst>
              <a:gd name="connsiteX0" fmla="*/ 0 w 10972800"/>
              <a:gd name="connsiteY0" fmla="*/ 20 h 5752902"/>
              <a:gd name="connsiteX1" fmla="*/ 5633750 w 10972800"/>
              <a:gd name="connsiteY1" fmla="*/ 1149987 h 5752902"/>
              <a:gd name="connsiteX2" fmla="*/ 10972800 w 10972800"/>
              <a:gd name="connsiteY2" fmla="*/ 20 h 5752902"/>
              <a:gd name="connsiteX3" fmla="*/ 10972800 w 10972800"/>
              <a:gd name="connsiteY3" fmla="*/ 5752902 h 5752902"/>
              <a:gd name="connsiteX4" fmla="*/ 0 w 10972800"/>
              <a:gd name="connsiteY4" fmla="*/ 5752902 h 5752902"/>
              <a:gd name="connsiteX5" fmla="*/ 0 w 10972800"/>
              <a:gd name="connsiteY5" fmla="*/ 20 h 5752902"/>
              <a:gd name="connsiteX0" fmla="*/ 262116 w 10972800"/>
              <a:gd name="connsiteY0" fmla="*/ 1016748 h 5752882"/>
              <a:gd name="connsiteX1" fmla="*/ 5633750 w 10972800"/>
              <a:gd name="connsiteY1" fmla="*/ 1149967 h 5752882"/>
              <a:gd name="connsiteX2" fmla="*/ 10972800 w 10972800"/>
              <a:gd name="connsiteY2" fmla="*/ 0 h 5752882"/>
              <a:gd name="connsiteX3" fmla="*/ 10972800 w 10972800"/>
              <a:gd name="connsiteY3" fmla="*/ 5752882 h 5752882"/>
              <a:gd name="connsiteX4" fmla="*/ 0 w 10972800"/>
              <a:gd name="connsiteY4" fmla="*/ 5752882 h 5752882"/>
              <a:gd name="connsiteX5" fmla="*/ 262116 w 10972800"/>
              <a:gd name="connsiteY5" fmla="*/ 1016748 h 5752882"/>
              <a:gd name="connsiteX0" fmla="*/ 262116 w 10972800"/>
              <a:gd name="connsiteY0" fmla="*/ 171 h 4736305"/>
              <a:gd name="connsiteX1" fmla="*/ 5633750 w 10972800"/>
              <a:gd name="connsiteY1" fmla="*/ 133390 h 4736305"/>
              <a:gd name="connsiteX2" fmla="*/ 10954078 w 10972800"/>
              <a:gd name="connsiteY2" fmla="*/ 433234 h 4736305"/>
              <a:gd name="connsiteX3" fmla="*/ 10972800 w 10972800"/>
              <a:gd name="connsiteY3" fmla="*/ 4736305 h 4736305"/>
              <a:gd name="connsiteX4" fmla="*/ 0 w 10972800"/>
              <a:gd name="connsiteY4" fmla="*/ 4736305 h 4736305"/>
              <a:gd name="connsiteX5" fmla="*/ 262116 w 10972800"/>
              <a:gd name="connsiteY5" fmla="*/ 171 h 4736305"/>
              <a:gd name="connsiteX0" fmla="*/ 262116 w 10972800"/>
              <a:gd name="connsiteY0" fmla="*/ 375156 h 5111290"/>
              <a:gd name="connsiteX1" fmla="*/ 5839698 w 10972800"/>
              <a:gd name="connsiteY1" fmla="*/ 0 h 5111290"/>
              <a:gd name="connsiteX2" fmla="*/ 10954078 w 10972800"/>
              <a:gd name="connsiteY2" fmla="*/ 808219 h 5111290"/>
              <a:gd name="connsiteX3" fmla="*/ 10972800 w 10972800"/>
              <a:gd name="connsiteY3" fmla="*/ 5111290 h 5111290"/>
              <a:gd name="connsiteX4" fmla="*/ 0 w 10972800"/>
              <a:gd name="connsiteY4" fmla="*/ 5111290 h 5111290"/>
              <a:gd name="connsiteX5" fmla="*/ 262116 w 10972800"/>
              <a:gd name="connsiteY5" fmla="*/ 375156 h 511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800" h="5111290">
                <a:moveTo>
                  <a:pt x="262116" y="375156"/>
                </a:moveTo>
                <a:cubicBezTo>
                  <a:pt x="2171237" y="369352"/>
                  <a:pt x="3930577" y="5804"/>
                  <a:pt x="5839698" y="0"/>
                </a:cubicBezTo>
                <a:lnTo>
                  <a:pt x="10954078" y="808219"/>
                </a:lnTo>
                <a:cubicBezTo>
                  <a:pt x="10960319" y="2242576"/>
                  <a:pt x="10966559" y="3676933"/>
                  <a:pt x="10972800" y="5111290"/>
                </a:cubicBezTo>
                <a:lnTo>
                  <a:pt x="0" y="5111290"/>
                </a:lnTo>
                <a:lnTo>
                  <a:pt x="262116" y="375156"/>
                </a:lnTo>
                <a:close/>
              </a:path>
            </a:pathLst>
          </a:custGeom>
          <a:blipFill>
            <a:blip r:embed="rId8"/>
            <a:stretch>
              <a:fillRect/>
            </a:stretch>
          </a:blipFill>
        </p:spPr>
      </p:sp>
    </p:spTree>
    <p:extLst>
      <p:ext uri="{BB962C8B-B14F-4D97-AF65-F5344CB8AC3E}">
        <p14:creationId xmlns:p14="http://schemas.microsoft.com/office/powerpoint/2010/main" val="368372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sign&#10;&#10;Description automatically generated">
            <a:extLst>
              <a:ext uri="{FF2B5EF4-FFF2-40B4-BE49-F238E27FC236}">
                <a16:creationId xmlns:a16="http://schemas.microsoft.com/office/drawing/2014/main" id="{00EA9661-40A5-D7B5-9299-34FAB2E6C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962"/>
            <a:ext cx="6858000" cy="6858000"/>
          </a:xfrm>
          <a:prstGeom prst="rect">
            <a:avLst/>
          </a:prstGeom>
        </p:spPr>
      </p:pic>
      <p:sp>
        <p:nvSpPr>
          <p:cNvPr id="4" name="Title 1">
            <a:extLst>
              <a:ext uri="{FF2B5EF4-FFF2-40B4-BE49-F238E27FC236}">
                <a16:creationId xmlns:a16="http://schemas.microsoft.com/office/drawing/2014/main" id="{B21DCFD4-8938-FFDD-BFE7-B2550E4F4DBA}"/>
              </a:ext>
            </a:extLst>
          </p:cNvPr>
          <p:cNvSpPr>
            <a:spLocks noGrp="1"/>
          </p:cNvSpPr>
          <p:nvPr>
            <p:ph type="title"/>
          </p:nvPr>
        </p:nvSpPr>
        <p:spPr>
          <a:xfrm>
            <a:off x="1369218" y="1221581"/>
            <a:ext cx="3457575" cy="1361779"/>
          </a:xfrm>
        </p:spPr>
        <p:txBody>
          <a:bodyPr vert="horz" lIns="91440" tIns="45720" rIns="91440" bIns="45720" rtlCol="0" anchor="ctr">
            <a:normAutofit/>
          </a:bodyPr>
          <a:lstStyle/>
          <a:p>
            <a:pPr algn="ctr"/>
            <a:r>
              <a:rPr lang="en-US" dirty="0">
                <a:solidFill>
                  <a:schemeClr val="tx1">
                    <a:lumMod val="85000"/>
                    <a:lumOff val="15000"/>
                  </a:schemeClr>
                </a:solidFill>
                <a:latin typeface="#9Slide05 SVNBistro Script" panose="02000506000000020003" pitchFamily="2" charset="0"/>
              </a:rPr>
              <a:t>4. </a:t>
            </a:r>
          </a:p>
        </p:txBody>
      </p:sp>
      <p:sp>
        <p:nvSpPr>
          <p:cNvPr id="8" name="Freeform 4">
            <a:extLst>
              <a:ext uri="{FF2B5EF4-FFF2-40B4-BE49-F238E27FC236}">
                <a16:creationId xmlns:a16="http://schemas.microsoft.com/office/drawing/2014/main" id="{4215FBF9-749D-7C32-A50A-7A9F6396749C}"/>
              </a:ext>
            </a:extLst>
          </p:cNvPr>
          <p:cNvSpPr/>
          <p:nvPr/>
        </p:nvSpPr>
        <p:spPr>
          <a:xfrm>
            <a:off x="9193000" y="0"/>
            <a:ext cx="2468880" cy="4114800"/>
          </a:xfrm>
          <a:custGeom>
            <a:avLst/>
            <a:gdLst/>
            <a:ahLst/>
            <a:cxnLst/>
            <a:rect l="l" t="t" r="r" b="b"/>
            <a:pathLst>
              <a:path w="2468880" h="4114800">
                <a:moveTo>
                  <a:pt x="0" y="0"/>
                </a:moveTo>
                <a:lnTo>
                  <a:pt x="2468880" y="0"/>
                </a:lnTo>
                <a:lnTo>
                  <a:pt x="24688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itle 1">
            <a:extLst>
              <a:ext uri="{FF2B5EF4-FFF2-40B4-BE49-F238E27FC236}">
                <a16:creationId xmlns:a16="http://schemas.microsoft.com/office/drawing/2014/main" id="{CB5377A1-5B0B-A19B-7365-44B49EBB71E6}"/>
              </a:ext>
            </a:extLst>
          </p:cNvPr>
          <p:cNvSpPr txBox="1">
            <a:spLocks/>
          </p:cNvSpPr>
          <p:nvPr/>
        </p:nvSpPr>
        <p:spPr>
          <a:xfrm>
            <a:off x="4779352" y="275034"/>
            <a:ext cx="4764881" cy="35647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n-US" sz="4800" dirty="0" err="1">
                <a:solidFill>
                  <a:schemeClr val="tx1">
                    <a:lumMod val="85000"/>
                    <a:lumOff val="15000"/>
                  </a:schemeClr>
                </a:solidFill>
                <a:latin typeface="#9Slide05 SVNBistro Script" panose="02000506000000020003" pitchFamily="2" charset="0"/>
              </a:rPr>
              <a:t>Nhân</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vật</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chính</a:t>
            </a:r>
            <a:endParaRPr lang="en-US" sz="4800" dirty="0">
              <a:solidFill>
                <a:schemeClr val="tx1">
                  <a:lumMod val="85000"/>
                  <a:lumOff val="15000"/>
                </a:schemeClr>
              </a:solidFill>
              <a:latin typeface="#9Slide05 SVNBistro Script" panose="02000506000000020003" pitchFamily="2" charset="0"/>
            </a:endParaRPr>
          </a:p>
          <a:p>
            <a:pPr algn="ctr">
              <a:lnSpc>
                <a:spcPct val="160000"/>
              </a:lnSpc>
            </a:pP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trong</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truyện</a:t>
            </a:r>
            <a:endParaRPr lang="en-US" sz="4800" dirty="0">
              <a:solidFill>
                <a:schemeClr val="tx1">
                  <a:lumMod val="85000"/>
                  <a:lumOff val="15000"/>
                </a:schemeClr>
              </a:solidFill>
              <a:latin typeface="#9Slide05 SVNBistro Script" panose="02000506000000020003" pitchFamily="2" charset="0"/>
            </a:endParaRPr>
          </a:p>
        </p:txBody>
      </p:sp>
    </p:spTree>
    <p:extLst>
      <p:ext uri="{BB962C8B-B14F-4D97-AF65-F5344CB8AC3E}">
        <p14:creationId xmlns:p14="http://schemas.microsoft.com/office/powerpoint/2010/main" val="273529741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0C4DA-9A7C-A3F9-0BF9-4DAC2E42894A}"/>
              </a:ext>
            </a:extLst>
          </p:cNvPr>
          <p:cNvSpPr txBox="1"/>
          <p:nvPr/>
        </p:nvSpPr>
        <p:spPr>
          <a:xfrm>
            <a:off x="3100388" y="171450"/>
            <a:ext cx="5186362" cy="584775"/>
          </a:xfrm>
          <a:prstGeom prst="rect">
            <a:avLst/>
          </a:prstGeom>
          <a:noFill/>
        </p:spPr>
        <p:txBody>
          <a:bodyPr wrap="square" rtlCol="0">
            <a:spAutoFit/>
          </a:bodyPr>
          <a:lstStyle/>
          <a:p>
            <a:pPr algn="ctr"/>
            <a:r>
              <a:rPr lang="en-US" sz="3200" dirty="0" err="1">
                <a:latin typeface="#9Slide05 Braxton Regular" panose="03060000000000000000" pitchFamily="66" charset="0"/>
              </a:rPr>
              <a:t>Phiếu</a:t>
            </a:r>
            <a:r>
              <a:rPr lang="en-US" sz="3200" dirty="0">
                <a:latin typeface="#9Slide05 Braxton Regular" panose="03060000000000000000" pitchFamily="66" charset="0"/>
              </a:rPr>
              <a:t> </a:t>
            </a:r>
            <a:r>
              <a:rPr lang="en-US" sz="3200" dirty="0" err="1">
                <a:latin typeface="#9Slide05 Braxton Regular" panose="03060000000000000000" pitchFamily="66" charset="0"/>
              </a:rPr>
              <a:t>học</a:t>
            </a:r>
            <a:r>
              <a:rPr lang="en-US" sz="3200" dirty="0">
                <a:latin typeface="#9Slide05 Braxton Regular" panose="03060000000000000000" pitchFamily="66" charset="0"/>
              </a:rPr>
              <a:t> </a:t>
            </a:r>
            <a:r>
              <a:rPr lang="en-US" sz="3200" dirty="0" err="1">
                <a:latin typeface="#9Slide05 Braxton Regular" panose="03060000000000000000" pitchFamily="66" charset="0"/>
              </a:rPr>
              <a:t>tập</a:t>
            </a:r>
            <a:endParaRPr lang="en-US" sz="3200" dirty="0">
              <a:latin typeface="#9Slide05 Braxton Regular" panose="03060000000000000000" pitchFamily="66" charset="0"/>
            </a:endParaRPr>
          </a:p>
        </p:txBody>
      </p:sp>
      <p:sp>
        <p:nvSpPr>
          <p:cNvPr id="6" name="TextBox 5">
            <a:extLst>
              <a:ext uri="{FF2B5EF4-FFF2-40B4-BE49-F238E27FC236}">
                <a16:creationId xmlns:a16="http://schemas.microsoft.com/office/drawing/2014/main" id="{3337D79A-E744-C4A3-2FBF-DB689D2DB433}"/>
              </a:ext>
            </a:extLst>
          </p:cNvPr>
          <p:cNvSpPr txBox="1"/>
          <p:nvPr/>
        </p:nvSpPr>
        <p:spPr>
          <a:xfrm>
            <a:off x="235744" y="645319"/>
            <a:ext cx="11751469" cy="830997"/>
          </a:xfrm>
          <a:prstGeom prst="rect">
            <a:avLst/>
          </a:prstGeom>
          <a:noFill/>
        </p:spPr>
        <p:txBody>
          <a:bodyPr wrap="square" rtlCol="0">
            <a:spAutoFit/>
          </a:bodyPr>
          <a:lstStyle/>
          <a:p>
            <a:pPr algn="just"/>
            <a:r>
              <a:rPr lang="en-US" sz="2400" dirty="0" err="1">
                <a:latin typeface="#9Slide05 Braxton Regular" panose="03060000000000000000" pitchFamily="66" charset="0"/>
                <a:cs typeface="#9Slide03 Arima Madurai Bold" panose="00000800000000000000" pitchFamily="2" charset="0"/>
              </a:rPr>
              <a:t>Họ</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tên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Lớp</a:t>
            </a:r>
            <a:r>
              <a:rPr lang="en-US" sz="2400" dirty="0">
                <a:latin typeface="#9Slide05 Braxton Regular" panose="03060000000000000000" pitchFamily="66" charset="0"/>
                <a:cs typeface="#9Slide03 Arima Madurai Bold" panose="00000800000000000000" pitchFamily="2" charset="0"/>
              </a:rPr>
              <a:t>………………………………………………………………………...</a:t>
            </a:r>
          </a:p>
          <a:p>
            <a:pPr algn="just"/>
            <a:r>
              <a:rPr lang="en-US" sz="2400" dirty="0" err="1">
                <a:latin typeface="#9Slide05 Braxton Regular" panose="03060000000000000000" pitchFamily="66" charset="0"/>
                <a:cs typeface="#9Slide03 Arima Madurai Bold" panose="00000800000000000000" pitchFamily="2" charset="0"/>
              </a:rPr>
              <a:t>Nhiệm</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vụ</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Điền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thông</a:t>
            </a:r>
            <a:r>
              <a:rPr lang="en-US" sz="2400" dirty="0">
                <a:latin typeface="#9Slide05 Braxton Regular" panose="03060000000000000000" pitchFamily="66" charset="0"/>
                <a:cs typeface="#9Slide03 Arima Madurai Bold" panose="00000800000000000000" pitchFamily="2" charset="0"/>
              </a:rPr>
              <a:t> tin </a:t>
            </a:r>
            <a:r>
              <a:rPr lang="en-US" sz="2400" dirty="0" err="1">
                <a:latin typeface="#9Slide05 Braxton Regular" panose="03060000000000000000" pitchFamily="66" charset="0"/>
                <a:cs typeface="#9Slide03 Arima Madurai Bold" panose="00000800000000000000" pitchFamily="2" charset="0"/>
              </a:rPr>
              <a:t>phù</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hợp</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vào</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các</a:t>
            </a:r>
            <a:r>
              <a:rPr lang="en-US" sz="2400" dirty="0">
                <a:latin typeface="#9Slide05 Braxton Regular" panose="03060000000000000000" pitchFamily="66" charset="0"/>
                <a:cs typeface="#9Slide03 Arima Madurai Bold" panose="00000800000000000000" pitchFamily="2" charset="0"/>
              </a:rPr>
              <a:t> ô </a:t>
            </a:r>
            <a:r>
              <a:rPr lang="en-US" sz="2400" dirty="0" err="1">
                <a:latin typeface="#9Slide05 Braxton Regular" panose="03060000000000000000" pitchFamily="66" charset="0"/>
                <a:cs typeface="#9Slide03 Arima Madurai Bold" panose="00000800000000000000" pitchFamily="2" charset="0"/>
              </a:rPr>
              <a:t>trong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bảng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dưới</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đây</a:t>
            </a:r>
            <a:r>
              <a:rPr lang="en-US" sz="2400" dirty="0">
                <a:latin typeface="#9Slide05 Braxton Regular" panose="03060000000000000000" pitchFamily="66" charset="0"/>
                <a:cs typeface="#9Slide03 Arima Madurai Bold" panose="00000800000000000000" pitchFamily="2" charset="0"/>
              </a:rPr>
              <a:t>:</a:t>
            </a:r>
          </a:p>
        </p:txBody>
      </p:sp>
      <p:graphicFrame>
        <p:nvGraphicFramePr>
          <p:cNvPr id="7" name="Table 7">
            <a:extLst>
              <a:ext uri="{FF2B5EF4-FFF2-40B4-BE49-F238E27FC236}">
                <a16:creationId xmlns:a16="http://schemas.microsoft.com/office/drawing/2014/main" id="{C581BC10-A7D9-7CD4-F615-845763E3B914}"/>
              </a:ext>
            </a:extLst>
          </p:cNvPr>
          <p:cNvGraphicFramePr>
            <a:graphicFrameLocks noGrp="1"/>
          </p:cNvGraphicFramePr>
          <p:nvPr>
            <p:extLst>
              <p:ext uri="{D42A27DB-BD31-4B8C-83A1-F6EECF244321}">
                <p14:modId xmlns:p14="http://schemas.microsoft.com/office/powerpoint/2010/main" val="3326229501"/>
              </p:ext>
            </p:extLst>
          </p:nvPr>
        </p:nvGraphicFramePr>
        <p:xfrm>
          <a:off x="235744" y="1534055"/>
          <a:ext cx="11751468" cy="5394960"/>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7">
                  <a:extLst>
                    <a:ext uri="{9D8B030D-6E8A-4147-A177-3AD203B41FA5}">
                      <a16:colId xmlns:a16="http://schemas.microsoft.com/office/drawing/2014/main" val="265595148"/>
                    </a:ext>
                  </a:extLst>
                </a:gridCol>
                <a:gridCol w="2937867">
                  <a:extLst>
                    <a:ext uri="{9D8B030D-6E8A-4147-A177-3AD203B41FA5}">
                      <a16:colId xmlns:a16="http://schemas.microsoft.com/office/drawing/2014/main" val="4152705430"/>
                    </a:ext>
                  </a:extLst>
                </a:gridCol>
              </a:tblGrid>
              <a:tr h="434681">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434681">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434681">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434681">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434681">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2173406">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699817">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2" name="Freeform 3">
            <a:extLst>
              <a:ext uri="{FF2B5EF4-FFF2-40B4-BE49-F238E27FC236}">
                <a16:creationId xmlns:a16="http://schemas.microsoft.com/office/drawing/2014/main" id="{5B312DAE-6F35-17D9-52BC-E745B748F7F4}"/>
              </a:ext>
            </a:extLst>
          </p:cNvPr>
          <p:cNvSpPr/>
          <p:nvPr/>
        </p:nvSpPr>
        <p:spPr>
          <a:xfrm>
            <a:off x="10411514" y="-2801638"/>
            <a:ext cx="5456865" cy="4086225"/>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pic>
        <p:nvPicPr>
          <p:cNvPr id="4" name="Picture 2">
            <a:extLst>
              <a:ext uri="{FF2B5EF4-FFF2-40B4-BE49-F238E27FC236}">
                <a16:creationId xmlns:a16="http://schemas.microsoft.com/office/drawing/2014/main" id="{F9BEA048-1B95-E4E3-707B-0B4D50D1D81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34701" y1="29981" x2="55597" y2="46927"/>
                        <a14:foregroundMark x1="55597" y1="46927" x2="60634" y2="54749"/>
                        <a14:foregroundMark x1="41045" y1="56052" x2="72761" y2="45624"/>
                        <a14:foregroundMark x1="30037" y1="50652" x2="53545" y2="31844"/>
                        <a14:foregroundMark x1="53545" y1="31844" x2="52052" y2="30726"/>
                        <a14:foregroundMark x1="52799" y1="29795" x2="40672" y2="50279"/>
                        <a14:foregroundMark x1="70336" y1="31657" x2="69776" y2="29423"/>
                        <a14:foregroundMark x1="35075" y1="37058" x2="41978" y2="32030"/>
                      </a14:backgroundRemoval>
                    </a14:imgEffect>
                  </a14:imgLayer>
                </a14:imgProps>
              </a:ext>
              <a:ext uri="{28A0092B-C50C-407E-A947-70E740481C1C}">
                <a14:useLocalDpi xmlns:a14="http://schemas.microsoft.com/office/drawing/2010/main" val="0"/>
              </a:ext>
            </a:extLst>
          </a:blip>
          <a:srcRect/>
          <a:stretch>
            <a:fillRect/>
          </a:stretch>
        </p:blipFill>
        <p:spPr bwMode="auto">
          <a:xfrm>
            <a:off x="3704459" y="-147206"/>
            <a:ext cx="1219809" cy="122208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4">
            <a:extLst>
              <a:ext uri="{FF2B5EF4-FFF2-40B4-BE49-F238E27FC236}">
                <a16:creationId xmlns:a16="http://schemas.microsoft.com/office/drawing/2014/main" id="{C030E0AE-38CD-674C-CBC9-5F0F28F23A67}"/>
              </a:ext>
            </a:extLst>
          </p:cNvPr>
          <p:cNvSpPr/>
          <p:nvPr/>
        </p:nvSpPr>
        <p:spPr>
          <a:xfrm>
            <a:off x="11151394" y="46601"/>
            <a:ext cx="1001358" cy="1139698"/>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6">
              <a:duotone>
                <a:schemeClr val="accent6">
                  <a:shade val="45000"/>
                  <a:satMod val="135000"/>
                </a:schemeClr>
                <a:prstClr val="white"/>
              </a:duotone>
            </a:blip>
            <a:stretch>
              <a:fillRect/>
            </a:stretch>
          </a:blipFill>
        </p:spPr>
      </p:sp>
    </p:spTree>
    <p:extLst>
      <p:ext uri="{BB962C8B-B14F-4D97-AF65-F5344CB8AC3E}">
        <p14:creationId xmlns:p14="http://schemas.microsoft.com/office/powerpoint/2010/main" val="324292040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4D33EC-FC02-A382-99F8-43CD922A28CD}"/>
              </a:ext>
            </a:extLst>
          </p:cNvPr>
          <p:cNvSpPr/>
          <p:nvPr/>
        </p:nvSpPr>
        <p:spPr>
          <a:xfrm>
            <a:off x="5143500" y="365125"/>
            <a:ext cx="7675030" cy="6622850"/>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a:blipFill>
        </p:spPr>
      </p:sp>
      <p:sp>
        <p:nvSpPr>
          <p:cNvPr id="6" name="Freeform 4">
            <a:extLst>
              <a:ext uri="{FF2B5EF4-FFF2-40B4-BE49-F238E27FC236}">
                <a16:creationId xmlns:a16="http://schemas.microsoft.com/office/drawing/2014/main" id="{0AC62B79-DC7C-D4ED-5F24-C4FB75C1564E}"/>
              </a:ext>
            </a:extLst>
          </p:cNvPr>
          <p:cNvSpPr/>
          <p:nvPr/>
        </p:nvSpPr>
        <p:spPr>
          <a:xfrm>
            <a:off x="3417094" y="438943"/>
            <a:ext cx="7675030" cy="6622850"/>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5">
              <a:lum bright="70000" contrast="-70000"/>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p>
      <p:sp>
        <p:nvSpPr>
          <p:cNvPr id="2" name="Title 1">
            <a:extLst>
              <a:ext uri="{FF2B5EF4-FFF2-40B4-BE49-F238E27FC236}">
                <a16:creationId xmlns:a16="http://schemas.microsoft.com/office/drawing/2014/main" id="{220DB35E-FF4A-BDDC-5557-F464D7EC8AE8}"/>
              </a:ext>
            </a:extLst>
          </p:cNvPr>
          <p:cNvSpPr>
            <a:spLocks noGrp="1"/>
          </p:cNvSpPr>
          <p:nvPr>
            <p:ph type="title"/>
          </p:nvPr>
        </p:nvSpPr>
        <p:spPr>
          <a:xfrm>
            <a:off x="-1176338" y="1158009"/>
            <a:ext cx="10515600" cy="4514056"/>
          </a:xfrm>
        </p:spPr>
        <p:txBody>
          <a:bodyPr>
            <a:normAutofit/>
          </a:bodyPr>
          <a:lstStyle/>
          <a:p>
            <a:pPr algn="ctr"/>
            <a:r>
              <a:rPr lang="en-US" sz="6600" b="1" dirty="0">
                <a:solidFill>
                  <a:srgbClr val="543A36"/>
                </a:solidFill>
                <a:latin typeface="#9Slide05 SVNBistro Script" panose="02000506000000020003" pitchFamily="2" charset="0"/>
              </a:rPr>
              <a:t>I. </a:t>
            </a:r>
            <a:br>
              <a:rPr lang="en-US" sz="6600" b="1" dirty="0">
                <a:solidFill>
                  <a:srgbClr val="543A36"/>
                </a:solidFill>
                <a:latin typeface="#9Slide05 SVNBistro Script" panose="02000506000000020003" pitchFamily="2" charset="0"/>
              </a:rPr>
            </a:br>
            <a:r>
              <a:rPr lang="en-US" sz="6600" b="1" dirty="0" err="1">
                <a:solidFill>
                  <a:srgbClr val="543A36"/>
                </a:solidFill>
                <a:latin typeface="#9Slide05 SVNBistro Script" panose="02000506000000020003" pitchFamily="2" charset="0"/>
              </a:rPr>
              <a:t>Đọc</a:t>
            </a:r>
            <a:r>
              <a:rPr lang="en-US" sz="6600" b="1" dirty="0">
                <a:solidFill>
                  <a:srgbClr val="543A36"/>
                </a:solidFill>
                <a:latin typeface="#9Slide05 SVNBistro Script" panose="02000506000000020003" pitchFamily="2" charset="0"/>
              </a:rPr>
              <a:t> – </a:t>
            </a:r>
            <a:r>
              <a:rPr lang="en-US" sz="6600" b="1" dirty="0" err="1">
                <a:solidFill>
                  <a:srgbClr val="543A36"/>
                </a:solidFill>
                <a:latin typeface="#9Slide05 SVNBistro Script" panose="02000506000000020003" pitchFamily="2" charset="0"/>
              </a:rPr>
              <a:t>Tìm</a:t>
            </a:r>
            <a:r>
              <a:rPr lang="en-US" sz="6600" b="1" dirty="0">
                <a:solidFill>
                  <a:srgbClr val="543A36"/>
                </a:solidFill>
                <a:latin typeface="#9Slide05 SVNBistro Script" panose="02000506000000020003" pitchFamily="2" charset="0"/>
              </a:rPr>
              <a:t> </a:t>
            </a:r>
            <a:r>
              <a:rPr lang="en-US" sz="6600" b="1" dirty="0" err="1">
                <a:solidFill>
                  <a:srgbClr val="543A36"/>
                </a:solidFill>
                <a:latin typeface="#9Slide05 SVNBistro Script" panose="02000506000000020003" pitchFamily="2" charset="0"/>
              </a:rPr>
              <a:t>hiểu</a:t>
            </a:r>
            <a:r>
              <a:rPr lang="en-US" sz="6600" b="1" dirty="0">
                <a:solidFill>
                  <a:srgbClr val="543A36"/>
                </a:solidFill>
                <a:latin typeface="#9Slide05 SVNBistro Script" panose="02000506000000020003" pitchFamily="2" charset="0"/>
              </a:rPr>
              <a:t> </a:t>
            </a:r>
            <a:r>
              <a:rPr lang="en-US" sz="6600" b="1" dirty="0" err="1">
                <a:solidFill>
                  <a:srgbClr val="543A36"/>
                </a:solidFill>
                <a:latin typeface="#9Slide05 SVNBistro Script" panose="02000506000000020003" pitchFamily="2" charset="0"/>
              </a:rPr>
              <a:t>chung</a:t>
            </a:r>
            <a:endParaRPr lang="en-US" sz="6600" b="1" dirty="0">
              <a:solidFill>
                <a:srgbClr val="543A36"/>
              </a:solidFill>
              <a:latin typeface="#9Slide05 SVNBistro Script" panose="02000506000000020003" pitchFamily="2" charset="0"/>
            </a:endParaRPr>
          </a:p>
        </p:txBody>
      </p:sp>
      <p:pic>
        <p:nvPicPr>
          <p:cNvPr id="4" name="Picture 3">
            <a:extLst>
              <a:ext uri="{FF2B5EF4-FFF2-40B4-BE49-F238E27FC236}">
                <a16:creationId xmlns:a16="http://schemas.microsoft.com/office/drawing/2014/main" id="{4DD99BB7-67B5-14C7-9F7A-017CE1ECB67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86" b="96071" l="9672" r="89964">
                        <a14:foregroundMark x1="61496" y1="9464" x2="73540" y2="10714"/>
                        <a14:foregroundMark x1="16241" y1="98393" x2="48358" y2="98393"/>
                        <a14:foregroundMark x1="48358" y1="98393" x2="70985" y2="96071"/>
                        <a14:foregroundMark x1="70985" y1="96071" x2="72628" y2="94107"/>
                      </a14:backgroundRemoval>
                    </a14:imgEffect>
                  </a14:imgLayer>
                </a14:imgProps>
              </a:ext>
            </a:extLst>
          </a:blip>
          <a:stretch>
            <a:fillRect/>
          </a:stretch>
        </p:blipFill>
        <p:spPr>
          <a:xfrm>
            <a:off x="7124701" y="1306948"/>
            <a:ext cx="5413544" cy="5532088"/>
          </a:xfrm>
          <a:prstGeom prst="rect">
            <a:avLst/>
          </a:prstGeom>
        </p:spPr>
      </p:pic>
    </p:spTree>
    <p:extLst>
      <p:ext uri="{BB962C8B-B14F-4D97-AF65-F5344CB8AC3E}">
        <p14:creationId xmlns:p14="http://schemas.microsoft.com/office/powerpoint/2010/main" val="417888280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F71BABCE-6BAE-9B0F-5728-B65CF6D6A1A7}"/>
              </a:ext>
            </a:extLst>
          </p:cNvPr>
          <p:cNvGraphicFramePr>
            <a:graphicFrameLocks noGrp="1"/>
          </p:cNvGraphicFramePr>
          <p:nvPr>
            <p:extLst>
              <p:ext uri="{D42A27DB-BD31-4B8C-83A1-F6EECF244321}">
                <p14:modId xmlns:p14="http://schemas.microsoft.com/office/powerpoint/2010/main" val="3864546423"/>
              </p:ext>
            </p:extLst>
          </p:nvPr>
        </p:nvGraphicFramePr>
        <p:xfrm>
          <a:off x="220266" y="198174"/>
          <a:ext cx="11751468" cy="6516953"/>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7">
                  <a:extLst>
                    <a:ext uri="{9D8B030D-6E8A-4147-A177-3AD203B41FA5}">
                      <a16:colId xmlns:a16="http://schemas.microsoft.com/office/drawing/2014/main" val="265595148"/>
                    </a:ext>
                  </a:extLst>
                </a:gridCol>
                <a:gridCol w="2937867">
                  <a:extLst>
                    <a:ext uri="{9D8B030D-6E8A-4147-A177-3AD203B41FA5}">
                      <a16:colId xmlns:a16="http://schemas.microsoft.com/office/drawing/2014/main" val="4152705430"/>
                    </a:ext>
                  </a:extLst>
                </a:gridCol>
              </a:tblGrid>
              <a:tr h="565185">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565185">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565185">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2825923">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865105">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6" name="TextBox 5">
            <a:extLst>
              <a:ext uri="{FF2B5EF4-FFF2-40B4-BE49-F238E27FC236}">
                <a16:creationId xmlns:a16="http://schemas.microsoft.com/office/drawing/2014/main" id="{B08001DB-41C3-3C78-A67F-3312D1C3CB1D}"/>
              </a:ext>
            </a:extLst>
          </p:cNvPr>
          <p:cNvSpPr txBox="1"/>
          <p:nvPr/>
        </p:nvSpPr>
        <p:spPr>
          <a:xfrm>
            <a:off x="3534370" y="265390"/>
            <a:ext cx="6097190"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C525405-D8AC-1493-BA85-0B44D71C0C27}"/>
              </a:ext>
            </a:extLst>
          </p:cNvPr>
          <p:cNvSpPr txBox="1"/>
          <p:nvPr/>
        </p:nvSpPr>
        <p:spPr>
          <a:xfrm>
            <a:off x="3534370" y="794271"/>
            <a:ext cx="7831336" cy="46166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Dũng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6662395-D613-3054-BB78-B310AD90DFF4}"/>
              </a:ext>
            </a:extLst>
          </p:cNvPr>
          <p:cNvSpPr txBox="1"/>
          <p:nvPr/>
        </p:nvSpPr>
        <p:spPr>
          <a:xfrm>
            <a:off x="3534370" y="1330296"/>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C77C0FB-57FB-3B25-0251-F879787EC7A1}"/>
              </a:ext>
            </a:extLst>
          </p:cNvPr>
          <p:cNvSpPr txBox="1"/>
          <p:nvPr/>
        </p:nvSpPr>
        <p:spPr>
          <a:xfrm>
            <a:off x="3534370" y="1911321"/>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DF0DD5C-03C5-4EC7-D8E1-150A22DFBA1C}"/>
              </a:ext>
            </a:extLst>
          </p:cNvPr>
          <p:cNvSpPr txBox="1"/>
          <p:nvPr/>
        </p:nvSpPr>
        <p:spPr>
          <a:xfrm>
            <a:off x="3534370" y="3138785"/>
            <a:ext cx="2437805"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6C775FE-9195-DCB6-1A46-096CDE54EC61}"/>
              </a:ext>
            </a:extLst>
          </p:cNvPr>
          <p:cNvSpPr txBox="1"/>
          <p:nvPr/>
        </p:nvSpPr>
        <p:spPr>
          <a:xfrm>
            <a:off x="6219827" y="3138785"/>
            <a:ext cx="2645567"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27D7E-DB80-44F2-B009-78ED58C611CF}"/>
              </a:ext>
            </a:extLst>
          </p:cNvPr>
          <p:cNvSpPr txBox="1"/>
          <p:nvPr/>
        </p:nvSpPr>
        <p:spPr>
          <a:xfrm>
            <a:off x="9215440" y="3138785"/>
            <a:ext cx="2645567" cy="2677656"/>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vắt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Thích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E618620-B16F-F648-AAF9-517542A181D3}"/>
              </a:ext>
            </a:extLst>
          </p:cNvPr>
          <p:cNvSpPr txBox="1"/>
          <p:nvPr/>
        </p:nvSpPr>
        <p:spPr>
          <a:xfrm>
            <a:off x="3507581" y="5900189"/>
            <a:ext cx="8353425" cy="830997"/>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5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barn(inVertical)">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down)">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down)">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wipe(down)">
                                      <p:cBhvr>
                                        <p:cTn id="57" dur="500"/>
                                        <p:tgtEl>
                                          <p:spTgt spid="1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3">
                                            <p:txEl>
                                              <p:pRg st="2" end="2"/>
                                            </p:txEl>
                                          </p:spTgt>
                                        </p:tgtEl>
                                        <p:attrNameLst>
                                          <p:attrName>style.visibility</p:attrName>
                                        </p:attrNameLst>
                                      </p:cBhvr>
                                      <p:to>
                                        <p:strVal val="visible"/>
                                      </p:to>
                                    </p:set>
                                    <p:animEffect transition="in" filter="wipe(down)">
                                      <p:cBhvr>
                                        <p:cTn id="62" dur="500"/>
                                        <p:tgtEl>
                                          <p:spTgt spid="1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67146B14-70BE-B788-7CD6-57A3F43F7C4E}"/>
              </a:ext>
            </a:extLst>
          </p:cNvPr>
          <p:cNvSpPr/>
          <p:nvPr/>
        </p:nvSpPr>
        <p:spPr>
          <a:xfrm>
            <a:off x="5314949" y="1474774"/>
            <a:ext cx="7290017" cy="5661832"/>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blip>
            <a:stretch>
              <a:fillRect/>
            </a:stretch>
          </a:blipFill>
        </p:spPr>
      </p:sp>
      <p:sp>
        <p:nvSpPr>
          <p:cNvPr id="4" name="Title 1">
            <a:extLst>
              <a:ext uri="{FF2B5EF4-FFF2-40B4-BE49-F238E27FC236}">
                <a16:creationId xmlns:a16="http://schemas.microsoft.com/office/drawing/2014/main" id="{5BC9B29D-B012-862C-6F93-65A50248925C}"/>
              </a:ext>
            </a:extLst>
          </p:cNvPr>
          <p:cNvSpPr>
            <a:spLocks noGrp="1"/>
          </p:cNvSpPr>
          <p:nvPr>
            <p:ph type="title"/>
          </p:nvPr>
        </p:nvSpPr>
        <p:spPr>
          <a:xfrm>
            <a:off x="628337" y="57826"/>
            <a:ext cx="10515600" cy="3210030"/>
          </a:xfrm>
        </p:spPr>
        <p:txBody>
          <a:bodyPr>
            <a:normAutofit/>
          </a:bodyPr>
          <a:lstStyle/>
          <a:p>
            <a:pPr algn="ctr"/>
            <a:r>
              <a:rPr lang="en-US" sz="6600" b="1" dirty="0">
                <a:solidFill>
                  <a:srgbClr val="424C2C"/>
                </a:solidFill>
                <a:latin typeface="#9Slide05 SVNBistro Script" panose="02000506000000020003" pitchFamily="2" charset="0"/>
              </a:rPr>
              <a:t>III. </a:t>
            </a:r>
            <a:r>
              <a:rPr lang="en-US" sz="6600" b="1" dirty="0" err="1">
                <a:solidFill>
                  <a:srgbClr val="424C2C"/>
                </a:solidFill>
                <a:latin typeface="#9Slide05 SVNBistro Script" panose="02000506000000020003" pitchFamily="2" charset="0"/>
              </a:rPr>
              <a:t>Tổng</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kết</a:t>
            </a:r>
            <a:endParaRPr lang="en-US" sz="6600" b="1" dirty="0">
              <a:solidFill>
                <a:srgbClr val="424C2C"/>
              </a:solidFill>
              <a:latin typeface="#9Slide05 SVNBistro Script" panose="02000506000000020003" pitchFamily="2" charset="0"/>
            </a:endParaRPr>
          </a:p>
        </p:txBody>
      </p:sp>
      <p:sp>
        <p:nvSpPr>
          <p:cNvPr id="5" name="Freeform 5">
            <a:extLst>
              <a:ext uri="{FF2B5EF4-FFF2-40B4-BE49-F238E27FC236}">
                <a16:creationId xmlns:a16="http://schemas.microsoft.com/office/drawing/2014/main" id="{3E4D41B1-2EFF-F553-51AB-CF90D4E88219}"/>
              </a:ext>
            </a:extLst>
          </p:cNvPr>
          <p:cNvSpPr/>
          <p:nvPr/>
        </p:nvSpPr>
        <p:spPr>
          <a:xfrm>
            <a:off x="801936" y="1264534"/>
            <a:ext cx="1887795" cy="5593466"/>
          </a:xfrm>
          <a:custGeom>
            <a:avLst/>
            <a:gdLst/>
            <a:ahLst/>
            <a:cxnLst/>
            <a:rect l="l" t="t" r="r" b="b"/>
            <a:pathLst>
              <a:path w="2777490" h="8229600">
                <a:moveTo>
                  <a:pt x="0" y="0"/>
                </a:moveTo>
                <a:lnTo>
                  <a:pt x="2777490" y="0"/>
                </a:lnTo>
                <a:lnTo>
                  <a:pt x="277749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80178452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60B427C-B42B-348E-3824-9311873329D0}"/>
              </a:ext>
            </a:extLst>
          </p:cNvPr>
          <p:cNvSpPr/>
          <p:nvPr/>
        </p:nvSpPr>
        <p:spPr>
          <a:xfrm>
            <a:off x="903036" y="631008"/>
            <a:ext cx="865253" cy="88178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sp>
      <p:sp>
        <p:nvSpPr>
          <p:cNvPr id="5" name="Title 1">
            <a:extLst>
              <a:ext uri="{FF2B5EF4-FFF2-40B4-BE49-F238E27FC236}">
                <a16:creationId xmlns:a16="http://schemas.microsoft.com/office/drawing/2014/main" id="{8BF31AB1-F66D-44A2-FD70-7C33FD66A793}"/>
              </a:ext>
            </a:extLst>
          </p:cNvPr>
          <p:cNvSpPr>
            <a:spLocks noGrp="1"/>
          </p:cNvSpPr>
          <p:nvPr>
            <p:ph type="title"/>
          </p:nvPr>
        </p:nvSpPr>
        <p:spPr>
          <a:xfrm>
            <a:off x="1967332" y="561369"/>
            <a:ext cx="2698797" cy="1011938"/>
          </a:xfrm>
        </p:spPr>
        <p:txBody>
          <a:bodyPr>
            <a:no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D2C07C95-A6BA-6D34-44CD-02C4E9056ADA}"/>
              </a:ext>
            </a:extLst>
          </p:cNvPr>
          <p:cNvSpPr txBox="1">
            <a:spLocks/>
          </p:cNvSpPr>
          <p:nvPr/>
        </p:nvSpPr>
        <p:spPr>
          <a:xfrm>
            <a:off x="3101367" y="1211309"/>
            <a:ext cx="6849457" cy="2352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p>
        </p:txBody>
      </p:sp>
      <p:sp>
        <p:nvSpPr>
          <p:cNvPr id="7" name="Freeform 3">
            <a:extLst>
              <a:ext uri="{FF2B5EF4-FFF2-40B4-BE49-F238E27FC236}">
                <a16:creationId xmlns:a16="http://schemas.microsoft.com/office/drawing/2014/main" id="{91A5283A-878F-E290-63BF-C54B885B9AE6}"/>
              </a:ext>
            </a:extLst>
          </p:cNvPr>
          <p:cNvSpPr/>
          <p:nvPr/>
        </p:nvSpPr>
        <p:spPr>
          <a:xfrm>
            <a:off x="903036" y="3540054"/>
            <a:ext cx="865253" cy="88178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sp>
      <p:sp>
        <p:nvSpPr>
          <p:cNvPr id="8" name="Title 1">
            <a:extLst>
              <a:ext uri="{FF2B5EF4-FFF2-40B4-BE49-F238E27FC236}">
                <a16:creationId xmlns:a16="http://schemas.microsoft.com/office/drawing/2014/main" id="{358E8677-9046-7345-3A25-6E300EB34908}"/>
              </a:ext>
            </a:extLst>
          </p:cNvPr>
          <p:cNvSpPr txBox="1">
            <a:spLocks/>
          </p:cNvSpPr>
          <p:nvPr/>
        </p:nvSpPr>
        <p:spPr>
          <a:xfrm>
            <a:off x="1967332" y="3470415"/>
            <a:ext cx="2698797" cy="1011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p>
        </p:txBody>
      </p:sp>
      <p:sp>
        <p:nvSpPr>
          <p:cNvPr id="9" name="Title 1">
            <a:extLst>
              <a:ext uri="{FF2B5EF4-FFF2-40B4-BE49-F238E27FC236}">
                <a16:creationId xmlns:a16="http://schemas.microsoft.com/office/drawing/2014/main" id="{27B3C19C-8217-6C3B-BB15-464E7A2A111E}"/>
              </a:ext>
            </a:extLst>
          </p:cNvPr>
          <p:cNvSpPr txBox="1">
            <a:spLocks/>
          </p:cNvSpPr>
          <p:nvPr/>
        </p:nvSpPr>
        <p:spPr>
          <a:xfrm>
            <a:off x="3101367" y="4120355"/>
            <a:ext cx="6849457" cy="2352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11FDD49E-02E1-2228-F380-A03C1C12F4C5}"/>
              </a:ext>
            </a:extLst>
          </p:cNvPr>
          <p:cNvPicPr>
            <a:picLocks noChangeAspect="1"/>
          </p:cNvPicPr>
          <p:nvPr/>
        </p:nvPicPr>
        <p:blipFill>
          <a:blip r:embed="rId4">
            <a:lum bright="70000" contrast="-70000"/>
          </a:blip>
          <a:stretch>
            <a:fillRect/>
          </a:stretch>
        </p:blipFill>
        <p:spPr>
          <a:xfrm>
            <a:off x="10059009" y="3092644"/>
            <a:ext cx="4566300" cy="4115157"/>
          </a:xfrm>
          <a:prstGeom prst="rect">
            <a:avLst/>
          </a:prstGeom>
        </p:spPr>
      </p:pic>
    </p:spTree>
    <p:extLst>
      <p:ext uri="{BB962C8B-B14F-4D97-AF65-F5344CB8AC3E}">
        <p14:creationId xmlns:p14="http://schemas.microsoft.com/office/powerpoint/2010/main" val="2619937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920-FE58-39E8-2D9E-1041796550A7}"/>
              </a:ext>
            </a:extLst>
          </p:cNvPr>
          <p:cNvSpPr>
            <a:spLocks noGrp="1"/>
          </p:cNvSpPr>
          <p:nvPr>
            <p:ph type="title"/>
          </p:nvPr>
        </p:nvSpPr>
        <p:spPr>
          <a:xfrm>
            <a:off x="602455" y="272256"/>
            <a:ext cx="10970419" cy="1325563"/>
          </a:xfrm>
        </p:spPr>
        <p:txBody>
          <a:bodyPr>
            <a:noAutofit/>
          </a:bodyPr>
          <a:lstStyle/>
          <a:p>
            <a:pPr algn="just"/>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sp>
        <p:nvSpPr>
          <p:cNvPr id="4" name="Title 1">
            <a:extLst>
              <a:ext uri="{FF2B5EF4-FFF2-40B4-BE49-F238E27FC236}">
                <a16:creationId xmlns:a16="http://schemas.microsoft.com/office/drawing/2014/main" id="{1F536947-EDE9-8FD7-D564-CBF87E028835}"/>
              </a:ext>
            </a:extLst>
          </p:cNvPr>
          <p:cNvSpPr txBox="1">
            <a:spLocks/>
          </p:cNvSpPr>
          <p:nvPr/>
        </p:nvSpPr>
        <p:spPr>
          <a:xfrm>
            <a:off x="4678897" y="1906738"/>
            <a:ext cx="6893977" cy="4395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a:t>
            </a:r>
          </a:p>
          <a:p>
            <a:pPr algn="just"/>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ham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5" name="Freeform 2">
            <a:extLst>
              <a:ext uri="{FF2B5EF4-FFF2-40B4-BE49-F238E27FC236}">
                <a16:creationId xmlns:a16="http://schemas.microsoft.com/office/drawing/2014/main" id="{CA14FA5B-A87B-AFEB-0D10-E55FA542656E}"/>
              </a:ext>
            </a:extLst>
          </p:cNvPr>
          <p:cNvSpPr/>
          <p:nvPr/>
        </p:nvSpPr>
        <p:spPr>
          <a:xfrm>
            <a:off x="508750" y="2666244"/>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874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A22DF-55CE-E798-BA94-71B694C5F706}"/>
              </a:ext>
            </a:extLst>
          </p:cNvPr>
          <p:cNvSpPr>
            <a:spLocks noGrp="1"/>
          </p:cNvSpPr>
          <p:nvPr>
            <p:ph type="title"/>
          </p:nvPr>
        </p:nvSpPr>
        <p:spPr>
          <a:xfrm>
            <a:off x="602453" y="272256"/>
            <a:ext cx="10970419" cy="1325563"/>
          </a:xfrm>
        </p:spPr>
        <p:txBody>
          <a:bodyPr>
            <a:noAutofit/>
          </a:bodyPr>
          <a:lstStyle/>
          <a:p>
            <a:pPr algn="just"/>
            <a:r>
              <a:rPr lang="en-US" sz="2800" b="1" dirty="0">
                <a:latin typeface="Times New Roman" panose="02020603050405020304" pitchFamily="18" charset="0"/>
                <a:cs typeface="Times New Roman" panose="02020603050405020304" pitchFamily="18" charset="0"/>
              </a:rPr>
              <a:t>Em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C88997E4-1F24-1B35-7942-10B983377DDA}"/>
              </a:ext>
            </a:extLst>
          </p:cNvPr>
          <p:cNvSpPr/>
          <p:nvPr/>
        </p:nvSpPr>
        <p:spPr>
          <a:xfrm>
            <a:off x="4652510" y="2362200"/>
            <a:ext cx="2870307" cy="3357084"/>
          </a:xfrm>
          <a:custGeom>
            <a:avLst/>
            <a:gdLst/>
            <a:ahLst/>
            <a:cxnLst/>
            <a:rect l="l" t="t" r="r" b="b"/>
            <a:pathLst>
              <a:path w="3518154" h="4114800">
                <a:moveTo>
                  <a:pt x="0" y="0"/>
                </a:moveTo>
                <a:lnTo>
                  <a:pt x="3518154" y="0"/>
                </a:lnTo>
                <a:lnTo>
                  <a:pt x="35181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itle 1">
            <a:extLst>
              <a:ext uri="{FF2B5EF4-FFF2-40B4-BE49-F238E27FC236}">
                <a16:creationId xmlns:a16="http://schemas.microsoft.com/office/drawing/2014/main" id="{3971893D-457B-F4FB-A919-5C3A1F74B8FC}"/>
              </a:ext>
            </a:extLst>
          </p:cNvPr>
          <p:cNvSpPr txBox="1">
            <a:spLocks/>
          </p:cNvSpPr>
          <p:nvPr/>
        </p:nvSpPr>
        <p:spPr>
          <a:xfrm>
            <a:off x="3546870" y="1176194"/>
            <a:ext cx="509826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a:t>
            </a:r>
          </a:p>
        </p:txBody>
      </p:sp>
      <p:sp>
        <p:nvSpPr>
          <p:cNvPr id="9" name="Title 1">
            <a:extLst>
              <a:ext uri="{FF2B5EF4-FFF2-40B4-BE49-F238E27FC236}">
                <a16:creationId xmlns:a16="http://schemas.microsoft.com/office/drawing/2014/main" id="{A009E900-96F5-DC67-FB25-920D386F0169}"/>
              </a:ext>
            </a:extLst>
          </p:cNvPr>
          <p:cNvSpPr txBox="1">
            <a:spLocks/>
          </p:cNvSpPr>
          <p:nvPr/>
        </p:nvSpPr>
        <p:spPr>
          <a:xfrm>
            <a:off x="7639180" y="2179637"/>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07FF14B7-FF25-24F9-6429-A4F4637CB5C5}"/>
              </a:ext>
            </a:extLst>
          </p:cNvPr>
          <p:cNvSpPr txBox="1">
            <a:spLocks/>
          </p:cNvSpPr>
          <p:nvPr/>
        </p:nvSpPr>
        <p:spPr>
          <a:xfrm>
            <a:off x="610471" y="3030680"/>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endParaRPr lang="en-US" sz="2800"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93D504EE-F475-1773-47D2-85134E6C44E4}"/>
              </a:ext>
            </a:extLst>
          </p:cNvPr>
          <p:cNvSpPr txBox="1">
            <a:spLocks/>
          </p:cNvSpPr>
          <p:nvPr/>
        </p:nvSpPr>
        <p:spPr>
          <a:xfrm>
            <a:off x="7639180" y="37974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endParaRPr lang="en-US" sz="2800" dirty="0">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25E30E28-70BF-BFD1-0A44-46D67429F593}"/>
              </a:ext>
            </a:extLst>
          </p:cNvPr>
          <p:cNvSpPr txBox="1">
            <a:spLocks/>
          </p:cNvSpPr>
          <p:nvPr/>
        </p:nvSpPr>
        <p:spPr>
          <a:xfrm>
            <a:off x="610471" y="46356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endParaRPr lang="en-US" sz="2800" dirty="0">
              <a:latin typeface="Times New Roman" panose="02020603050405020304" pitchFamily="18" charset="0"/>
              <a:cs typeface="Times New Roman" panose="02020603050405020304" pitchFamily="18" charset="0"/>
            </a:endParaRPr>
          </a:p>
        </p:txBody>
      </p:sp>
      <p:sp>
        <p:nvSpPr>
          <p:cNvPr id="13" name="Freeform 3">
            <a:extLst>
              <a:ext uri="{FF2B5EF4-FFF2-40B4-BE49-F238E27FC236}">
                <a16:creationId xmlns:a16="http://schemas.microsoft.com/office/drawing/2014/main" id="{965155B3-C3D4-3CC2-0B22-BAEA2ED5C20F}"/>
              </a:ext>
            </a:extLst>
          </p:cNvPr>
          <p:cNvSpPr/>
          <p:nvPr/>
        </p:nvSpPr>
        <p:spPr>
          <a:xfrm>
            <a:off x="9238371" y="3429000"/>
            <a:ext cx="4154633" cy="4114800"/>
          </a:xfrm>
          <a:custGeom>
            <a:avLst/>
            <a:gdLst/>
            <a:ahLst/>
            <a:cxnLst/>
            <a:rect l="l" t="t" r="r" b="b"/>
            <a:pathLst>
              <a:path w="4154633" h="4114800">
                <a:moveTo>
                  <a:pt x="0" y="0"/>
                </a:moveTo>
                <a:lnTo>
                  <a:pt x="4154634" y="0"/>
                </a:lnTo>
                <a:lnTo>
                  <a:pt x="41546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952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06529" y="516194"/>
              <a:ext cx="5604387" cy="501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280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000" b="1" i="1" dirty="0" err="1">
                <a:solidFill>
                  <a:prstClr val="white"/>
                </a:solidFill>
                <a:latin typeface="Calibri"/>
              </a:rPr>
              <a:t>Truyện</a:t>
            </a:r>
            <a:r>
              <a:rPr lang="en-BZ" sz="4000" b="1" i="1" dirty="0">
                <a:solidFill>
                  <a:prstClr val="white"/>
                </a:solidFill>
                <a:latin typeface="Calibri"/>
              </a:rPr>
              <a:t> </a:t>
            </a:r>
            <a:r>
              <a:rPr lang="en-BZ" sz="4000" b="1" dirty="0" err="1">
                <a:solidFill>
                  <a:srgbClr val="FFFF00"/>
                </a:solidFill>
                <a:latin typeface="Calibri"/>
              </a:rPr>
              <a:t>Những</a:t>
            </a:r>
            <a:r>
              <a:rPr lang="en-BZ" sz="4000" b="1" dirty="0">
                <a:solidFill>
                  <a:srgbClr val="FFFF00"/>
                </a:solidFill>
                <a:latin typeface="Calibri"/>
              </a:rPr>
              <a:t> </a:t>
            </a:r>
            <a:r>
              <a:rPr lang="en-BZ" sz="4000" b="1" dirty="0" err="1">
                <a:solidFill>
                  <a:srgbClr val="FFFF00"/>
                </a:solidFill>
                <a:latin typeface="Calibri"/>
              </a:rPr>
              <a:t>ngôi</a:t>
            </a:r>
            <a:r>
              <a:rPr lang="en-BZ" sz="4000" b="1" dirty="0">
                <a:solidFill>
                  <a:srgbClr val="FFFF00"/>
                </a:solidFill>
                <a:latin typeface="Calibri"/>
              </a:rPr>
              <a:t> </a:t>
            </a:r>
            <a:r>
              <a:rPr lang="en-BZ" sz="4000" b="1" dirty="0" err="1">
                <a:solidFill>
                  <a:srgbClr val="FFFF00"/>
                </a:solidFill>
                <a:latin typeface="Calibri"/>
              </a:rPr>
              <a:t>sao</a:t>
            </a:r>
            <a:r>
              <a:rPr lang="en-BZ" sz="4000" b="1" dirty="0">
                <a:solidFill>
                  <a:srgbClr val="FFFF00"/>
                </a:solidFill>
                <a:latin typeface="Calibri"/>
              </a:rPr>
              <a:t> </a:t>
            </a:r>
            <a:r>
              <a:rPr lang="en-BZ" sz="4000" b="1" dirty="0" err="1">
                <a:solidFill>
                  <a:srgbClr val="FFFF00"/>
                </a:solidFill>
                <a:latin typeface="Calibri"/>
              </a:rPr>
              <a:t>xa</a:t>
            </a:r>
            <a:r>
              <a:rPr lang="en-BZ" sz="4000" b="1" dirty="0">
                <a:solidFill>
                  <a:srgbClr val="FFFF00"/>
                </a:solidFill>
                <a:latin typeface="Calibri"/>
              </a:rPr>
              <a:t> </a:t>
            </a:r>
            <a:r>
              <a:rPr lang="en-BZ" sz="4000" b="1" dirty="0" err="1">
                <a:solidFill>
                  <a:srgbClr val="FFFF00"/>
                </a:solidFill>
                <a:latin typeface="Calibri"/>
              </a:rPr>
              <a:t>xôi</a:t>
            </a:r>
            <a:r>
              <a:rPr lang="en-BZ" sz="4000" b="1" dirty="0">
                <a:solidFill>
                  <a:srgbClr val="FFFF00"/>
                </a:solidFill>
                <a:latin typeface="Calibri"/>
              </a:rPr>
              <a:t> </a:t>
            </a:r>
            <a:r>
              <a:rPr lang="en-BZ" sz="4000" b="1" i="1" dirty="0" err="1">
                <a:solidFill>
                  <a:prstClr val="white"/>
                </a:solidFill>
                <a:latin typeface="Calibri"/>
              </a:rPr>
              <a:t>được</a:t>
            </a:r>
            <a:r>
              <a:rPr lang="en-BZ" sz="4000" b="1" i="1" dirty="0">
                <a:solidFill>
                  <a:prstClr val="white"/>
                </a:solidFill>
                <a:latin typeface="Calibri"/>
              </a:rPr>
              <a:t> </a:t>
            </a:r>
            <a:r>
              <a:rPr lang="en-BZ" sz="4000" b="1" i="1" dirty="0" err="1">
                <a:solidFill>
                  <a:prstClr val="white"/>
                </a:solidFill>
                <a:latin typeface="Calibri"/>
              </a:rPr>
              <a:t>viết</a:t>
            </a:r>
            <a:r>
              <a:rPr lang="en-BZ" sz="4000" b="1" i="1" dirty="0">
                <a:solidFill>
                  <a:prstClr val="white"/>
                </a:solidFill>
                <a:latin typeface="Calibri"/>
              </a:rPr>
              <a:t> </a:t>
            </a:r>
            <a:r>
              <a:rPr lang="en-BZ" sz="4000" b="1" i="1" dirty="0" err="1">
                <a:solidFill>
                  <a:prstClr val="white"/>
                </a:solidFill>
                <a:latin typeface="Calibri"/>
              </a:rPr>
              <a:t>vào</a:t>
            </a:r>
            <a:r>
              <a:rPr lang="en-BZ" sz="4000" b="1" i="1" dirty="0">
                <a:solidFill>
                  <a:prstClr val="white"/>
                </a:solidFill>
                <a:latin typeface="Calibri"/>
              </a:rPr>
              <a:t> </a:t>
            </a:r>
            <a:r>
              <a:rPr lang="en-BZ" sz="4000" b="1" i="1" dirty="0" err="1">
                <a:solidFill>
                  <a:prstClr val="white"/>
                </a:solidFill>
                <a:latin typeface="Calibri"/>
              </a:rPr>
              <a:t>năm</a:t>
            </a:r>
            <a:r>
              <a:rPr lang="en-BZ" sz="4000" b="1" i="1" dirty="0">
                <a:solidFill>
                  <a:prstClr val="white"/>
                </a:solidFill>
                <a:latin typeface="Calibri"/>
              </a:rPr>
              <a:t> </a:t>
            </a:r>
            <a:r>
              <a:rPr lang="en-BZ" sz="4000" b="1" i="1" dirty="0" err="1">
                <a:solidFill>
                  <a:prstClr val="white"/>
                </a:solidFill>
                <a:latin typeface="Calibri"/>
              </a:rPr>
              <a:t>nào</a:t>
            </a:r>
            <a:r>
              <a:rPr lang="en-BZ" sz="4000" b="1" i="1" dirty="0">
                <a:solidFill>
                  <a:prstClr val="white"/>
                </a:solidFill>
                <a:latin typeface="Calibri"/>
              </a:rPr>
              <a:t>?</a:t>
            </a:r>
            <a:endParaRPr lang="en-US" sz="4000" b="1" dirty="0">
              <a:solidFill>
                <a:prstClr val="white"/>
              </a:solidFill>
              <a:latin typeface="Calibri"/>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5467" b="1" dirty="0">
                <a:solidFill>
                  <a:prstClr val="white"/>
                </a:solidFill>
                <a:latin typeface="Calibri"/>
                <a:cs typeface="Times New Roman" panose="02020603050405020304" pitchFamily="18" charset="0"/>
              </a:rPr>
              <a:t>1971</a:t>
            </a: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ea typeface="Calibri" panose="020F0502020204030204" pitchFamily="34" charset="0"/>
              </a:rPr>
              <a:t>1972</a:t>
            </a:r>
            <a:endParaRPr lang="en-US" sz="5467" b="1" dirty="0">
              <a:solidFill>
                <a:prstClr val="white"/>
              </a:solidFill>
              <a:latin typeface="Calibri"/>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rPr>
              <a:t>1976</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rPr>
              <a:t>1977</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5" y="-51170"/>
            <a:ext cx="1068395" cy="1964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2220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err="1">
                <a:solidFill>
                  <a:prstClr val="white"/>
                </a:solidFill>
                <a:latin typeface="Calibri"/>
              </a:rPr>
              <a:t>Truyện</a:t>
            </a:r>
            <a:r>
              <a:rPr lang="en-US" sz="4800" b="1" i="1" dirty="0">
                <a:solidFill>
                  <a:prstClr val="white"/>
                </a:solidFill>
                <a:latin typeface="Calibri"/>
              </a:rPr>
              <a:t> </a:t>
            </a:r>
            <a:r>
              <a:rPr lang="en-US" sz="4800" b="1" i="1" dirty="0" err="1">
                <a:solidFill>
                  <a:prstClr val="white"/>
                </a:solidFill>
                <a:latin typeface="Calibri"/>
              </a:rPr>
              <a:t>được</a:t>
            </a:r>
            <a:r>
              <a:rPr lang="en-US" sz="4800" b="1" i="1" dirty="0">
                <a:solidFill>
                  <a:prstClr val="white"/>
                </a:solidFill>
                <a:latin typeface="Calibri"/>
              </a:rPr>
              <a:t> </a:t>
            </a:r>
            <a:r>
              <a:rPr lang="en-US" sz="4800" b="1" i="1" dirty="0" err="1">
                <a:solidFill>
                  <a:prstClr val="white"/>
                </a:solidFill>
                <a:latin typeface="Calibri"/>
              </a:rPr>
              <a:t>kể</a:t>
            </a:r>
            <a:r>
              <a:rPr lang="en-US" sz="4800" b="1" i="1" dirty="0">
                <a:solidFill>
                  <a:prstClr val="white"/>
                </a:solidFill>
                <a:latin typeface="Calibri"/>
              </a:rPr>
              <a:t> </a:t>
            </a:r>
            <a:r>
              <a:rPr lang="en-US" sz="4800" b="1" i="1" dirty="0" err="1">
                <a:solidFill>
                  <a:prstClr val="white"/>
                </a:solidFill>
                <a:latin typeface="Calibri"/>
              </a:rPr>
              <a:t>theo</a:t>
            </a:r>
            <a:r>
              <a:rPr lang="en-US" sz="4800" b="1" i="1" dirty="0">
                <a:solidFill>
                  <a:prstClr val="white"/>
                </a:solidFill>
                <a:latin typeface="Calibri"/>
              </a:rPr>
              <a:t> </a:t>
            </a:r>
            <a:r>
              <a:rPr lang="en-US" sz="4800" b="1" i="1" dirty="0" err="1">
                <a:solidFill>
                  <a:prstClr val="white"/>
                </a:solidFill>
                <a:latin typeface="Calibri"/>
              </a:rPr>
              <a:t>ngôi</a:t>
            </a:r>
            <a:r>
              <a:rPr lang="en-US" sz="4800" b="1" i="1" dirty="0">
                <a:solidFill>
                  <a:prstClr val="white"/>
                </a:solidFill>
                <a:latin typeface="Calibri"/>
              </a:rPr>
              <a:t> </a:t>
            </a:r>
            <a:r>
              <a:rPr lang="en-US" sz="4800" b="1" i="1" dirty="0" err="1">
                <a:solidFill>
                  <a:prstClr val="white"/>
                </a:solidFill>
                <a:latin typeface="Calibri"/>
              </a:rPr>
              <a:t>thứ</a:t>
            </a:r>
            <a:r>
              <a:rPr lang="en-US" sz="4800" b="1" i="1" dirty="0">
                <a:solidFill>
                  <a:prstClr val="white"/>
                </a:solidFill>
                <a:latin typeface="Calibri"/>
              </a:rPr>
              <a:t> </a:t>
            </a:r>
            <a:r>
              <a:rPr lang="en-US" sz="4800" b="1" i="1" dirty="0" err="1">
                <a:solidFill>
                  <a:prstClr val="white"/>
                </a:solidFill>
                <a:latin typeface="Calibri"/>
              </a:rPr>
              <a:t>mấy</a:t>
            </a:r>
            <a:r>
              <a:rPr lang="en-US" sz="4800" b="1" i="1" dirty="0">
                <a:solidFill>
                  <a:prstClr val="white"/>
                </a:solidFill>
                <a:latin typeface="Calibri"/>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ba</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hai</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nhất</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Không</a:t>
            </a:r>
            <a:r>
              <a:rPr lang="en-US" sz="4400" b="1" dirty="0">
                <a:solidFill>
                  <a:prstClr val="white"/>
                </a:solidFill>
                <a:latin typeface="Calibri"/>
              </a:rPr>
              <a:t> </a:t>
            </a:r>
            <a:r>
              <a:rPr lang="en-US" sz="4400" b="1" dirty="0" err="1">
                <a:solidFill>
                  <a:prstClr val="white"/>
                </a:solidFill>
                <a:latin typeface="Calibri"/>
              </a:rPr>
              <a:t>có</a:t>
            </a:r>
            <a:r>
              <a:rPr lang="en-US" sz="4400" b="1" dirty="0">
                <a:solidFill>
                  <a:prstClr val="white"/>
                </a:solidFill>
                <a:latin typeface="Calibri"/>
              </a:rPr>
              <a:t> </a:t>
            </a:r>
            <a:r>
              <a:rPr lang="en-US" sz="4400" b="1" dirty="0" err="1">
                <a:solidFill>
                  <a:prstClr val="white"/>
                </a:solidFill>
                <a:latin typeface="Calibri"/>
              </a:rPr>
              <a:t>ngôi</a:t>
            </a:r>
            <a:r>
              <a:rPr lang="en-US" sz="4400" b="1" dirty="0">
                <a:solidFill>
                  <a:prstClr val="white"/>
                </a:solidFill>
                <a:latin typeface="Calibri"/>
              </a:rPr>
              <a:t> </a:t>
            </a:r>
            <a:r>
              <a:rPr lang="en-US" sz="4400" b="1" dirty="0" err="1">
                <a:solidFill>
                  <a:prstClr val="white"/>
                </a:solidFill>
                <a:latin typeface="Calibri"/>
              </a:rPr>
              <a:t>kể</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32" y="57825"/>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071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a:solidFill>
                  <a:prstClr val="white"/>
                </a:solidFill>
                <a:latin typeface="Calibri"/>
              </a:rPr>
              <a:t>Lê Minh </a:t>
            </a:r>
            <a:r>
              <a:rPr lang="en-US" sz="4400" b="1" i="1" dirty="0" err="1">
                <a:solidFill>
                  <a:prstClr val="white"/>
                </a:solidFill>
                <a:latin typeface="Calibri"/>
              </a:rPr>
              <a:t>Khuê</a:t>
            </a:r>
            <a:r>
              <a:rPr lang="en-US" sz="4400" b="1" i="1" dirty="0">
                <a:solidFill>
                  <a:prstClr val="white"/>
                </a:solidFill>
                <a:latin typeface="Calibri"/>
              </a:rPr>
              <a:t> </a:t>
            </a:r>
            <a:r>
              <a:rPr lang="en-US" sz="4400" b="1" i="1" dirty="0" err="1">
                <a:solidFill>
                  <a:prstClr val="white"/>
                </a:solidFill>
                <a:latin typeface="Calibri"/>
              </a:rPr>
              <a:t>sinh</a:t>
            </a:r>
            <a:r>
              <a:rPr lang="en-US" sz="4400" b="1" i="1" dirty="0">
                <a:solidFill>
                  <a:prstClr val="white"/>
                </a:solidFill>
                <a:latin typeface="Calibri"/>
              </a:rPr>
              <a:t> </a:t>
            </a:r>
            <a:r>
              <a:rPr lang="en-US" sz="4400" b="1" i="1" dirty="0" err="1">
                <a:solidFill>
                  <a:prstClr val="white"/>
                </a:solidFill>
                <a:latin typeface="Calibri"/>
              </a:rPr>
              <a:t>năm</a:t>
            </a:r>
            <a:r>
              <a:rPr lang="en-US" sz="4400" b="1" i="1" dirty="0">
                <a:solidFill>
                  <a:prstClr val="white"/>
                </a:solidFill>
                <a:latin typeface="Calibri"/>
              </a:rPr>
              <a:t> bao </a:t>
            </a:r>
            <a:r>
              <a:rPr lang="en-US" sz="4400" b="1" i="1" dirty="0" err="1">
                <a:solidFill>
                  <a:prstClr val="white"/>
                </a:solidFill>
                <a:latin typeface="Calibri"/>
              </a:rPr>
              <a:t>nhiêu</a:t>
            </a:r>
            <a:r>
              <a:rPr lang="en-US" sz="4400" b="1" i="1" dirty="0">
                <a:solidFill>
                  <a:prstClr val="white"/>
                </a:solidFill>
                <a:latin typeface="Calibri"/>
              </a:rPr>
              <a:t>? </a:t>
            </a:r>
            <a:r>
              <a:rPr lang="en-US" sz="4400" b="1" i="1" dirty="0" err="1">
                <a:solidFill>
                  <a:prstClr val="white"/>
                </a:solidFill>
                <a:latin typeface="Calibri"/>
              </a:rPr>
              <a:t>Quê</a:t>
            </a:r>
            <a:r>
              <a:rPr lang="en-US" sz="4400" b="1" i="1" dirty="0">
                <a:solidFill>
                  <a:prstClr val="white"/>
                </a:solidFill>
                <a:latin typeface="Calibri"/>
              </a:rPr>
              <a:t> ở </a:t>
            </a:r>
            <a:r>
              <a:rPr lang="en-US" sz="4400" b="1" i="1" dirty="0" err="1">
                <a:solidFill>
                  <a:prstClr val="white"/>
                </a:solidFill>
                <a:latin typeface="Calibri"/>
              </a:rPr>
              <a:t>đâu</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1930, </a:t>
            </a:r>
            <a:r>
              <a:rPr lang="en-US" sz="4000" b="1" dirty="0" err="1">
                <a:solidFill>
                  <a:prstClr val="white"/>
                </a:solidFill>
                <a:latin typeface="Calibri"/>
              </a:rPr>
              <a:t>Nghệ</a:t>
            </a:r>
            <a:r>
              <a:rPr lang="en-US" sz="4000" b="1" dirty="0">
                <a:solidFill>
                  <a:prstClr val="white"/>
                </a:solidFill>
                <a:latin typeface="Calibri"/>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a:solidFill>
                  <a:prstClr val="white"/>
                </a:solidFill>
                <a:latin typeface="Calibri"/>
              </a:rPr>
              <a:t>1949, Thanh </a:t>
            </a:r>
            <a:r>
              <a:rPr lang="en-US" sz="4000" b="1" dirty="0" err="1">
                <a:solidFill>
                  <a:prstClr val="white"/>
                </a:solidFill>
                <a:latin typeface="Calibri"/>
              </a:rPr>
              <a:t>Hóa</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1928, An </a:t>
            </a:r>
            <a:r>
              <a:rPr lang="en-US" sz="4000" b="1" dirty="0" err="1">
                <a:solidFill>
                  <a:prstClr val="white"/>
                </a:solidFill>
                <a:latin typeface="Calibri"/>
              </a:rPr>
              <a:t>Giang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1948, Cao </a:t>
            </a:r>
            <a:r>
              <a:rPr lang="en-US" sz="4000" b="1" dirty="0" err="1">
                <a:solidFill>
                  <a:prstClr val="white"/>
                </a:solidFill>
                <a:latin typeface="Calibri"/>
              </a:rPr>
              <a:t>Bằng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 action="ppaction://noaction"/>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4" y="157161"/>
            <a:ext cx="1210156" cy="1850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6987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sáng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a:solidFill>
                  <a:prstClr val="white"/>
                </a:solidFill>
                <a:latin typeface="Calibri"/>
              </a:rPr>
              <a:t>To </a:t>
            </a:r>
            <a:r>
              <a:rPr lang="en-BZ" sz="3200" b="1" dirty="0" err="1">
                <a:solidFill>
                  <a:prstClr val="white"/>
                </a:solidFill>
                <a:latin typeface="Calibri"/>
              </a:rPr>
              <a:t>tròn</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đen</a:t>
            </a:r>
            <a:r>
              <a:rPr lang="en-BZ" sz="3200" b="1" dirty="0">
                <a:solidFill>
                  <a:prstClr val="white"/>
                </a:solidFill>
                <a:latin typeface="Calibri"/>
              </a:rPr>
              <a:t> </a:t>
            </a:r>
            <a:r>
              <a:rPr lang="en-BZ" sz="3200" b="1" dirty="0" err="1">
                <a:solidFill>
                  <a:prstClr val="white"/>
                </a:solidFill>
                <a:latin typeface="Calibri"/>
              </a:rPr>
              <a:t>láy</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412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7F9769A-5F91-837F-7EFD-E0B83BB3F7BB}"/>
              </a:ext>
            </a:extLst>
          </p:cNvPr>
          <p:cNvSpPr>
            <a:spLocks noGrp="1"/>
          </p:cNvSpPr>
          <p:nvPr>
            <p:ph type="title"/>
          </p:nvPr>
        </p:nvSpPr>
        <p:spPr>
          <a:xfrm>
            <a:off x="353249" y="186051"/>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chú</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endParaRPr lang="en-US" sz="36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90D8CD2-C145-4E75-A40F-4FDE87311585}"/>
              </a:ext>
            </a:extLst>
          </p:cNvPr>
          <p:cNvSpPr/>
          <p:nvPr/>
        </p:nvSpPr>
        <p:spPr>
          <a:xfrm>
            <a:off x="1113354" y="74361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CCEC29D-F309-E387-15F5-6B27DFD0102E}"/>
              </a:ext>
            </a:extLst>
          </p:cNvPr>
          <p:cNvSpPr/>
          <p:nvPr/>
        </p:nvSpPr>
        <p:spPr>
          <a:xfrm>
            <a:off x="6096000" y="1865211"/>
            <a:ext cx="5356338" cy="2435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35FDC0F9-D543-5D5B-81C7-E71EC47BBF5B}"/>
              </a:ext>
            </a:extLst>
          </p:cNvPr>
          <p:cNvSpPr/>
          <p:nvPr/>
        </p:nvSpPr>
        <p:spPr>
          <a:xfrm>
            <a:off x="132911" y="3082925"/>
            <a:ext cx="5356338" cy="3810794"/>
          </a:xfrm>
          <a:custGeom>
            <a:avLst/>
            <a:gdLst>
              <a:gd name="connsiteX0" fmla="*/ 0 w 6428381"/>
              <a:gd name="connsiteY0" fmla="*/ 0 h 4993814"/>
              <a:gd name="connsiteX1" fmla="*/ 2300767 w 6428381"/>
              <a:gd name="connsiteY1" fmla="*/ 585302 h 4993814"/>
              <a:gd name="connsiteX2" fmla="*/ 6428381 w 6428381"/>
              <a:gd name="connsiteY2" fmla="*/ 0 h 4993814"/>
              <a:gd name="connsiteX3" fmla="*/ 6428381 w 6428381"/>
              <a:gd name="connsiteY3" fmla="*/ 4993814 h 4993814"/>
              <a:gd name="connsiteX4" fmla="*/ 0 w 6428381"/>
              <a:gd name="connsiteY4" fmla="*/ 4993814 h 4993814"/>
              <a:gd name="connsiteX5" fmla="*/ 0 w 6428381"/>
              <a:gd name="connsiteY5" fmla="*/ 0 h 4993814"/>
              <a:gd name="connsiteX0" fmla="*/ 221457 w 6428381"/>
              <a:gd name="connsiteY0" fmla="*/ 800100 h 4993814"/>
              <a:gd name="connsiteX1" fmla="*/ 2300767 w 6428381"/>
              <a:gd name="connsiteY1" fmla="*/ 585302 h 4993814"/>
              <a:gd name="connsiteX2" fmla="*/ 6428381 w 6428381"/>
              <a:gd name="connsiteY2" fmla="*/ 0 h 4993814"/>
              <a:gd name="connsiteX3" fmla="*/ 6428381 w 6428381"/>
              <a:gd name="connsiteY3" fmla="*/ 4993814 h 4993814"/>
              <a:gd name="connsiteX4" fmla="*/ 0 w 6428381"/>
              <a:gd name="connsiteY4" fmla="*/ 4993814 h 4993814"/>
              <a:gd name="connsiteX5" fmla="*/ 221457 w 6428381"/>
              <a:gd name="connsiteY5" fmla="*/ 800100 h 4993814"/>
              <a:gd name="connsiteX0" fmla="*/ 221457 w 6428381"/>
              <a:gd name="connsiteY0" fmla="*/ 214798 h 4408512"/>
              <a:gd name="connsiteX1" fmla="*/ 2300767 w 6428381"/>
              <a:gd name="connsiteY1" fmla="*/ 0 h 4408512"/>
              <a:gd name="connsiteX2" fmla="*/ 6242644 w 6428381"/>
              <a:gd name="connsiteY2" fmla="*/ 464829 h 4408512"/>
              <a:gd name="connsiteX3" fmla="*/ 6428381 w 6428381"/>
              <a:gd name="connsiteY3" fmla="*/ 4408512 h 4408512"/>
              <a:gd name="connsiteX4" fmla="*/ 0 w 6428381"/>
              <a:gd name="connsiteY4" fmla="*/ 4408512 h 4408512"/>
              <a:gd name="connsiteX5" fmla="*/ 221457 w 6428381"/>
              <a:gd name="connsiteY5" fmla="*/ 214798 h 4408512"/>
              <a:gd name="connsiteX0" fmla="*/ 221457 w 6399806"/>
              <a:gd name="connsiteY0" fmla="*/ 214798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221457 w 6399806"/>
              <a:gd name="connsiteY5" fmla="*/ 214798 h 4408512"/>
              <a:gd name="connsiteX0" fmla="*/ 221457 w 6399806"/>
              <a:gd name="connsiteY0" fmla="*/ 214798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221457 w 6399806"/>
              <a:gd name="connsiteY5" fmla="*/ 214798 h 4408512"/>
              <a:gd name="connsiteX0" fmla="*/ 342901 w 6399806"/>
              <a:gd name="connsiteY0" fmla="*/ 507691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342901 w 6399806"/>
              <a:gd name="connsiteY5" fmla="*/ 507691 h 44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806" h="4408512">
                <a:moveTo>
                  <a:pt x="342901" y="507691"/>
                </a:moveTo>
                <a:cubicBezTo>
                  <a:pt x="964567" y="507529"/>
                  <a:pt x="1679101" y="162"/>
                  <a:pt x="2300767" y="0"/>
                </a:cubicBezTo>
                <a:lnTo>
                  <a:pt x="6242644" y="464829"/>
                </a:lnTo>
                <a:lnTo>
                  <a:pt x="6399806" y="4358506"/>
                </a:lnTo>
                <a:cubicBezTo>
                  <a:pt x="4345118" y="4189437"/>
                  <a:pt x="2133269" y="4391843"/>
                  <a:pt x="0" y="4408512"/>
                </a:cubicBezTo>
                <a:lnTo>
                  <a:pt x="342901" y="507691"/>
                </a:lnTo>
                <a:close/>
              </a:path>
            </a:pathLst>
          </a:custGeom>
          <a:blipFill>
            <a:blip r:embed="rId3"/>
            <a:stretch>
              <a:fillRect b="-4084"/>
            </a:stretch>
          </a:blipFill>
        </p:spPr>
      </p:sp>
    </p:spTree>
    <p:extLst>
      <p:ext uri="{BB962C8B-B14F-4D97-AF65-F5344CB8AC3E}">
        <p14:creationId xmlns:p14="http://schemas.microsoft.com/office/powerpoint/2010/main" val="33070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400" b="1" i="1" dirty="0" err="1">
                <a:solidFill>
                  <a:prstClr val="white"/>
                </a:solidFill>
                <a:latin typeface="Calibri"/>
              </a:rPr>
              <a:t>Với</a:t>
            </a:r>
            <a:r>
              <a:rPr lang="en-BZ" sz="4400" b="1" i="1" dirty="0">
                <a:solidFill>
                  <a:prstClr val="white"/>
                </a:solidFill>
                <a:latin typeface="Calibri"/>
              </a:rPr>
              <a:t> </a:t>
            </a:r>
            <a:r>
              <a:rPr lang="en-BZ" sz="4400" b="1" i="1" dirty="0" err="1">
                <a:solidFill>
                  <a:prstClr val="white"/>
                </a:solidFill>
                <a:latin typeface="Calibri"/>
              </a:rPr>
              <a:t>Phương</a:t>
            </a:r>
            <a:r>
              <a:rPr lang="en-BZ" sz="4400" b="1" i="1" dirty="0">
                <a:solidFill>
                  <a:prstClr val="white"/>
                </a:solidFill>
                <a:latin typeface="Calibri"/>
              </a:rPr>
              <a:t> </a:t>
            </a:r>
            <a:r>
              <a:rPr lang="en-BZ" sz="4400" b="1" i="1" dirty="0" err="1">
                <a:solidFill>
                  <a:prstClr val="white"/>
                </a:solidFill>
                <a:latin typeface="Calibri"/>
              </a:rPr>
              <a:t>Định</a:t>
            </a:r>
            <a:r>
              <a:rPr lang="en-BZ" sz="4400" b="1" i="1" dirty="0">
                <a:solidFill>
                  <a:prstClr val="white"/>
                </a:solidFill>
                <a:latin typeface="Calibri"/>
              </a:rPr>
              <a:t>, ai </a:t>
            </a:r>
            <a:r>
              <a:rPr lang="en-BZ" sz="4400" b="1" i="1" dirty="0" err="1">
                <a:solidFill>
                  <a:prstClr val="white"/>
                </a:solidFill>
                <a:latin typeface="Calibri"/>
              </a:rPr>
              <a:t>là</a:t>
            </a:r>
            <a:r>
              <a:rPr lang="en-BZ" sz="4400" b="1" i="1" dirty="0">
                <a:solidFill>
                  <a:prstClr val="white"/>
                </a:solidFill>
                <a:latin typeface="Calibri"/>
              </a:rPr>
              <a:t> </a:t>
            </a:r>
            <a:r>
              <a:rPr lang="en-BZ" sz="4400" b="1" i="1" dirty="0" err="1">
                <a:solidFill>
                  <a:prstClr val="white"/>
                </a:solidFill>
                <a:latin typeface="Calibri"/>
              </a:rPr>
              <a:t>những</a:t>
            </a:r>
            <a:r>
              <a:rPr lang="en-BZ" sz="4400" b="1" i="1" dirty="0">
                <a:solidFill>
                  <a:prstClr val="white"/>
                </a:solidFill>
                <a:latin typeface="Calibri"/>
              </a:rPr>
              <a:t> </a:t>
            </a:r>
            <a:r>
              <a:rPr lang="en-BZ" sz="4400" b="1" i="1" dirty="0" err="1">
                <a:solidFill>
                  <a:prstClr val="white"/>
                </a:solidFill>
                <a:latin typeface="Calibri"/>
              </a:rPr>
              <a:t>người</a:t>
            </a:r>
            <a:r>
              <a:rPr lang="en-BZ" sz="4400" b="1" i="1" dirty="0">
                <a:solidFill>
                  <a:prstClr val="white"/>
                </a:solidFill>
                <a:latin typeface="Calibri"/>
              </a:rPr>
              <a:t> </a:t>
            </a:r>
            <a:r>
              <a:rPr lang="en-BZ" sz="4400" b="1" i="1" dirty="0" err="1">
                <a:solidFill>
                  <a:prstClr val="white"/>
                </a:solidFill>
                <a:latin typeface="Calibri"/>
              </a:rPr>
              <a:t>đẹp</a:t>
            </a:r>
            <a:r>
              <a:rPr lang="en-BZ" sz="4400" b="1" i="1" dirty="0">
                <a:solidFill>
                  <a:prstClr val="white"/>
                </a:solidFill>
                <a:latin typeface="Calibri"/>
              </a:rPr>
              <a:t> </a:t>
            </a:r>
            <a:r>
              <a:rPr lang="en-BZ" sz="4400" b="1" i="1" dirty="0" err="1">
                <a:solidFill>
                  <a:prstClr val="white"/>
                </a:solidFill>
                <a:latin typeface="Calibri"/>
              </a:rPr>
              <a:t>nhất</a:t>
            </a:r>
            <a:r>
              <a:rPr lang="en-BZ" sz="4400" b="1" i="1" dirty="0">
                <a:solidFill>
                  <a:prstClr val="white"/>
                </a:solidFill>
                <a:latin typeface="Calibri"/>
              </a:rPr>
              <a:t>?</a:t>
            </a:r>
            <a:endParaRPr lang="en-US" sz="4400" b="1" dirty="0">
              <a:solidFill>
                <a:prstClr val="white"/>
              </a:solidFill>
              <a:latin typeface="Calibri"/>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a:solidFill>
                  <a:prstClr val="white"/>
                </a:solidFill>
                <a:latin typeface="Calibri"/>
              </a:rPr>
              <a:t>thuở</a:t>
            </a:r>
            <a:r>
              <a:rPr lang="en-US" sz="3600" b="1" dirty="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883781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3" y="-108323"/>
            <a:ext cx="3100901" cy="3123387"/>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614756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bánh</a:t>
            </a:r>
            <a:r>
              <a:rPr lang="en-US" sz="4000" b="1" dirty="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157240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vi-VN" sz="3200" b="1" i="1" dirty="0">
                <a:solidFill>
                  <a:prstClr val="white"/>
                </a:solidFill>
                <a:latin typeface="Arial" panose="020B0604020202020204" pitchFamily="34" charset="0"/>
              </a:rPr>
              <a:t>Theo </a:t>
            </a:r>
            <a:r>
              <a:rPr lang="vi-VN" sz="3200" b="1" i="1" dirty="0" err="1">
                <a:solidFill>
                  <a:prstClr val="white"/>
                </a:solidFill>
                <a:latin typeface="Arial" panose="020B0604020202020204" pitchFamily="34" charset="0"/>
              </a:rPr>
              <a:t>lời</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kể</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Phương </a:t>
            </a:r>
            <a:r>
              <a:rPr lang="vi-VN" sz="3200" b="1" i="1" dirty="0" err="1">
                <a:solidFill>
                  <a:prstClr val="white"/>
                </a:solidFill>
                <a:latin typeface="Arial" panose="020B0604020202020204" pitchFamily="34" charset="0"/>
              </a:rPr>
              <a:t>Định</a:t>
            </a:r>
            <a:r>
              <a:rPr lang="vi-VN" sz="3200" b="1" i="1" dirty="0">
                <a:solidFill>
                  <a:prstClr val="white"/>
                </a:solidFill>
                <a:latin typeface="Arial" panose="020B0604020202020204" pitchFamily="34" charset="0"/>
              </a:rPr>
              <a:t>, ai </a:t>
            </a:r>
            <a:r>
              <a:rPr lang="vi-VN" sz="3200" b="1" i="1" dirty="0" err="1">
                <a:solidFill>
                  <a:prstClr val="white"/>
                </a:solidFill>
                <a:latin typeface="Arial" panose="020B0604020202020204" pitchFamily="34" charset="0"/>
              </a:rPr>
              <a:t>là</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kẻ</a:t>
            </a:r>
            <a:r>
              <a:rPr lang="vi-VN" sz="3200" b="1" i="1" dirty="0">
                <a:solidFill>
                  <a:prstClr val="white"/>
                </a:solidFill>
                <a:latin typeface="Arial" panose="020B0604020202020204" pitchFamily="34" charset="0"/>
              </a:rPr>
              <a:t> không </a:t>
            </a:r>
            <a:r>
              <a:rPr lang="vi-VN" sz="3200" b="1" i="1" dirty="0" err="1">
                <a:solidFill>
                  <a:prstClr val="white"/>
                </a:solidFill>
                <a:latin typeface="Arial" panose="020B0604020202020204" pitchFamily="34" charset="0"/>
              </a:rPr>
              <a:t>thích</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đùa</a:t>
            </a:r>
            <a:r>
              <a:rPr lang="vi-VN" sz="3200" b="1" i="1" dirty="0">
                <a:solidFill>
                  <a:prstClr val="white"/>
                </a:solidFill>
                <a:latin typeface="Arial" panose="020B0604020202020204" pitchFamily="34" charset="0"/>
              </a:rPr>
              <a:t>" trong </a:t>
            </a:r>
            <a:r>
              <a:rPr lang="vi-VN" sz="3200" b="1" i="1" dirty="0" err="1">
                <a:solidFill>
                  <a:prstClr val="white"/>
                </a:solidFill>
                <a:latin typeface="Arial" panose="020B0604020202020204" pitchFamily="34" charset="0"/>
              </a:rPr>
              <a:t>truyện</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Những</a:t>
            </a:r>
            <a:r>
              <a:rPr lang="vi-VN" sz="3200" b="1" i="1" dirty="0">
                <a:solidFill>
                  <a:prstClr val="white"/>
                </a:solidFill>
                <a:latin typeface="Arial" panose="020B0604020202020204" pitchFamily="34" charset="0"/>
              </a:rPr>
              <a:t> ngôi sao xa xôi"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Lê Minh Khuê?</a:t>
            </a:r>
            <a:endParaRPr lang="en-US" sz="4400" b="1" i="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6666"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600" b="1" dirty="0" err="1">
                <a:solidFill>
                  <a:prstClr val="white"/>
                </a:solidFill>
                <a:latin typeface="Calibri"/>
              </a:rPr>
              <a:t>Thần</a:t>
            </a:r>
            <a:r>
              <a:rPr lang="en-BZ" sz="3600" b="1" dirty="0">
                <a:solidFill>
                  <a:prstClr val="white"/>
                </a:solidFill>
                <a:latin typeface="Calibri"/>
              </a:rPr>
              <a:t> </a:t>
            </a:r>
            <a:r>
              <a:rPr lang="en-BZ" sz="3600" b="1" dirty="0" err="1">
                <a:solidFill>
                  <a:prstClr val="white"/>
                </a:solidFill>
                <a:latin typeface="Calibri"/>
              </a:rPr>
              <a:t>Chết</a:t>
            </a:r>
            <a:r>
              <a:rPr lang="en-US" sz="3600" b="1" dirty="0">
                <a:solidFill>
                  <a:prstClr val="white"/>
                </a:solidFill>
                <a:latin typeface="Calibri"/>
              </a:rPr>
              <a:t>.</a:t>
            </a:r>
            <a:endParaRPr lang="en-US" sz="36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904835"/>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143310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588152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a:solidFill>
                  <a:prstClr val="white"/>
                </a:solidFill>
                <a:latin typeface="Calibri"/>
              </a:rPr>
              <a:t>Lê Minh </a:t>
            </a:r>
            <a:r>
              <a:rPr lang="en-US" sz="4800" b="1" i="1" dirty="0" err="1">
                <a:solidFill>
                  <a:prstClr val="white"/>
                </a:solidFill>
                <a:latin typeface="Calibri"/>
              </a:rPr>
              <a:t>Khuê</a:t>
            </a:r>
            <a:r>
              <a:rPr lang="en-US" sz="4800" b="1" i="1" dirty="0">
                <a:solidFill>
                  <a:prstClr val="white"/>
                </a:solidFill>
                <a:latin typeface="Calibri"/>
              </a:rPr>
              <a:t> </a:t>
            </a:r>
            <a:r>
              <a:rPr lang="en-US" sz="4800" b="1" i="1" dirty="0" err="1">
                <a:solidFill>
                  <a:prstClr val="white"/>
                </a:solidFill>
                <a:latin typeface="Calibri"/>
              </a:rPr>
              <a:t>đã</a:t>
            </a:r>
            <a:r>
              <a:rPr lang="en-US" sz="4800" b="1" i="1" dirty="0">
                <a:solidFill>
                  <a:prstClr val="white"/>
                </a:solidFill>
                <a:latin typeface="Calibri"/>
              </a:rPr>
              <a:t> </a:t>
            </a:r>
            <a:r>
              <a:rPr lang="en-US" sz="4800" b="1" i="1" dirty="0" err="1">
                <a:solidFill>
                  <a:prstClr val="white"/>
                </a:solidFill>
                <a:latin typeface="Calibri"/>
              </a:rPr>
              <a:t>từng</a:t>
            </a:r>
            <a:r>
              <a:rPr lang="en-US" sz="4800" b="1" i="1" dirty="0">
                <a:solidFill>
                  <a:prstClr val="white"/>
                </a:solidFill>
                <a:latin typeface="Calibri"/>
              </a:rPr>
              <a:t> </a:t>
            </a:r>
            <a:r>
              <a:rPr lang="en-US" sz="4800" b="1" i="1" dirty="0" err="1">
                <a:solidFill>
                  <a:prstClr val="white"/>
                </a:solidFill>
                <a:latin typeface="Calibri"/>
              </a:rPr>
              <a:t>đạt</a:t>
            </a:r>
            <a:r>
              <a:rPr lang="en-US" sz="4800" b="1" i="1" dirty="0">
                <a:solidFill>
                  <a:prstClr val="white"/>
                </a:solidFill>
                <a:latin typeface="Calibri"/>
              </a:rPr>
              <a:t> </a:t>
            </a:r>
            <a:r>
              <a:rPr lang="en-US" sz="4800" b="1" i="1" dirty="0" err="1">
                <a:solidFill>
                  <a:prstClr val="white"/>
                </a:solidFill>
                <a:latin typeface="Calibri"/>
              </a:rPr>
              <a:t>giải</a:t>
            </a:r>
            <a:r>
              <a:rPr lang="en-US" sz="4800" b="1" i="1" dirty="0">
                <a:solidFill>
                  <a:prstClr val="white"/>
                </a:solidFill>
                <a:latin typeface="Calibri"/>
              </a:rPr>
              <a:t> </a:t>
            </a:r>
            <a:r>
              <a:rPr lang="en-US" sz="4800" b="1" i="1" dirty="0" err="1">
                <a:solidFill>
                  <a:prstClr val="white"/>
                </a:solidFill>
                <a:latin typeface="Calibri"/>
              </a:rPr>
              <a:t>thưởng</a:t>
            </a:r>
            <a:r>
              <a:rPr lang="en-US" sz="4800" b="1" i="1" dirty="0">
                <a:solidFill>
                  <a:prstClr val="white"/>
                </a:solidFill>
                <a:latin typeface="Calibri"/>
              </a:rPr>
              <a:t> </a:t>
            </a:r>
            <a:r>
              <a:rPr lang="en-US" sz="4800" b="1" i="1" dirty="0" err="1">
                <a:solidFill>
                  <a:prstClr val="white"/>
                </a:solidFill>
                <a:latin typeface="Calibri"/>
              </a:rPr>
              <a:t>của</a:t>
            </a:r>
            <a:r>
              <a:rPr lang="en-US" sz="4800" b="1" i="1" dirty="0">
                <a:solidFill>
                  <a:prstClr val="white"/>
                </a:solidFill>
                <a:latin typeface="Calibri"/>
              </a:rPr>
              <a:t> </a:t>
            </a:r>
            <a:r>
              <a:rPr lang="en-US" sz="4800" b="1" i="1" dirty="0" err="1">
                <a:solidFill>
                  <a:prstClr val="white"/>
                </a:solidFill>
                <a:latin typeface="Calibri"/>
              </a:rPr>
              <a:t>nước</a:t>
            </a:r>
            <a:r>
              <a:rPr lang="en-US" sz="4800" b="1" i="1" dirty="0">
                <a:solidFill>
                  <a:prstClr val="white"/>
                </a:solidFill>
                <a:latin typeface="Calibri"/>
              </a:rPr>
              <a:t> </a:t>
            </a:r>
            <a:r>
              <a:rPr lang="en-US" sz="4800" b="1" i="1" dirty="0" err="1">
                <a:solidFill>
                  <a:prstClr val="white"/>
                </a:solidFill>
                <a:latin typeface="Calibri"/>
              </a:rPr>
              <a:t>nào</a:t>
            </a:r>
            <a:r>
              <a:rPr lang="en-US" sz="4800" b="1" i="1" dirty="0">
                <a:solidFill>
                  <a:prstClr val="white"/>
                </a:solidFill>
                <a:latin typeface="Calibri"/>
              </a:rPr>
              <a:t>? </a:t>
            </a:r>
            <a:r>
              <a:rPr lang="en-US" sz="4800" b="1" i="1" dirty="0" err="1">
                <a:solidFill>
                  <a:prstClr val="white"/>
                </a:solidFill>
                <a:latin typeface="Calibri"/>
              </a:rPr>
              <a:t>Năm</a:t>
            </a:r>
            <a:r>
              <a:rPr lang="en-US" sz="4800" b="1" i="1" dirty="0">
                <a:solidFill>
                  <a:prstClr val="white"/>
                </a:solidFill>
                <a:latin typeface="Calibri"/>
              </a:rPr>
              <a:t> bao </a:t>
            </a:r>
            <a:r>
              <a:rPr lang="en-US" sz="4800" b="1" i="1" dirty="0" err="1">
                <a:solidFill>
                  <a:prstClr val="white"/>
                </a:solidFill>
                <a:latin typeface="Calibri"/>
              </a:rPr>
              <a:t>nhiêu</a:t>
            </a:r>
            <a:r>
              <a:rPr lang="en-US" sz="4800" b="1" i="1" dirty="0">
                <a:solidFill>
                  <a:prstClr val="white"/>
                </a:solidFill>
                <a:latin typeface="Calibri"/>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3866"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a:solidFill>
                  <a:prstClr val="white"/>
                </a:solidFill>
                <a:latin typeface="Calibri"/>
              </a:rPr>
              <a:t>Anh,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rPr>
              <a:t>Trung</a:t>
            </a:r>
            <a:r>
              <a:rPr lang="en-US" sz="2800" b="1" dirty="0">
                <a:solidFill>
                  <a:prstClr val="white"/>
                </a:solidFill>
                <a:latin typeface="Calibri"/>
              </a:rPr>
              <a:t> </a:t>
            </a:r>
            <a:r>
              <a:rPr lang="en-US" sz="2800" b="1" dirty="0" err="1">
                <a:solidFill>
                  <a:prstClr val="white"/>
                </a:solidFill>
                <a:latin typeface="Calibri"/>
              </a:rPr>
              <a:t>Quốc</a:t>
            </a:r>
            <a:r>
              <a:rPr lang="en-US" sz="2800" b="1" dirty="0">
                <a:solidFill>
                  <a:prstClr val="white"/>
                </a:solidFill>
                <a:latin typeface="Calibri"/>
              </a:rPr>
              <a:t>,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rPr>
              <a:t>Nhật</a:t>
            </a:r>
            <a:r>
              <a:rPr lang="en-US" sz="2800" b="1" dirty="0">
                <a:solidFill>
                  <a:prstClr val="white"/>
                </a:solidFill>
                <a:latin typeface="Calibri"/>
              </a:rPr>
              <a:t> </a:t>
            </a:r>
            <a:r>
              <a:rPr lang="en-US" sz="2800" b="1" dirty="0" err="1">
                <a:solidFill>
                  <a:prstClr val="white"/>
                </a:solidFill>
                <a:latin typeface="Calibri"/>
              </a:rPr>
              <a:t>Bản</a:t>
            </a:r>
            <a:r>
              <a:rPr lang="en-US" sz="2800" b="1" dirty="0">
                <a:solidFill>
                  <a:prstClr val="white"/>
                </a:solidFill>
                <a:latin typeface="Calibri"/>
              </a:rPr>
              <a:t>, 2009.</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cs typeface="Times New Roman" panose="02020603050405020304" pitchFamily="18" charset="0"/>
              </a:rPr>
              <a:t>Hàn</a:t>
            </a:r>
            <a:r>
              <a:rPr lang="en-US" sz="2800" b="1" dirty="0">
                <a:solidFill>
                  <a:prstClr val="white"/>
                </a:solidFill>
                <a:latin typeface="Calibri"/>
                <a:cs typeface="Times New Roman" panose="02020603050405020304" pitchFamily="18" charset="0"/>
              </a:rPr>
              <a:t> </a:t>
            </a:r>
            <a:r>
              <a:rPr lang="en-US" sz="2800" b="1" dirty="0" err="1">
                <a:solidFill>
                  <a:prstClr val="white"/>
                </a:solidFill>
                <a:latin typeface="Calibri"/>
                <a:cs typeface="Times New Roman" panose="02020603050405020304" pitchFamily="18" charset="0"/>
              </a:rPr>
              <a:t>Quốc</a:t>
            </a:r>
            <a:r>
              <a:rPr lang="en-US" sz="2800" b="1" dirty="0">
                <a:solidFill>
                  <a:prstClr val="white"/>
                </a:solidFill>
                <a:latin typeface="Calibri"/>
                <a:cs typeface="Times New Roman" panose="02020603050405020304" pitchFamily="18" charset="0"/>
              </a:rPr>
              <a:t>, 2008.</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201401" y="5873768"/>
            <a:ext cx="711995"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endParaRPr lang="en-BZ" sz="1867">
              <a:solidFill>
                <a:prstClr val="white"/>
              </a:solidFill>
              <a:latin typeface="Calibri"/>
            </a:endParaRPr>
          </a:p>
        </p:txBody>
      </p:sp>
    </p:spTree>
    <p:custDataLst>
      <p:tags r:id="rId1"/>
    </p:custDataLst>
    <p:extLst>
      <p:ext uri="{BB962C8B-B14F-4D97-AF65-F5344CB8AC3E}">
        <p14:creationId xmlns:p14="http://schemas.microsoft.com/office/powerpoint/2010/main" val="942028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1"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1"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1"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DDF27D-D8F0-C07B-173B-B665EE18B96F}"/>
              </a:ext>
            </a:extLst>
          </p:cNvPr>
          <p:cNvSpPr/>
          <p:nvPr/>
        </p:nvSpPr>
        <p:spPr>
          <a:xfrm>
            <a:off x="4671660" y="130659"/>
            <a:ext cx="3632865"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EA30B3A4-4C3B-F645-5471-3588B6AFE0EC}"/>
              </a:ext>
            </a:extLst>
          </p:cNvPr>
          <p:cNvSpPr>
            <a:spLocks noGrp="1"/>
          </p:cNvSpPr>
          <p:nvPr>
            <p:ph idx="1"/>
          </p:nvPr>
        </p:nvSpPr>
        <p:spPr>
          <a:xfrm>
            <a:off x="324136" y="1066001"/>
            <a:ext cx="1663021" cy="506918"/>
          </a:xfrm>
          <a:solidFill>
            <a:srgbClr val="EAF4DF"/>
          </a:solidFill>
        </p:spPr>
        <p:txBody>
          <a:bodyPr>
            <a:normAutofit/>
          </a:bodyPr>
          <a:lstStyle/>
          <a:p>
            <a:pPr marL="0" indent="0" algn="ctr">
              <a:buNone/>
            </a:pPr>
            <a:r>
              <a:rPr lang="en-US" b="1" dirty="0">
                <a:latin typeface="Times New Roman" panose="02020603050405020304" pitchFamily="18" charset="0"/>
                <a:cs typeface="Times New Roman" panose="02020603050405020304" pitchFamily="18" charset="0"/>
              </a:rPr>
              <a:t>Cao </a:t>
            </a:r>
            <a:r>
              <a:rPr lang="en-US" b="1" dirty="0" err="1">
                <a:latin typeface="Times New Roman" panose="02020603050405020304" pitchFamily="18" charset="0"/>
                <a:cs typeface="Times New Roman" panose="02020603050405020304" pitchFamily="18" charset="0"/>
              </a:rPr>
              <a:t>điểm</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2D4DE7-5F40-5317-CD6D-623A2005A433}"/>
              </a:ext>
            </a:extLst>
          </p:cNvPr>
          <p:cNvSpPr txBox="1">
            <a:spLocks/>
          </p:cNvSpPr>
          <p:nvPr/>
        </p:nvSpPr>
        <p:spPr>
          <a:xfrm>
            <a:off x="2362200" y="1066001"/>
            <a:ext cx="1538287" cy="501131"/>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Cao </a:t>
            </a:r>
            <a:r>
              <a:rPr lang="en-US" b="1" dirty="0" err="1">
                <a:latin typeface="Times New Roman" panose="02020603050405020304" pitchFamily="18" charset="0"/>
                <a:cs typeface="Times New Roman" panose="02020603050405020304" pitchFamily="18" charset="0"/>
              </a:rPr>
              <a:t>xạ</a:t>
            </a:r>
            <a:endParaRPr lang="en-US"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38D26C8-88E1-0357-2FF2-D6D4A84AC882}"/>
              </a:ext>
            </a:extLst>
          </p:cNvPr>
          <p:cNvSpPr txBox="1">
            <a:spLocks/>
          </p:cNvSpPr>
          <p:nvPr/>
        </p:nvSpPr>
        <p:spPr>
          <a:xfrm>
            <a:off x="4718863" y="3735461"/>
            <a:ext cx="874692" cy="2845870"/>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khúc</a:t>
            </a:r>
            <a:r>
              <a:rPr lang="en-US" sz="2700" dirty="0">
                <a:latin typeface="Times New Roman" panose="02020603050405020304" pitchFamily="18" charset="0"/>
                <a:cs typeface="Times New Roman" panose="02020603050405020304" pitchFamily="18" charset="0"/>
              </a:rPr>
              <a:t> Nga.</a:t>
            </a:r>
          </a:p>
        </p:txBody>
      </p:sp>
      <p:sp>
        <p:nvSpPr>
          <p:cNvPr id="7" name="Content Placeholder 2">
            <a:extLst>
              <a:ext uri="{FF2B5EF4-FFF2-40B4-BE49-F238E27FC236}">
                <a16:creationId xmlns:a16="http://schemas.microsoft.com/office/drawing/2014/main" id="{93BEB94F-6295-65D5-5FCA-2351FAA93489}"/>
              </a:ext>
            </a:extLst>
          </p:cNvPr>
          <p:cNvSpPr txBox="1">
            <a:spLocks/>
          </p:cNvSpPr>
          <p:nvPr/>
        </p:nvSpPr>
        <p:spPr>
          <a:xfrm>
            <a:off x="4275529" y="1066001"/>
            <a:ext cx="1766889" cy="506918"/>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12 li 7</a:t>
            </a:r>
          </a:p>
        </p:txBody>
      </p:sp>
      <p:sp>
        <p:nvSpPr>
          <p:cNvPr id="8" name="Content Placeholder 2">
            <a:extLst>
              <a:ext uri="{FF2B5EF4-FFF2-40B4-BE49-F238E27FC236}">
                <a16:creationId xmlns:a16="http://schemas.microsoft.com/office/drawing/2014/main" id="{B8BF3F27-C4F4-357A-F6BB-75B57AB9245D}"/>
              </a:ext>
            </a:extLst>
          </p:cNvPr>
          <p:cNvSpPr txBox="1">
            <a:spLocks/>
          </p:cNvSpPr>
          <p:nvPr/>
        </p:nvSpPr>
        <p:spPr>
          <a:xfrm>
            <a:off x="6417460" y="1058063"/>
            <a:ext cx="1462098" cy="517006"/>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Bi </a:t>
            </a:r>
            <a:r>
              <a:rPr lang="en-US" b="1" dirty="0" err="1">
                <a:latin typeface="Times New Roman" panose="02020603050405020304" pitchFamily="18" charset="0"/>
                <a:cs typeface="Times New Roman" panose="02020603050405020304" pitchFamily="18" charset="0"/>
              </a:rPr>
              <a:t>đông</a:t>
            </a:r>
            <a:endParaRPr lang="en-US" b="1"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8EE09481-8801-824B-DFB8-FBD4A78EDDA2}"/>
              </a:ext>
            </a:extLst>
          </p:cNvPr>
          <p:cNvSpPr txBox="1">
            <a:spLocks/>
          </p:cNvSpPr>
          <p:nvPr/>
        </p:nvSpPr>
        <p:spPr>
          <a:xfrm>
            <a:off x="8254600" y="1049310"/>
            <a:ext cx="1901422" cy="517006"/>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Ca-</a:t>
            </a:r>
            <a:r>
              <a:rPr lang="en-US" b="1" dirty="0" err="1">
                <a:latin typeface="Times New Roman" panose="02020603050405020304" pitchFamily="18" charset="0"/>
                <a:cs typeface="Times New Roman" panose="02020603050405020304" pitchFamily="18" charset="0"/>
              </a:rPr>
              <a:t>chiu</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sa</a:t>
            </a:r>
            <a:endParaRPr lang="en-US" b="1"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6BB26CC0-21A9-64CD-D173-2AB0EBBF3BCC}"/>
              </a:ext>
            </a:extLst>
          </p:cNvPr>
          <p:cNvSpPr txBox="1">
            <a:spLocks/>
          </p:cNvSpPr>
          <p:nvPr/>
        </p:nvSpPr>
        <p:spPr>
          <a:xfrm>
            <a:off x="10531064" y="1046403"/>
            <a:ext cx="1215652" cy="501131"/>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Mủng</a:t>
            </a:r>
            <a:endParaRPr lang="en-US" b="1" dirty="0">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5367D232-F1B3-DBB5-2357-B4F90EBB9C9D}"/>
              </a:ext>
            </a:extLst>
          </p:cNvPr>
          <p:cNvSpPr txBox="1">
            <a:spLocks/>
          </p:cNvSpPr>
          <p:nvPr/>
        </p:nvSpPr>
        <p:spPr>
          <a:xfrm>
            <a:off x="5719375" y="3735461"/>
            <a:ext cx="4402043" cy="2845870"/>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chỗ</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so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mặt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gò</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núi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nóc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trúc</a:t>
            </a:r>
            <a:r>
              <a:rPr lang="en-US" sz="2700" dirty="0">
                <a:latin typeface="Times New Roman" panose="02020603050405020304" pitchFamily="18" charset="0"/>
                <a:cs typeface="Times New Roman" panose="02020603050405020304" pitchFamily="18" charset="0"/>
              </a:rPr>
              <a:t>. Trong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chỉ</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a:t>
            </a:r>
            <a:r>
              <a:rPr lang="en-US" sz="2700" dirty="0">
                <a:latin typeface="Times New Roman" panose="02020603050405020304" pitchFamily="18" charset="0"/>
                <a:cs typeface="Times New Roman" panose="02020603050405020304" pitchFamily="18" charset="0"/>
              </a:rPr>
              <a:t>.</a:t>
            </a:r>
          </a:p>
        </p:txBody>
      </p:sp>
      <p:sp>
        <p:nvSpPr>
          <p:cNvPr id="12" name="Content Placeholder 2">
            <a:extLst>
              <a:ext uri="{FF2B5EF4-FFF2-40B4-BE49-F238E27FC236}">
                <a16:creationId xmlns:a16="http://schemas.microsoft.com/office/drawing/2014/main" id="{E6067D4E-4628-A69D-6275-A98BE13214A6}"/>
              </a:ext>
            </a:extLst>
          </p:cNvPr>
          <p:cNvSpPr txBox="1">
            <a:spLocks/>
          </p:cNvSpPr>
          <p:nvPr/>
        </p:nvSpPr>
        <p:spPr>
          <a:xfrm>
            <a:off x="176806" y="3735461"/>
            <a:ext cx="1166218" cy="2815373"/>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pháo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tiêu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endParaRPr lang="en-US" sz="2700"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D0C7950A-0895-FCF7-EAB2-F7C0B80DBAC7}"/>
              </a:ext>
            </a:extLst>
          </p:cNvPr>
          <p:cNvSpPr txBox="1">
            <a:spLocks/>
          </p:cNvSpPr>
          <p:nvPr/>
        </p:nvSpPr>
        <p:spPr>
          <a:xfrm>
            <a:off x="2926167" y="3735461"/>
            <a:ext cx="1666876" cy="2845871"/>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súng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tỉa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nặng</a:t>
            </a:r>
            <a:r>
              <a:rPr lang="en-US" sz="2700" dirty="0">
                <a:latin typeface="Times New Roman" panose="02020603050405020304" pitchFamily="18" charset="0"/>
                <a:cs typeface="Times New Roman" panose="02020603050405020304" pitchFamily="18" charset="0"/>
              </a:rPr>
              <a:t> do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chế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nòng</a:t>
            </a:r>
            <a:r>
              <a:rPr lang="en-US" sz="2700" dirty="0">
                <a:latin typeface="Times New Roman" panose="02020603050405020304" pitchFamily="18" charset="0"/>
                <a:cs typeface="Times New Roman" panose="02020603050405020304" pitchFamily="18" charset="0"/>
              </a:rPr>
              <a:t> 12,7 mm.</a:t>
            </a:r>
          </a:p>
        </p:txBody>
      </p:sp>
      <p:sp>
        <p:nvSpPr>
          <p:cNvPr id="14" name="Content Placeholder 2">
            <a:extLst>
              <a:ext uri="{FF2B5EF4-FFF2-40B4-BE49-F238E27FC236}">
                <a16:creationId xmlns:a16="http://schemas.microsoft.com/office/drawing/2014/main" id="{01AE94E8-B5D5-C7BE-51A2-E6FD23DF109C}"/>
              </a:ext>
            </a:extLst>
          </p:cNvPr>
          <p:cNvSpPr txBox="1">
            <a:spLocks/>
          </p:cNvSpPr>
          <p:nvPr/>
        </p:nvSpPr>
        <p:spPr>
          <a:xfrm>
            <a:off x="10243553" y="3720210"/>
            <a:ext cx="1776995" cy="2718366"/>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còn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binh</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tông</a:t>
            </a:r>
            <a:r>
              <a:rPr lang="en-US" sz="2700" i="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dụng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uống</a:t>
            </a:r>
            <a:endParaRPr lang="en-US" sz="27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AC22C9E3-F95B-0C2C-1BE9-8DF78F40AF23}"/>
              </a:ext>
            </a:extLst>
          </p:cNvPr>
          <p:cNvSpPr txBox="1">
            <a:spLocks/>
          </p:cNvSpPr>
          <p:nvPr/>
        </p:nvSpPr>
        <p:spPr>
          <a:xfrm>
            <a:off x="1494023" y="3720210"/>
            <a:ext cx="1306325" cy="2815373"/>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sâu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đựng</a:t>
            </a:r>
            <a:r>
              <a:rPr lang="en-US" sz="2700" dirty="0">
                <a:latin typeface="Times New Roman" panose="02020603050405020304" pitchFamily="18" charset="0"/>
                <a:cs typeface="Times New Roman" panose="02020603050405020304" pitchFamily="18" charset="0"/>
              </a:rPr>
              <a:t>. </a:t>
            </a:r>
          </a:p>
        </p:txBody>
      </p:sp>
      <p:pic>
        <p:nvPicPr>
          <p:cNvPr id="1026" name="Picture 2" descr="Cao điểm Vị Xuyên: Thất trận, lính Trung Quốc nổi loạn bắn chỉ huy">
            <a:extLst>
              <a:ext uri="{FF2B5EF4-FFF2-40B4-BE49-F238E27FC236}">
                <a16:creationId xmlns:a16="http://schemas.microsoft.com/office/drawing/2014/main" id="{99A766B9-9292-D65B-2FFF-A2BCB5DB14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020"/>
          <a:stretch/>
        </p:blipFill>
        <p:spPr bwMode="auto">
          <a:xfrm>
            <a:off x="324136" y="1788776"/>
            <a:ext cx="1663021" cy="974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 loại pháo cao xạ được VN sử dụng trong Chiến dịch 12 ngày đêm">
            <a:extLst>
              <a:ext uri="{FF2B5EF4-FFF2-40B4-BE49-F238E27FC236}">
                <a16:creationId xmlns:a16="http://schemas.microsoft.com/office/drawing/2014/main" id="{F501BC12-A980-8E4C-4C03-D72F743F561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56499" y="1788775"/>
            <a:ext cx="1479696" cy="974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ùng súng máy 12 ly 7 bắn tên lửa hành trình Tomahawk: Quyết không được sợ">
            <a:extLst>
              <a:ext uri="{FF2B5EF4-FFF2-40B4-BE49-F238E27FC236}">
                <a16:creationId xmlns:a16="http://schemas.microsoft.com/office/drawing/2014/main" id="{E7D5E585-DC7A-2BF5-894D-E8FEFCE7F32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05537" y="1780745"/>
            <a:ext cx="1836881" cy="9910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ình Tông (Bi Đông) đựng nước nhựa có ca nhôm và túi đựng | Lazada.vn">
            <a:extLst>
              <a:ext uri="{FF2B5EF4-FFF2-40B4-BE49-F238E27FC236}">
                <a16:creationId xmlns:a16="http://schemas.microsoft.com/office/drawing/2014/main" id="{8B5BE376-0BA6-D823-042E-B3BA596FE86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54344" y="1780745"/>
            <a:ext cx="1425214" cy="9824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hát: Ca-chiu-sa (Âm nhạc lớp 7) - Beat Melody #Katyusha - YouTube">
            <a:extLst>
              <a:ext uri="{FF2B5EF4-FFF2-40B4-BE49-F238E27FC236}">
                <a16:creationId xmlns:a16="http://schemas.microsoft.com/office/drawing/2014/main" id="{6EEFB2E3-0AD8-9C10-F981-1E0782A6D9C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8412" r="7421"/>
          <a:stretch/>
        </p:blipFill>
        <p:spPr bwMode="auto">
          <a:xfrm>
            <a:off x="8261662" y="1744768"/>
            <a:ext cx="1988345" cy="10184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ứu ngư dân trôi cùng thuyền mủng nhiều giờ trên biển - Tuổi Trẻ Online">
            <a:extLst>
              <a:ext uri="{FF2B5EF4-FFF2-40B4-BE49-F238E27FC236}">
                <a16:creationId xmlns:a16="http://schemas.microsoft.com/office/drawing/2014/main" id="{E2B5F850-25EC-D725-1CF7-4ABB89876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1065" y="1764591"/>
            <a:ext cx="1215652" cy="99862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BDB1D2D1-0DCB-2D7F-33D0-61A0C387CD24}"/>
              </a:ext>
            </a:extLst>
          </p:cNvPr>
          <p:cNvCxnSpPr>
            <a:stCxn id="1026" idx="2"/>
            <a:endCxn id="11" idx="0"/>
          </p:cNvCxnSpPr>
          <p:nvPr/>
        </p:nvCxnSpPr>
        <p:spPr>
          <a:xfrm>
            <a:off x="1155647" y="2763212"/>
            <a:ext cx="6764750" cy="9722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905146-86C3-2A06-53E4-D58204277423}"/>
              </a:ext>
            </a:extLst>
          </p:cNvPr>
          <p:cNvCxnSpPr>
            <a:cxnSpLocks/>
            <a:stCxn id="1028" idx="2"/>
            <a:endCxn id="12" idx="0"/>
          </p:cNvCxnSpPr>
          <p:nvPr/>
        </p:nvCxnSpPr>
        <p:spPr>
          <a:xfrm flipH="1">
            <a:off x="759915" y="2763210"/>
            <a:ext cx="2336432" cy="972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569080-D6C2-7146-781F-5F2176B7A73B}"/>
              </a:ext>
            </a:extLst>
          </p:cNvPr>
          <p:cNvCxnSpPr>
            <a:cxnSpLocks/>
            <a:stCxn id="1030" idx="2"/>
            <a:endCxn id="13" idx="0"/>
          </p:cNvCxnSpPr>
          <p:nvPr/>
        </p:nvCxnSpPr>
        <p:spPr>
          <a:xfrm flipH="1">
            <a:off x="3759605" y="2771775"/>
            <a:ext cx="1364373" cy="963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F7A61E0-488D-03C7-224D-062FF178E913}"/>
              </a:ext>
            </a:extLst>
          </p:cNvPr>
          <p:cNvCxnSpPr>
            <a:cxnSpLocks/>
            <a:stCxn id="1032" idx="2"/>
            <a:endCxn id="14" idx="0"/>
          </p:cNvCxnSpPr>
          <p:nvPr/>
        </p:nvCxnSpPr>
        <p:spPr>
          <a:xfrm>
            <a:off x="7166951" y="2763210"/>
            <a:ext cx="3965100" cy="957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D6D0F5-BD02-6D2D-F3A9-249F9A19C3E8}"/>
              </a:ext>
            </a:extLst>
          </p:cNvPr>
          <p:cNvCxnSpPr>
            <a:cxnSpLocks/>
            <a:stCxn id="1034" idx="2"/>
            <a:endCxn id="6" idx="0"/>
          </p:cNvCxnSpPr>
          <p:nvPr/>
        </p:nvCxnSpPr>
        <p:spPr>
          <a:xfrm flipH="1">
            <a:off x="5156209" y="2763210"/>
            <a:ext cx="4099626" cy="972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E48937-D1CE-D041-0926-320EF5D48EF6}"/>
              </a:ext>
            </a:extLst>
          </p:cNvPr>
          <p:cNvCxnSpPr>
            <a:cxnSpLocks/>
            <a:stCxn id="1036" idx="2"/>
            <a:endCxn id="15" idx="0"/>
          </p:cNvCxnSpPr>
          <p:nvPr/>
        </p:nvCxnSpPr>
        <p:spPr>
          <a:xfrm flipH="1">
            <a:off x="2147186" y="2763211"/>
            <a:ext cx="8991705" cy="956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3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par>
                                <p:cTn id="36" presetID="16" presetClass="entr" presetSubtype="21"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par>
                                <p:cTn id="39" presetID="16" presetClass="entr" presetSubtype="21"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barn(inVertical)">
                                      <p:cBhvr>
                                        <p:cTn id="41" dur="500"/>
                                        <p:tgtEl>
                                          <p:spTgt spid="1030"/>
                                        </p:tgtEl>
                                      </p:cBhvr>
                                    </p:animEffect>
                                  </p:childTnLst>
                                </p:cTn>
                              </p:par>
                              <p:par>
                                <p:cTn id="42" presetID="16" presetClass="entr" presetSubtype="21"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barn(inVertical)">
                                      <p:cBhvr>
                                        <p:cTn id="44" dur="500"/>
                                        <p:tgtEl>
                                          <p:spTgt spid="1032"/>
                                        </p:tgtEl>
                                      </p:cBhvr>
                                    </p:animEffect>
                                  </p:childTnLst>
                                </p:cTn>
                              </p:par>
                              <p:par>
                                <p:cTn id="45" presetID="16" presetClass="entr" presetSubtype="21"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barn(inVertical)">
                                      <p:cBhvr>
                                        <p:cTn id="47" dur="500"/>
                                        <p:tgtEl>
                                          <p:spTgt spid="1034"/>
                                        </p:tgtEl>
                                      </p:cBhvr>
                                    </p:animEffect>
                                  </p:childTnLst>
                                </p:cTn>
                              </p:par>
                              <p:par>
                                <p:cTn id="48" presetID="16" presetClass="entr" presetSubtype="21" fill="hold" nodeType="with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barn(inVertical)">
                                      <p:cBhvr>
                                        <p:cTn id="50" dur="500"/>
                                        <p:tgtEl>
                                          <p:spTgt spid="10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down)">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56F253F2-8415-5281-37D5-EED3D9044746}"/>
              </a:ext>
            </a:extLst>
          </p:cNvPr>
          <p:cNvSpPr/>
          <p:nvPr/>
        </p:nvSpPr>
        <p:spPr>
          <a:xfrm rot="16200000">
            <a:off x="4944297" y="349809"/>
            <a:ext cx="4648121" cy="7288968"/>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itle 4">
            <a:extLst>
              <a:ext uri="{FF2B5EF4-FFF2-40B4-BE49-F238E27FC236}">
                <a16:creationId xmlns:a16="http://schemas.microsoft.com/office/drawing/2014/main" id="{4824F630-99EB-75B3-5B28-3F90F2D31438}"/>
              </a:ext>
            </a:extLst>
          </p:cNvPr>
          <p:cNvSpPr>
            <a:spLocks noGrp="1"/>
          </p:cNvSpPr>
          <p:nvPr>
            <p:ph type="title"/>
          </p:nvPr>
        </p:nvSpPr>
        <p:spPr>
          <a:xfrm>
            <a:off x="255993" y="178743"/>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BAC7A6-3930-AA62-B278-F745BF57E6A1}"/>
              </a:ext>
            </a:extLst>
          </p:cNvPr>
          <p:cNvSpPr/>
          <p:nvPr/>
        </p:nvSpPr>
        <p:spPr>
          <a:xfrm>
            <a:off x="889408" y="668476"/>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50" name="Picture 2" descr="Lê Minh Khuê – Wikipedia tiếng Việt">
            <a:extLst>
              <a:ext uri="{FF2B5EF4-FFF2-40B4-BE49-F238E27FC236}">
                <a16:creationId xmlns:a16="http://schemas.microsoft.com/office/drawing/2014/main" id="{CEECEDE7-32F5-2F1D-C235-A954689A6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08" y="1670233"/>
            <a:ext cx="3731323" cy="45876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B34EE484-52A7-B00E-1E10-A45788B08144}"/>
              </a:ext>
            </a:extLst>
          </p:cNvPr>
          <p:cNvSpPr>
            <a:spLocks noGrp="1"/>
          </p:cNvSpPr>
          <p:nvPr>
            <p:ph idx="1"/>
          </p:nvPr>
        </p:nvSpPr>
        <p:spPr>
          <a:xfrm>
            <a:off x="5740686" y="1916173"/>
            <a:ext cx="5666829" cy="1125895"/>
          </a:xfrm>
        </p:spPr>
        <p:txBody>
          <a:bodyPr/>
          <a:lstStyle/>
          <a:p>
            <a:pPr marL="0" indent="0" algn="just">
              <a:buNone/>
            </a:pPr>
            <a:r>
              <a:rPr lang="en-US" dirty="0">
                <a:latin typeface="Times New Roman" panose="02020603050405020304" pitchFamily="18" charset="0"/>
                <a:cs typeface="Times New Roman" panose="02020603050405020304" pitchFamily="18" charset="0"/>
              </a:rPr>
              <a:t>- Lê Minh </a:t>
            </a:r>
            <a:r>
              <a:rPr lang="en-US" dirty="0" err="1">
                <a:latin typeface="Times New Roman" panose="02020603050405020304" pitchFamily="18" charset="0"/>
                <a:cs typeface="Times New Roman" panose="02020603050405020304" pitchFamily="18" charset="0"/>
              </a:rPr>
              <a:t>Khuê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1949,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ở Thanh </a:t>
            </a:r>
            <a:r>
              <a:rPr lang="en-US" dirty="0" err="1">
                <a:latin typeface="Times New Roman" panose="02020603050405020304" pitchFamily="18" charset="0"/>
                <a:cs typeface="Times New Roman" panose="02020603050405020304" pitchFamily="18" charset="0"/>
              </a:rPr>
              <a:t>Hóa</a:t>
            </a: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38FDD8E-9494-9948-9D14-1C253B67B421}"/>
              </a:ext>
            </a:extLst>
          </p:cNvPr>
          <p:cNvSpPr txBox="1">
            <a:spLocks/>
          </p:cNvSpPr>
          <p:nvPr/>
        </p:nvSpPr>
        <p:spPr>
          <a:xfrm>
            <a:off x="5740686" y="3429000"/>
            <a:ext cx="5666829" cy="1570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Thanh </a:t>
            </a:r>
            <a:r>
              <a:rPr lang="en-US" dirty="0" err="1">
                <a:latin typeface="Times New Roman" panose="02020603050405020304" pitchFamily="18" charset="0"/>
                <a:cs typeface="Times New Roman" panose="02020603050405020304" pitchFamily="18" charset="0"/>
              </a:rPr>
              <a:t>niên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id="{3AE2F760-3FB1-471A-350C-18949B9F73AD}"/>
              </a:ext>
            </a:extLst>
          </p:cNvPr>
          <p:cNvSpPr txBox="1">
            <a:spLocks/>
          </p:cNvSpPr>
          <p:nvPr/>
        </p:nvSpPr>
        <p:spPr>
          <a:xfrm>
            <a:off x="5740686" y="5100164"/>
            <a:ext cx="5666829" cy="1461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1975,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663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Nhà văn Lê Minh Khuê: Thấu hiểu nỗi bất an của đời sống - Báo Công an Nhân  dân điện tử">
            <a:extLst>
              <a:ext uri="{FF2B5EF4-FFF2-40B4-BE49-F238E27FC236}">
                <a16:creationId xmlns:a16="http://schemas.microsoft.com/office/drawing/2014/main" id="{0C14D8B9-5BBA-4E5A-802A-C90A1EECB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5" r="11384" b="-2"/>
          <a:stretch/>
        </p:blipFill>
        <p:spPr bwMode="auto">
          <a:xfrm>
            <a:off x="196731"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ngôi sao xa xôi: Ba đoá hồng mọc giữa dãy Trường Sơn">
            <a:extLst>
              <a:ext uri="{FF2B5EF4-FFF2-40B4-BE49-F238E27FC236}">
                <a16:creationId xmlns:a16="http://schemas.microsoft.com/office/drawing/2014/main" id="{39F32417-0DF5-B048-A85E-D30DC9328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7" t="183" r="7874" b="-185"/>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PAC - Tra cứu tài liệu">
            <a:extLst>
              <a:ext uri="{FF2B5EF4-FFF2-40B4-BE49-F238E27FC236}">
                <a16:creationId xmlns:a16="http://schemas.microsoft.com/office/drawing/2014/main" id="{4E7A21A1-5656-207F-4C8E-D1E85A79E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t="14064" r="2" b="26409"/>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văn Lê Minh Khuê ra mắt tập truyện ngắn “Nhiệt đới gió mùa” | Báo điện  tử An ninh Thủ đô">
            <a:extLst>
              <a:ext uri="{FF2B5EF4-FFF2-40B4-BE49-F238E27FC236}">
                <a16:creationId xmlns:a16="http://schemas.microsoft.com/office/drawing/2014/main" id="{DF89D912-BBAC-FE6B-0227-0F89A14BE4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3112" r="1" b="41697"/>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5862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ED82B6D-A8F1-5085-1617-8BC5122AA168}"/>
              </a:ext>
            </a:extLst>
          </p:cNvPr>
          <p:cNvSpPr>
            <a:spLocks noGrp="1"/>
          </p:cNvSpPr>
          <p:nvPr>
            <p:ph type="title"/>
          </p:nvPr>
        </p:nvSpPr>
        <p:spPr>
          <a:xfrm>
            <a:off x="442109" y="211764"/>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53AA8F-C2FB-984A-579C-DC67E8ADBA47}"/>
              </a:ext>
            </a:extLst>
          </p:cNvPr>
          <p:cNvSpPr/>
          <p:nvPr/>
        </p:nvSpPr>
        <p:spPr>
          <a:xfrm>
            <a:off x="909277" y="75952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18639F-8CCF-A5A1-B95B-B52220F8AA22}"/>
              </a:ext>
            </a:extLst>
          </p:cNvPr>
          <p:cNvSpPr txBox="1">
            <a:spLocks/>
          </p:cNvSpPr>
          <p:nvPr/>
        </p:nvSpPr>
        <p:spPr>
          <a:xfrm>
            <a:off x="2553457" y="1750463"/>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Hoàn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D5BCAE-9089-7BE6-AF8F-40006B43BFFF}"/>
              </a:ext>
            </a:extLst>
          </p:cNvPr>
          <p:cNvSpPr>
            <a:spLocks noGrp="1"/>
          </p:cNvSpPr>
          <p:nvPr>
            <p:ph idx="1"/>
          </p:nvPr>
        </p:nvSpPr>
        <p:spPr>
          <a:xfrm>
            <a:off x="3261219" y="2819803"/>
            <a:ext cx="6482387" cy="1227541"/>
          </a:xfrm>
        </p:spPr>
        <p:txBody>
          <a:bodyPr>
            <a:normAutofit lnSpcReduction="10000"/>
          </a:bodyPr>
          <a:lstStyle/>
          <a:p>
            <a:pPr marL="0" indent="0" algn="just">
              <a:buNone/>
            </a:pP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1971,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DA4495-D630-1856-D047-4F73855FB259}"/>
              </a:ext>
            </a:extLst>
          </p:cNvPr>
          <p:cNvPicPr>
            <a:picLocks noChangeAspect="1"/>
          </p:cNvPicPr>
          <p:nvPr/>
        </p:nvPicPr>
        <p:blipFill>
          <a:blip r:embed="rId3"/>
          <a:stretch>
            <a:fillRect/>
          </a:stretch>
        </p:blipFill>
        <p:spPr>
          <a:xfrm>
            <a:off x="-494807" y="1893364"/>
            <a:ext cx="3048264" cy="987638"/>
          </a:xfrm>
          <a:prstGeom prst="rect">
            <a:avLst/>
          </a:prstGeom>
        </p:spPr>
      </p:pic>
      <p:pic>
        <p:nvPicPr>
          <p:cNvPr id="1026" name="Picture 2" descr="Đường Trường Sơn - đường Hồ Chí Minh biểu tượng của dân tộc anh hùng | Tạp  chí Giao thông vận tải">
            <a:extLst>
              <a:ext uri="{FF2B5EF4-FFF2-40B4-BE49-F238E27FC236}">
                <a16:creationId xmlns:a16="http://schemas.microsoft.com/office/drawing/2014/main" id="{C36F6B26-0AD1-A78E-DBF0-A31752F76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39" y="4112968"/>
            <a:ext cx="3529088" cy="2657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ổ sung thêm 9 điểm vào Di tích lịch sử quốc gia đặc biệt Đường Trường Sơn  - Báo Công an Nhân dân điện tử">
            <a:extLst>
              <a:ext uri="{FF2B5EF4-FFF2-40B4-BE49-F238E27FC236}">
                <a16:creationId xmlns:a16="http://schemas.microsoft.com/office/drawing/2014/main" id="{51598918-B2D5-36F2-5F15-8E3C62E90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9094" y="4112969"/>
            <a:ext cx="3529088" cy="2657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ường Trường Sơn- Đường Hồ Chí Minh biểu tượng của ý chí thống nhất Tổ  quốc” - Tạp chí Tuyên giáo">
            <a:extLst>
              <a:ext uri="{FF2B5EF4-FFF2-40B4-BE49-F238E27FC236}">
                <a16:creationId xmlns:a16="http://schemas.microsoft.com/office/drawing/2014/main" id="{F6FB0EBE-F3DE-8619-0C9D-EAC8BFAF9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149" y="4112968"/>
            <a:ext cx="3833812" cy="2587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white paint splatter&#10;&#10;Description automatically generated">
            <a:extLst>
              <a:ext uri="{FF2B5EF4-FFF2-40B4-BE49-F238E27FC236}">
                <a16:creationId xmlns:a16="http://schemas.microsoft.com/office/drawing/2014/main" id="{1ED7C736-EBB4-1B78-DBE1-37D4ADB28512}"/>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b="10987"/>
          <a:stretch/>
        </p:blipFill>
        <p:spPr>
          <a:xfrm>
            <a:off x="8320891" y="-3128962"/>
            <a:ext cx="6858000" cy="6104510"/>
          </a:xfrm>
          <a:prstGeom prst="rect">
            <a:avLst/>
          </a:prstGeom>
        </p:spPr>
      </p:pic>
    </p:spTree>
    <p:extLst>
      <p:ext uri="{BB962C8B-B14F-4D97-AF65-F5344CB8AC3E}">
        <p14:creationId xmlns:p14="http://schemas.microsoft.com/office/powerpoint/2010/main" val="3354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par>
                                <p:cTn id="24" presetID="16" presetClass="entr" presetSubtype="21"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par>
                                <p:cTn id="27" presetID="16" presetClass="entr" presetSubtype="21"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barn(inVertic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ột thời xẻ dọc Trường Sơn đi cứu nước">
            <a:extLst>
              <a:ext uri="{FF2B5EF4-FFF2-40B4-BE49-F238E27FC236}">
                <a16:creationId xmlns:a16="http://schemas.microsoft.com/office/drawing/2014/main" id="{82312193-1948-913F-F62B-67CE15780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214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5" name="Rectangle 207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4" name="Rectangle 207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D6101464-9DEC-B2DE-9AC5-B7CE329E91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344113" y="947208"/>
            <a:ext cx="8294697" cy="4534584"/>
          </a:xfrm>
          <a:prstGeom prst="rect">
            <a:avLst/>
          </a:prstGeom>
        </p:spPr>
      </p:pic>
      <p:sp>
        <p:nvSpPr>
          <p:cNvPr id="4" name="TextBox 3">
            <a:extLst>
              <a:ext uri="{FF2B5EF4-FFF2-40B4-BE49-F238E27FC236}">
                <a16:creationId xmlns:a16="http://schemas.microsoft.com/office/drawing/2014/main" id="{3DB6C893-A993-768B-2A50-63E88DE1392F}"/>
              </a:ext>
            </a:extLst>
          </p:cNvPr>
          <p:cNvSpPr txBox="1"/>
          <p:nvPr/>
        </p:nvSpPr>
        <p:spPr>
          <a:xfrm>
            <a:off x="424815" y="2452624"/>
            <a:ext cx="7419023" cy="4313925"/>
          </a:xfrm>
          <a:prstGeom prst="rect">
            <a:avLst/>
          </a:prstGeom>
        </p:spPr>
        <p:txBody>
          <a:bodyPr vert="horz" lIns="91440" tIns="45720" rIns="91440" bIns="45720" rtlCol="0" anchor="t">
            <a:normAutofit lnSpcReduction="10000"/>
          </a:bodyPr>
          <a:lstStyle/>
          <a:p>
            <a:pPr algn="just">
              <a:lnSpc>
                <a:spcPct val="90000"/>
              </a:lnSpc>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120.000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hoàn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tổng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chiều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gần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vạn</a:t>
            </a:r>
            <a:r>
              <a:rPr lang="en-US" sz="2800" b="1" dirty="0">
                <a:latin typeface="Times New Roman" panose="02020603050405020304" pitchFamily="18" charset="0"/>
                <a:cs typeface="Times New Roman" panose="02020603050405020304" pitchFamily="18" charset="0"/>
              </a:rPr>
              <a:t> km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ô </a:t>
            </a:r>
            <a:r>
              <a:rPr lang="en-US" sz="2800" b="0" dirty="0" err="1">
                <a:latin typeface="Times New Roman" panose="02020603050405020304" pitchFamily="18" charset="0"/>
                <a:cs typeface="Times New Roman" panose="02020603050405020304" pitchFamily="18" charset="0"/>
              </a:rPr>
              <a:t>tô</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1.400 km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dẫn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xăng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dầu</a:t>
            </a:r>
            <a:r>
              <a:rPr lang="en-US" sz="2800" b="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0" dirty="0">
                <a:latin typeface="Times New Roman" panose="02020603050405020304" pitchFamily="18" charset="0"/>
                <a:cs typeface="Times New Roman" panose="02020603050405020304" pitchFamily="18" charset="0"/>
              </a:rPr>
              <a:t>- Trong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dịch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đánh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năm</a:t>
            </a:r>
            <a:r>
              <a:rPr lang="en-US" sz="2800" b="0" dirty="0">
                <a:latin typeface="Times New Roman" panose="02020603050405020304" pitchFamily="18" charset="0"/>
                <a:cs typeface="Times New Roman" panose="02020603050405020304" pitchFamily="18" charset="0"/>
              </a:rPr>
              <a:t> 1965 </a:t>
            </a:r>
            <a:r>
              <a:rPr lang="en-US" sz="2800" b="0" dirty="0" err="1">
                <a:latin typeface="Times New Roman" panose="02020603050405020304" pitchFamily="18" charset="0"/>
                <a:cs typeface="Times New Roman" panose="02020603050405020304" pitchFamily="18" charset="0"/>
              </a:rPr>
              <a:t>đến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năm</a:t>
            </a:r>
            <a:r>
              <a:rPr lang="en-US" sz="2800" b="0" dirty="0">
                <a:latin typeface="Times New Roman" panose="02020603050405020304" pitchFamily="18" charset="0"/>
                <a:cs typeface="Times New Roman" panose="02020603050405020304" pitchFamily="18" charset="0"/>
              </a:rPr>
              <a:t> 1972, </a:t>
            </a:r>
            <a:r>
              <a:rPr lang="en-US" sz="2800" b="0" dirty="0" err="1">
                <a:latin typeface="Times New Roman" panose="02020603050405020304" pitchFamily="18" charset="0"/>
                <a:cs typeface="Times New Roman" panose="02020603050405020304" pitchFamily="18" charset="0"/>
              </a:rPr>
              <a:t>Mỹ</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huy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khoảng</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733.000 </a:t>
            </a:r>
            <a:r>
              <a:rPr lang="en-US" sz="2800" b="1" dirty="0" err="1">
                <a:latin typeface="Times New Roman" panose="02020603050405020304" pitchFamily="18" charset="0"/>
                <a:cs typeface="Times New Roman" panose="02020603050405020304" pitchFamily="18" charset="0"/>
              </a:rPr>
              <a:t>chuyến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bay, </a:t>
            </a:r>
            <a:r>
              <a:rPr lang="en-US" sz="2800" b="0" dirty="0" err="1">
                <a:latin typeface="Times New Roman" panose="02020603050405020304" pitchFamily="18" charset="0"/>
                <a:cs typeface="Times New Roman" panose="02020603050405020304" pitchFamily="18" charset="0"/>
              </a:rPr>
              <a:t>ném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tuyến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gần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triệu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bom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đạn</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Hơn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20.000 </a:t>
            </a:r>
            <a:r>
              <a:rPr lang="en-US" sz="2800" b="0" dirty="0" err="1">
                <a:latin typeface="Times New Roman" panose="02020603050405020304" pitchFamily="18" charset="0"/>
                <a:cs typeface="Times New Roman" panose="02020603050405020304" pitchFamily="18" charset="0"/>
              </a:rPr>
              <a:t>bộ</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giao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hơn</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FACAF6-DDF2-B385-3C55-5BF203003055}"/>
              </a:ext>
            </a:extLst>
          </p:cNvPr>
          <p:cNvSpPr txBox="1"/>
          <p:nvPr/>
        </p:nvSpPr>
        <p:spPr>
          <a:xfrm>
            <a:off x="494944" y="1234773"/>
            <a:ext cx="5779675" cy="4279932"/>
          </a:xfrm>
          <a:prstGeom prst="rect">
            <a:avLst/>
          </a:prstGeom>
        </p:spPr>
        <p:txBody>
          <a:bodyPr vert="horz" lIns="91440" tIns="45720" rIns="91440" bIns="45720" rtlCol="0" anchor="t">
            <a:normAutofit/>
          </a:bodyPr>
          <a:lstStyle/>
          <a:p>
            <a:pPr algn="just">
              <a:lnSpc>
                <a:spcPct val="90000"/>
              </a:lnSpc>
              <a:spcAft>
                <a:spcPts val="600"/>
              </a:spcAft>
            </a:pPr>
            <a:r>
              <a:rPr lang="en-US" sz="3200" dirty="0">
                <a:solidFill>
                  <a:schemeClr val="tx1">
                    <a:lumMod val="95000"/>
                    <a:lumOff val="5000"/>
                  </a:schemeClr>
                </a:solidFill>
                <a:latin typeface="#9Slide03 Arima Madurai Black" panose="00000A00000000000000" pitchFamily="2" charset="0"/>
                <a:cs typeface="#9Slide03 Arima Madurai Black" panose="00000A00000000000000" pitchFamily="2" charset="0"/>
              </a:rPr>
              <a:t>ĐƯỜNG TRƯỜNG SƠN</a:t>
            </a:r>
          </a:p>
          <a:p>
            <a:pPr algn="just">
              <a:lnSpc>
                <a:spcPct val="90000"/>
              </a:lnSpc>
              <a:spcAft>
                <a:spcPts val="600"/>
              </a:spcAft>
            </a:pPr>
            <a:r>
              <a:rPr lang="en-US" sz="3200" dirty="0">
                <a:solidFill>
                  <a:schemeClr val="tx1">
                    <a:lumMod val="95000"/>
                    <a:lumOff val="5000"/>
                  </a:schemeClr>
                </a:solidFill>
                <a:latin typeface="#9Slide03 Arima Madurai Black" panose="00000A00000000000000" pitchFamily="2" charset="0"/>
                <a:cs typeface="#9Slide03 Arima Madurai Black" panose="00000A00000000000000" pitchFamily="2" charset="0"/>
              </a:rPr>
              <a:t>CON ĐƯỜNG HUYẾT MẠCH</a:t>
            </a:r>
          </a:p>
        </p:txBody>
      </p:sp>
    </p:spTree>
    <p:extLst>
      <p:ext uri="{BB962C8B-B14F-4D97-AF65-F5344CB8AC3E}">
        <p14:creationId xmlns:p14="http://schemas.microsoft.com/office/powerpoint/2010/main" val="28555425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FF57E5-15A8-E8BD-E082-707869764EA5}"/>
              </a:ext>
            </a:extLst>
          </p:cNvPr>
          <p:cNvSpPr txBox="1"/>
          <p:nvPr/>
        </p:nvSpPr>
        <p:spPr>
          <a:xfrm>
            <a:off x="5707499" y="689878"/>
            <a:ext cx="6097190" cy="569386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r>
              <a:rPr lang="en-US" sz="2800" b="1" dirty="0">
                <a:latin typeface="Times New Roman" panose="02020603050405020304" pitchFamily="18" charset="0"/>
                <a:cs typeface="Times New Roman" panose="02020603050405020304" pitchFamily="18" charset="0"/>
              </a:rPr>
              <a:t> Phong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từng</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để</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báo</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1971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Côlannhip</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ở </a:t>
            </a:r>
            <a:r>
              <a:rPr lang="en-US" sz="2800" b="0" dirty="0" err="1">
                <a:latin typeface="Times New Roman" panose="02020603050405020304" pitchFamily="18" charset="0"/>
                <a:cs typeface="Times New Roman" panose="02020603050405020304" pitchFamily="18" charset="0"/>
              </a:rPr>
              <a:t>lại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đêm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hang </a:t>
            </a:r>
            <a:r>
              <a:rPr lang="en-US" sz="2800" b="0" dirty="0" err="1">
                <a:latin typeface="Times New Roman" panose="02020603050405020304" pitchFamily="18" charset="0"/>
                <a:cs typeface="Times New Roman" panose="02020603050405020304" pitchFamily="18" charset="0"/>
              </a:rPr>
              <a:t>đá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tiểu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những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người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trẻ</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hầu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trung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những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viên</a:t>
            </a:r>
            <a:r>
              <a:rPr lang="en-US" sz="2800" b="0" dirty="0">
                <a:latin typeface="Times New Roman" panose="02020603050405020304" pitchFamily="18" charset="0"/>
                <a:cs typeface="Times New Roman" panose="02020603050405020304" pitchFamily="18" charset="0"/>
              </a:rPr>
              <a:t>…</a:t>
            </a:r>
            <a:r>
              <a:rPr lang="en-US" sz="2800" b="0" dirty="0" err="1">
                <a:latin typeface="Times New Roman" panose="02020603050405020304" pitchFamily="18" charset="0"/>
                <a:cs typeface="Times New Roman" panose="02020603050405020304" pitchFamily="18" charset="0"/>
              </a:rPr>
              <a:t>đi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tuổi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lý</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tưởng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như</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hoàn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cảnh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vô</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liệt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dễ</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hiểu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chia </a:t>
            </a:r>
            <a:r>
              <a:rPr lang="en-US" sz="2800" b="0" dirty="0" err="1">
                <a:latin typeface="Times New Roman" panose="02020603050405020304" pitchFamily="18" charset="0"/>
                <a:cs typeface="Times New Roman" panose="02020603050405020304" pitchFamily="18" charset="0"/>
              </a:rPr>
              <a:t>sẻ</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(Lê Minh </a:t>
            </a:r>
            <a:r>
              <a:rPr lang="en-US" sz="2800" b="0" dirty="0" err="1">
                <a:latin typeface="Times New Roman" panose="02020603050405020304" pitchFamily="18" charset="0"/>
                <a:cs typeface="Times New Roman" panose="02020603050405020304" pitchFamily="18" charset="0"/>
              </a:rPr>
              <a:t>Khuê</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sự</a:t>
            </a:r>
            <a:r>
              <a:rPr lang="en-US" sz="2800" b="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26" name="Picture 2" descr="François Guillemot : Marges et traces de la guerre au Viêt-Nam – Sur les  pas des Jeunesses de choc #2 | Guérillera">
            <a:extLst>
              <a:ext uri="{FF2B5EF4-FFF2-40B4-BE49-F238E27FC236}">
                <a16:creationId xmlns:a16="http://schemas.microsoft.com/office/drawing/2014/main" id="{ED334283-801A-429E-7656-1F18A8CE5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 y="1014413"/>
            <a:ext cx="54483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31952"/>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2235</Words>
  <Application>Microsoft Office PowerPoint</Application>
  <PresentationFormat>Widescreen</PresentationFormat>
  <Paragraphs>415</Paragraphs>
  <Slides>35</Slides>
  <Notes>30</Notes>
  <HiddenSlides>0</HiddenSlides>
  <MMClips>20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#9Slide03 Arima Madurai Black</vt:lpstr>
      <vt:lpstr>#9Slide05 Braxton Regular</vt:lpstr>
      <vt:lpstr>#9Slide05 IcielSanelma</vt:lpstr>
      <vt:lpstr>#9Slide05 SVNBistro Script</vt:lpstr>
      <vt:lpstr>Arial</vt:lpstr>
      <vt:lpstr>Calibri</vt:lpstr>
      <vt:lpstr>Calibri Light</vt:lpstr>
      <vt:lpstr>Times New Roman</vt:lpstr>
      <vt:lpstr>Office Theme</vt:lpstr>
      <vt:lpstr>4_Office Theme</vt:lpstr>
      <vt:lpstr>5_Office Theme</vt:lpstr>
      <vt:lpstr>PowerPoint Presentation</vt:lpstr>
      <vt:lpstr>I.  Đọc – Tìm hiểu chung</vt:lpstr>
      <vt:lpstr>1. Đọc – chú thích</vt:lpstr>
      <vt:lpstr>PowerPoint Presentation</vt:lpstr>
      <vt:lpstr>2. Tìm hiểu chung</vt:lpstr>
      <vt:lpstr>PowerPoint Presentation</vt:lpstr>
      <vt:lpstr>2. Tìm hiểu chung</vt:lpstr>
      <vt:lpstr>PowerPoint Presentation</vt:lpstr>
      <vt:lpstr>PowerPoint Presentation</vt:lpstr>
      <vt:lpstr>2. Tìm hiểu chung</vt:lpstr>
      <vt:lpstr>II. Khám phá văn bản</vt:lpstr>
      <vt:lpstr>1.  Người kể chuyện</vt:lpstr>
      <vt:lpstr>PowerPoint Presentation</vt:lpstr>
      <vt:lpstr>2. Cốt truyện</vt:lpstr>
      <vt:lpstr>Sắp xếp các sự việc sau theo trình tự nhất định</vt:lpstr>
      <vt:lpstr>3. Không gian, thời gian diễn ra sự kiện </vt:lpstr>
      <vt:lpstr>PowerPoint Presentation</vt:lpstr>
      <vt:lpstr>4. </vt:lpstr>
      <vt:lpstr>PowerPoint Presentation</vt:lpstr>
      <vt:lpstr>PowerPoint Presentation</vt:lpstr>
      <vt:lpstr>III. Tổng kết</vt:lpstr>
      <vt:lpstr>1. Nghệ thuật</vt:lpstr>
      <vt:lpstr>Hình ảnh “em gái tiền phương” trong bài thơ “Lá đỏ” và những nữ thanh niên xung phong trong truyện “Những ngôi sao xa xôi” gợi cho em suy nghĩ gì về tuổi trẻ Việt Nam trong những năm chiến tranh?</vt:lpstr>
      <vt:lpstr>Em hãy giải thích ý nghĩa nhan đề của truyện “Những ngôi sao xa xôi” bằng một đoạn văn ngắn từ 5 – 7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video/hình ảnh “Cô gái mở đường”</dc:title>
  <dc:creator>Dell Inspiron 5320</dc:creator>
  <cp:lastModifiedBy>hoa pham</cp:lastModifiedBy>
  <cp:revision>43</cp:revision>
  <dcterms:created xsi:type="dcterms:W3CDTF">2024-01-13T01:20:05Z</dcterms:created>
  <dcterms:modified xsi:type="dcterms:W3CDTF">2025-04-12T03:58:30Z</dcterms:modified>
</cp:coreProperties>
</file>