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82" r:id="rId4"/>
    <p:sldId id="260" r:id="rId5"/>
    <p:sldId id="261" r:id="rId6"/>
    <p:sldId id="264" r:id="rId7"/>
    <p:sldId id="266" r:id="rId8"/>
    <p:sldId id="283" r:id="rId9"/>
    <p:sldId id="268" r:id="rId10"/>
    <p:sldId id="269" r:id="rId11"/>
    <p:sldId id="270" r:id="rId12"/>
    <p:sldId id="271" r:id="rId13"/>
    <p:sldId id="272" r:id="rId14"/>
    <p:sldId id="281" r:id="rId15"/>
    <p:sldId id="274" r:id="rId16"/>
    <p:sldId id="278" r:id="rId17"/>
    <p:sldId id="276" r:id="rId18"/>
    <p:sldId id="280" r:id="rId19"/>
  </p:sldIdLst>
  <p:sldSz cx="18288000" cy="10287000"/>
  <p:notesSz cx="6858000" cy="9144000"/>
  <p:embeddedFontLst>
    <p:embeddedFont>
      <p:font typeface="DejaVu Serif Bold" panose="020B0604020202020204" charset="0"/>
      <p:regular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Open Sans Bold" panose="020B0806030504020204" pitchFamily="34" charset="0"/>
      <p:regular r:id="rId25"/>
      <p:bold r:id="rId26"/>
    </p:embeddedFont>
    <p:embeddedFont>
      <p:font typeface="Open Sans Italics" panose="020B0604020202020204" charset="0"/>
      <p:regular r:id="rId27"/>
    </p:embeddedFont>
    <p:embeddedFont>
      <p:font typeface="Paytone One" panose="020B0604020202020204" charset="0"/>
      <p:regular r:id="rId28"/>
    </p:embeddedFont>
    <p:embeddedFont>
      <p:font typeface="Times New Roman Bold" panose="02020803070505020304" pitchFamily="18" charset="0"/>
      <p:regular r:id="rId29"/>
      <p:bold r:id="rId30"/>
    </p:embeddedFont>
    <p:embeddedFont>
      <p:font typeface="Trebuchet MS Bold" panose="020B070302020202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ACE7DF-B229-4AC1-9D7B-483C4D6AE282}">
          <p14:sldIdLst>
            <p14:sldId id="257"/>
            <p14:sldId id="258"/>
            <p14:sldId id="282"/>
            <p14:sldId id="260"/>
            <p14:sldId id="261"/>
            <p14:sldId id="264"/>
            <p14:sldId id="266"/>
            <p14:sldId id="283"/>
            <p14:sldId id="268"/>
            <p14:sldId id="269"/>
            <p14:sldId id="270"/>
            <p14:sldId id="271"/>
            <p14:sldId id="272"/>
            <p14:sldId id="281"/>
            <p14:sldId id="274"/>
            <p14:sldId id="278"/>
            <p14:sldId id="276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02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4.jpe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1.jpe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4.jpe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.jpe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5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openxmlformats.org/officeDocument/2006/relationships/image" Target="../media/image29.svg"/><Relationship Id="rId5" Type="http://schemas.openxmlformats.org/officeDocument/2006/relationships/image" Target="../media/image42.png"/><Relationship Id="rId1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1.jpeg"/><Relationship Id="rId9" Type="http://schemas.openxmlformats.org/officeDocument/2006/relationships/image" Target="../media/image19.svg"/><Relationship Id="rId14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797529"/>
            <a:chOff x="0" y="0"/>
            <a:chExt cx="24384000" cy="14396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396704"/>
            </a:xfrm>
            <a:custGeom>
              <a:avLst/>
              <a:gdLst/>
              <a:ahLst/>
              <a:cxnLst/>
              <a:rect l="l" t="t" r="r" b="b"/>
              <a:pathLst>
                <a:path w="24384000" h="14396704">
                  <a:moveTo>
                    <a:pt x="0" y="0"/>
                  </a:moveTo>
                  <a:lnTo>
                    <a:pt x="24384000" y="0"/>
                  </a:lnTo>
                  <a:lnTo>
                    <a:pt x="24384000" y="14396704"/>
                  </a:lnTo>
                  <a:lnTo>
                    <a:pt x="0" y="1439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57" b="-64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3729367" y="2701557"/>
            <a:ext cx="1269233" cy="1804352"/>
          </a:xfrm>
          <a:custGeom>
            <a:avLst/>
            <a:gdLst/>
            <a:ahLst/>
            <a:cxnLst/>
            <a:rect l="l" t="t" r="r" b="b"/>
            <a:pathLst>
              <a:path w="1141639" h="1719983">
                <a:moveTo>
                  <a:pt x="0" y="0"/>
                </a:moveTo>
                <a:lnTo>
                  <a:pt x="1141638" y="0"/>
                </a:lnTo>
                <a:lnTo>
                  <a:pt x="1141638" y="1719983"/>
                </a:lnTo>
                <a:lnTo>
                  <a:pt x="0" y="1719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686024" y="2439674"/>
            <a:ext cx="2378059" cy="1898917"/>
          </a:xfrm>
          <a:custGeom>
            <a:avLst/>
            <a:gdLst/>
            <a:ahLst/>
            <a:cxnLst/>
            <a:rect l="l" t="t" r="r" b="b"/>
            <a:pathLst>
              <a:path w="2138997" h="1810126">
                <a:moveTo>
                  <a:pt x="0" y="0"/>
                </a:moveTo>
                <a:lnTo>
                  <a:pt x="2138997" y="0"/>
                </a:lnTo>
                <a:lnTo>
                  <a:pt x="2138997" y="1810126"/>
                </a:lnTo>
                <a:lnTo>
                  <a:pt x="0" y="1810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354385" y="1799907"/>
            <a:ext cx="2842671" cy="2706001"/>
          </a:xfrm>
          <a:custGeom>
            <a:avLst/>
            <a:gdLst/>
            <a:ahLst/>
            <a:cxnLst/>
            <a:rect l="l" t="t" r="r" b="b"/>
            <a:pathLst>
              <a:path w="2556902" h="2579472">
                <a:moveTo>
                  <a:pt x="0" y="0"/>
                </a:moveTo>
                <a:lnTo>
                  <a:pt x="2556902" y="0"/>
                </a:lnTo>
                <a:lnTo>
                  <a:pt x="2556902" y="2579472"/>
                </a:lnTo>
                <a:lnTo>
                  <a:pt x="0" y="2579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8200" y="1790700"/>
            <a:ext cx="3018761" cy="2902910"/>
          </a:xfrm>
          <a:custGeom>
            <a:avLst/>
            <a:gdLst/>
            <a:ahLst/>
            <a:cxnLst/>
            <a:rect l="l" t="t" r="r" b="b"/>
            <a:pathLst>
              <a:path w="2715290" h="2767174">
                <a:moveTo>
                  <a:pt x="0" y="0"/>
                </a:moveTo>
                <a:lnTo>
                  <a:pt x="2715290" y="0"/>
                </a:lnTo>
                <a:lnTo>
                  <a:pt x="2715290" y="2767174"/>
                </a:lnTo>
                <a:lnTo>
                  <a:pt x="0" y="27671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455807" y="2654274"/>
            <a:ext cx="2378059" cy="1898917"/>
          </a:xfrm>
          <a:custGeom>
            <a:avLst/>
            <a:gdLst/>
            <a:ahLst/>
            <a:cxnLst/>
            <a:rect l="l" t="t" r="r" b="b"/>
            <a:pathLst>
              <a:path w="2138997" h="1810126">
                <a:moveTo>
                  <a:pt x="0" y="0"/>
                </a:moveTo>
                <a:lnTo>
                  <a:pt x="2138997" y="0"/>
                </a:lnTo>
                <a:lnTo>
                  <a:pt x="2138997" y="1810126"/>
                </a:lnTo>
                <a:lnTo>
                  <a:pt x="0" y="1810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93318" y="1799907"/>
            <a:ext cx="2842671" cy="2706001"/>
          </a:xfrm>
          <a:custGeom>
            <a:avLst/>
            <a:gdLst/>
            <a:ahLst/>
            <a:cxnLst/>
            <a:rect l="l" t="t" r="r" b="b"/>
            <a:pathLst>
              <a:path w="2556902" h="2579472">
                <a:moveTo>
                  <a:pt x="0" y="0"/>
                </a:moveTo>
                <a:lnTo>
                  <a:pt x="2556902" y="0"/>
                </a:lnTo>
                <a:lnTo>
                  <a:pt x="2556902" y="2579472"/>
                </a:lnTo>
                <a:lnTo>
                  <a:pt x="0" y="2579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448038" y="2573034"/>
            <a:ext cx="2493270" cy="2453853"/>
          </a:xfrm>
          <a:custGeom>
            <a:avLst/>
            <a:gdLst/>
            <a:ahLst/>
            <a:cxnLst/>
            <a:rect l="l" t="t" r="r" b="b"/>
            <a:pathLst>
              <a:path w="2242626" h="2339114">
                <a:moveTo>
                  <a:pt x="0" y="0"/>
                </a:moveTo>
                <a:lnTo>
                  <a:pt x="2242626" y="0"/>
                </a:lnTo>
                <a:lnTo>
                  <a:pt x="2242626" y="2339114"/>
                </a:lnTo>
                <a:lnTo>
                  <a:pt x="0" y="2339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360209" y="4908367"/>
            <a:ext cx="2843865" cy="2706001"/>
          </a:xfrm>
          <a:custGeom>
            <a:avLst/>
            <a:gdLst/>
            <a:ahLst/>
            <a:cxnLst/>
            <a:rect l="l" t="t" r="r" b="b"/>
            <a:pathLst>
              <a:path w="2557976" h="2579472">
                <a:moveTo>
                  <a:pt x="0" y="0"/>
                </a:moveTo>
                <a:lnTo>
                  <a:pt x="2557977" y="0"/>
                </a:lnTo>
                <a:lnTo>
                  <a:pt x="2557977" y="2579472"/>
                </a:lnTo>
                <a:lnTo>
                  <a:pt x="0" y="2579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679660" y="6235841"/>
            <a:ext cx="2376889" cy="1898917"/>
          </a:xfrm>
          <a:custGeom>
            <a:avLst/>
            <a:gdLst/>
            <a:ahLst/>
            <a:cxnLst/>
            <a:rect l="l" t="t" r="r" b="b"/>
            <a:pathLst>
              <a:path w="2137944" h="1810126">
                <a:moveTo>
                  <a:pt x="0" y="0"/>
                </a:moveTo>
                <a:lnTo>
                  <a:pt x="2137944" y="0"/>
                </a:lnTo>
                <a:lnTo>
                  <a:pt x="2137944" y="1810126"/>
                </a:lnTo>
                <a:lnTo>
                  <a:pt x="0" y="1810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813937" y="5547867"/>
            <a:ext cx="2635556" cy="2364619"/>
          </a:xfrm>
          <a:custGeom>
            <a:avLst/>
            <a:gdLst/>
            <a:ahLst/>
            <a:cxnLst/>
            <a:rect l="l" t="t" r="r" b="b"/>
            <a:pathLst>
              <a:path w="2370608" h="2254053">
                <a:moveTo>
                  <a:pt x="0" y="0"/>
                </a:moveTo>
                <a:lnTo>
                  <a:pt x="2370608" y="0"/>
                </a:lnTo>
                <a:lnTo>
                  <a:pt x="2370608" y="2254053"/>
                </a:lnTo>
                <a:lnTo>
                  <a:pt x="0" y="22540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3215361">
            <a:off x="9896496" y="6020730"/>
            <a:ext cx="595049" cy="622562"/>
          </a:xfrm>
          <a:custGeom>
            <a:avLst/>
            <a:gdLst/>
            <a:ahLst/>
            <a:cxnLst/>
            <a:rect l="l" t="t" r="r" b="b"/>
            <a:pathLst>
              <a:path w="567225" h="559977">
                <a:moveTo>
                  <a:pt x="0" y="0"/>
                </a:moveTo>
                <a:lnTo>
                  <a:pt x="567225" y="0"/>
                </a:lnTo>
                <a:lnTo>
                  <a:pt x="567225" y="559976"/>
                </a:lnTo>
                <a:lnTo>
                  <a:pt x="0" y="5599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2641" r="-9281" b="-474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302924" y="6883126"/>
            <a:ext cx="4542297" cy="2577753"/>
          </a:xfrm>
          <a:custGeom>
            <a:avLst/>
            <a:gdLst/>
            <a:ahLst/>
            <a:cxnLst/>
            <a:rect l="l" t="t" r="r" b="b"/>
            <a:pathLst>
              <a:path w="4542297" h="2577753">
                <a:moveTo>
                  <a:pt x="0" y="0"/>
                </a:moveTo>
                <a:lnTo>
                  <a:pt x="4542296" y="0"/>
                </a:lnTo>
                <a:lnTo>
                  <a:pt x="4542296" y="2577754"/>
                </a:lnTo>
                <a:lnTo>
                  <a:pt x="0" y="257775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10529"/>
            <a:ext cx="18288000" cy="10797529"/>
            <a:chOff x="0" y="0"/>
            <a:chExt cx="24384000" cy="14396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396704"/>
            </a:xfrm>
            <a:custGeom>
              <a:avLst/>
              <a:gdLst/>
              <a:ahLst/>
              <a:cxnLst/>
              <a:rect l="l" t="t" r="r" b="b"/>
              <a:pathLst>
                <a:path w="24384000" h="14396704">
                  <a:moveTo>
                    <a:pt x="0" y="0"/>
                  </a:moveTo>
                  <a:lnTo>
                    <a:pt x="24384000" y="0"/>
                  </a:lnTo>
                  <a:lnTo>
                    <a:pt x="24384000" y="14396704"/>
                  </a:lnTo>
                  <a:lnTo>
                    <a:pt x="0" y="1439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57" b="-64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7000" y="166966"/>
            <a:ext cx="3700014" cy="1008752"/>
          </a:xfrm>
          <a:custGeom>
            <a:avLst/>
            <a:gdLst/>
            <a:ahLst/>
            <a:cxnLst/>
            <a:rect l="l" t="t" r="r" b="b"/>
            <a:pathLst>
              <a:path w="3700014" h="1008752">
                <a:moveTo>
                  <a:pt x="0" y="0"/>
                </a:moveTo>
                <a:lnTo>
                  <a:pt x="3700014" y="0"/>
                </a:lnTo>
                <a:lnTo>
                  <a:pt x="3700014" y="1008752"/>
                </a:lnTo>
                <a:lnTo>
                  <a:pt x="0" y="1008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0849" y="265827"/>
            <a:ext cx="3285792" cy="909892"/>
            <a:chOff x="0" y="0"/>
            <a:chExt cx="4381056" cy="12131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81056" cy="1213189"/>
            </a:xfrm>
            <a:custGeom>
              <a:avLst/>
              <a:gdLst/>
              <a:ahLst/>
              <a:cxnLst/>
              <a:rect l="l" t="t" r="r" b="b"/>
              <a:pathLst>
                <a:path w="4381056" h="1213189">
                  <a:moveTo>
                    <a:pt x="0" y="0"/>
                  </a:moveTo>
                  <a:lnTo>
                    <a:pt x="4381056" y="0"/>
                  </a:lnTo>
                  <a:lnTo>
                    <a:pt x="4381056" y="1213189"/>
                  </a:lnTo>
                  <a:lnTo>
                    <a:pt x="0" y="12131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80975"/>
              <a:ext cx="4381056" cy="139416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6500"/>
                </a:lnSpc>
              </a:pPr>
              <a:r>
                <a:rPr lang="en-US" sz="4700" b="1">
                  <a:solidFill>
                    <a:srgbClr val="3D3D3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I/ Lý thuyết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222" y="1169905"/>
            <a:ext cx="17235969" cy="2019095"/>
            <a:chOff x="0" y="0"/>
            <a:chExt cx="22981292" cy="26921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981292" cy="2692126"/>
            </a:xfrm>
            <a:custGeom>
              <a:avLst/>
              <a:gdLst/>
              <a:ahLst/>
              <a:cxnLst/>
              <a:rect l="l" t="t" r="r" b="b"/>
              <a:pathLst>
                <a:path w="22981292" h="2692126">
                  <a:moveTo>
                    <a:pt x="0" y="0"/>
                  </a:moveTo>
                  <a:lnTo>
                    <a:pt x="22981292" y="0"/>
                  </a:lnTo>
                  <a:lnTo>
                    <a:pt x="22981292" y="2692126"/>
                  </a:lnTo>
                  <a:lnTo>
                    <a:pt x="0" y="2692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22981292" cy="26921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919"/>
                </a:lnSpc>
              </a:pPr>
              <a:r>
                <a:rPr lang="en-US" sz="4099" b="1" u="sng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2. Đặc điểm và chức năng của thành phần biệt lập tình thái và cảm thán.</a:t>
              </a:r>
            </a:p>
            <a:p>
              <a:pPr algn="just">
                <a:lnSpc>
                  <a:spcPts val="4439"/>
                </a:lnSpc>
              </a:pPr>
              <a:endParaRPr lang="en-US" sz="4099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B6C8B99-4119-7164-855A-75830B036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685253"/>
              </p:ext>
            </p:extLst>
          </p:nvPr>
        </p:nvGraphicFramePr>
        <p:xfrm>
          <a:off x="838200" y="2544034"/>
          <a:ext cx="16383000" cy="75760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179449">
                  <a:extLst>
                    <a:ext uri="{9D8B030D-6E8A-4147-A177-3AD203B41FA5}">
                      <a16:colId xmlns:a16="http://schemas.microsoft.com/office/drawing/2014/main" val="1785029884"/>
                    </a:ext>
                  </a:extLst>
                </a:gridCol>
                <a:gridCol w="7205421">
                  <a:extLst>
                    <a:ext uri="{9D8B030D-6E8A-4147-A177-3AD203B41FA5}">
                      <a16:colId xmlns:a16="http://schemas.microsoft.com/office/drawing/2014/main" val="94921237"/>
                    </a:ext>
                  </a:extLst>
                </a:gridCol>
                <a:gridCol w="5998130">
                  <a:extLst>
                    <a:ext uri="{9D8B030D-6E8A-4147-A177-3AD203B41FA5}">
                      <a16:colId xmlns:a16="http://schemas.microsoft.com/office/drawing/2014/main" val="4224606055"/>
                    </a:ext>
                  </a:extLst>
                </a:gridCol>
              </a:tblGrid>
              <a:tr h="7901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7" marR="588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7" marR="588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7" marR="58897" marT="0" marB="0"/>
                </a:tc>
                <a:extLst>
                  <a:ext uri="{0D108BD9-81ED-4DB2-BD59-A6C34878D82A}">
                    <a16:rowId xmlns:a16="http://schemas.microsoft.com/office/drawing/2014/main" val="3824310890"/>
                  </a:ext>
                </a:extLst>
              </a:tr>
              <a:tr h="81664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7" marR="588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97" marR="588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 đứng đầu câu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97" marR="58897" marT="0" marB="0"/>
                </a:tc>
                <a:extLst>
                  <a:ext uri="{0D108BD9-81ED-4DB2-BD59-A6C34878D82A}">
                    <a16:rowId xmlns:a16="http://schemas.microsoft.com/office/drawing/2014/main" val="2262692412"/>
                  </a:ext>
                </a:extLst>
              </a:tr>
              <a:tr h="3423461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 năng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7" marR="588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hiện thái độ, cách đánh giá của người nói (người viết) đối với sự việc được nói đến trong câu.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97" marR="588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,...)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97" marR="58897" marT="0" marB="0"/>
                </a:tc>
                <a:extLst>
                  <a:ext uri="{0D108BD9-81ED-4DB2-BD59-A6C34878D82A}">
                    <a16:rowId xmlns:a16="http://schemas.microsoft.com/office/drawing/2014/main" val="1834718043"/>
                  </a:ext>
                </a:extLst>
              </a:tr>
              <a:tr h="2545703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từ ngữ thể hiện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7" marR="588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dường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 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97" marR="588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Chao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hỡi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97" marR="58897" marT="0" marB="0"/>
                </a:tc>
                <a:extLst>
                  <a:ext uri="{0D108BD9-81ED-4DB2-BD59-A6C34878D82A}">
                    <a16:rowId xmlns:a16="http://schemas.microsoft.com/office/drawing/2014/main" val="98965629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109819" y="7449994"/>
            <a:ext cx="10987285" cy="9449065"/>
            <a:chOff x="0" y="0"/>
            <a:chExt cx="14649713" cy="125987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49704" cy="12598781"/>
            </a:xfrm>
            <a:custGeom>
              <a:avLst/>
              <a:gdLst/>
              <a:ahLst/>
              <a:cxnLst/>
              <a:rect l="l" t="t" r="r" b="b"/>
              <a:pathLst>
                <a:path w="14649704" h="12598781">
                  <a:moveTo>
                    <a:pt x="0" y="0"/>
                  </a:moveTo>
                  <a:lnTo>
                    <a:pt x="14649704" y="0"/>
                  </a:lnTo>
                  <a:lnTo>
                    <a:pt x="14649704" y="12598781"/>
                  </a:lnTo>
                  <a:lnTo>
                    <a:pt x="0" y="12598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6" b="-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085893" y="4388498"/>
            <a:ext cx="7405851" cy="7044816"/>
            <a:chOff x="0" y="0"/>
            <a:chExt cx="9874468" cy="93930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874504" cy="9393047"/>
            </a:xfrm>
            <a:custGeom>
              <a:avLst/>
              <a:gdLst/>
              <a:ahLst/>
              <a:cxnLst/>
              <a:rect l="l" t="t" r="r" b="b"/>
              <a:pathLst>
                <a:path w="9874504" h="9393047">
                  <a:moveTo>
                    <a:pt x="0" y="0"/>
                  </a:moveTo>
                  <a:lnTo>
                    <a:pt x="9874504" y="0"/>
                  </a:lnTo>
                  <a:lnTo>
                    <a:pt x="9874504" y="9393047"/>
                  </a:lnTo>
                  <a:lnTo>
                    <a:pt x="0" y="9393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" b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2966343">
            <a:off x="-556094" y="4575578"/>
            <a:ext cx="1771659" cy="3959015"/>
            <a:chOff x="0" y="0"/>
            <a:chExt cx="2362212" cy="5278687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2362200" cy="5278628"/>
            </a:xfrm>
            <a:custGeom>
              <a:avLst/>
              <a:gdLst/>
              <a:ahLst/>
              <a:cxnLst/>
              <a:rect l="l" t="t" r="r" b="b"/>
              <a:pathLst>
                <a:path w="2362200" h="5278628">
                  <a:moveTo>
                    <a:pt x="2362200" y="0"/>
                  </a:moveTo>
                  <a:lnTo>
                    <a:pt x="0" y="0"/>
                  </a:lnTo>
                  <a:lnTo>
                    <a:pt x="0" y="5278628"/>
                  </a:lnTo>
                  <a:lnTo>
                    <a:pt x="2362200" y="5278628"/>
                  </a:lnTo>
                  <a:lnTo>
                    <a:pt x="2362200" y="0"/>
                  </a:lnTo>
                  <a:close/>
                </a:path>
              </a:pathLst>
            </a:custGeom>
            <a:blipFill>
              <a:blip r:embed="rId5"/>
              <a:stretch>
                <a:fillRect l="-40" r="-40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1743279">
            <a:off x="12450261" y="-1656970"/>
            <a:ext cx="6805225" cy="4908269"/>
            <a:chOff x="0" y="0"/>
            <a:chExt cx="9073633" cy="65443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73642" cy="6544310"/>
            </a:xfrm>
            <a:custGeom>
              <a:avLst/>
              <a:gdLst/>
              <a:ahLst/>
              <a:cxnLst/>
              <a:rect l="l" t="t" r="r" b="b"/>
              <a:pathLst>
                <a:path w="9073642" h="6544310">
                  <a:moveTo>
                    <a:pt x="0" y="0"/>
                  </a:moveTo>
                  <a:lnTo>
                    <a:pt x="9073642" y="0"/>
                  </a:lnTo>
                  <a:lnTo>
                    <a:pt x="9073642" y="6544310"/>
                  </a:lnTo>
                  <a:lnTo>
                    <a:pt x="0" y="654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51" b="-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-2381061">
            <a:off x="16587459" y="6003188"/>
            <a:ext cx="2147128" cy="4798051"/>
            <a:chOff x="0" y="0"/>
            <a:chExt cx="2862837" cy="63974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62834" cy="6397371"/>
            </a:xfrm>
            <a:custGeom>
              <a:avLst/>
              <a:gdLst/>
              <a:ahLst/>
              <a:cxnLst/>
              <a:rect l="l" t="t" r="r" b="b"/>
              <a:pathLst>
                <a:path w="2862834" h="6397371">
                  <a:moveTo>
                    <a:pt x="0" y="0"/>
                  </a:moveTo>
                  <a:lnTo>
                    <a:pt x="2862834" y="0"/>
                  </a:lnTo>
                  <a:lnTo>
                    <a:pt x="2862834" y="6397371"/>
                  </a:lnTo>
                  <a:lnTo>
                    <a:pt x="0" y="6397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0" r="-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3100737">
            <a:off x="-1014866" y="-3189356"/>
            <a:ext cx="5656271" cy="8410812"/>
            <a:chOff x="0" y="0"/>
            <a:chExt cx="7541695" cy="112144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41641" cy="11214354"/>
            </a:xfrm>
            <a:custGeom>
              <a:avLst/>
              <a:gdLst/>
              <a:ahLst/>
              <a:cxnLst/>
              <a:rect l="l" t="t" r="r" b="b"/>
              <a:pathLst>
                <a:path w="7541641" h="11214354">
                  <a:moveTo>
                    <a:pt x="0" y="0"/>
                  </a:moveTo>
                  <a:lnTo>
                    <a:pt x="7541641" y="0"/>
                  </a:lnTo>
                  <a:lnTo>
                    <a:pt x="7541641" y="11214354"/>
                  </a:lnTo>
                  <a:lnTo>
                    <a:pt x="0" y="11214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2" r="-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147258">
            <a:off x="10069788" y="7878717"/>
            <a:ext cx="8513766" cy="4033397"/>
            <a:chOff x="0" y="0"/>
            <a:chExt cx="11351688" cy="537786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351641" cy="5377815"/>
            </a:xfrm>
            <a:custGeom>
              <a:avLst/>
              <a:gdLst/>
              <a:ahLst/>
              <a:cxnLst/>
              <a:rect l="l" t="t" r="r" b="b"/>
              <a:pathLst>
                <a:path w="11351641" h="5377815">
                  <a:moveTo>
                    <a:pt x="0" y="0"/>
                  </a:moveTo>
                  <a:lnTo>
                    <a:pt x="11351641" y="0"/>
                  </a:lnTo>
                  <a:lnTo>
                    <a:pt x="11351641" y="5377815"/>
                  </a:lnTo>
                  <a:lnTo>
                    <a:pt x="0" y="5377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7" r="-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1070216">
            <a:off x="5998860" y="-3448589"/>
            <a:ext cx="7976944" cy="6989797"/>
            <a:chOff x="0" y="0"/>
            <a:chExt cx="10635925" cy="931972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635869" cy="9319768"/>
            </a:xfrm>
            <a:custGeom>
              <a:avLst/>
              <a:gdLst/>
              <a:ahLst/>
              <a:cxnLst/>
              <a:rect l="l" t="t" r="r" b="b"/>
              <a:pathLst>
                <a:path w="10635869" h="9319768">
                  <a:moveTo>
                    <a:pt x="0" y="0"/>
                  </a:moveTo>
                  <a:lnTo>
                    <a:pt x="10635869" y="0"/>
                  </a:lnTo>
                  <a:lnTo>
                    <a:pt x="10635869" y="9319768"/>
                  </a:lnTo>
                  <a:lnTo>
                    <a:pt x="0" y="9319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8" b="-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-9585020">
            <a:off x="16066897" y="-2520410"/>
            <a:ext cx="2147128" cy="4798051"/>
            <a:chOff x="0" y="0"/>
            <a:chExt cx="2862837" cy="6397401"/>
          </a:xfrm>
        </p:grpSpPr>
        <p:sp>
          <p:nvSpPr>
            <p:cNvPr id="21" name="Freeform 21"/>
            <p:cNvSpPr/>
            <p:nvPr/>
          </p:nvSpPr>
          <p:spPr>
            <a:xfrm flipH="1">
              <a:off x="0" y="0"/>
              <a:ext cx="2862834" cy="6397371"/>
            </a:xfrm>
            <a:custGeom>
              <a:avLst/>
              <a:gdLst/>
              <a:ahLst/>
              <a:cxnLst/>
              <a:rect l="l" t="t" r="r" b="b"/>
              <a:pathLst>
                <a:path w="2862834" h="6397371">
                  <a:moveTo>
                    <a:pt x="2862834" y="0"/>
                  </a:moveTo>
                  <a:lnTo>
                    <a:pt x="0" y="0"/>
                  </a:lnTo>
                  <a:lnTo>
                    <a:pt x="0" y="6397371"/>
                  </a:lnTo>
                  <a:lnTo>
                    <a:pt x="2862834" y="6397371"/>
                  </a:lnTo>
                  <a:lnTo>
                    <a:pt x="2862834" y="0"/>
                  </a:lnTo>
                  <a:close/>
                </a:path>
              </a:pathLst>
            </a:custGeom>
            <a:blipFill>
              <a:blip r:embed="rId5"/>
              <a:stretch>
                <a:fillRect l="-40" r="-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 rot="-1582795">
            <a:off x="16050387" y="2848506"/>
            <a:ext cx="4678324" cy="7732768"/>
            <a:chOff x="0" y="0"/>
            <a:chExt cx="6237765" cy="10310357"/>
          </a:xfrm>
        </p:grpSpPr>
        <p:sp>
          <p:nvSpPr>
            <p:cNvPr id="23" name="Freeform 23"/>
            <p:cNvSpPr/>
            <p:nvPr/>
          </p:nvSpPr>
          <p:spPr>
            <a:xfrm flipH="1">
              <a:off x="0" y="0"/>
              <a:ext cx="6237732" cy="10310368"/>
            </a:xfrm>
            <a:custGeom>
              <a:avLst/>
              <a:gdLst/>
              <a:ahLst/>
              <a:cxnLst/>
              <a:rect l="l" t="t" r="r" b="b"/>
              <a:pathLst>
                <a:path w="6237732" h="10310368">
                  <a:moveTo>
                    <a:pt x="6237732" y="0"/>
                  </a:moveTo>
                  <a:lnTo>
                    <a:pt x="0" y="0"/>
                  </a:lnTo>
                  <a:lnTo>
                    <a:pt x="0" y="10310368"/>
                  </a:lnTo>
                  <a:lnTo>
                    <a:pt x="6237732" y="10310368"/>
                  </a:lnTo>
                  <a:lnTo>
                    <a:pt x="6237732" y="0"/>
                  </a:lnTo>
                  <a:close/>
                </a:path>
              </a:pathLst>
            </a:custGeom>
            <a:blipFill>
              <a:blip r:embed="rId10"/>
              <a:stretch>
                <a:fillRect l="-16" r="-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097104" y="6138252"/>
            <a:ext cx="3216545" cy="3120048"/>
            <a:chOff x="0" y="0"/>
            <a:chExt cx="4288727" cy="416006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288790" cy="4160012"/>
            </a:xfrm>
            <a:custGeom>
              <a:avLst/>
              <a:gdLst/>
              <a:ahLst/>
              <a:cxnLst/>
              <a:rect l="l" t="t" r="r" b="b"/>
              <a:pathLst>
                <a:path w="4288790" h="4160012">
                  <a:moveTo>
                    <a:pt x="0" y="0"/>
                  </a:moveTo>
                  <a:lnTo>
                    <a:pt x="4288790" y="0"/>
                  </a:lnTo>
                  <a:lnTo>
                    <a:pt x="4288790" y="4160012"/>
                  </a:lnTo>
                  <a:lnTo>
                    <a:pt x="0" y="4160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0" r="-39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-2207307">
            <a:off x="-2218242" y="1234622"/>
            <a:ext cx="4149100" cy="4277422"/>
            <a:chOff x="0" y="0"/>
            <a:chExt cx="5532133" cy="570322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532120" cy="5703189"/>
            </a:xfrm>
            <a:custGeom>
              <a:avLst/>
              <a:gdLst/>
              <a:ahLst/>
              <a:cxnLst/>
              <a:rect l="l" t="t" r="r" b="b"/>
              <a:pathLst>
                <a:path w="5532120" h="5703189">
                  <a:moveTo>
                    <a:pt x="0" y="0"/>
                  </a:moveTo>
                  <a:lnTo>
                    <a:pt x="5532120" y="0"/>
                  </a:lnTo>
                  <a:lnTo>
                    <a:pt x="5532120" y="5703189"/>
                  </a:lnTo>
                  <a:lnTo>
                    <a:pt x="0" y="5703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52" b="-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321697" y="1552510"/>
            <a:ext cx="13644605" cy="7181979"/>
            <a:chOff x="0" y="0"/>
            <a:chExt cx="18192807" cy="957597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8192750" cy="9575927"/>
            </a:xfrm>
            <a:custGeom>
              <a:avLst/>
              <a:gdLst/>
              <a:ahLst/>
              <a:cxnLst/>
              <a:rect l="l" t="t" r="r" b="b"/>
              <a:pathLst>
                <a:path w="18192750" h="9575927">
                  <a:moveTo>
                    <a:pt x="0" y="0"/>
                  </a:moveTo>
                  <a:lnTo>
                    <a:pt x="18192750" y="0"/>
                  </a:lnTo>
                  <a:lnTo>
                    <a:pt x="18192750" y="9575927"/>
                  </a:lnTo>
                  <a:lnTo>
                    <a:pt x="0" y="9575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t="-13343" b="-133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141324" y="3663255"/>
            <a:ext cx="12161596" cy="2891830"/>
            <a:chOff x="0" y="0"/>
            <a:chExt cx="16215461" cy="385577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6215461" cy="3855774"/>
            </a:xfrm>
            <a:custGeom>
              <a:avLst/>
              <a:gdLst/>
              <a:ahLst/>
              <a:cxnLst/>
              <a:rect l="l" t="t" r="r" b="b"/>
              <a:pathLst>
                <a:path w="16215461" h="3855774">
                  <a:moveTo>
                    <a:pt x="0" y="0"/>
                  </a:moveTo>
                  <a:lnTo>
                    <a:pt x="16215461" y="0"/>
                  </a:lnTo>
                  <a:lnTo>
                    <a:pt x="16215461" y="3855774"/>
                  </a:lnTo>
                  <a:lnTo>
                    <a:pt x="0" y="38557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42900"/>
              <a:ext cx="16215461" cy="419867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6016"/>
                </a:lnSpc>
              </a:pPr>
              <a:r>
                <a:rPr lang="en-US" sz="10400" dirty="0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II/ </a:t>
              </a:r>
              <a:r>
                <a:rPr lang="en-US" sz="10400" dirty="0" err="1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Luyện</a:t>
              </a:r>
              <a:r>
                <a:rPr lang="en-US" sz="10400" dirty="0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10400" dirty="0" err="1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tập</a:t>
              </a:r>
              <a:endParaRPr lang="en-US" sz="10400" dirty="0">
                <a:solidFill>
                  <a:srgbClr val="3D3D3D"/>
                </a:solidFill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7197" y="0"/>
            <a:ext cx="18663109" cy="10287000"/>
            <a:chOff x="0" y="0"/>
            <a:chExt cx="2488414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84146" cy="13716000"/>
            </a:xfrm>
            <a:custGeom>
              <a:avLst/>
              <a:gdLst/>
              <a:ahLst/>
              <a:cxnLst/>
              <a:rect l="l" t="t" r="r" b="b"/>
              <a:pathLst>
                <a:path w="24884146" h="13716000">
                  <a:moveTo>
                    <a:pt x="0" y="0"/>
                  </a:moveTo>
                  <a:lnTo>
                    <a:pt x="24884146" y="0"/>
                  </a:lnTo>
                  <a:lnTo>
                    <a:pt x="2488414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0474" b="-104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464195" y="8801100"/>
            <a:ext cx="2001717" cy="1879783"/>
            <a:chOff x="0" y="0"/>
            <a:chExt cx="2668956" cy="25063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8905" cy="2506345"/>
            </a:xfrm>
            <a:custGeom>
              <a:avLst/>
              <a:gdLst/>
              <a:ahLst/>
              <a:cxnLst/>
              <a:rect l="l" t="t" r="r" b="b"/>
              <a:pathLst>
                <a:path w="2668905" h="2506345">
                  <a:moveTo>
                    <a:pt x="0" y="0"/>
                  </a:moveTo>
                  <a:lnTo>
                    <a:pt x="2668905" y="0"/>
                  </a:lnTo>
                  <a:lnTo>
                    <a:pt x="2668905" y="2506345"/>
                  </a:lnTo>
                  <a:lnTo>
                    <a:pt x="0" y="2506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620" r="-10622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189444" y="3294360"/>
            <a:ext cx="6090828" cy="4872663"/>
          </a:xfrm>
          <a:custGeom>
            <a:avLst/>
            <a:gdLst/>
            <a:ahLst/>
            <a:cxnLst/>
            <a:rect l="l" t="t" r="r" b="b"/>
            <a:pathLst>
              <a:path w="6090828" h="4872663">
                <a:moveTo>
                  <a:pt x="0" y="0"/>
                </a:moveTo>
                <a:lnTo>
                  <a:pt x="6090829" y="0"/>
                </a:lnTo>
                <a:lnTo>
                  <a:pt x="6090829" y="4872662"/>
                </a:lnTo>
                <a:lnTo>
                  <a:pt x="0" y="48726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238929" y="1272755"/>
            <a:ext cx="7991859" cy="1078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THẢO LUẬN NHÓM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658139" y="3188950"/>
            <a:ext cx="7991859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Chia 6 </a:t>
            </a:r>
            <a:r>
              <a:rPr lang="en-US" sz="4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nhóm</a:t>
            </a:r>
            <a:endParaRPr lang="en-US" sz="47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395209" y="7391688"/>
            <a:ext cx="7991859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Nội dung</a:t>
            </a:r>
          </a:p>
          <a:p>
            <a:pPr algn="ctr">
              <a:lnSpc>
                <a:spcPts val="5180"/>
              </a:lnSpc>
            </a:pPr>
            <a:r>
              <a:rPr lang="en-US" sz="37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Hoàn thiện các bài tập trong SGK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67441" y="3208635"/>
            <a:ext cx="7991859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Thời gian</a:t>
            </a:r>
          </a:p>
          <a:p>
            <a:pPr algn="ctr">
              <a:lnSpc>
                <a:spcPts val="5180"/>
              </a:lnSpc>
            </a:pPr>
            <a:r>
              <a:rPr lang="en-US" sz="37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5 phút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67441" y="7336155"/>
            <a:ext cx="7991859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Thuyết trình</a:t>
            </a:r>
          </a:p>
        </p:txBody>
      </p:sp>
      <p:pic>
        <p:nvPicPr>
          <p:cNvPr id="12" name="5 Min Countdown Flip Clock Timer - Simple Beeps ">
            <a:hlinkClick r:id="" action="ppaction://media"/>
            <a:extLst>
              <a:ext uri="{FF2B5EF4-FFF2-40B4-BE49-F238E27FC236}">
                <a16:creationId xmlns:a16="http://schemas.microsoft.com/office/drawing/2014/main" id="{3F37FA1B-1FA7-16AE-0D5E-74D1863A70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8125" t="10000" r="18125" b="10000"/>
          <a:stretch/>
        </p:blipFill>
        <p:spPr>
          <a:xfrm>
            <a:off x="7333720" y="5311592"/>
            <a:ext cx="1450376" cy="1023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464195" y="8801100"/>
            <a:ext cx="2001717" cy="1879783"/>
            <a:chOff x="0" y="0"/>
            <a:chExt cx="2668956" cy="25063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8905" cy="2506345"/>
            </a:xfrm>
            <a:custGeom>
              <a:avLst/>
              <a:gdLst/>
              <a:ahLst/>
              <a:cxnLst/>
              <a:rect l="l" t="t" r="r" b="b"/>
              <a:pathLst>
                <a:path w="2668905" h="2506345">
                  <a:moveTo>
                    <a:pt x="0" y="0"/>
                  </a:moveTo>
                  <a:lnTo>
                    <a:pt x="2668905" y="0"/>
                  </a:lnTo>
                  <a:lnTo>
                    <a:pt x="2668905" y="2506345"/>
                  </a:lnTo>
                  <a:lnTo>
                    <a:pt x="0" y="2506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620" r="-10622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347544" y="-388644"/>
            <a:ext cx="18813456" cy="1798345"/>
          </a:xfrm>
          <a:custGeom>
            <a:avLst/>
            <a:gdLst/>
            <a:ahLst/>
            <a:cxnLst/>
            <a:rect l="l" t="t" r="r" b="b"/>
            <a:pathLst>
              <a:path w="18813456" h="1798345">
                <a:moveTo>
                  <a:pt x="0" y="0"/>
                </a:moveTo>
                <a:lnTo>
                  <a:pt x="18813456" y="0"/>
                </a:lnTo>
                <a:lnTo>
                  <a:pt x="18813456" y="1798345"/>
                </a:lnTo>
                <a:lnTo>
                  <a:pt x="0" y="17983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74814" y="219813"/>
            <a:ext cx="2377986" cy="788549"/>
            <a:chOff x="0" y="0"/>
            <a:chExt cx="3170648" cy="10513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70648" cy="1051399"/>
            </a:xfrm>
            <a:custGeom>
              <a:avLst/>
              <a:gdLst/>
              <a:ahLst/>
              <a:cxnLst/>
              <a:rect l="l" t="t" r="r" b="b"/>
              <a:pathLst>
                <a:path w="3170648" h="1051399">
                  <a:moveTo>
                    <a:pt x="0" y="0"/>
                  </a:moveTo>
                  <a:lnTo>
                    <a:pt x="3170648" y="0"/>
                  </a:lnTo>
                  <a:lnTo>
                    <a:pt x="3170648" y="1051399"/>
                  </a:lnTo>
                  <a:lnTo>
                    <a:pt x="0" y="10513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170648" cy="111807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6500"/>
                </a:lnSpc>
              </a:pPr>
              <a:r>
                <a:rPr lang="en-US" sz="4999" b="1">
                  <a:solidFill>
                    <a:srgbClr val="3D3D3D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Bài 1: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6882" y="1813097"/>
            <a:ext cx="16916400" cy="7146828"/>
            <a:chOff x="0" y="0"/>
            <a:chExt cx="22555200" cy="95291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555200" cy="9529104"/>
            </a:xfrm>
            <a:custGeom>
              <a:avLst/>
              <a:gdLst/>
              <a:ahLst/>
              <a:cxnLst/>
              <a:rect l="l" t="t" r="r" b="b"/>
              <a:pathLst>
                <a:path w="22555200" h="9529104">
                  <a:moveTo>
                    <a:pt x="0" y="0"/>
                  </a:moveTo>
                  <a:lnTo>
                    <a:pt x="22555200" y="0"/>
                  </a:lnTo>
                  <a:lnTo>
                    <a:pt x="22555200" y="9529104"/>
                  </a:lnTo>
                  <a:lnTo>
                    <a:pt x="0" y="95291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57175"/>
              <a:ext cx="22555200" cy="978627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8100"/>
                </a:lnSpc>
              </a:pPr>
              <a:r>
                <a:rPr lang="en-US" sz="45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a. </a:t>
              </a:r>
              <a:r>
                <a:rPr lang="en-US" sz="45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Chắc hẳn</a:t>
              </a:r>
              <a:r>
                <a:rPr lang="en-US" sz="45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: Thể hiện sự phỏng đoán tương đối chính xác về nhận định: </a:t>
              </a:r>
              <a:r>
                <a:rPr lang="en-US" sz="4500" i="1">
                  <a:solidFill>
                    <a:srgbClr val="000000"/>
                  </a:solidFill>
                  <a:latin typeface="Open Sans Italics"/>
                  <a:ea typeface="Open Sans Italics"/>
                  <a:cs typeface="Open Sans Italics"/>
                  <a:sym typeface="Open Sans Italics"/>
                </a:rPr>
                <a:t>Da trời ai nhuộm mà xanh ngắt</a:t>
              </a:r>
              <a:r>
                <a:rPr lang="en-US" sz="45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không phải là bầu trời trong một đêm trăng, đó là trong một buổi chiều</a:t>
              </a:r>
            </a:p>
            <a:p>
              <a:pPr algn="just">
                <a:lnSpc>
                  <a:spcPts val="8100"/>
                </a:lnSpc>
              </a:pPr>
              <a:r>
                <a:rPr lang="en-US" sz="45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b. </a:t>
              </a:r>
              <a:r>
                <a:rPr lang="en-US" sz="45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Hình như, có thể</a:t>
              </a:r>
              <a:r>
                <a:rPr lang="en-US" sz="45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: Thể hiện sự phỏng đoán không chắc chắn của “tôi” đối với đối tượng mà mình nhớ đến.</a:t>
              </a:r>
            </a:p>
            <a:p>
              <a:pPr algn="just">
                <a:lnSpc>
                  <a:spcPts val="8100"/>
                </a:lnSpc>
              </a:pPr>
              <a:r>
                <a:rPr lang="en-US" sz="45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c. </a:t>
              </a:r>
              <a:r>
                <a:rPr lang="en-US" sz="45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Có lẽ</a:t>
              </a:r>
              <a:r>
                <a:rPr lang="en-US" sz="45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: Thể hiện sự đánh giá không chắc chắn về trạng thái của đối tượng (con cá)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294BF-9587-7333-57C7-26419A528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3D22087-5B51-2EC5-520F-833A141A357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7DB1031-EF7A-6E59-DB2B-F42F3F5AE528}"/>
                </a:ext>
              </a:extLst>
            </p:cNvPr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A306B1C-08DC-91CA-1C2F-F321B11B38D2}"/>
              </a:ext>
            </a:extLst>
          </p:cNvPr>
          <p:cNvGrpSpPr/>
          <p:nvPr/>
        </p:nvGrpSpPr>
        <p:grpSpPr>
          <a:xfrm>
            <a:off x="16464195" y="8801100"/>
            <a:ext cx="2001717" cy="1879783"/>
            <a:chOff x="0" y="0"/>
            <a:chExt cx="2668956" cy="250637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F95188C-3FBC-EF06-9DD3-DD76DCD07B42}"/>
                </a:ext>
              </a:extLst>
            </p:cNvPr>
            <p:cNvSpPr/>
            <p:nvPr/>
          </p:nvSpPr>
          <p:spPr>
            <a:xfrm>
              <a:off x="0" y="0"/>
              <a:ext cx="2668905" cy="2506345"/>
            </a:xfrm>
            <a:custGeom>
              <a:avLst/>
              <a:gdLst/>
              <a:ahLst/>
              <a:cxnLst/>
              <a:rect l="l" t="t" r="r" b="b"/>
              <a:pathLst>
                <a:path w="2668905" h="2506345">
                  <a:moveTo>
                    <a:pt x="0" y="0"/>
                  </a:moveTo>
                  <a:lnTo>
                    <a:pt x="2668905" y="0"/>
                  </a:lnTo>
                  <a:lnTo>
                    <a:pt x="2668905" y="2506345"/>
                  </a:lnTo>
                  <a:lnTo>
                    <a:pt x="0" y="2506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620" r="-10622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E63F2F0B-0DC8-713A-6D93-ED238B9581F0}"/>
              </a:ext>
            </a:extLst>
          </p:cNvPr>
          <p:cNvSpPr/>
          <p:nvPr/>
        </p:nvSpPr>
        <p:spPr>
          <a:xfrm>
            <a:off x="-347544" y="-388644"/>
            <a:ext cx="18813456" cy="1798345"/>
          </a:xfrm>
          <a:custGeom>
            <a:avLst/>
            <a:gdLst/>
            <a:ahLst/>
            <a:cxnLst/>
            <a:rect l="l" t="t" r="r" b="b"/>
            <a:pathLst>
              <a:path w="18813456" h="1798345">
                <a:moveTo>
                  <a:pt x="0" y="0"/>
                </a:moveTo>
                <a:lnTo>
                  <a:pt x="18813456" y="0"/>
                </a:lnTo>
                <a:lnTo>
                  <a:pt x="18813456" y="1798345"/>
                </a:lnTo>
                <a:lnTo>
                  <a:pt x="0" y="17983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CCB1174D-139F-1A36-5BC4-E8213DFB447F}"/>
              </a:ext>
            </a:extLst>
          </p:cNvPr>
          <p:cNvGrpSpPr/>
          <p:nvPr/>
        </p:nvGrpSpPr>
        <p:grpSpPr>
          <a:xfrm>
            <a:off x="974814" y="219813"/>
            <a:ext cx="2377986" cy="788549"/>
            <a:chOff x="0" y="0"/>
            <a:chExt cx="3170648" cy="105139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AC344F7-42B2-2990-755E-326A700ABFF1}"/>
                </a:ext>
              </a:extLst>
            </p:cNvPr>
            <p:cNvSpPr/>
            <p:nvPr/>
          </p:nvSpPr>
          <p:spPr>
            <a:xfrm>
              <a:off x="0" y="0"/>
              <a:ext cx="3170648" cy="1051399"/>
            </a:xfrm>
            <a:custGeom>
              <a:avLst/>
              <a:gdLst/>
              <a:ahLst/>
              <a:cxnLst/>
              <a:rect l="l" t="t" r="r" b="b"/>
              <a:pathLst>
                <a:path w="3170648" h="1051399">
                  <a:moveTo>
                    <a:pt x="0" y="0"/>
                  </a:moveTo>
                  <a:lnTo>
                    <a:pt x="3170648" y="0"/>
                  </a:lnTo>
                  <a:lnTo>
                    <a:pt x="3170648" y="1051399"/>
                  </a:lnTo>
                  <a:lnTo>
                    <a:pt x="0" y="10513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225EE4FB-D9C8-3B29-AAAE-0A14AB1169DE}"/>
                </a:ext>
              </a:extLst>
            </p:cNvPr>
            <p:cNvSpPr txBox="1"/>
            <p:nvPr/>
          </p:nvSpPr>
          <p:spPr>
            <a:xfrm>
              <a:off x="0" y="-66675"/>
              <a:ext cx="3170648" cy="111807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6500"/>
                </a:lnSpc>
              </a:pPr>
              <a:r>
                <a:rPr lang="en-US" sz="4999" b="1">
                  <a:solidFill>
                    <a:srgbClr val="3D3D3D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Bài 2:</a:t>
              </a: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359790E5-183D-48A4-7209-F7C4B0E6BF94}"/>
              </a:ext>
            </a:extLst>
          </p:cNvPr>
          <p:cNvSpPr/>
          <p:nvPr/>
        </p:nvSpPr>
        <p:spPr>
          <a:xfrm>
            <a:off x="526882" y="1813097"/>
            <a:ext cx="16916400" cy="2600405"/>
          </a:xfrm>
          <a:custGeom>
            <a:avLst/>
            <a:gdLst/>
            <a:ahLst/>
            <a:cxnLst/>
            <a:rect l="l" t="t" r="r" b="b"/>
            <a:pathLst>
              <a:path w="22555200" h="9480724">
                <a:moveTo>
                  <a:pt x="0" y="0"/>
                </a:moveTo>
                <a:lnTo>
                  <a:pt x="22555200" y="0"/>
                </a:lnTo>
                <a:lnTo>
                  <a:pt x="22555200" y="9480724"/>
                </a:lnTo>
                <a:lnTo>
                  <a:pt x="0" y="948072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C68377-6956-C41F-FFB7-1C33AFE38D6E}"/>
              </a:ext>
            </a:extLst>
          </p:cNvPr>
          <p:cNvSpPr/>
          <p:nvPr/>
        </p:nvSpPr>
        <p:spPr>
          <a:xfrm>
            <a:off x="348970" y="1705021"/>
            <a:ext cx="17786630" cy="241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28575">
              <a:lnSpc>
                <a:spcPct val="130000"/>
              </a:lnSpc>
              <a:spcAft>
                <a:spcPts val="0"/>
              </a:spcAft>
            </a:pP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*Các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cậy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chắn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ắt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hẳn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hẳn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hầu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dường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515F28B-59EA-46B0-B5B1-2B0F7F389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292692"/>
              </p:ext>
            </p:extLst>
          </p:nvPr>
        </p:nvGraphicFramePr>
        <p:xfrm>
          <a:off x="526882" y="4413502"/>
          <a:ext cx="17234236" cy="564916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8617118">
                  <a:extLst>
                    <a:ext uri="{9D8B030D-6E8A-4147-A177-3AD203B41FA5}">
                      <a16:colId xmlns:a16="http://schemas.microsoft.com/office/drawing/2014/main" val="2422671424"/>
                    </a:ext>
                  </a:extLst>
                </a:gridCol>
                <a:gridCol w="8617118">
                  <a:extLst>
                    <a:ext uri="{9D8B030D-6E8A-4147-A177-3AD203B41FA5}">
                      <a16:colId xmlns:a16="http://schemas.microsoft.com/office/drawing/2014/main" val="1781494097"/>
                    </a:ext>
                  </a:extLst>
                </a:gridCol>
              </a:tblGrid>
              <a:tr h="973339">
                <a:tc>
                  <a:txBody>
                    <a:bodyPr/>
                    <a:lstStyle/>
                    <a:p>
                      <a:pPr marR="2857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857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tin cậy thấp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8817785"/>
                  </a:ext>
                </a:extLst>
              </a:tr>
              <a:tr h="313587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08000" algn="l"/>
                        </a:tabLst>
                      </a:pPr>
                      <a:r>
                        <a:rPr lang="en-US" sz="40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40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40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40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0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40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40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ắt</a:t>
                      </a:r>
                      <a:r>
                        <a:rPr lang="en-US" sz="40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hẳn</a:t>
                      </a:r>
                      <a:r>
                        <a:rPr lang="en-US" sz="40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</a:p>
                    <a:p>
                      <a:pPr marR="28575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4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4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4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R="28575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4000" b="0" u="none" strike="noStrik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4000" b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u="none" strike="noStrik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4000" b="0" u="none" strike="noStrik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0" u="none" strike="noStrik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4000" b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u="none" strike="noStrik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4000" b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u="none" strike="noStrik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4000" b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u="none" strike="noStrik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4000" b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u="none" strike="noStrik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4000" b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u="none" strike="noStrik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b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u="none" strike="noStrik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4000" b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u="none" strike="noStrik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4000" b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u="none" strike="noStrik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4000" b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u="none" strike="noStrik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u="none" strike="noStrik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4000" b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08000" algn="l"/>
                        </a:tabLst>
                      </a:pP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Hẳn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dường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</a:p>
                    <a:p>
                      <a:pPr indent="2540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08000" algn="l"/>
                        </a:tabLst>
                      </a:pP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indent="2540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08000" algn="l"/>
                        </a:tabLst>
                      </a:pP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à?</a:t>
                      </a:r>
                    </a:p>
                    <a:p>
                      <a:pPr marR="28575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4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2291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38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601200" y="5143500"/>
            <a:ext cx="7239000" cy="4953000"/>
            <a:chOff x="0" y="0"/>
            <a:chExt cx="9652000" cy="6604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52000" cy="6604000"/>
            </a:xfrm>
            <a:custGeom>
              <a:avLst/>
              <a:gdLst/>
              <a:ahLst/>
              <a:cxnLst/>
              <a:rect l="l" t="t" r="r" b="b"/>
              <a:pathLst>
                <a:path w="9652000" h="6604000">
                  <a:moveTo>
                    <a:pt x="0" y="0"/>
                  </a:moveTo>
                  <a:lnTo>
                    <a:pt x="9652000" y="0"/>
                  </a:lnTo>
                  <a:lnTo>
                    <a:pt x="9652000" y="6604000"/>
                  </a:lnTo>
                  <a:lnTo>
                    <a:pt x="0" y="660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602" b="-66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347544" y="-388644"/>
            <a:ext cx="18813456" cy="1798345"/>
          </a:xfrm>
          <a:custGeom>
            <a:avLst/>
            <a:gdLst/>
            <a:ahLst/>
            <a:cxnLst/>
            <a:rect l="l" t="t" r="r" b="b"/>
            <a:pathLst>
              <a:path w="18813456" h="1798345">
                <a:moveTo>
                  <a:pt x="0" y="0"/>
                </a:moveTo>
                <a:lnTo>
                  <a:pt x="18813456" y="0"/>
                </a:lnTo>
                <a:lnTo>
                  <a:pt x="18813456" y="1798345"/>
                </a:lnTo>
                <a:lnTo>
                  <a:pt x="0" y="17983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74814" y="219813"/>
            <a:ext cx="2377986" cy="788549"/>
            <a:chOff x="0" y="0"/>
            <a:chExt cx="3170648" cy="10513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70648" cy="1051399"/>
            </a:xfrm>
            <a:custGeom>
              <a:avLst/>
              <a:gdLst/>
              <a:ahLst/>
              <a:cxnLst/>
              <a:rect l="l" t="t" r="r" b="b"/>
              <a:pathLst>
                <a:path w="3170648" h="1051399">
                  <a:moveTo>
                    <a:pt x="0" y="0"/>
                  </a:moveTo>
                  <a:lnTo>
                    <a:pt x="3170648" y="0"/>
                  </a:lnTo>
                  <a:lnTo>
                    <a:pt x="3170648" y="1051399"/>
                  </a:lnTo>
                  <a:lnTo>
                    <a:pt x="0" y="10513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170648" cy="111807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6500"/>
                </a:lnSpc>
              </a:pPr>
              <a:r>
                <a:rPr lang="en-US" sz="4999" b="1">
                  <a:solidFill>
                    <a:srgbClr val="3D3D3D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Bài 3: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6882" y="1813097"/>
            <a:ext cx="16916400" cy="3652587"/>
            <a:chOff x="0" y="0"/>
            <a:chExt cx="22555200" cy="48701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555200" cy="4870116"/>
            </a:xfrm>
            <a:custGeom>
              <a:avLst/>
              <a:gdLst/>
              <a:ahLst/>
              <a:cxnLst/>
              <a:rect l="l" t="t" r="r" b="b"/>
              <a:pathLst>
                <a:path w="22555200" h="4870116">
                  <a:moveTo>
                    <a:pt x="0" y="0"/>
                  </a:moveTo>
                  <a:lnTo>
                    <a:pt x="22555200" y="0"/>
                  </a:lnTo>
                  <a:lnTo>
                    <a:pt x="22555200" y="4870116"/>
                  </a:lnTo>
                  <a:lnTo>
                    <a:pt x="0" y="48701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57175"/>
              <a:ext cx="22555200" cy="512729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8100"/>
                </a:lnSpc>
              </a:pPr>
              <a:r>
                <a:rPr lang="en-US" sz="45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a. </a:t>
              </a:r>
              <a:r>
                <a:rPr lang="en-US" sz="45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Trời ơi</a:t>
              </a:r>
              <a:r>
                <a:rPr lang="en-US" sz="45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: Thể hiện sự xúc động mãnh liệt của người viết (người nói)</a:t>
              </a:r>
            </a:p>
            <a:p>
              <a:pPr algn="just">
                <a:lnSpc>
                  <a:spcPts val="6156"/>
                </a:lnSpc>
              </a:pPr>
              <a:r>
                <a:rPr lang="en-US" sz="45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b. </a:t>
              </a:r>
              <a:r>
                <a:rPr lang="en-US" sz="45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Ứ hự</a:t>
              </a:r>
              <a:r>
                <a:rPr lang="en-US" sz="45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: Thể hiện sự không bằng lòng, không thuận ý của người nói (người viết)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34EEF99-E913-15F3-F4C0-A55D88DFEF31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F92445-7656-18B4-67FA-C1AEFF33BF61}"/>
                </a:ext>
              </a:extLst>
            </p:cNvPr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 descr="A diagram with text and colorful labels&#10;&#10;AI-generated content may be incorrect.">
            <a:extLst>
              <a:ext uri="{FF2B5EF4-FFF2-40B4-BE49-F238E27FC236}">
                <a16:creationId xmlns:a16="http://schemas.microsoft.com/office/drawing/2014/main" id="{C37ACB98-5DD8-D9E8-C336-F6BF61EB7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259" b="-92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3878199" cy="4114800"/>
          </a:xfrm>
          <a:custGeom>
            <a:avLst/>
            <a:gdLst/>
            <a:ahLst/>
            <a:cxnLst/>
            <a:rect l="l" t="t" r="r" b="b"/>
            <a:pathLst>
              <a:path w="3878199" h="4114800">
                <a:moveTo>
                  <a:pt x="0" y="0"/>
                </a:moveTo>
                <a:lnTo>
                  <a:pt x="3878199" y="0"/>
                </a:lnTo>
                <a:lnTo>
                  <a:pt x="3878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709154" y="-202085"/>
            <a:ext cx="6650182" cy="4114800"/>
          </a:xfrm>
          <a:custGeom>
            <a:avLst/>
            <a:gdLst/>
            <a:ahLst/>
            <a:cxnLst/>
            <a:rect l="l" t="t" r="r" b="b"/>
            <a:pathLst>
              <a:path w="6650182" h="4114800">
                <a:moveTo>
                  <a:pt x="0" y="0"/>
                </a:moveTo>
                <a:lnTo>
                  <a:pt x="6650181" y="0"/>
                </a:lnTo>
                <a:lnTo>
                  <a:pt x="66501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366245" y="2493649"/>
            <a:ext cx="13450653" cy="8642044"/>
          </a:xfrm>
          <a:custGeom>
            <a:avLst/>
            <a:gdLst/>
            <a:ahLst/>
            <a:cxnLst/>
            <a:rect l="l" t="t" r="r" b="b"/>
            <a:pathLst>
              <a:path w="13450653" h="8642044">
                <a:moveTo>
                  <a:pt x="0" y="0"/>
                </a:moveTo>
                <a:lnTo>
                  <a:pt x="13450652" y="0"/>
                </a:lnTo>
                <a:lnTo>
                  <a:pt x="13450652" y="8642045"/>
                </a:lnTo>
                <a:lnTo>
                  <a:pt x="0" y="86420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751224" y="7625687"/>
            <a:ext cx="2287838" cy="2389387"/>
          </a:xfrm>
          <a:custGeom>
            <a:avLst/>
            <a:gdLst/>
            <a:ahLst/>
            <a:cxnLst/>
            <a:rect l="l" t="t" r="r" b="b"/>
            <a:pathLst>
              <a:path w="2287838" h="2389387">
                <a:moveTo>
                  <a:pt x="0" y="0"/>
                </a:moveTo>
                <a:lnTo>
                  <a:pt x="2287838" y="0"/>
                </a:lnTo>
                <a:lnTo>
                  <a:pt x="2287838" y="2389387"/>
                </a:lnTo>
                <a:lnTo>
                  <a:pt x="0" y="23893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5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803835" y="4510728"/>
            <a:ext cx="12575472" cy="508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Hãy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sáng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tạo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một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cái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kết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mới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cho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tác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phẩm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truyện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mà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bản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thân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yêu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thích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thể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hiện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dưới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dạng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một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đoạn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kịch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ngắn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Khi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xây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dựng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lời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thoại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hãy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vận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dụng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kiến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thức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về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các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thành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phần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biệt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lập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để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tăng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sức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biểu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cảm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cá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tính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nhân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vật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798825" lvl="1" indent="-399412" algn="l">
              <a:lnSpc>
                <a:spcPts val="5179"/>
              </a:lnSpc>
              <a:buFont typeface="Arial"/>
              <a:buChar char="•"/>
            </a:pP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Thời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gian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sửa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kịch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bản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2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phút</a:t>
            </a:r>
            <a:endParaRPr lang="en-US" sz="36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98825" lvl="1" indent="-399412" algn="l">
              <a:lnSpc>
                <a:spcPts val="5179"/>
              </a:lnSpc>
              <a:buFont typeface="Arial"/>
              <a:buChar char="•"/>
            </a:pP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Thời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gian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trình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diễn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3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phút</a:t>
            </a:r>
            <a:endParaRPr lang="en-US" sz="36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919"/>
              </a:lnSpc>
            </a:pPr>
            <a:endParaRPr lang="en-US" sz="36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" name="Group 30">
            <a:extLst>
              <a:ext uri="{FF2B5EF4-FFF2-40B4-BE49-F238E27FC236}">
                <a16:creationId xmlns:a16="http://schemas.microsoft.com/office/drawing/2014/main" id="{112D8183-DFF3-0DB2-94CB-BE33DEFFB037}"/>
              </a:ext>
            </a:extLst>
          </p:cNvPr>
          <p:cNvGrpSpPr/>
          <p:nvPr/>
        </p:nvGrpSpPr>
        <p:grpSpPr>
          <a:xfrm>
            <a:off x="471102" y="266266"/>
            <a:ext cx="10196898" cy="3048435"/>
            <a:chOff x="0" y="-461600"/>
            <a:chExt cx="16215461" cy="4317374"/>
          </a:xfrm>
        </p:grpSpPr>
        <p:sp>
          <p:nvSpPr>
            <p:cNvPr id="12" name="Freeform 31">
              <a:extLst>
                <a:ext uri="{FF2B5EF4-FFF2-40B4-BE49-F238E27FC236}">
                  <a16:creationId xmlns:a16="http://schemas.microsoft.com/office/drawing/2014/main" id="{F2A230E8-B6A4-A166-EAA6-D184EC617E72}"/>
                </a:ext>
              </a:extLst>
            </p:cNvPr>
            <p:cNvSpPr/>
            <p:nvPr/>
          </p:nvSpPr>
          <p:spPr>
            <a:xfrm>
              <a:off x="0" y="0"/>
              <a:ext cx="16215461" cy="3855774"/>
            </a:xfrm>
            <a:custGeom>
              <a:avLst/>
              <a:gdLst/>
              <a:ahLst/>
              <a:cxnLst/>
              <a:rect l="l" t="t" r="r" b="b"/>
              <a:pathLst>
                <a:path w="16215461" h="3855774">
                  <a:moveTo>
                    <a:pt x="0" y="0"/>
                  </a:moveTo>
                  <a:lnTo>
                    <a:pt x="16215461" y="0"/>
                  </a:lnTo>
                  <a:lnTo>
                    <a:pt x="16215461" y="3855774"/>
                  </a:lnTo>
                  <a:lnTo>
                    <a:pt x="0" y="38557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32">
              <a:extLst>
                <a:ext uri="{FF2B5EF4-FFF2-40B4-BE49-F238E27FC236}">
                  <a16:creationId xmlns:a16="http://schemas.microsoft.com/office/drawing/2014/main" id="{990E2BD5-8075-1B74-5DE0-6764E74295E2}"/>
                </a:ext>
              </a:extLst>
            </p:cNvPr>
            <p:cNvSpPr txBox="1"/>
            <p:nvPr/>
          </p:nvSpPr>
          <p:spPr>
            <a:xfrm>
              <a:off x="1484454" y="-461600"/>
              <a:ext cx="8866909" cy="33390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6016"/>
                </a:lnSpc>
              </a:pPr>
              <a:r>
                <a:rPr lang="en-US" sz="6000" dirty="0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IV. </a:t>
              </a:r>
              <a:r>
                <a:rPr lang="en-US" sz="6000" dirty="0" err="1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Vận</a:t>
              </a:r>
              <a:r>
                <a:rPr lang="en-US" sz="6000" dirty="0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6000" dirty="0" err="1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dụng</a:t>
              </a:r>
              <a:endParaRPr lang="en-US" sz="6000" dirty="0">
                <a:solidFill>
                  <a:srgbClr val="3D3D3D"/>
                </a:solidFill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</p:grpSp>
      <p:pic>
        <p:nvPicPr>
          <p:cNvPr id="9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802B24D6-E387-37F9-12AF-9EDE7FE5A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21219" t="32500" r="23661" b="32499"/>
          <a:stretch/>
        </p:blipFill>
        <p:spPr>
          <a:xfrm>
            <a:off x="1404583" y="9258300"/>
            <a:ext cx="1491017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56F91-230B-01DA-DFD8-B0A31B50E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70F40D5-67D0-1CD5-6EA4-82C9ACAD0C7C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451BC33-4D2E-6D6B-1042-C2431E9CD368}"/>
                </a:ext>
              </a:extLst>
            </p:cNvPr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E5129E1-CFE7-9553-033B-BF3D95C6D732}"/>
              </a:ext>
            </a:extLst>
          </p:cNvPr>
          <p:cNvGrpSpPr/>
          <p:nvPr/>
        </p:nvGrpSpPr>
        <p:grpSpPr>
          <a:xfrm>
            <a:off x="3109819" y="7449994"/>
            <a:ext cx="10987285" cy="9449065"/>
            <a:chOff x="0" y="0"/>
            <a:chExt cx="14649713" cy="1259875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A52F28F-D21D-36F5-A7C4-C7D0E5DD3B97}"/>
                </a:ext>
              </a:extLst>
            </p:cNvPr>
            <p:cNvSpPr/>
            <p:nvPr/>
          </p:nvSpPr>
          <p:spPr>
            <a:xfrm>
              <a:off x="0" y="0"/>
              <a:ext cx="14649704" cy="12598781"/>
            </a:xfrm>
            <a:custGeom>
              <a:avLst/>
              <a:gdLst/>
              <a:ahLst/>
              <a:cxnLst/>
              <a:rect l="l" t="t" r="r" b="b"/>
              <a:pathLst>
                <a:path w="14649704" h="12598781">
                  <a:moveTo>
                    <a:pt x="0" y="0"/>
                  </a:moveTo>
                  <a:lnTo>
                    <a:pt x="14649704" y="0"/>
                  </a:lnTo>
                  <a:lnTo>
                    <a:pt x="14649704" y="12598781"/>
                  </a:lnTo>
                  <a:lnTo>
                    <a:pt x="0" y="12598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6" b="-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DD823A56-4E06-FFA1-C627-B37CD79C36ED}"/>
              </a:ext>
            </a:extLst>
          </p:cNvPr>
          <p:cNvGrpSpPr/>
          <p:nvPr/>
        </p:nvGrpSpPr>
        <p:grpSpPr>
          <a:xfrm>
            <a:off x="-3085893" y="4388498"/>
            <a:ext cx="7405851" cy="7044816"/>
            <a:chOff x="0" y="0"/>
            <a:chExt cx="9874468" cy="93930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F8D3311-6838-B50F-2B00-F6E77FB56D58}"/>
                </a:ext>
              </a:extLst>
            </p:cNvPr>
            <p:cNvSpPr/>
            <p:nvPr/>
          </p:nvSpPr>
          <p:spPr>
            <a:xfrm>
              <a:off x="0" y="0"/>
              <a:ext cx="9874504" cy="9393047"/>
            </a:xfrm>
            <a:custGeom>
              <a:avLst/>
              <a:gdLst/>
              <a:ahLst/>
              <a:cxnLst/>
              <a:rect l="l" t="t" r="r" b="b"/>
              <a:pathLst>
                <a:path w="9874504" h="9393047">
                  <a:moveTo>
                    <a:pt x="0" y="0"/>
                  </a:moveTo>
                  <a:lnTo>
                    <a:pt x="9874504" y="0"/>
                  </a:lnTo>
                  <a:lnTo>
                    <a:pt x="9874504" y="9393047"/>
                  </a:lnTo>
                  <a:lnTo>
                    <a:pt x="0" y="9393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" b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894063E-6262-C167-3619-A5B4A147A826}"/>
              </a:ext>
            </a:extLst>
          </p:cNvPr>
          <p:cNvGrpSpPr/>
          <p:nvPr/>
        </p:nvGrpSpPr>
        <p:grpSpPr>
          <a:xfrm rot="2966343">
            <a:off x="-556094" y="4575578"/>
            <a:ext cx="1771659" cy="3959015"/>
            <a:chOff x="0" y="0"/>
            <a:chExt cx="2362212" cy="527868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A97C797-5696-9C73-AFEC-862E057A5FAE}"/>
                </a:ext>
              </a:extLst>
            </p:cNvPr>
            <p:cNvSpPr/>
            <p:nvPr/>
          </p:nvSpPr>
          <p:spPr>
            <a:xfrm flipH="1">
              <a:off x="0" y="0"/>
              <a:ext cx="2362200" cy="5278628"/>
            </a:xfrm>
            <a:custGeom>
              <a:avLst/>
              <a:gdLst/>
              <a:ahLst/>
              <a:cxnLst/>
              <a:rect l="l" t="t" r="r" b="b"/>
              <a:pathLst>
                <a:path w="2362200" h="5278628">
                  <a:moveTo>
                    <a:pt x="2362200" y="0"/>
                  </a:moveTo>
                  <a:lnTo>
                    <a:pt x="0" y="0"/>
                  </a:lnTo>
                  <a:lnTo>
                    <a:pt x="0" y="5278628"/>
                  </a:lnTo>
                  <a:lnTo>
                    <a:pt x="2362200" y="5278628"/>
                  </a:lnTo>
                  <a:lnTo>
                    <a:pt x="2362200" y="0"/>
                  </a:lnTo>
                  <a:close/>
                </a:path>
              </a:pathLst>
            </a:custGeom>
            <a:blipFill>
              <a:blip r:embed="rId5"/>
              <a:stretch>
                <a:fillRect l="-40" r="-40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FCE2AEB0-A132-131D-B680-4BE9370F687E}"/>
              </a:ext>
            </a:extLst>
          </p:cNvPr>
          <p:cNvGrpSpPr/>
          <p:nvPr/>
        </p:nvGrpSpPr>
        <p:grpSpPr>
          <a:xfrm rot="1743279">
            <a:off x="12450261" y="-1656970"/>
            <a:ext cx="6805225" cy="4908269"/>
            <a:chOff x="0" y="0"/>
            <a:chExt cx="9073633" cy="654435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94222AC-0811-F6A6-573F-04EB99F98927}"/>
                </a:ext>
              </a:extLst>
            </p:cNvPr>
            <p:cNvSpPr/>
            <p:nvPr/>
          </p:nvSpPr>
          <p:spPr>
            <a:xfrm>
              <a:off x="0" y="0"/>
              <a:ext cx="9073642" cy="6544310"/>
            </a:xfrm>
            <a:custGeom>
              <a:avLst/>
              <a:gdLst/>
              <a:ahLst/>
              <a:cxnLst/>
              <a:rect l="l" t="t" r="r" b="b"/>
              <a:pathLst>
                <a:path w="9073642" h="6544310">
                  <a:moveTo>
                    <a:pt x="0" y="0"/>
                  </a:moveTo>
                  <a:lnTo>
                    <a:pt x="9073642" y="0"/>
                  </a:lnTo>
                  <a:lnTo>
                    <a:pt x="9073642" y="6544310"/>
                  </a:lnTo>
                  <a:lnTo>
                    <a:pt x="0" y="654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51" b="-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99C82C4F-070A-5BFE-C69C-DB6D8829C76E}"/>
              </a:ext>
            </a:extLst>
          </p:cNvPr>
          <p:cNvGrpSpPr/>
          <p:nvPr/>
        </p:nvGrpSpPr>
        <p:grpSpPr>
          <a:xfrm rot="-2381061">
            <a:off x="16587459" y="6003188"/>
            <a:ext cx="2147128" cy="4798051"/>
            <a:chOff x="0" y="0"/>
            <a:chExt cx="2862837" cy="6397401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32BCCBB-5593-5EAE-6AA2-6A41A35E0E81}"/>
                </a:ext>
              </a:extLst>
            </p:cNvPr>
            <p:cNvSpPr/>
            <p:nvPr/>
          </p:nvSpPr>
          <p:spPr>
            <a:xfrm>
              <a:off x="0" y="0"/>
              <a:ext cx="2862834" cy="6397371"/>
            </a:xfrm>
            <a:custGeom>
              <a:avLst/>
              <a:gdLst/>
              <a:ahLst/>
              <a:cxnLst/>
              <a:rect l="l" t="t" r="r" b="b"/>
              <a:pathLst>
                <a:path w="2862834" h="6397371">
                  <a:moveTo>
                    <a:pt x="0" y="0"/>
                  </a:moveTo>
                  <a:lnTo>
                    <a:pt x="2862834" y="0"/>
                  </a:lnTo>
                  <a:lnTo>
                    <a:pt x="2862834" y="6397371"/>
                  </a:lnTo>
                  <a:lnTo>
                    <a:pt x="0" y="6397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0" r="-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084D08E-7F4D-7EA6-DF6B-C460D1306F65}"/>
              </a:ext>
            </a:extLst>
          </p:cNvPr>
          <p:cNvGrpSpPr/>
          <p:nvPr/>
        </p:nvGrpSpPr>
        <p:grpSpPr>
          <a:xfrm rot="3100737">
            <a:off x="-1014866" y="-3189356"/>
            <a:ext cx="5656271" cy="8410812"/>
            <a:chOff x="0" y="0"/>
            <a:chExt cx="7541695" cy="11214416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FE7C313-8A1C-9BDA-F8D9-DAB34BEEFE53}"/>
                </a:ext>
              </a:extLst>
            </p:cNvPr>
            <p:cNvSpPr/>
            <p:nvPr/>
          </p:nvSpPr>
          <p:spPr>
            <a:xfrm>
              <a:off x="0" y="0"/>
              <a:ext cx="7541641" cy="11214354"/>
            </a:xfrm>
            <a:custGeom>
              <a:avLst/>
              <a:gdLst/>
              <a:ahLst/>
              <a:cxnLst/>
              <a:rect l="l" t="t" r="r" b="b"/>
              <a:pathLst>
                <a:path w="7541641" h="11214354">
                  <a:moveTo>
                    <a:pt x="0" y="0"/>
                  </a:moveTo>
                  <a:lnTo>
                    <a:pt x="7541641" y="0"/>
                  </a:lnTo>
                  <a:lnTo>
                    <a:pt x="7541641" y="11214354"/>
                  </a:lnTo>
                  <a:lnTo>
                    <a:pt x="0" y="11214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2" r="-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CDCBA39C-DBEC-0AA7-94C6-E17E2787DCFE}"/>
              </a:ext>
            </a:extLst>
          </p:cNvPr>
          <p:cNvGrpSpPr/>
          <p:nvPr/>
        </p:nvGrpSpPr>
        <p:grpSpPr>
          <a:xfrm rot="147258">
            <a:off x="10069788" y="7878717"/>
            <a:ext cx="8513766" cy="4033397"/>
            <a:chOff x="0" y="0"/>
            <a:chExt cx="11351688" cy="5377863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3E52F52-34F0-9B79-3998-45F8D74CFFB5}"/>
                </a:ext>
              </a:extLst>
            </p:cNvPr>
            <p:cNvSpPr/>
            <p:nvPr/>
          </p:nvSpPr>
          <p:spPr>
            <a:xfrm>
              <a:off x="0" y="0"/>
              <a:ext cx="11351641" cy="5377815"/>
            </a:xfrm>
            <a:custGeom>
              <a:avLst/>
              <a:gdLst/>
              <a:ahLst/>
              <a:cxnLst/>
              <a:rect l="l" t="t" r="r" b="b"/>
              <a:pathLst>
                <a:path w="11351641" h="5377815">
                  <a:moveTo>
                    <a:pt x="0" y="0"/>
                  </a:moveTo>
                  <a:lnTo>
                    <a:pt x="11351641" y="0"/>
                  </a:lnTo>
                  <a:lnTo>
                    <a:pt x="11351641" y="5377815"/>
                  </a:lnTo>
                  <a:lnTo>
                    <a:pt x="0" y="5377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7" r="-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D8204C54-B311-B47A-8339-78C7167E8116}"/>
              </a:ext>
            </a:extLst>
          </p:cNvPr>
          <p:cNvGrpSpPr/>
          <p:nvPr/>
        </p:nvGrpSpPr>
        <p:grpSpPr>
          <a:xfrm rot="1070216">
            <a:off x="5998860" y="-3448589"/>
            <a:ext cx="7976944" cy="6989797"/>
            <a:chOff x="0" y="0"/>
            <a:chExt cx="10635925" cy="9319729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3221B6A-B35C-56A7-A062-0C418DA78844}"/>
                </a:ext>
              </a:extLst>
            </p:cNvPr>
            <p:cNvSpPr/>
            <p:nvPr/>
          </p:nvSpPr>
          <p:spPr>
            <a:xfrm>
              <a:off x="0" y="0"/>
              <a:ext cx="10635869" cy="9319768"/>
            </a:xfrm>
            <a:custGeom>
              <a:avLst/>
              <a:gdLst/>
              <a:ahLst/>
              <a:cxnLst/>
              <a:rect l="l" t="t" r="r" b="b"/>
              <a:pathLst>
                <a:path w="10635869" h="9319768">
                  <a:moveTo>
                    <a:pt x="0" y="0"/>
                  </a:moveTo>
                  <a:lnTo>
                    <a:pt x="10635869" y="0"/>
                  </a:lnTo>
                  <a:lnTo>
                    <a:pt x="10635869" y="9319768"/>
                  </a:lnTo>
                  <a:lnTo>
                    <a:pt x="0" y="9319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8" b="-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3D6A70D5-3E43-2918-93CD-F715925C4F3D}"/>
              </a:ext>
            </a:extLst>
          </p:cNvPr>
          <p:cNvGrpSpPr/>
          <p:nvPr/>
        </p:nvGrpSpPr>
        <p:grpSpPr>
          <a:xfrm rot="-9585020">
            <a:off x="16066897" y="-2520410"/>
            <a:ext cx="2147128" cy="4798051"/>
            <a:chOff x="0" y="0"/>
            <a:chExt cx="2862837" cy="6397401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5E95365-8F42-201E-A999-91846BDFA8C2}"/>
                </a:ext>
              </a:extLst>
            </p:cNvPr>
            <p:cNvSpPr/>
            <p:nvPr/>
          </p:nvSpPr>
          <p:spPr>
            <a:xfrm flipH="1">
              <a:off x="0" y="0"/>
              <a:ext cx="2862834" cy="6397371"/>
            </a:xfrm>
            <a:custGeom>
              <a:avLst/>
              <a:gdLst/>
              <a:ahLst/>
              <a:cxnLst/>
              <a:rect l="l" t="t" r="r" b="b"/>
              <a:pathLst>
                <a:path w="2862834" h="6397371">
                  <a:moveTo>
                    <a:pt x="2862834" y="0"/>
                  </a:moveTo>
                  <a:lnTo>
                    <a:pt x="0" y="0"/>
                  </a:lnTo>
                  <a:lnTo>
                    <a:pt x="0" y="6397371"/>
                  </a:lnTo>
                  <a:lnTo>
                    <a:pt x="2862834" y="6397371"/>
                  </a:lnTo>
                  <a:lnTo>
                    <a:pt x="2862834" y="0"/>
                  </a:lnTo>
                  <a:close/>
                </a:path>
              </a:pathLst>
            </a:custGeom>
            <a:blipFill>
              <a:blip r:embed="rId5"/>
              <a:stretch>
                <a:fillRect l="-40" r="-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921CD594-8740-CE4B-4CB8-711C821EC5D4}"/>
              </a:ext>
            </a:extLst>
          </p:cNvPr>
          <p:cNvGrpSpPr/>
          <p:nvPr/>
        </p:nvGrpSpPr>
        <p:grpSpPr>
          <a:xfrm rot="-1582795">
            <a:off x="16050387" y="2848506"/>
            <a:ext cx="4678324" cy="7732768"/>
            <a:chOff x="0" y="0"/>
            <a:chExt cx="6237765" cy="10310357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C4B5A62C-75EB-FC47-7875-76A7BCF911C2}"/>
                </a:ext>
              </a:extLst>
            </p:cNvPr>
            <p:cNvSpPr/>
            <p:nvPr/>
          </p:nvSpPr>
          <p:spPr>
            <a:xfrm flipH="1">
              <a:off x="0" y="0"/>
              <a:ext cx="6237732" cy="10310368"/>
            </a:xfrm>
            <a:custGeom>
              <a:avLst/>
              <a:gdLst/>
              <a:ahLst/>
              <a:cxnLst/>
              <a:rect l="l" t="t" r="r" b="b"/>
              <a:pathLst>
                <a:path w="6237732" h="10310368">
                  <a:moveTo>
                    <a:pt x="6237732" y="0"/>
                  </a:moveTo>
                  <a:lnTo>
                    <a:pt x="0" y="0"/>
                  </a:lnTo>
                  <a:lnTo>
                    <a:pt x="0" y="10310368"/>
                  </a:lnTo>
                  <a:lnTo>
                    <a:pt x="6237732" y="10310368"/>
                  </a:lnTo>
                  <a:lnTo>
                    <a:pt x="6237732" y="0"/>
                  </a:lnTo>
                  <a:close/>
                </a:path>
              </a:pathLst>
            </a:custGeom>
            <a:blipFill>
              <a:blip r:embed="rId10"/>
              <a:stretch>
                <a:fillRect l="-16" r="-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05DEA8DE-F131-FB1E-403F-2F45A294E495}"/>
              </a:ext>
            </a:extLst>
          </p:cNvPr>
          <p:cNvGrpSpPr/>
          <p:nvPr/>
        </p:nvGrpSpPr>
        <p:grpSpPr>
          <a:xfrm>
            <a:off x="14097104" y="6138252"/>
            <a:ext cx="3216545" cy="3120048"/>
            <a:chOff x="0" y="0"/>
            <a:chExt cx="4288727" cy="4160064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6085EF2A-28A5-5AB2-D3B9-0071F2A774D8}"/>
                </a:ext>
              </a:extLst>
            </p:cNvPr>
            <p:cNvSpPr/>
            <p:nvPr/>
          </p:nvSpPr>
          <p:spPr>
            <a:xfrm>
              <a:off x="0" y="0"/>
              <a:ext cx="4288790" cy="4160012"/>
            </a:xfrm>
            <a:custGeom>
              <a:avLst/>
              <a:gdLst/>
              <a:ahLst/>
              <a:cxnLst/>
              <a:rect l="l" t="t" r="r" b="b"/>
              <a:pathLst>
                <a:path w="4288790" h="4160012">
                  <a:moveTo>
                    <a:pt x="0" y="0"/>
                  </a:moveTo>
                  <a:lnTo>
                    <a:pt x="4288790" y="0"/>
                  </a:lnTo>
                  <a:lnTo>
                    <a:pt x="4288790" y="4160012"/>
                  </a:lnTo>
                  <a:lnTo>
                    <a:pt x="0" y="4160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0" r="-39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E0B50816-5387-AD44-1942-2552DC1BB30F}"/>
              </a:ext>
            </a:extLst>
          </p:cNvPr>
          <p:cNvGrpSpPr/>
          <p:nvPr/>
        </p:nvGrpSpPr>
        <p:grpSpPr>
          <a:xfrm rot="-2207307">
            <a:off x="-2218242" y="1234622"/>
            <a:ext cx="4149100" cy="4277422"/>
            <a:chOff x="0" y="0"/>
            <a:chExt cx="5532133" cy="570322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C697253-51B3-3D8B-EAA5-7C9C0DA5633C}"/>
                </a:ext>
              </a:extLst>
            </p:cNvPr>
            <p:cNvSpPr/>
            <p:nvPr/>
          </p:nvSpPr>
          <p:spPr>
            <a:xfrm>
              <a:off x="0" y="0"/>
              <a:ext cx="5532120" cy="5703189"/>
            </a:xfrm>
            <a:custGeom>
              <a:avLst/>
              <a:gdLst/>
              <a:ahLst/>
              <a:cxnLst/>
              <a:rect l="l" t="t" r="r" b="b"/>
              <a:pathLst>
                <a:path w="5532120" h="5703189">
                  <a:moveTo>
                    <a:pt x="0" y="0"/>
                  </a:moveTo>
                  <a:lnTo>
                    <a:pt x="5532120" y="0"/>
                  </a:lnTo>
                  <a:lnTo>
                    <a:pt x="5532120" y="5703189"/>
                  </a:lnTo>
                  <a:lnTo>
                    <a:pt x="0" y="5703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52" b="-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EA58FA7B-BDE8-4828-474E-DD64E4424AB0}"/>
              </a:ext>
            </a:extLst>
          </p:cNvPr>
          <p:cNvGrpSpPr/>
          <p:nvPr/>
        </p:nvGrpSpPr>
        <p:grpSpPr>
          <a:xfrm>
            <a:off x="2321697" y="1552510"/>
            <a:ext cx="13644605" cy="7181979"/>
            <a:chOff x="0" y="0"/>
            <a:chExt cx="18192807" cy="9575972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BDBC08E-DD27-5CBA-B74D-9A1CF2AB772C}"/>
                </a:ext>
              </a:extLst>
            </p:cNvPr>
            <p:cNvSpPr/>
            <p:nvPr/>
          </p:nvSpPr>
          <p:spPr>
            <a:xfrm>
              <a:off x="0" y="0"/>
              <a:ext cx="18192750" cy="9575927"/>
            </a:xfrm>
            <a:custGeom>
              <a:avLst/>
              <a:gdLst/>
              <a:ahLst/>
              <a:cxnLst/>
              <a:rect l="l" t="t" r="r" b="b"/>
              <a:pathLst>
                <a:path w="18192750" h="9575927">
                  <a:moveTo>
                    <a:pt x="0" y="0"/>
                  </a:moveTo>
                  <a:lnTo>
                    <a:pt x="18192750" y="0"/>
                  </a:lnTo>
                  <a:lnTo>
                    <a:pt x="18192750" y="9575927"/>
                  </a:lnTo>
                  <a:lnTo>
                    <a:pt x="0" y="9575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t="-13343" b="-133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338204D6-482D-025A-A619-B1FBAE916552}"/>
              </a:ext>
            </a:extLst>
          </p:cNvPr>
          <p:cNvGrpSpPr/>
          <p:nvPr/>
        </p:nvGrpSpPr>
        <p:grpSpPr>
          <a:xfrm>
            <a:off x="2865980" y="3373324"/>
            <a:ext cx="12161596" cy="2891830"/>
            <a:chOff x="0" y="0"/>
            <a:chExt cx="16215461" cy="3855774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DA1BD663-229A-E946-36D7-361B29E238D3}"/>
                </a:ext>
              </a:extLst>
            </p:cNvPr>
            <p:cNvSpPr/>
            <p:nvPr/>
          </p:nvSpPr>
          <p:spPr>
            <a:xfrm>
              <a:off x="0" y="0"/>
              <a:ext cx="16215461" cy="3855774"/>
            </a:xfrm>
            <a:custGeom>
              <a:avLst/>
              <a:gdLst/>
              <a:ahLst/>
              <a:cxnLst/>
              <a:rect l="l" t="t" r="r" b="b"/>
              <a:pathLst>
                <a:path w="16215461" h="3855774">
                  <a:moveTo>
                    <a:pt x="0" y="0"/>
                  </a:moveTo>
                  <a:lnTo>
                    <a:pt x="16215461" y="0"/>
                  </a:lnTo>
                  <a:lnTo>
                    <a:pt x="16215461" y="3855774"/>
                  </a:lnTo>
                  <a:lnTo>
                    <a:pt x="0" y="38557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25D23870-C1EC-6121-5E72-D60E54403113}"/>
                </a:ext>
              </a:extLst>
            </p:cNvPr>
            <p:cNvSpPr txBox="1"/>
            <p:nvPr/>
          </p:nvSpPr>
          <p:spPr>
            <a:xfrm>
              <a:off x="0" y="-342900"/>
              <a:ext cx="16215461" cy="419867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6016"/>
                </a:lnSpc>
              </a:pPr>
              <a:r>
                <a:rPr lang="en-US" sz="10400" i="1" dirty="0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Xin </a:t>
              </a:r>
              <a:r>
                <a:rPr lang="en-US" sz="10400" i="1" dirty="0" err="1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chân</a:t>
              </a:r>
              <a:r>
                <a:rPr lang="en-US" sz="10400" i="1" dirty="0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10400" i="1" dirty="0" err="1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thành</a:t>
              </a:r>
              <a:r>
                <a:rPr lang="en-US" sz="10400" i="1" dirty="0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10400" i="1" dirty="0" err="1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cảm</a:t>
              </a:r>
              <a:r>
                <a:rPr lang="en-US" sz="10400" i="1" dirty="0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10400" i="1" dirty="0" err="1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ơn</a:t>
              </a:r>
              <a:r>
                <a:rPr lang="en-US" sz="10400" i="1" dirty="0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678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10529"/>
            <a:ext cx="18288000" cy="10797529"/>
            <a:chOff x="0" y="0"/>
            <a:chExt cx="24384000" cy="14396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396704"/>
            </a:xfrm>
            <a:custGeom>
              <a:avLst/>
              <a:gdLst/>
              <a:ahLst/>
              <a:cxnLst/>
              <a:rect l="l" t="t" r="r" b="b"/>
              <a:pathLst>
                <a:path w="24384000" h="14396704">
                  <a:moveTo>
                    <a:pt x="0" y="0"/>
                  </a:moveTo>
                  <a:lnTo>
                    <a:pt x="24384000" y="0"/>
                  </a:lnTo>
                  <a:lnTo>
                    <a:pt x="24384000" y="14396704"/>
                  </a:lnTo>
                  <a:lnTo>
                    <a:pt x="0" y="1439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457" b="-64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6588794" y="795678"/>
            <a:ext cx="4495414" cy="1225606"/>
          </a:xfrm>
          <a:custGeom>
            <a:avLst/>
            <a:gdLst/>
            <a:ahLst/>
            <a:cxnLst/>
            <a:rect l="l" t="t" r="r" b="b"/>
            <a:pathLst>
              <a:path w="4495414" h="1225606">
                <a:moveTo>
                  <a:pt x="0" y="0"/>
                </a:moveTo>
                <a:lnTo>
                  <a:pt x="4495414" y="0"/>
                </a:lnTo>
                <a:lnTo>
                  <a:pt x="4495414" y="1225606"/>
                </a:lnTo>
                <a:lnTo>
                  <a:pt x="0" y="12256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6958811" y="1028700"/>
            <a:ext cx="4370377" cy="909892"/>
            <a:chOff x="0" y="0"/>
            <a:chExt cx="5827170" cy="12131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27170" cy="1213189"/>
            </a:xfrm>
            <a:custGeom>
              <a:avLst/>
              <a:gdLst/>
              <a:ahLst/>
              <a:cxnLst/>
              <a:rect l="l" t="t" r="r" b="b"/>
              <a:pathLst>
                <a:path w="5827170" h="1213189">
                  <a:moveTo>
                    <a:pt x="0" y="0"/>
                  </a:moveTo>
                  <a:lnTo>
                    <a:pt x="5827170" y="0"/>
                  </a:lnTo>
                  <a:lnTo>
                    <a:pt x="5827170" y="1213189"/>
                  </a:lnTo>
                  <a:lnTo>
                    <a:pt x="0" y="12131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80975"/>
              <a:ext cx="5827170" cy="139416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6500"/>
                </a:lnSpc>
              </a:pPr>
              <a:r>
                <a:rPr lang="en-US" sz="4700" b="1">
                  <a:solidFill>
                    <a:srgbClr val="3D3D3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LUẬT CHƠI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4204814" y="1214827"/>
            <a:ext cx="4083186" cy="4792980"/>
          </a:xfrm>
          <a:custGeom>
            <a:avLst/>
            <a:gdLst/>
            <a:ahLst/>
            <a:cxnLst/>
            <a:rect l="l" t="t" r="r" b="b"/>
            <a:pathLst>
              <a:path w="4083186" h="4792980">
                <a:moveTo>
                  <a:pt x="0" y="0"/>
                </a:moveTo>
                <a:lnTo>
                  <a:pt x="4083186" y="0"/>
                </a:lnTo>
                <a:lnTo>
                  <a:pt x="4083186" y="4792980"/>
                </a:lnTo>
                <a:lnTo>
                  <a:pt x="0" y="47929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8162" b="-32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185127" y="491062"/>
            <a:ext cx="807336" cy="1447529"/>
          </a:xfrm>
          <a:custGeom>
            <a:avLst/>
            <a:gdLst/>
            <a:ahLst/>
            <a:cxnLst/>
            <a:rect l="l" t="t" r="r" b="b"/>
            <a:pathLst>
              <a:path w="807336" h="1447529">
                <a:moveTo>
                  <a:pt x="0" y="0"/>
                </a:moveTo>
                <a:lnTo>
                  <a:pt x="807335" y="0"/>
                </a:lnTo>
                <a:lnTo>
                  <a:pt x="807335" y="1447530"/>
                </a:lnTo>
                <a:lnTo>
                  <a:pt x="0" y="144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087786" y="3324069"/>
            <a:ext cx="11049235" cy="4017904"/>
          </a:xfrm>
          <a:custGeom>
            <a:avLst/>
            <a:gdLst/>
            <a:ahLst/>
            <a:cxnLst/>
            <a:rect l="l" t="t" r="r" b="b"/>
            <a:pathLst>
              <a:path w="11049235" h="4017904">
                <a:moveTo>
                  <a:pt x="0" y="0"/>
                </a:moveTo>
                <a:lnTo>
                  <a:pt x="11049235" y="0"/>
                </a:lnTo>
                <a:lnTo>
                  <a:pt x="11049235" y="4017903"/>
                </a:lnTo>
                <a:lnTo>
                  <a:pt x="0" y="40179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750" y="4461282"/>
            <a:ext cx="4996478" cy="5305618"/>
          </a:xfrm>
          <a:custGeom>
            <a:avLst/>
            <a:gdLst/>
            <a:ahLst/>
            <a:cxnLst/>
            <a:rect l="l" t="t" r="r" b="b"/>
            <a:pathLst>
              <a:path w="4996478" h="5305618">
                <a:moveTo>
                  <a:pt x="0" y="0"/>
                </a:moveTo>
                <a:lnTo>
                  <a:pt x="4996478" y="0"/>
                </a:lnTo>
                <a:lnTo>
                  <a:pt x="4996478" y="5305618"/>
                </a:lnTo>
                <a:lnTo>
                  <a:pt x="0" y="5305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87573" b="-28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440819" y="3780863"/>
            <a:ext cx="9406363" cy="222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5" lvl="1" indent="-453392" algn="just">
              <a:lnSpc>
                <a:spcPts val="5880"/>
              </a:lnSpc>
              <a:buFont typeface="Arial"/>
              <a:buChar char="•"/>
            </a:pPr>
            <a:r>
              <a:rPr lang="en-US" sz="4200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Nội dung: Tìm từ khóa thích hợp lắp ghép vào ô trống hoàn thiện câu văn.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55086" y="6115736"/>
            <a:ext cx="8777828" cy="72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5" lvl="1" indent="-453392" algn="just">
              <a:lnSpc>
                <a:spcPts val="5880"/>
              </a:lnSpc>
              <a:buFont typeface="Arial"/>
              <a:buChar char="•"/>
            </a:pPr>
            <a:r>
              <a:rPr lang="en-US" sz="4200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 gian: 3 phút.</a:t>
            </a:r>
          </a:p>
        </p:txBody>
      </p:sp>
      <p:pic>
        <p:nvPicPr>
          <p:cNvPr id="15" name="Color wheel &amp; 3 Minute Countdown With Music - 3 phút đếm ngược (1)">
            <a:hlinkClick r:id="" action="ppaction://media"/>
            <a:extLst>
              <a:ext uri="{FF2B5EF4-FFF2-40B4-BE49-F238E27FC236}">
                <a16:creationId xmlns:a16="http://schemas.microsoft.com/office/drawing/2014/main" id="{821772F1-94A3-29E2-CF58-4B156D3086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23075" y="6337320"/>
            <a:ext cx="2032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10529"/>
            <a:ext cx="18288000" cy="10797529"/>
            <a:chOff x="0" y="0"/>
            <a:chExt cx="24384000" cy="14396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396704"/>
            </a:xfrm>
            <a:custGeom>
              <a:avLst/>
              <a:gdLst/>
              <a:ahLst/>
              <a:cxnLst/>
              <a:rect l="l" t="t" r="r" b="b"/>
              <a:pathLst>
                <a:path w="24384000" h="14396704">
                  <a:moveTo>
                    <a:pt x="0" y="0"/>
                  </a:moveTo>
                  <a:lnTo>
                    <a:pt x="24384000" y="0"/>
                  </a:lnTo>
                  <a:lnTo>
                    <a:pt x="24384000" y="14396704"/>
                  </a:lnTo>
                  <a:lnTo>
                    <a:pt x="0" y="1439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57" b="-64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5208313" y="205932"/>
            <a:ext cx="1549657" cy="1645536"/>
          </a:xfrm>
          <a:custGeom>
            <a:avLst/>
            <a:gdLst/>
            <a:ahLst/>
            <a:cxnLst/>
            <a:rect l="l" t="t" r="r" b="b"/>
            <a:pathLst>
              <a:path w="1549657" h="1645536">
                <a:moveTo>
                  <a:pt x="0" y="0"/>
                </a:moveTo>
                <a:lnTo>
                  <a:pt x="1549656" y="0"/>
                </a:lnTo>
                <a:lnTo>
                  <a:pt x="1549656" y="1645536"/>
                </a:lnTo>
                <a:lnTo>
                  <a:pt x="0" y="1645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87573" b="-28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91544" y="0"/>
            <a:ext cx="1735512" cy="2037202"/>
          </a:xfrm>
          <a:custGeom>
            <a:avLst/>
            <a:gdLst/>
            <a:ahLst/>
            <a:cxnLst/>
            <a:rect l="l" t="t" r="r" b="b"/>
            <a:pathLst>
              <a:path w="1735512" h="2037202">
                <a:moveTo>
                  <a:pt x="0" y="0"/>
                </a:moveTo>
                <a:lnTo>
                  <a:pt x="1735512" y="0"/>
                </a:lnTo>
                <a:lnTo>
                  <a:pt x="1735512" y="2037202"/>
                </a:lnTo>
                <a:lnTo>
                  <a:pt x="0" y="2037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8162" b="-32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079475" y="133173"/>
            <a:ext cx="3627719" cy="989042"/>
          </a:xfrm>
          <a:custGeom>
            <a:avLst/>
            <a:gdLst/>
            <a:ahLst/>
            <a:cxnLst/>
            <a:rect l="l" t="t" r="r" b="b"/>
            <a:pathLst>
              <a:path w="3627719" h="989042">
                <a:moveTo>
                  <a:pt x="0" y="0"/>
                </a:moveTo>
                <a:lnTo>
                  <a:pt x="3627719" y="0"/>
                </a:lnTo>
                <a:lnTo>
                  <a:pt x="3627719" y="989042"/>
                </a:lnTo>
                <a:lnTo>
                  <a:pt x="0" y="989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7297274" y="212323"/>
            <a:ext cx="4370377" cy="909892"/>
            <a:chOff x="0" y="0"/>
            <a:chExt cx="5827170" cy="12131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27170" cy="1213189"/>
            </a:xfrm>
            <a:custGeom>
              <a:avLst/>
              <a:gdLst/>
              <a:ahLst/>
              <a:cxnLst/>
              <a:rect l="l" t="t" r="r" b="b"/>
              <a:pathLst>
                <a:path w="5827170" h="1213189">
                  <a:moveTo>
                    <a:pt x="0" y="0"/>
                  </a:moveTo>
                  <a:lnTo>
                    <a:pt x="5827170" y="0"/>
                  </a:lnTo>
                  <a:lnTo>
                    <a:pt x="5827170" y="1213189"/>
                  </a:lnTo>
                  <a:lnTo>
                    <a:pt x="0" y="12131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80975"/>
              <a:ext cx="5827170" cy="139416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6500"/>
                </a:lnSpc>
              </a:pPr>
              <a:r>
                <a:rPr lang="en-US" sz="4700" b="1">
                  <a:solidFill>
                    <a:srgbClr val="3D3D3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Hoàn thành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700" y="1122215"/>
            <a:ext cx="15729269" cy="8394567"/>
          </a:xfrm>
          <a:custGeom>
            <a:avLst/>
            <a:gdLst/>
            <a:ahLst/>
            <a:cxnLst/>
            <a:rect l="l" t="t" r="r" b="b"/>
            <a:pathLst>
              <a:path w="15729269" h="8394567">
                <a:moveTo>
                  <a:pt x="0" y="0"/>
                </a:moveTo>
                <a:lnTo>
                  <a:pt x="15729269" y="0"/>
                </a:lnTo>
                <a:lnTo>
                  <a:pt x="15729269" y="8394567"/>
                </a:lnTo>
                <a:lnTo>
                  <a:pt x="0" y="8394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2964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10529"/>
            <a:ext cx="18288000" cy="10797529"/>
            <a:chOff x="0" y="0"/>
            <a:chExt cx="24384000" cy="14396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396704"/>
            </a:xfrm>
            <a:custGeom>
              <a:avLst/>
              <a:gdLst/>
              <a:ahLst/>
              <a:cxnLst/>
              <a:rect l="l" t="t" r="r" b="b"/>
              <a:pathLst>
                <a:path w="24384000" h="14396704">
                  <a:moveTo>
                    <a:pt x="0" y="0"/>
                  </a:moveTo>
                  <a:lnTo>
                    <a:pt x="24384000" y="0"/>
                  </a:lnTo>
                  <a:lnTo>
                    <a:pt x="24384000" y="14396704"/>
                  </a:lnTo>
                  <a:lnTo>
                    <a:pt x="0" y="1439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57" b="-64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2965780"/>
            <a:ext cx="18288000" cy="3322825"/>
          </a:xfrm>
          <a:custGeom>
            <a:avLst/>
            <a:gdLst/>
            <a:ahLst/>
            <a:cxnLst/>
            <a:rect l="l" t="t" r="r" b="b"/>
            <a:pathLst>
              <a:path w="23931422" h="3322825">
                <a:moveTo>
                  <a:pt x="0" y="0"/>
                </a:moveTo>
                <a:lnTo>
                  <a:pt x="23931422" y="0"/>
                </a:lnTo>
                <a:lnTo>
                  <a:pt x="23931422" y="3322825"/>
                </a:lnTo>
                <a:lnTo>
                  <a:pt x="0" y="3322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3150991"/>
            <a:ext cx="18247564" cy="3474489"/>
            <a:chOff x="0" y="0"/>
            <a:chExt cx="24330085" cy="46326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30085" cy="4632652"/>
            </a:xfrm>
            <a:custGeom>
              <a:avLst/>
              <a:gdLst/>
              <a:ahLst/>
              <a:cxnLst/>
              <a:rect l="l" t="t" r="r" b="b"/>
              <a:pathLst>
                <a:path w="24330085" h="4632652">
                  <a:moveTo>
                    <a:pt x="0" y="0"/>
                  </a:moveTo>
                  <a:lnTo>
                    <a:pt x="24330085" y="0"/>
                  </a:lnTo>
                  <a:lnTo>
                    <a:pt x="24330085" y="4632652"/>
                  </a:lnTo>
                  <a:lnTo>
                    <a:pt x="0" y="46326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24330085" cy="475647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1036314" lvl="1" indent="-518157" algn="just">
                <a:lnSpc>
                  <a:spcPts val="7127"/>
                </a:lnSpc>
                <a:buFont typeface="Arial"/>
                <a:buChar char="•"/>
              </a:pPr>
              <a:r>
                <a:rPr lang="en-US" sz="4799" b="1" spc="134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Con có nhận xét gì về vai trò của những từ in đậm?</a:t>
              </a:r>
            </a:p>
            <a:p>
              <a:pPr marL="1036314" lvl="1" indent="-518157" algn="just">
                <a:lnSpc>
                  <a:spcPts val="7127"/>
                </a:lnSpc>
                <a:buFont typeface="Arial"/>
                <a:buChar char="•"/>
              </a:pPr>
              <a:r>
                <a:rPr lang="en-US" sz="4799" spc="134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4799" b="1" spc="134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Những từ in đậm đó có góp phần tạo nội dung chính của câu không?</a:t>
              </a:r>
            </a:p>
            <a:p>
              <a:pPr algn="just">
                <a:lnSpc>
                  <a:spcPts val="5347"/>
                </a:lnSpc>
              </a:pPr>
              <a:endParaRPr lang="en-US" sz="4799" b="1" spc="13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24743" y="8629789"/>
            <a:ext cx="7564030" cy="6505066"/>
            <a:chOff x="0" y="0"/>
            <a:chExt cx="10085373" cy="86734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85324" cy="8673465"/>
            </a:xfrm>
            <a:custGeom>
              <a:avLst/>
              <a:gdLst/>
              <a:ahLst/>
              <a:cxnLst/>
              <a:rect l="l" t="t" r="r" b="b"/>
              <a:pathLst>
                <a:path w="10085324" h="8673465">
                  <a:moveTo>
                    <a:pt x="0" y="0"/>
                  </a:moveTo>
                  <a:lnTo>
                    <a:pt x="10085324" y="0"/>
                  </a:lnTo>
                  <a:lnTo>
                    <a:pt x="10085324" y="8673465"/>
                  </a:lnTo>
                  <a:lnTo>
                    <a:pt x="0" y="8673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6" b="-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1366441">
            <a:off x="-264162" y="5260406"/>
            <a:ext cx="2147128" cy="4798051"/>
            <a:chOff x="0" y="0"/>
            <a:chExt cx="2862837" cy="6397401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2862834" cy="6397371"/>
            </a:xfrm>
            <a:custGeom>
              <a:avLst/>
              <a:gdLst/>
              <a:ahLst/>
              <a:cxnLst/>
              <a:rect l="l" t="t" r="r" b="b"/>
              <a:pathLst>
                <a:path w="2862834" h="6397371">
                  <a:moveTo>
                    <a:pt x="2862834" y="0"/>
                  </a:moveTo>
                  <a:lnTo>
                    <a:pt x="0" y="0"/>
                  </a:lnTo>
                  <a:lnTo>
                    <a:pt x="0" y="6397371"/>
                  </a:lnTo>
                  <a:lnTo>
                    <a:pt x="2862834" y="6397371"/>
                  </a:lnTo>
                  <a:lnTo>
                    <a:pt x="2862834" y="0"/>
                  </a:lnTo>
                  <a:close/>
                </a:path>
              </a:pathLst>
            </a:custGeom>
            <a:blipFill>
              <a:blip r:embed="rId4"/>
              <a:stretch>
                <a:fillRect l="-40" r="-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809971" y="6540763"/>
            <a:ext cx="6494513" cy="6177906"/>
            <a:chOff x="0" y="0"/>
            <a:chExt cx="8659351" cy="82372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659368" cy="8237220"/>
            </a:xfrm>
            <a:custGeom>
              <a:avLst/>
              <a:gdLst/>
              <a:ahLst/>
              <a:cxnLst/>
              <a:rect l="l" t="t" r="r" b="b"/>
              <a:pathLst>
                <a:path w="8659368" h="8237220">
                  <a:moveTo>
                    <a:pt x="0" y="0"/>
                  </a:moveTo>
                  <a:lnTo>
                    <a:pt x="8659368" y="0"/>
                  </a:lnTo>
                  <a:lnTo>
                    <a:pt x="8659368" y="8237220"/>
                  </a:lnTo>
                  <a:lnTo>
                    <a:pt x="0" y="8237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1743279">
            <a:off x="13903622" y="-1611845"/>
            <a:ext cx="4823054" cy="3478628"/>
            <a:chOff x="0" y="0"/>
            <a:chExt cx="6430739" cy="46381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30772" cy="4638167"/>
            </a:xfrm>
            <a:custGeom>
              <a:avLst/>
              <a:gdLst/>
              <a:ahLst/>
              <a:cxnLst/>
              <a:rect l="l" t="t" r="r" b="b"/>
              <a:pathLst>
                <a:path w="6430772" h="4638167">
                  <a:moveTo>
                    <a:pt x="0" y="0"/>
                  </a:moveTo>
                  <a:lnTo>
                    <a:pt x="6430772" y="0"/>
                  </a:lnTo>
                  <a:lnTo>
                    <a:pt x="6430772" y="4638167"/>
                  </a:lnTo>
                  <a:lnTo>
                    <a:pt x="0" y="4638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51" b="-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-1506940">
            <a:off x="15713267" y="1385435"/>
            <a:ext cx="4971547" cy="2398771"/>
            <a:chOff x="0" y="0"/>
            <a:chExt cx="6628729" cy="31983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28765" cy="3198368"/>
            </a:xfrm>
            <a:custGeom>
              <a:avLst/>
              <a:gdLst/>
              <a:ahLst/>
              <a:cxnLst/>
              <a:rect l="l" t="t" r="r" b="b"/>
              <a:pathLst>
                <a:path w="6628765" h="3198368">
                  <a:moveTo>
                    <a:pt x="0" y="0"/>
                  </a:moveTo>
                  <a:lnTo>
                    <a:pt x="6628765" y="0"/>
                  </a:lnTo>
                  <a:lnTo>
                    <a:pt x="6628765" y="3198368"/>
                  </a:lnTo>
                  <a:lnTo>
                    <a:pt x="0" y="3198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9" r="-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2381061">
            <a:off x="16587459" y="6003188"/>
            <a:ext cx="2147128" cy="4798051"/>
            <a:chOff x="0" y="0"/>
            <a:chExt cx="2862837" cy="63974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62834" cy="6397371"/>
            </a:xfrm>
            <a:custGeom>
              <a:avLst/>
              <a:gdLst/>
              <a:ahLst/>
              <a:cxnLst/>
              <a:rect l="l" t="t" r="r" b="b"/>
              <a:pathLst>
                <a:path w="2862834" h="6397371">
                  <a:moveTo>
                    <a:pt x="0" y="0"/>
                  </a:moveTo>
                  <a:lnTo>
                    <a:pt x="2862834" y="0"/>
                  </a:lnTo>
                  <a:lnTo>
                    <a:pt x="2862834" y="6397371"/>
                  </a:lnTo>
                  <a:lnTo>
                    <a:pt x="0" y="6397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0" r="-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-1389702">
            <a:off x="-3361521" y="1147281"/>
            <a:ext cx="3289978" cy="5437979"/>
            <a:chOff x="0" y="0"/>
            <a:chExt cx="4386637" cy="725063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86580" cy="7250684"/>
            </a:xfrm>
            <a:custGeom>
              <a:avLst/>
              <a:gdLst/>
              <a:ahLst/>
              <a:cxnLst/>
              <a:rect l="l" t="t" r="r" b="b"/>
              <a:pathLst>
                <a:path w="4386580" h="7250684">
                  <a:moveTo>
                    <a:pt x="0" y="0"/>
                  </a:moveTo>
                  <a:lnTo>
                    <a:pt x="4386580" y="0"/>
                  </a:lnTo>
                  <a:lnTo>
                    <a:pt x="4386580" y="7250684"/>
                  </a:lnTo>
                  <a:lnTo>
                    <a:pt x="0" y="7250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6" r="-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3100737">
            <a:off x="-979670" y="-2643260"/>
            <a:ext cx="4088066" cy="6078909"/>
            <a:chOff x="0" y="0"/>
            <a:chExt cx="5450755" cy="81052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50713" cy="8105267"/>
            </a:xfrm>
            <a:custGeom>
              <a:avLst/>
              <a:gdLst/>
              <a:ahLst/>
              <a:cxnLst/>
              <a:rect l="l" t="t" r="r" b="b"/>
              <a:pathLst>
                <a:path w="5450713" h="8105267">
                  <a:moveTo>
                    <a:pt x="0" y="0"/>
                  </a:moveTo>
                  <a:lnTo>
                    <a:pt x="5450713" y="0"/>
                  </a:lnTo>
                  <a:lnTo>
                    <a:pt x="5450713" y="8105267"/>
                  </a:lnTo>
                  <a:lnTo>
                    <a:pt x="0" y="8105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2" r="-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-456390">
            <a:off x="14476853" y="8191499"/>
            <a:ext cx="5564894" cy="2636369"/>
            <a:chOff x="0" y="0"/>
            <a:chExt cx="7419859" cy="351515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19848" cy="3515106"/>
            </a:xfrm>
            <a:custGeom>
              <a:avLst/>
              <a:gdLst/>
              <a:ahLst/>
              <a:cxnLst/>
              <a:rect l="l" t="t" r="r" b="b"/>
              <a:pathLst>
                <a:path w="7419848" h="3515106">
                  <a:moveTo>
                    <a:pt x="0" y="0"/>
                  </a:moveTo>
                  <a:lnTo>
                    <a:pt x="7419848" y="0"/>
                  </a:lnTo>
                  <a:lnTo>
                    <a:pt x="7419848" y="3515106"/>
                  </a:lnTo>
                  <a:lnTo>
                    <a:pt x="0" y="3515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7" r="-17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 rot="9179013">
            <a:off x="7100294" y="-2596614"/>
            <a:ext cx="2147128" cy="4798051"/>
            <a:chOff x="0" y="0"/>
            <a:chExt cx="2862837" cy="6397401"/>
          </a:xfrm>
        </p:grpSpPr>
        <p:sp>
          <p:nvSpPr>
            <p:cNvPr id="23" name="Freeform 23"/>
            <p:cNvSpPr/>
            <p:nvPr/>
          </p:nvSpPr>
          <p:spPr>
            <a:xfrm flipH="1">
              <a:off x="0" y="0"/>
              <a:ext cx="2862834" cy="6397371"/>
            </a:xfrm>
            <a:custGeom>
              <a:avLst/>
              <a:gdLst/>
              <a:ahLst/>
              <a:cxnLst/>
              <a:rect l="l" t="t" r="r" b="b"/>
              <a:pathLst>
                <a:path w="2862834" h="6397371">
                  <a:moveTo>
                    <a:pt x="2862834" y="0"/>
                  </a:moveTo>
                  <a:lnTo>
                    <a:pt x="0" y="0"/>
                  </a:lnTo>
                  <a:lnTo>
                    <a:pt x="0" y="6397371"/>
                  </a:lnTo>
                  <a:lnTo>
                    <a:pt x="2862834" y="6397371"/>
                  </a:lnTo>
                  <a:lnTo>
                    <a:pt x="2862834" y="0"/>
                  </a:lnTo>
                  <a:close/>
                </a:path>
              </a:pathLst>
            </a:custGeom>
            <a:blipFill>
              <a:blip r:embed="rId4"/>
              <a:stretch>
                <a:fillRect l="-40" r="-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 rot="1070216">
            <a:off x="8674154" y="-3028766"/>
            <a:ext cx="5567133" cy="4878201"/>
            <a:chOff x="0" y="0"/>
            <a:chExt cx="7422844" cy="650426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422896" cy="6504305"/>
            </a:xfrm>
            <a:custGeom>
              <a:avLst/>
              <a:gdLst/>
              <a:ahLst/>
              <a:cxnLst/>
              <a:rect l="l" t="t" r="r" b="b"/>
              <a:pathLst>
                <a:path w="7422896" h="6504305">
                  <a:moveTo>
                    <a:pt x="0" y="0"/>
                  </a:moveTo>
                  <a:lnTo>
                    <a:pt x="7422896" y="0"/>
                  </a:lnTo>
                  <a:lnTo>
                    <a:pt x="7422896" y="6504305"/>
                  </a:lnTo>
                  <a:lnTo>
                    <a:pt x="0" y="6504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8" b="-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4437633">
            <a:off x="5219711" y="-1955142"/>
            <a:ext cx="2156942" cy="4346483"/>
            <a:chOff x="0" y="0"/>
            <a:chExt cx="2875923" cy="579531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875915" cy="5795264"/>
            </a:xfrm>
            <a:custGeom>
              <a:avLst/>
              <a:gdLst/>
              <a:ahLst/>
              <a:cxnLst/>
              <a:rect l="l" t="t" r="r" b="b"/>
              <a:pathLst>
                <a:path w="2875915" h="5795264">
                  <a:moveTo>
                    <a:pt x="0" y="0"/>
                  </a:moveTo>
                  <a:lnTo>
                    <a:pt x="2875915" y="0"/>
                  </a:lnTo>
                  <a:lnTo>
                    <a:pt x="2875915" y="5795264"/>
                  </a:lnTo>
                  <a:lnTo>
                    <a:pt x="0" y="5795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60" b="-6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 rot="-2474619">
            <a:off x="18283259" y="2994755"/>
            <a:ext cx="3289978" cy="5437979"/>
            <a:chOff x="0" y="0"/>
            <a:chExt cx="4386637" cy="7250639"/>
          </a:xfrm>
        </p:grpSpPr>
        <p:sp>
          <p:nvSpPr>
            <p:cNvPr id="29" name="Freeform 29"/>
            <p:cNvSpPr/>
            <p:nvPr/>
          </p:nvSpPr>
          <p:spPr>
            <a:xfrm flipH="1">
              <a:off x="0" y="0"/>
              <a:ext cx="4386580" cy="7250684"/>
            </a:xfrm>
            <a:custGeom>
              <a:avLst/>
              <a:gdLst/>
              <a:ahLst/>
              <a:cxnLst/>
              <a:rect l="l" t="t" r="r" b="b"/>
              <a:pathLst>
                <a:path w="4386580" h="7250684">
                  <a:moveTo>
                    <a:pt x="4386580" y="0"/>
                  </a:moveTo>
                  <a:lnTo>
                    <a:pt x="0" y="0"/>
                  </a:lnTo>
                  <a:lnTo>
                    <a:pt x="0" y="7250684"/>
                  </a:lnTo>
                  <a:lnTo>
                    <a:pt x="4386580" y="7250684"/>
                  </a:lnTo>
                  <a:lnTo>
                    <a:pt x="4386580" y="0"/>
                  </a:lnTo>
                  <a:close/>
                </a:path>
              </a:pathLst>
            </a:custGeom>
            <a:blipFill>
              <a:blip r:embed="rId8"/>
              <a:stretch>
                <a:fillRect l="-16" r="-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990154" y="8476757"/>
            <a:ext cx="3216545" cy="3120048"/>
            <a:chOff x="0" y="0"/>
            <a:chExt cx="4288727" cy="416006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88663" cy="4160012"/>
            </a:xfrm>
            <a:custGeom>
              <a:avLst/>
              <a:gdLst/>
              <a:ahLst/>
              <a:cxnLst/>
              <a:rect l="l" t="t" r="r" b="b"/>
              <a:pathLst>
                <a:path w="4288663" h="4160012">
                  <a:moveTo>
                    <a:pt x="0" y="0"/>
                  </a:moveTo>
                  <a:lnTo>
                    <a:pt x="4288663" y="0"/>
                  </a:lnTo>
                  <a:lnTo>
                    <a:pt x="4288663" y="4160012"/>
                  </a:lnTo>
                  <a:lnTo>
                    <a:pt x="0" y="4160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40" r="-42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 rot="-2207307">
            <a:off x="7265371" y="8298604"/>
            <a:ext cx="4149100" cy="4277422"/>
            <a:chOff x="0" y="0"/>
            <a:chExt cx="5532133" cy="570322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532120" cy="5703189"/>
            </a:xfrm>
            <a:custGeom>
              <a:avLst/>
              <a:gdLst/>
              <a:ahLst/>
              <a:cxnLst/>
              <a:rect l="l" t="t" r="r" b="b"/>
              <a:pathLst>
                <a:path w="5532120" h="5703189">
                  <a:moveTo>
                    <a:pt x="0" y="0"/>
                  </a:moveTo>
                  <a:lnTo>
                    <a:pt x="5532120" y="0"/>
                  </a:lnTo>
                  <a:lnTo>
                    <a:pt x="5532120" y="5703189"/>
                  </a:lnTo>
                  <a:lnTo>
                    <a:pt x="0" y="5703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52" b="-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007690" y="2004490"/>
            <a:ext cx="11673993" cy="2959465"/>
            <a:chOff x="0" y="0"/>
            <a:chExt cx="15565324" cy="394595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5565324" cy="3945953"/>
            </a:xfrm>
            <a:custGeom>
              <a:avLst/>
              <a:gdLst/>
              <a:ahLst/>
              <a:cxnLst/>
              <a:rect l="l" t="t" r="r" b="b"/>
              <a:pathLst>
                <a:path w="15565324" h="3945953">
                  <a:moveTo>
                    <a:pt x="0" y="0"/>
                  </a:moveTo>
                  <a:lnTo>
                    <a:pt x="15565324" y="0"/>
                  </a:lnTo>
                  <a:lnTo>
                    <a:pt x="15565324" y="3945953"/>
                  </a:lnTo>
                  <a:lnTo>
                    <a:pt x="0" y="39459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42900"/>
              <a:ext cx="15565324" cy="42888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2213"/>
                </a:lnSpc>
              </a:pPr>
              <a:r>
                <a:rPr lang="en-US" sz="7101" spc="1022" dirty="0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BÀI 8: NHÀ VĂN VÀ TRANG VIẾT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34569" y="5090034"/>
            <a:ext cx="17906999" cy="1705723"/>
            <a:chOff x="0" y="0"/>
            <a:chExt cx="23875999" cy="227429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3875998" cy="2274297"/>
            </a:xfrm>
            <a:custGeom>
              <a:avLst/>
              <a:gdLst/>
              <a:ahLst/>
              <a:cxnLst/>
              <a:rect l="l" t="t" r="r" b="b"/>
              <a:pathLst>
                <a:path w="23875998" h="2274297">
                  <a:moveTo>
                    <a:pt x="0" y="0"/>
                  </a:moveTo>
                  <a:lnTo>
                    <a:pt x="23875998" y="0"/>
                  </a:lnTo>
                  <a:lnTo>
                    <a:pt x="23875998" y="2274297"/>
                  </a:lnTo>
                  <a:lnTo>
                    <a:pt x="0" y="22742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47650"/>
              <a:ext cx="23875999" cy="25219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099"/>
                </a:lnSpc>
              </a:pPr>
              <a:r>
                <a:rPr lang="en-US" sz="3700" spc="677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Tiết 106: THỰC HÀNH TIẾNG VIỆT: THÀNH PHẦN BIỆT LẬP</a:t>
              </a:r>
            </a:p>
            <a:p>
              <a:pPr algn="ctr">
                <a:lnSpc>
                  <a:spcPts val="7098"/>
                </a:lnSpc>
              </a:pPr>
              <a:r>
                <a:rPr lang="en-US" sz="3500" spc="677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(</a:t>
              </a:r>
              <a:r>
                <a:rPr lang="en-US" sz="3500" i="1" spc="677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Thành phần tình thái, cảm thán</a:t>
              </a:r>
              <a:r>
                <a:rPr lang="en-US" sz="3500" spc="677">
                  <a:solidFill>
                    <a:srgbClr val="3D3D3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)</a:t>
              </a:r>
            </a:p>
          </p:txBody>
        </p:sp>
      </p:grpSp>
      <p:sp>
        <p:nvSpPr>
          <p:cNvPr id="41" name="Freeform 41"/>
          <p:cNvSpPr/>
          <p:nvPr/>
        </p:nvSpPr>
        <p:spPr>
          <a:xfrm>
            <a:off x="2832615" y="7149511"/>
            <a:ext cx="12310909" cy="826573"/>
          </a:xfrm>
          <a:custGeom>
            <a:avLst/>
            <a:gdLst/>
            <a:ahLst/>
            <a:cxnLst/>
            <a:rect l="l" t="t" r="r" b="b"/>
            <a:pathLst>
              <a:path w="16414545" h="1102097">
                <a:moveTo>
                  <a:pt x="0" y="0"/>
                </a:moveTo>
                <a:lnTo>
                  <a:pt x="16414545" y="0"/>
                </a:lnTo>
                <a:lnTo>
                  <a:pt x="16414545" y="1102097"/>
                </a:lnTo>
                <a:lnTo>
                  <a:pt x="0" y="110209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10529"/>
            <a:ext cx="18288000" cy="10797529"/>
            <a:chOff x="0" y="0"/>
            <a:chExt cx="24384000" cy="14396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396704"/>
            </a:xfrm>
            <a:custGeom>
              <a:avLst/>
              <a:gdLst/>
              <a:ahLst/>
              <a:cxnLst/>
              <a:rect l="l" t="t" r="r" b="b"/>
              <a:pathLst>
                <a:path w="24384000" h="14396704">
                  <a:moveTo>
                    <a:pt x="0" y="0"/>
                  </a:moveTo>
                  <a:lnTo>
                    <a:pt x="24384000" y="0"/>
                  </a:lnTo>
                  <a:lnTo>
                    <a:pt x="24384000" y="14396704"/>
                  </a:lnTo>
                  <a:lnTo>
                    <a:pt x="0" y="1439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57" b="-64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8707"/>
            <a:ext cx="3700014" cy="1008752"/>
          </a:xfrm>
          <a:custGeom>
            <a:avLst/>
            <a:gdLst/>
            <a:ahLst/>
            <a:cxnLst/>
            <a:rect l="l" t="t" r="r" b="b"/>
            <a:pathLst>
              <a:path w="3700014" h="1008752">
                <a:moveTo>
                  <a:pt x="0" y="0"/>
                </a:moveTo>
                <a:lnTo>
                  <a:pt x="3700014" y="0"/>
                </a:lnTo>
                <a:lnTo>
                  <a:pt x="3700014" y="1008752"/>
                </a:lnTo>
                <a:lnTo>
                  <a:pt x="0" y="1008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07111" y="-16923"/>
            <a:ext cx="3285792" cy="1045623"/>
            <a:chOff x="0" y="-180975"/>
            <a:chExt cx="4381056" cy="1394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81056" cy="1213189"/>
            </a:xfrm>
            <a:custGeom>
              <a:avLst/>
              <a:gdLst/>
              <a:ahLst/>
              <a:cxnLst/>
              <a:rect l="l" t="t" r="r" b="b"/>
              <a:pathLst>
                <a:path w="4381056" h="1213189">
                  <a:moveTo>
                    <a:pt x="0" y="0"/>
                  </a:moveTo>
                  <a:lnTo>
                    <a:pt x="4381056" y="0"/>
                  </a:lnTo>
                  <a:lnTo>
                    <a:pt x="4381056" y="1213189"/>
                  </a:lnTo>
                  <a:lnTo>
                    <a:pt x="0" y="12131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80975"/>
              <a:ext cx="4381056" cy="139416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6500"/>
                </a:lnSpc>
              </a:pPr>
              <a:r>
                <a:rPr lang="en-US" sz="4700" b="1" dirty="0">
                  <a:solidFill>
                    <a:srgbClr val="3D3D3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I/ Lý </a:t>
              </a:r>
              <a:r>
                <a:rPr lang="en-US" sz="4700" b="1" dirty="0" err="1">
                  <a:solidFill>
                    <a:srgbClr val="3D3D3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thuyết</a:t>
              </a:r>
              <a:endParaRPr lang="en-US" sz="4700" b="1" dirty="0">
                <a:solidFill>
                  <a:srgbClr val="3D3D3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87000" y="7641054"/>
            <a:ext cx="18288000" cy="2539249"/>
          </a:xfrm>
          <a:custGeom>
            <a:avLst/>
            <a:gdLst/>
            <a:ahLst/>
            <a:cxnLst/>
            <a:rect l="l" t="t" r="r" b="b"/>
            <a:pathLst>
              <a:path w="18288000" h="2539249">
                <a:moveTo>
                  <a:pt x="0" y="0"/>
                </a:moveTo>
                <a:lnTo>
                  <a:pt x="18288000" y="0"/>
                </a:lnTo>
                <a:lnTo>
                  <a:pt x="18288000" y="2539249"/>
                </a:lnTo>
                <a:lnTo>
                  <a:pt x="0" y="25392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20849" y="7964904"/>
            <a:ext cx="17820303" cy="1938436"/>
            <a:chOff x="0" y="0"/>
            <a:chExt cx="23760404" cy="25845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760404" cy="2584582"/>
            </a:xfrm>
            <a:custGeom>
              <a:avLst/>
              <a:gdLst/>
              <a:ahLst/>
              <a:cxnLst/>
              <a:rect l="l" t="t" r="r" b="b"/>
              <a:pathLst>
                <a:path w="23760404" h="2584582">
                  <a:moveTo>
                    <a:pt x="0" y="0"/>
                  </a:moveTo>
                  <a:lnTo>
                    <a:pt x="23760404" y="0"/>
                  </a:lnTo>
                  <a:lnTo>
                    <a:pt x="23760404" y="2584582"/>
                  </a:lnTo>
                  <a:lnTo>
                    <a:pt x="0" y="25845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23760404" cy="26798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5347"/>
                </a:lnSpc>
              </a:pP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Dựa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trên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sự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quan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sát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về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cấu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trúc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ngữ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pháp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và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ngữ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nghĩa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ở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các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ví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dụ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phần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khởi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động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. Theo con,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thành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phần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biệt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lập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là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gì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?  Thành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phần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biệt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lập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được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phân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loại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như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thế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600" b="1" spc="10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nào</a:t>
              </a:r>
              <a:r>
                <a:rPr lang="en-US" sz="3600" b="1" spc="10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?</a:t>
              </a:r>
            </a:p>
          </p:txBody>
        </p:sp>
      </p:grpSp>
      <p:sp>
        <p:nvSpPr>
          <p:cNvPr id="13" name="Freeform 10">
            <a:extLst>
              <a:ext uri="{FF2B5EF4-FFF2-40B4-BE49-F238E27FC236}">
                <a16:creationId xmlns:a16="http://schemas.microsoft.com/office/drawing/2014/main" id="{7B68FDEA-C9C7-24C8-41D7-5FDB8281E02C}"/>
              </a:ext>
            </a:extLst>
          </p:cNvPr>
          <p:cNvSpPr/>
          <p:nvPr/>
        </p:nvSpPr>
        <p:spPr>
          <a:xfrm>
            <a:off x="2277750" y="849914"/>
            <a:ext cx="13906500" cy="6947445"/>
          </a:xfrm>
          <a:custGeom>
            <a:avLst/>
            <a:gdLst/>
            <a:ahLst/>
            <a:cxnLst/>
            <a:rect l="l" t="t" r="r" b="b"/>
            <a:pathLst>
              <a:path w="15729269" h="8394567">
                <a:moveTo>
                  <a:pt x="0" y="0"/>
                </a:moveTo>
                <a:lnTo>
                  <a:pt x="15729269" y="0"/>
                </a:lnTo>
                <a:lnTo>
                  <a:pt x="15729269" y="8394567"/>
                </a:lnTo>
                <a:lnTo>
                  <a:pt x="0" y="8394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2964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10529"/>
            <a:ext cx="18288000" cy="10797529"/>
            <a:chOff x="0" y="0"/>
            <a:chExt cx="24384000" cy="14396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396704"/>
            </a:xfrm>
            <a:custGeom>
              <a:avLst/>
              <a:gdLst/>
              <a:ahLst/>
              <a:cxnLst/>
              <a:rect l="l" t="t" r="r" b="b"/>
              <a:pathLst>
                <a:path w="24384000" h="14396704">
                  <a:moveTo>
                    <a:pt x="0" y="0"/>
                  </a:moveTo>
                  <a:lnTo>
                    <a:pt x="24384000" y="0"/>
                  </a:lnTo>
                  <a:lnTo>
                    <a:pt x="24384000" y="14396704"/>
                  </a:lnTo>
                  <a:lnTo>
                    <a:pt x="0" y="1439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57" b="-64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02840" y="1738577"/>
            <a:ext cx="7417603" cy="1399970"/>
            <a:chOff x="0" y="0"/>
            <a:chExt cx="9890137" cy="18666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890137" cy="1866626"/>
            </a:xfrm>
            <a:custGeom>
              <a:avLst/>
              <a:gdLst/>
              <a:ahLst/>
              <a:cxnLst/>
              <a:rect l="l" t="t" r="r" b="b"/>
              <a:pathLst>
                <a:path w="9890137" h="1866626">
                  <a:moveTo>
                    <a:pt x="0" y="0"/>
                  </a:moveTo>
                  <a:lnTo>
                    <a:pt x="9890137" y="0"/>
                  </a:lnTo>
                  <a:lnTo>
                    <a:pt x="9890137" y="1866626"/>
                  </a:lnTo>
                  <a:lnTo>
                    <a:pt x="0" y="18666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9890137" cy="18666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919"/>
                </a:lnSpc>
              </a:pPr>
              <a:r>
                <a:rPr lang="en-US" sz="4099" b="1" u="sng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1. Thành phần biệt lập.</a:t>
              </a:r>
            </a:p>
            <a:p>
              <a:pPr algn="just">
                <a:lnSpc>
                  <a:spcPts val="4439"/>
                </a:lnSpc>
              </a:pPr>
              <a:endParaRPr lang="en-US" sz="4099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474894"/>
            <a:ext cx="3700014" cy="1008752"/>
          </a:xfrm>
          <a:custGeom>
            <a:avLst/>
            <a:gdLst/>
            <a:ahLst/>
            <a:cxnLst/>
            <a:rect l="l" t="t" r="r" b="b"/>
            <a:pathLst>
              <a:path w="3700014" h="1008752">
                <a:moveTo>
                  <a:pt x="0" y="0"/>
                </a:moveTo>
                <a:lnTo>
                  <a:pt x="3700014" y="0"/>
                </a:lnTo>
                <a:lnTo>
                  <a:pt x="3700014" y="1008752"/>
                </a:lnTo>
                <a:lnTo>
                  <a:pt x="0" y="1008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45613" y="573754"/>
            <a:ext cx="3285792" cy="909892"/>
            <a:chOff x="0" y="0"/>
            <a:chExt cx="4381056" cy="12131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81056" cy="1213189"/>
            </a:xfrm>
            <a:custGeom>
              <a:avLst/>
              <a:gdLst/>
              <a:ahLst/>
              <a:cxnLst/>
              <a:rect l="l" t="t" r="r" b="b"/>
              <a:pathLst>
                <a:path w="4381056" h="1213189">
                  <a:moveTo>
                    <a:pt x="0" y="0"/>
                  </a:moveTo>
                  <a:lnTo>
                    <a:pt x="4381056" y="0"/>
                  </a:lnTo>
                  <a:lnTo>
                    <a:pt x="4381056" y="1213189"/>
                  </a:lnTo>
                  <a:lnTo>
                    <a:pt x="0" y="12131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80975"/>
              <a:ext cx="4381056" cy="139416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6500"/>
                </a:lnSpc>
              </a:pPr>
              <a:r>
                <a:rPr lang="en-US" sz="4700" b="1">
                  <a:solidFill>
                    <a:srgbClr val="3D3D3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I/ Lý thuyết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77541" y="2696216"/>
            <a:ext cx="16381759" cy="219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Khái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niệm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là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thành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phần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phụ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có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tính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độc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lập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với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nòng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cốt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câu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không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tham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gia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vào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việc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diễn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đạt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nghĩa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sự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việc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của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câu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ctr">
              <a:lnSpc>
                <a:spcPts val="7279"/>
              </a:lnSpc>
            </a:pPr>
            <a:endParaRPr lang="en-US" sz="36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77541" y="4349065"/>
            <a:ext cx="8799859" cy="4163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loại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</a:p>
          <a:p>
            <a:pPr algn="l"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Thành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phần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tình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thái</a:t>
            </a:r>
            <a:endParaRPr lang="en-US" sz="36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Thành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phần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cảm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thán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Thành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phần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gọi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đáp</a:t>
            </a:r>
            <a:endParaRPr lang="en-US" sz="36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 Thành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phần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chêm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xen (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phụ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chú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algn="ctr">
              <a:lnSpc>
                <a:spcPts val="7279"/>
              </a:lnSpc>
            </a:pPr>
            <a:endParaRPr lang="en-US" sz="36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9F69F-10DA-3220-2890-BEED60F96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FC23452-438C-9746-7251-22734C805FA5}"/>
              </a:ext>
            </a:extLst>
          </p:cNvPr>
          <p:cNvGrpSpPr/>
          <p:nvPr/>
        </p:nvGrpSpPr>
        <p:grpSpPr>
          <a:xfrm>
            <a:off x="0" y="-510529"/>
            <a:ext cx="18288000" cy="10797529"/>
            <a:chOff x="0" y="0"/>
            <a:chExt cx="24384000" cy="14396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A527469-D9AC-C178-BECB-56ED2E124EFD}"/>
                </a:ext>
              </a:extLst>
            </p:cNvPr>
            <p:cNvSpPr/>
            <p:nvPr/>
          </p:nvSpPr>
          <p:spPr>
            <a:xfrm>
              <a:off x="0" y="0"/>
              <a:ext cx="24384000" cy="14396704"/>
            </a:xfrm>
            <a:custGeom>
              <a:avLst/>
              <a:gdLst/>
              <a:ahLst/>
              <a:cxnLst/>
              <a:rect l="l" t="t" r="r" b="b"/>
              <a:pathLst>
                <a:path w="24384000" h="14396704">
                  <a:moveTo>
                    <a:pt x="0" y="0"/>
                  </a:moveTo>
                  <a:lnTo>
                    <a:pt x="24384000" y="0"/>
                  </a:lnTo>
                  <a:lnTo>
                    <a:pt x="24384000" y="14396704"/>
                  </a:lnTo>
                  <a:lnTo>
                    <a:pt x="0" y="1439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57" b="-64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333ABFC3-501E-0C5C-52DE-431C3B40CF5D}"/>
              </a:ext>
            </a:extLst>
          </p:cNvPr>
          <p:cNvSpPr/>
          <p:nvPr/>
        </p:nvSpPr>
        <p:spPr>
          <a:xfrm>
            <a:off x="246994" y="2714763"/>
            <a:ext cx="4973142" cy="5616830"/>
          </a:xfrm>
          <a:custGeom>
            <a:avLst/>
            <a:gdLst/>
            <a:ahLst/>
            <a:cxnLst/>
            <a:rect l="l" t="t" r="r" b="b"/>
            <a:pathLst>
              <a:path w="4973142" h="5616830">
                <a:moveTo>
                  <a:pt x="0" y="0"/>
                </a:moveTo>
                <a:lnTo>
                  <a:pt x="4973143" y="0"/>
                </a:lnTo>
                <a:lnTo>
                  <a:pt x="4973143" y="5616830"/>
                </a:lnTo>
                <a:lnTo>
                  <a:pt x="0" y="5616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964" b="-79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F57D540-0759-15F1-95D7-8D0074171A9B}"/>
              </a:ext>
            </a:extLst>
          </p:cNvPr>
          <p:cNvGrpSpPr/>
          <p:nvPr/>
        </p:nvGrpSpPr>
        <p:grpSpPr>
          <a:xfrm>
            <a:off x="533335" y="2676062"/>
            <a:ext cx="4346695" cy="1583112"/>
            <a:chOff x="-65132" y="0"/>
            <a:chExt cx="5795593" cy="211081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24EA4F6-8FA4-77D6-5C3C-0A6A88C055AB}"/>
                </a:ext>
              </a:extLst>
            </p:cNvPr>
            <p:cNvSpPr/>
            <p:nvPr/>
          </p:nvSpPr>
          <p:spPr>
            <a:xfrm>
              <a:off x="0" y="0"/>
              <a:ext cx="5730461" cy="1476925"/>
            </a:xfrm>
            <a:custGeom>
              <a:avLst/>
              <a:gdLst/>
              <a:ahLst/>
              <a:cxnLst/>
              <a:rect l="l" t="t" r="r" b="b"/>
              <a:pathLst>
                <a:path w="5730461" h="1476925">
                  <a:moveTo>
                    <a:pt x="0" y="0"/>
                  </a:moveTo>
                  <a:lnTo>
                    <a:pt x="5730461" y="0"/>
                  </a:lnTo>
                  <a:lnTo>
                    <a:pt x="5730461" y="1476925"/>
                  </a:lnTo>
                  <a:lnTo>
                    <a:pt x="0" y="14769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4B0E143-A441-610A-3FCE-FB2956A5F1E2}"/>
                </a:ext>
              </a:extLst>
            </p:cNvPr>
            <p:cNvSpPr txBox="1"/>
            <p:nvPr/>
          </p:nvSpPr>
          <p:spPr>
            <a:xfrm>
              <a:off x="-65132" y="567216"/>
              <a:ext cx="5730461" cy="15436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840"/>
                </a:lnSpc>
              </a:pPr>
              <a:r>
                <a:rPr lang="en-US" sz="3200" b="1" u="sng" dirty="0" err="1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Chắc</a:t>
              </a:r>
              <a:r>
                <a:rPr lang="en-US" sz="3200" b="1" u="sng" dirty="0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200" b="1" u="sng" dirty="0" err="1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chắn</a:t>
              </a:r>
              <a:r>
                <a:rPr lang="en-US" sz="3200" b="1" u="sng" dirty="0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mình</a:t>
              </a:r>
              <a:r>
                <a:rPr lang="en-US" sz="32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sẽ</a:t>
              </a:r>
              <a:r>
                <a:rPr lang="en-US" sz="32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đạt</a:t>
              </a:r>
              <a:r>
                <a:rPr lang="en-US" sz="32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điểm</a:t>
              </a:r>
              <a:r>
                <a:rPr lang="en-US" sz="32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cao</a:t>
              </a:r>
              <a:r>
                <a:rPr lang="en-US" sz="32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!</a:t>
              </a: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4ED96D28-C0AA-BD23-6CD8-CB1E7E85F832}"/>
              </a:ext>
            </a:extLst>
          </p:cNvPr>
          <p:cNvSpPr/>
          <p:nvPr/>
        </p:nvSpPr>
        <p:spPr>
          <a:xfrm>
            <a:off x="5467103" y="2004720"/>
            <a:ext cx="4598258" cy="4631945"/>
          </a:xfrm>
          <a:custGeom>
            <a:avLst/>
            <a:gdLst/>
            <a:ahLst/>
            <a:cxnLst/>
            <a:rect l="l" t="t" r="r" b="b"/>
            <a:pathLst>
              <a:path w="4598258" h="4631945">
                <a:moveTo>
                  <a:pt x="0" y="0"/>
                </a:moveTo>
                <a:lnTo>
                  <a:pt x="4598258" y="0"/>
                </a:lnTo>
                <a:lnTo>
                  <a:pt x="4598258" y="4631945"/>
                </a:lnTo>
                <a:lnTo>
                  <a:pt x="0" y="4631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9CB5050-DD63-3964-5922-3B90CA98FF8E}"/>
              </a:ext>
            </a:extLst>
          </p:cNvPr>
          <p:cNvSpPr/>
          <p:nvPr/>
        </p:nvSpPr>
        <p:spPr>
          <a:xfrm>
            <a:off x="5788079" y="2985142"/>
            <a:ext cx="3250067" cy="1130998"/>
          </a:xfrm>
          <a:custGeom>
            <a:avLst/>
            <a:gdLst/>
            <a:ahLst/>
            <a:cxnLst/>
            <a:rect l="l" t="t" r="r" b="b"/>
            <a:pathLst>
              <a:path w="4333423" h="1507998">
                <a:moveTo>
                  <a:pt x="0" y="0"/>
                </a:moveTo>
                <a:lnTo>
                  <a:pt x="4333423" y="0"/>
                </a:lnTo>
                <a:lnTo>
                  <a:pt x="4333423" y="1507998"/>
                </a:lnTo>
                <a:lnTo>
                  <a:pt x="0" y="150799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AFBA8360-F1EF-4852-8F43-C86F309C0231}"/>
              </a:ext>
            </a:extLst>
          </p:cNvPr>
          <p:cNvGrpSpPr/>
          <p:nvPr/>
        </p:nvGrpSpPr>
        <p:grpSpPr>
          <a:xfrm>
            <a:off x="5788079" y="3050641"/>
            <a:ext cx="3490546" cy="2896349"/>
            <a:chOff x="0" y="-1693402"/>
            <a:chExt cx="4654061" cy="3861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12EAA8B-C7B7-D681-0D63-27301CB60B6A}"/>
                </a:ext>
              </a:extLst>
            </p:cNvPr>
            <p:cNvSpPr/>
            <p:nvPr/>
          </p:nvSpPr>
          <p:spPr>
            <a:xfrm>
              <a:off x="0" y="0"/>
              <a:ext cx="4590561" cy="2168398"/>
            </a:xfrm>
            <a:custGeom>
              <a:avLst/>
              <a:gdLst/>
              <a:ahLst/>
              <a:cxnLst/>
              <a:rect l="l" t="t" r="r" b="b"/>
              <a:pathLst>
                <a:path w="4590561" h="2168398">
                  <a:moveTo>
                    <a:pt x="0" y="0"/>
                  </a:moveTo>
                  <a:lnTo>
                    <a:pt x="4590561" y="0"/>
                  </a:lnTo>
                  <a:lnTo>
                    <a:pt x="4590561" y="2168398"/>
                  </a:lnTo>
                  <a:lnTo>
                    <a:pt x="0" y="21683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396B4C36-767B-A530-59A4-52CED17DA9FA}"/>
                </a:ext>
              </a:extLst>
            </p:cNvPr>
            <p:cNvSpPr txBox="1"/>
            <p:nvPr/>
          </p:nvSpPr>
          <p:spPr>
            <a:xfrm>
              <a:off x="63500" y="-1693402"/>
              <a:ext cx="4590561" cy="22350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960"/>
                </a:lnSpc>
              </a:pPr>
              <a:r>
                <a:rPr lang="en-US" sz="3300" b="1" u="sng" dirty="0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Ơ, </a:t>
              </a:r>
              <a:r>
                <a:rPr lang="en-US" sz="33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 </a:t>
              </a:r>
              <a:r>
                <a:rPr lang="en-US" sz="330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đã</a:t>
              </a:r>
              <a:r>
                <a:rPr lang="en-US" sz="33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làm</a:t>
              </a:r>
              <a:r>
                <a:rPr lang="en-US" sz="33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gì</a:t>
              </a:r>
              <a:r>
                <a:rPr lang="en-US" sz="33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đâu</a:t>
              </a:r>
              <a:r>
                <a:rPr lang="en-US" sz="33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? Con </a:t>
              </a:r>
              <a:r>
                <a:rPr lang="en-US" sz="330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đã</a:t>
              </a:r>
              <a:r>
                <a:rPr lang="en-US" sz="33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chạm</a:t>
              </a:r>
              <a:r>
                <a:rPr lang="en-US" sz="33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vào</a:t>
              </a:r>
              <a:r>
                <a:rPr lang="en-US" sz="33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đâu</a:t>
              </a:r>
              <a:r>
                <a:rPr lang="en-US" sz="33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?</a:t>
              </a: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45ADE239-BAE0-3A06-B4D3-3333DD762D1A}"/>
              </a:ext>
            </a:extLst>
          </p:cNvPr>
          <p:cNvSpPr/>
          <p:nvPr/>
        </p:nvSpPr>
        <p:spPr>
          <a:xfrm>
            <a:off x="530255" y="4045850"/>
            <a:ext cx="4349775" cy="1477328"/>
          </a:xfrm>
          <a:custGeom>
            <a:avLst/>
            <a:gdLst/>
            <a:ahLst/>
            <a:cxnLst/>
            <a:rect l="l" t="t" r="r" b="b"/>
            <a:pathLst>
              <a:path w="5799700" h="1969771">
                <a:moveTo>
                  <a:pt x="0" y="0"/>
                </a:moveTo>
                <a:lnTo>
                  <a:pt x="5799700" y="0"/>
                </a:lnTo>
                <a:lnTo>
                  <a:pt x="5799700" y="1969771"/>
                </a:lnTo>
                <a:lnTo>
                  <a:pt x="0" y="196977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9EA6ADA-2B40-8715-25DB-3EDD0896FB44}"/>
              </a:ext>
            </a:extLst>
          </p:cNvPr>
          <p:cNvSpPr/>
          <p:nvPr/>
        </p:nvSpPr>
        <p:spPr>
          <a:xfrm>
            <a:off x="9869175" y="2521865"/>
            <a:ext cx="3960495" cy="4114800"/>
          </a:xfrm>
          <a:custGeom>
            <a:avLst/>
            <a:gdLst/>
            <a:ahLst/>
            <a:cxnLst/>
            <a:rect l="l" t="t" r="r" b="b"/>
            <a:pathLst>
              <a:path w="3960495" h="4114800">
                <a:moveTo>
                  <a:pt x="0" y="0"/>
                </a:moveTo>
                <a:lnTo>
                  <a:pt x="3960495" y="0"/>
                </a:lnTo>
                <a:lnTo>
                  <a:pt x="3960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745650E9-4543-DBB3-DD9A-EF068C4A7BB1}"/>
              </a:ext>
            </a:extLst>
          </p:cNvPr>
          <p:cNvGrpSpPr/>
          <p:nvPr/>
        </p:nvGrpSpPr>
        <p:grpSpPr>
          <a:xfrm>
            <a:off x="10031695" y="3050641"/>
            <a:ext cx="3539388" cy="3112198"/>
            <a:chOff x="0" y="0"/>
            <a:chExt cx="4719184" cy="4149598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B0E2095-2BEB-1774-E0F7-5E5788161A95}"/>
                </a:ext>
              </a:extLst>
            </p:cNvPr>
            <p:cNvSpPr/>
            <p:nvPr/>
          </p:nvSpPr>
          <p:spPr>
            <a:xfrm>
              <a:off x="0" y="0"/>
              <a:ext cx="4719184" cy="4149598"/>
            </a:xfrm>
            <a:custGeom>
              <a:avLst/>
              <a:gdLst/>
              <a:ahLst/>
              <a:cxnLst/>
              <a:rect l="l" t="t" r="r" b="b"/>
              <a:pathLst>
                <a:path w="4719184" h="4149598">
                  <a:moveTo>
                    <a:pt x="0" y="0"/>
                  </a:moveTo>
                  <a:lnTo>
                    <a:pt x="4719184" y="0"/>
                  </a:lnTo>
                  <a:lnTo>
                    <a:pt x="4719184" y="4149598"/>
                  </a:lnTo>
                  <a:lnTo>
                    <a:pt x="0" y="41495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B65F154F-25E4-4204-2505-8850894025D8}"/>
                </a:ext>
              </a:extLst>
            </p:cNvPr>
            <p:cNvSpPr txBox="1"/>
            <p:nvPr/>
          </p:nvSpPr>
          <p:spPr>
            <a:xfrm>
              <a:off x="0" y="-66675"/>
              <a:ext cx="4719184" cy="42162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960"/>
                </a:lnSpc>
              </a:pPr>
              <a:r>
                <a:rPr lang="en-US" sz="3300" b="1" u="sng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- Con ơi,</a:t>
              </a:r>
              <a:r>
                <a:rPr lang="en-US" sz="33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 đã xong hết bài tập chưa? Nhà mình đi xem phim nhé!</a:t>
              </a:r>
            </a:p>
            <a:p>
              <a:pPr algn="just">
                <a:lnSpc>
                  <a:spcPts val="3960"/>
                </a:lnSpc>
              </a:pPr>
              <a:r>
                <a:rPr lang="en-US" sz="3300" b="1" u="sng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- Dạ</a:t>
              </a:r>
              <a:r>
                <a:rPr lang="en-US" sz="3300" u="sng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</a:t>
              </a:r>
              <a:r>
                <a:rPr lang="en-US" sz="33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 đã xong rồi mẹ ạ!</a:t>
              </a:r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6AAC705B-22E2-DC48-D786-CCB8403B452B}"/>
              </a:ext>
            </a:extLst>
          </p:cNvPr>
          <p:cNvSpPr/>
          <p:nvPr/>
        </p:nvSpPr>
        <p:spPr>
          <a:xfrm>
            <a:off x="13877295" y="4704349"/>
            <a:ext cx="4163710" cy="4280450"/>
          </a:xfrm>
          <a:custGeom>
            <a:avLst/>
            <a:gdLst/>
            <a:ahLst/>
            <a:cxnLst/>
            <a:rect l="l" t="t" r="r" b="b"/>
            <a:pathLst>
              <a:path w="4163710" h="4280450">
                <a:moveTo>
                  <a:pt x="0" y="0"/>
                </a:moveTo>
                <a:lnTo>
                  <a:pt x="4163711" y="0"/>
                </a:lnTo>
                <a:lnTo>
                  <a:pt x="4163711" y="4280450"/>
                </a:lnTo>
                <a:lnTo>
                  <a:pt x="0" y="42804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F3B7638-E046-1FA3-79B9-EC942DCC5ACD}"/>
              </a:ext>
            </a:extLst>
          </p:cNvPr>
          <p:cNvGrpSpPr/>
          <p:nvPr/>
        </p:nvGrpSpPr>
        <p:grpSpPr>
          <a:xfrm>
            <a:off x="14077320" y="5783775"/>
            <a:ext cx="3886200" cy="2121598"/>
            <a:chOff x="0" y="0"/>
            <a:chExt cx="5181600" cy="2828798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963E2510-A6AE-F7E1-11D2-37B5A29FEB6E}"/>
                </a:ext>
              </a:extLst>
            </p:cNvPr>
            <p:cNvSpPr/>
            <p:nvPr/>
          </p:nvSpPr>
          <p:spPr>
            <a:xfrm>
              <a:off x="0" y="0"/>
              <a:ext cx="5181600" cy="2828798"/>
            </a:xfrm>
            <a:custGeom>
              <a:avLst/>
              <a:gdLst/>
              <a:ahLst/>
              <a:cxnLst/>
              <a:rect l="l" t="t" r="r" b="b"/>
              <a:pathLst>
                <a:path w="5181600" h="2828798">
                  <a:moveTo>
                    <a:pt x="0" y="0"/>
                  </a:moveTo>
                  <a:lnTo>
                    <a:pt x="5181600" y="0"/>
                  </a:lnTo>
                  <a:lnTo>
                    <a:pt x="5181600" y="2828798"/>
                  </a:lnTo>
                  <a:lnTo>
                    <a:pt x="0" y="28287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29579AD4-7F21-0C44-A0F0-F7ADFF7C52B5}"/>
                </a:ext>
              </a:extLst>
            </p:cNvPr>
            <p:cNvSpPr txBox="1"/>
            <p:nvPr/>
          </p:nvSpPr>
          <p:spPr>
            <a:xfrm>
              <a:off x="0" y="-66675"/>
              <a:ext cx="5181600" cy="28954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960"/>
                </a:lnSpc>
              </a:pPr>
              <a:r>
                <a:rPr lang="en-US" sz="33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Hôm nay, mình được thưởng thức món ăn tuyệt vời của Huế </a:t>
              </a:r>
              <a:r>
                <a:rPr lang="en-US" sz="3300" b="1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- </a:t>
              </a:r>
              <a:r>
                <a:rPr lang="en-US" sz="3300" b="1" u="sng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món cơm hến.</a:t>
              </a: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9B4ADCE7-4875-218C-F87B-B3F1C60C069A}"/>
              </a:ext>
            </a:extLst>
          </p:cNvPr>
          <p:cNvGrpSpPr/>
          <p:nvPr/>
        </p:nvGrpSpPr>
        <p:grpSpPr>
          <a:xfrm>
            <a:off x="487253" y="4330783"/>
            <a:ext cx="4535228" cy="3702716"/>
            <a:chOff x="-57336" y="-1516929"/>
            <a:chExt cx="6046971" cy="4936954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BAD7B10C-D8FD-8E1C-C6ED-2AFA1EA5DADA}"/>
                </a:ext>
              </a:extLst>
            </p:cNvPr>
            <p:cNvSpPr/>
            <p:nvPr/>
          </p:nvSpPr>
          <p:spPr>
            <a:xfrm>
              <a:off x="0" y="0"/>
              <a:ext cx="5989635" cy="3420025"/>
            </a:xfrm>
            <a:custGeom>
              <a:avLst/>
              <a:gdLst/>
              <a:ahLst/>
              <a:cxnLst/>
              <a:rect l="l" t="t" r="r" b="b"/>
              <a:pathLst>
                <a:path w="5989635" h="3420025">
                  <a:moveTo>
                    <a:pt x="0" y="0"/>
                  </a:moveTo>
                  <a:lnTo>
                    <a:pt x="5989635" y="0"/>
                  </a:lnTo>
                  <a:lnTo>
                    <a:pt x="5989635" y="3420025"/>
                  </a:lnTo>
                  <a:lnTo>
                    <a:pt x="0" y="34200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A841AD25-35CB-4A39-2FA9-547F53C8009D}"/>
                </a:ext>
              </a:extLst>
            </p:cNvPr>
            <p:cNvSpPr txBox="1"/>
            <p:nvPr/>
          </p:nvSpPr>
          <p:spPr>
            <a:xfrm>
              <a:off x="-57336" y="-1516929"/>
              <a:ext cx="5989635" cy="34867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840"/>
                </a:lnSpc>
              </a:pP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Họa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sĩ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còn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đang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nheo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mắt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cố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đọc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tên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các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sách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trên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giá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thì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cô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gái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đã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bước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tới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3200" b="1" u="sng" dirty="0" err="1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dường</a:t>
              </a:r>
              <a:r>
                <a:rPr lang="en-US" sz="3200" b="1" u="sng" dirty="0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200" b="1" u="sng" dirty="0" err="1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như</a:t>
              </a:r>
              <a:r>
                <a:rPr lang="en-US" sz="3200" b="1" u="sng" dirty="0">
                  <a:solidFill>
                    <a:srgbClr val="0D0D0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làm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việc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ấy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hộ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bố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</a:p>
          </p:txBody>
        </p:sp>
      </p:grpSp>
      <p:sp>
        <p:nvSpPr>
          <p:cNvPr id="29" name="Freeform 29">
            <a:extLst>
              <a:ext uri="{FF2B5EF4-FFF2-40B4-BE49-F238E27FC236}">
                <a16:creationId xmlns:a16="http://schemas.microsoft.com/office/drawing/2014/main" id="{EE99686F-2750-4E51-8EE1-5744F73EF288}"/>
              </a:ext>
            </a:extLst>
          </p:cNvPr>
          <p:cNvSpPr/>
          <p:nvPr/>
        </p:nvSpPr>
        <p:spPr>
          <a:xfrm>
            <a:off x="13411860" y="2318192"/>
            <a:ext cx="835621" cy="619879"/>
          </a:xfrm>
          <a:custGeom>
            <a:avLst/>
            <a:gdLst/>
            <a:ahLst/>
            <a:cxnLst/>
            <a:rect l="l" t="t" r="r" b="b"/>
            <a:pathLst>
              <a:path w="835621" h="619879">
                <a:moveTo>
                  <a:pt x="0" y="0"/>
                </a:moveTo>
                <a:lnTo>
                  <a:pt x="835621" y="0"/>
                </a:lnTo>
                <a:lnTo>
                  <a:pt x="835621" y="619879"/>
                </a:lnTo>
                <a:lnTo>
                  <a:pt x="0" y="619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80D46FFF-B151-D48B-3779-37FA9AC57F3C}"/>
              </a:ext>
            </a:extLst>
          </p:cNvPr>
          <p:cNvGrpSpPr/>
          <p:nvPr/>
        </p:nvGrpSpPr>
        <p:grpSpPr>
          <a:xfrm>
            <a:off x="1028700" y="1922340"/>
            <a:ext cx="3704852" cy="791703"/>
            <a:chOff x="0" y="0"/>
            <a:chExt cx="5827170" cy="1245229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A563B55A-5BC6-EFE2-9BFF-3510549ED3C7}"/>
                </a:ext>
              </a:extLst>
            </p:cNvPr>
            <p:cNvSpPr/>
            <p:nvPr/>
          </p:nvSpPr>
          <p:spPr>
            <a:xfrm>
              <a:off x="0" y="0"/>
              <a:ext cx="5827170" cy="1245229"/>
            </a:xfrm>
            <a:custGeom>
              <a:avLst/>
              <a:gdLst/>
              <a:ahLst/>
              <a:cxnLst/>
              <a:rect l="l" t="t" r="r" b="b"/>
              <a:pathLst>
                <a:path w="5827170" h="1245229">
                  <a:moveTo>
                    <a:pt x="0" y="0"/>
                  </a:moveTo>
                  <a:lnTo>
                    <a:pt x="5827170" y="0"/>
                  </a:lnTo>
                  <a:lnTo>
                    <a:pt x="5827170" y="1245229"/>
                  </a:lnTo>
                  <a:lnTo>
                    <a:pt x="0" y="12452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0FD153CA-1050-34E6-7A6B-F72E38A6F247}"/>
                </a:ext>
              </a:extLst>
            </p:cNvPr>
            <p:cNvSpPr txBox="1"/>
            <p:nvPr/>
          </p:nvSpPr>
          <p:spPr>
            <a:xfrm>
              <a:off x="0" y="-66675"/>
              <a:ext cx="5827170" cy="131190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5255"/>
                </a:lnSpc>
              </a:pPr>
              <a:r>
                <a:rPr lang="en-US" sz="3800" b="1">
                  <a:solidFill>
                    <a:srgbClr val="FF313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Tình thái</a:t>
              </a:r>
            </a:p>
          </p:txBody>
        </p: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29CC858C-54EE-D092-4DA2-ECE42A124A6C}"/>
              </a:ext>
            </a:extLst>
          </p:cNvPr>
          <p:cNvGrpSpPr/>
          <p:nvPr/>
        </p:nvGrpSpPr>
        <p:grpSpPr>
          <a:xfrm>
            <a:off x="6295439" y="1548826"/>
            <a:ext cx="4130408" cy="769365"/>
            <a:chOff x="0" y="0"/>
            <a:chExt cx="5827170" cy="1085418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35668410-494D-B688-57AB-3AC5444D88AF}"/>
                </a:ext>
              </a:extLst>
            </p:cNvPr>
            <p:cNvSpPr/>
            <p:nvPr/>
          </p:nvSpPr>
          <p:spPr>
            <a:xfrm>
              <a:off x="0" y="0"/>
              <a:ext cx="5827170" cy="1085419"/>
            </a:xfrm>
            <a:custGeom>
              <a:avLst/>
              <a:gdLst/>
              <a:ahLst/>
              <a:cxnLst/>
              <a:rect l="l" t="t" r="r" b="b"/>
              <a:pathLst>
                <a:path w="5827170" h="1085419">
                  <a:moveTo>
                    <a:pt x="0" y="0"/>
                  </a:moveTo>
                  <a:lnTo>
                    <a:pt x="5827170" y="0"/>
                  </a:lnTo>
                  <a:lnTo>
                    <a:pt x="5827170" y="1085419"/>
                  </a:lnTo>
                  <a:lnTo>
                    <a:pt x="0" y="10854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F634C973-1E69-A63E-7D64-A4C058520019}"/>
                </a:ext>
              </a:extLst>
            </p:cNvPr>
            <p:cNvSpPr txBox="1"/>
            <p:nvPr/>
          </p:nvSpPr>
          <p:spPr>
            <a:xfrm>
              <a:off x="0" y="-66675"/>
              <a:ext cx="5827170" cy="11520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5117"/>
                </a:lnSpc>
              </a:pPr>
              <a:r>
                <a:rPr lang="en-US" sz="3700" b="1">
                  <a:solidFill>
                    <a:srgbClr val="FF313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Cảm thán</a:t>
              </a:r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FE92A76E-8B75-5A95-4E88-C9ED78A419A3}"/>
              </a:ext>
            </a:extLst>
          </p:cNvPr>
          <p:cNvGrpSpPr/>
          <p:nvPr/>
        </p:nvGrpSpPr>
        <p:grpSpPr>
          <a:xfrm>
            <a:off x="10425847" y="1945397"/>
            <a:ext cx="4130408" cy="769365"/>
            <a:chOff x="0" y="0"/>
            <a:chExt cx="5827170" cy="1085418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47FBDF78-B54D-74F3-C602-F65B6D920B1F}"/>
                </a:ext>
              </a:extLst>
            </p:cNvPr>
            <p:cNvSpPr/>
            <p:nvPr/>
          </p:nvSpPr>
          <p:spPr>
            <a:xfrm>
              <a:off x="0" y="0"/>
              <a:ext cx="5827170" cy="1085419"/>
            </a:xfrm>
            <a:custGeom>
              <a:avLst/>
              <a:gdLst/>
              <a:ahLst/>
              <a:cxnLst/>
              <a:rect l="l" t="t" r="r" b="b"/>
              <a:pathLst>
                <a:path w="5827170" h="1085419">
                  <a:moveTo>
                    <a:pt x="0" y="0"/>
                  </a:moveTo>
                  <a:lnTo>
                    <a:pt x="5827170" y="0"/>
                  </a:lnTo>
                  <a:lnTo>
                    <a:pt x="5827170" y="1085419"/>
                  </a:lnTo>
                  <a:lnTo>
                    <a:pt x="0" y="10854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FF83000F-DC4C-CDA1-B640-90BF3EECC9AC}"/>
                </a:ext>
              </a:extLst>
            </p:cNvPr>
            <p:cNvSpPr txBox="1"/>
            <p:nvPr/>
          </p:nvSpPr>
          <p:spPr>
            <a:xfrm>
              <a:off x="0" y="-66675"/>
              <a:ext cx="5827170" cy="11520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5117"/>
                </a:lnSpc>
              </a:pPr>
              <a:r>
                <a:rPr lang="en-US" sz="3700" b="1">
                  <a:solidFill>
                    <a:srgbClr val="FF313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Gọi - đáp</a:t>
              </a:r>
            </a:p>
          </p:txBody>
        </p:sp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95AB7BDC-28C0-19C2-7499-0A794E792EF3}"/>
              </a:ext>
            </a:extLst>
          </p:cNvPr>
          <p:cNvGrpSpPr/>
          <p:nvPr/>
        </p:nvGrpSpPr>
        <p:grpSpPr>
          <a:xfrm>
            <a:off x="14734545" y="3550642"/>
            <a:ext cx="3181980" cy="1417065"/>
            <a:chOff x="0" y="0"/>
            <a:chExt cx="4489129" cy="1999192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A3B02DBB-1571-C9B4-6CF4-DE13C2AF8006}"/>
                </a:ext>
              </a:extLst>
            </p:cNvPr>
            <p:cNvSpPr/>
            <p:nvPr/>
          </p:nvSpPr>
          <p:spPr>
            <a:xfrm>
              <a:off x="0" y="0"/>
              <a:ext cx="4489129" cy="1999192"/>
            </a:xfrm>
            <a:custGeom>
              <a:avLst/>
              <a:gdLst/>
              <a:ahLst/>
              <a:cxnLst/>
              <a:rect l="l" t="t" r="r" b="b"/>
              <a:pathLst>
                <a:path w="4489129" h="1999192">
                  <a:moveTo>
                    <a:pt x="0" y="0"/>
                  </a:moveTo>
                  <a:lnTo>
                    <a:pt x="4489129" y="0"/>
                  </a:lnTo>
                  <a:lnTo>
                    <a:pt x="4489129" y="1999192"/>
                  </a:lnTo>
                  <a:lnTo>
                    <a:pt x="0" y="19991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1569883C-E3C8-2889-18D0-BBCE3E87A679}"/>
                </a:ext>
              </a:extLst>
            </p:cNvPr>
            <p:cNvSpPr txBox="1"/>
            <p:nvPr/>
          </p:nvSpPr>
          <p:spPr>
            <a:xfrm>
              <a:off x="0" y="-66675"/>
              <a:ext cx="4489129" cy="206586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17"/>
                </a:lnSpc>
              </a:pPr>
              <a:r>
                <a:rPr lang="en-US" sz="3700" b="1">
                  <a:solidFill>
                    <a:srgbClr val="FF313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Chêm xen (phụ chú)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4901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10529"/>
            <a:ext cx="18288000" cy="10797529"/>
            <a:chOff x="0" y="0"/>
            <a:chExt cx="24384000" cy="14396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396704"/>
            </a:xfrm>
            <a:custGeom>
              <a:avLst/>
              <a:gdLst/>
              <a:ahLst/>
              <a:cxnLst/>
              <a:rect l="l" t="t" r="r" b="b"/>
              <a:pathLst>
                <a:path w="24384000" h="14396704">
                  <a:moveTo>
                    <a:pt x="0" y="0"/>
                  </a:moveTo>
                  <a:lnTo>
                    <a:pt x="24384000" y="0"/>
                  </a:lnTo>
                  <a:lnTo>
                    <a:pt x="24384000" y="14396704"/>
                  </a:lnTo>
                  <a:lnTo>
                    <a:pt x="0" y="1439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457" b="-64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450909" y="3469608"/>
            <a:ext cx="5674025" cy="5616830"/>
          </a:xfrm>
          <a:custGeom>
            <a:avLst/>
            <a:gdLst/>
            <a:ahLst/>
            <a:cxnLst/>
            <a:rect l="l" t="t" r="r" b="b"/>
            <a:pathLst>
              <a:path w="5674025" h="5616830">
                <a:moveTo>
                  <a:pt x="0" y="0"/>
                </a:moveTo>
                <a:lnTo>
                  <a:pt x="5674024" y="0"/>
                </a:lnTo>
                <a:lnTo>
                  <a:pt x="5674024" y="5616830"/>
                </a:lnTo>
                <a:lnTo>
                  <a:pt x="0" y="56168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133" b="-161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786099" y="3430907"/>
            <a:ext cx="4297846" cy="1669005"/>
            <a:chOff x="0" y="0"/>
            <a:chExt cx="5730461" cy="22253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30461" cy="1595543"/>
            </a:xfrm>
            <a:custGeom>
              <a:avLst/>
              <a:gdLst/>
              <a:ahLst/>
              <a:cxnLst/>
              <a:rect l="l" t="t" r="r" b="b"/>
              <a:pathLst>
                <a:path w="5730461" h="1595543">
                  <a:moveTo>
                    <a:pt x="0" y="0"/>
                  </a:moveTo>
                  <a:lnTo>
                    <a:pt x="5730461" y="0"/>
                  </a:lnTo>
                  <a:lnTo>
                    <a:pt x="5730461" y="1595543"/>
                  </a:lnTo>
                  <a:lnTo>
                    <a:pt x="0" y="15955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63123"/>
              <a:ext cx="5730461" cy="166221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199"/>
                </a:lnSpc>
              </a:pPr>
              <a:r>
                <a:rPr lang="en-US" sz="3499" b="1" u="sng" dirty="0" err="1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Chắc</a:t>
              </a:r>
              <a:r>
                <a:rPr lang="en-US" sz="3499" b="1" u="sng" dirty="0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499" b="1" u="sng" dirty="0" err="1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chắn</a:t>
              </a:r>
              <a:r>
                <a:rPr lang="en-US" sz="3499" b="1" u="sng" dirty="0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mình</a:t>
              </a:r>
              <a:r>
                <a:rPr lang="en-US" sz="3499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sẽ</a:t>
              </a:r>
              <a:r>
                <a:rPr lang="en-US" sz="3499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đạt</a:t>
              </a:r>
              <a:r>
                <a:rPr lang="en-US" sz="3499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điểm</a:t>
              </a:r>
              <a:r>
                <a:rPr lang="en-US" sz="3499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cao</a:t>
              </a:r>
              <a:r>
                <a:rPr lang="en-US" sz="3499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!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3124932" y="2333722"/>
            <a:ext cx="5956159" cy="5687248"/>
          </a:xfrm>
          <a:custGeom>
            <a:avLst/>
            <a:gdLst/>
            <a:ahLst/>
            <a:cxnLst/>
            <a:rect l="l" t="t" r="r" b="b"/>
            <a:pathLst>
              <a:path w="5645886" h="5687248">
                <a:moveTo>
                  <a:pt x="0" y="0"/>
                </a:moveTo>
                <a:lnTo>
                  <a:pt x="5645886" y="0"/>
                </a:lnTo>
                <a:lnTo>
                  <a:pt x="5645886" y="5687248"/>
                </a:lnTo>
                <a:lnTo>
                  <a:pt x="0" y="56872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3445910" y="4202366"/>
            <a:ext cx="4277282" cy="1196657"/>
            <a:chOff x="0" y="0"/>
            <a:chExt cx="5703042" cy="15955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03043" cy="1595543"/>
            </a:xfrm>
            <a:custGeom>
              <a:avLst/>
              <a:gdLst/>
              <a:ahLst/>
              <a:cxnLst/>
              <a:rect l="l" t="t" r="r" b="b"/>
              <a:pathLst>
                <a:path w="5703043" h="1595543">
                  <a:moveTo>
                    <a:pt x="0" y="0"/>
                  </a:moveTo>
                  <a:lnTo>
                    <a:pt x="5703043" y="0"/>
                  </a:lnTo>
                  <a:lnTo>
                    <a:pt x="5703043" y="1595543"/>
                  </a:lnTo>
                  <a:lnTo>
                    <a:pt x="0" y="15955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703042" cy="166221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199"/>
                </a:lnSpc>
              </a:pPr>
              <a:endParaRPr lang="en-US" sz="3499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45910" y="3846718"/>
            <a:ext cx="4541399" cy="3435379"/>
            <a:chOff x="0" y="-2610735"/>
            <a:chExt cx="6055199" cy="45805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92854" cy="1969771"/>
            </a:xfrm>
            <a:custGeom>
              <a:avLst/>
              <a:gdLst/>
              <a:ahLst/>
              <a:cxnLst/>
              <a:rect l="l" t="t" r="r" b="b"/>
              <a:pathLst>
                <a:path w="5992854" h="1969771">
                  <a:moveTo>
                    <a:pt x="0" y="0"/>
                  </a:moveTo>
                  <a:lnTo>
                    <a:pt x="5992854" y="0"/>
                  </a:lnTo>
                  <a:lnTo>
                    <a:pt x="5992854" y="1969771"/>
                  </a:lnTo>
                  <a:lnTo>
                    <a:pt x="0" y="19697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2345" y="-2610735"/>
              <a:ext cx="5992854" cy="20364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199"/>
                </a:lnSpc>
              </a:pPr>
              <a:r>
                <a:rPr lang="en-US" sz="3499" b="1" u="sng" dirty="0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Ơ, </a:t>
              </a:r>
              <a:r>
                <a:rPr lang="en-US" sz="3499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 </a:t>
              </a:r>
              <a:r>
                <a:rPr lang="en-US" sz="3499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đã</a:t>
              </a:r>
              <a:r>
                <a:rPr lang="en-US" sz="3499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làm</a:t>
              </a:r>
              <a:r>
                <a:rPr lang="en-US" sz="3499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gì</a:t>
              </a:r>
              <a:r>
                <a:rPr lang="en-US" sz="3499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đâu</a:t>
              </a:r>
              <a:r>
                <a:rPr lang="en-US" sz="3499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? Con </a:t>
              </a:r>
              <a:r>
                <a:rPr lang="en-US" sz="3499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đã</a:t>
              </a:r>
              <a:r>
                <a:rPr lang="en-US" sz="3499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chạm</a:t>
              </a:r>
              <a:r>
                <a:rPr lang="en-US" sz="3499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vào</a:t>
              </a:r>
              <a:r>
                <a:rPr lang="en-US" sz="3499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499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đâu</a:t>
              </a:r>
              <a:r>
                <a:rPr lang="en-US" sz="3499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?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7734170" y="4800695"/>
            <a:ext cx="4941367" cy="1477328"/>
          </a:xfrm>
          <a:custGeom>
            <a:avLst/>
            <a:gdLst/>
            <a:ahLst/>
            <a:cxnLst/>
            <a:rect l="l" t="t" r="r" b="b"/>
            <a:pathLst>
              <a:path w="6588489" h="1969771">
                <a:moveTo>
                  <a:pt x="0" y="0"/>
                </a:moveTo>
                <a:lnTo>
                  <a:pt x="6588489" y="0"/>
                </a:lnTo>
                <a:lnTo>
                  <a:pt x="6588489" y="1969771"/>
                </a:lnTo>
                <a:lnTo>
                  <a:pt x="0" y="196977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7786099" y="5233806"/>
            <a:ext cx="4492226" cy="3609236"/>
            <a:chOff x="0" y="-1392289"/>
            <a:chExt cx="5989635" cy="481231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989635" cy="3420025"/>
            </a:xfrm>
            <a:custGeom>
              <a:avLst/>
              <a:gdLst/>
              <a:ahLst/>
              <a:cxnLst/>
              <a:rect l="l" t="t" r="r" b="b"/>
              <a:pathLst>
                <a:path w="5989635" h="3420025">
                  <a:moveTo>
                    <a:pt x="0" y="0"/>
                  </a:moveTo>
                  <a:lnTo>
                    <a:pt x="5989635" y="0"/>
                  </a:lnTo>
                  <a:lnTo>
                    <a:pt x="5989635" y="3420025"/>
                  </a:lnTo>
                  <a:lnTo>
                    <a:pt x="0" y="34200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392289"/>
              <a:ext cx="5989635" cy="34867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840"/>
                </a:lnSpc>
              </a:pP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Họa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sĩ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còn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đang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nheo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mắt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cố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đọc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tên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các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sách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trên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giá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thì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cô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gái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đã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bước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tới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3200" b="1" u="sng" dirty="0" err="1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dường</a:t>
              </a:r>
              <a:r>
                <a:rPr lang="en-US" sz="3200" b="1" u="sng" dirty="0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200" b="1" u="sng" dirty="0" err="1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như</a:t>
              </a:r>
              <a:r>
                <a:rPr lang="en-US" sz="3200" b="1" u="sng" dirty="0">
                  <a:solidFill>
                    <a:srgbClr val="0D0D0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làm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việc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ấy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hộ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bố</a:t>
              </a:r>
              <a:r>
                <a:rPr lang="en-US" sz="3200" dirty="0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87000" y="166966"/>
            <a:ext cx="3700014" cy="1008752"/>
          </a:xfrm>
          <a:custGeom>
            <a:avLst/>
            <a:gdLst/>
            <a:ahLst/>
            <a:cxnLst/>
            <a:rect l="l" t="t" r="r" b="b"/>
            <a:pathLst>
              <a:path w="3700014" h="1008752">
                <a:moveTo>
                  <a:pt x="0" y="0"/>
                </a:moveTo>
                <a:lnTo>
                  <a:pt x="3700014" y="0"/>
                </a:lnTo>
                <a:lnTo>
                  <a:pt x="3700014" y="1008752"/>
                </a:lnTo>
                <a:lnTo>
                  <a:pt x="0" y="1008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320849" y="265827"/>
            <a:ext cx="3285792" cy="909892"/>
            <a:chOff x="0" y="0"/>
            <a:chExt cx="4381056" cy="121318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81056" cy="1213189"/>
            </a:xfrm>
            <a:custGeom>
              <a:avLst/>
              <a:gdLst/>
              <a:ahLst/>
              <a:cxnLst/>
              <a:rect l="l" t="t" r="r" b="b"/>
              <a:pathLst>
                <a:path w="4381056" h="1213189">
                  <a:moveTo>
                    <a:pt x="0" y="0"/>
                  </a:moveTo>
                  <a:lnTo>
                    <a:pt x="4381056" y="0"/>
                  </a:lnTo>
                  <a:lnTo>
                    <a:pt x="4381056" y="1213189"/>
                  </a:lnTo>
                  <a:lnTo>
                    <a:pt x="0" y="12131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80975"/>
              <a:ext cx="4381056" cy="139416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6500"/>
                </a:lnSpc>
              </a:pPr>
              <a:r>
                <a:rPr lang="en-US" sz="4700" b="1">
                  <a:solidFill>
                    <a:srgbClr val="3D3D3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I/ Lý thuyết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-767300" y="9086438"/>
            <a:ext cx="8218208" cy="1141080"/>
          </a:xfrm>
          <a:custGeom>
            <a:avLst/>
            <a:gdLst/>
            <a:ahLst/>
            <a:cxnLst/>
            <a:rect l="l" t="t" r="r" b="b"/>
            <a:pathLst>
              <a:path w="8218208" h="1141080">
                <a:moveTo>
                  <a:pt x="0" y="0"/>
                </a:moveTo>
                <a:lnTo>
                  <a:pt x="8218209" y="0"/>
                </a:lnTo>
                <a:lnTo>
                  <a:pt x="8218209" y="1141080"/>
                </a:lnTo>
                <a:lnTo>
                  <a:pt x="0" y="1141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422867" y="9043899"/>
            <a:ext cx="5837874" cy="747811"/>
            <a:chOff x="0" y="0"/>
            <a:chExt cx="7783832" cy="99708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783833" cy="997082"/>
            </a:xfrm>
            <a:custGeom>
              <a:avLst/>
              <a:gdLst/>
              <a:ahLst/>
              <a:cxnLst/>
              <a:rect l="l" t="t" r="r" b="b"/>
              <a:pathLst>
                <a:path w="7783833" h="997082">
                  <a:moveTo>
                    <a:pt x="0" y="0"/>
                  </a:moveTo>
                  <a:lnTo>
                    <a:pt x="7783833" y="0"/>
                  </a:lnTo>
                  <a:lnTo>
                    <a:pt x="7783833" y="997082"/>
                  </a:lnTo>
                  <a:lnTo>
                    <a:pt x="0" y="9970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0"/>
              <a:ext cx="7783832" cy="10923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5347"/>
                </a:lnSpc>
              </a:pPr>
              <a:r>
                <a:rPr lang="en-US" sz="3600" b="1" spc="10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HS hoàn thiện PHT số 1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87222" y="1169905"/>
            <a:ext cx="17235969" cy="2019095"/>
            <a:chOff x="0" y="0"/>
            <a:chExt cx="22981292" cy="269212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981292" cy="2692126"/>
            </a:xfrm>
            <a:custGeom>
              <a:avLst/>
              <a:gdLst/>
              <a:ahLst/>
              <a:cxnLst/>
              <a:rect l="l" t="t" r="r" b="b"/>
              <a:pathLst>
                <a:path w="22981292" h="2692126">
                  <a:moveTo>
                    <a:pt x="0" y="0"/>
                  </a:moveTo>
                  <a:lnTo>
                    <a:pt x="22981292" y="0"/>
                  </a:lnTo>
                  <a:lnTo>
                    <a:pt x="22981292" y="2692126"/>
                  </a:lnTo>
                  <a:lnTo>
                    <a:pt x="0" y="2692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22981292" cy="26921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919"/>
                </a:lnSpc>
              </a:pPr>
              <a:r>
                <a:rPr lang="en-US" sz="4099" b="1" u="sng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2. Đặc điểm và chức năng của thành phần biệt lập tình thái và cảm thán.</a:t>
              </a:r>
            </a:p>
            <a:p>
              <a:pPr algn="just">
                <a:lnSpc>
                  <a:spcPts val="4439"/>
                </a:lnSpc>
              </a:pPr>
              <a:endParaRPr lang="en-US" sz="4099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1021664" y="2523099"/>
            <a:ext cx="4640280" cy="6563339"/>
          </a:xfrm>
          <a:custGeom>
            <a:avLst/>
            <a:gdLst/>
            <a:ahLst/>
            <a:cxnLst/>
            <a:rect l="l" t="t" r="r" b="b"/>
            <a:pathLst>
              <a:path w="4640280" h="6563339">
                <a:moveTo>
                  <a:pt x="0" y="0"/>
                </a:moveTo>
                <a:lnTo>
                  <a:pt x="4640281" y="0"/>
                </a:lnTo>
                <a:lnTo>
                  <a:pt x="4640281" y="6563339"/>
                </a:lnTo>
                <a:lnTo>
                  <a:pt x="0" y="65633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7450909" y="2179452"/>
            <a:ext cx="11077060" cy="11077060"/>
          </a:xfrm>
          <a:custGeom>
            <a:avLst/>
            <a:gdLst/>
            <a:ahLst/>
            <a:cxnLst/>
            <a:rect l="l" t="t" r="r" b="b"/>
            <a:pathLst>
              <a:path w="11077060" h="11077060">
                <a:moveTo>
                  <a:pt x="0" y="0"/>
                </a:moveTo>
                <a:lnTo>
                  <a:pt x="11077060" y="0"/>
                </a:lnTo>
                <a:lnTo>
                  <a:pt x="11077060" y="11077061"/>
                </a:lnTo>
                <a:lnTo>
                  <a:pt x="0" y="110770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657963" y="9590303"/>
            <a:ext cx="3599837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Thời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gian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3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phút</a:t>
            </a:r>
            <a:endParaRPr lang="en-US" sz="3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8854406" y="2733250"/>
            <a:ext cx="2700895" cy="736358"/>
          </a:xfrm>
          <a:custGeom>
            <a:avLst/>
            <a:gdLst/>
            <a:ahLst/>
            <a:cxnLst/>
            <a:rect l="l" t="t" r="r" b="b"/>
            <a:pathLst>
              <a:path w="2700895" h="736358">
                <a:moveTo>
                  <a:pt x="0" y="0"/>
                </a:moveTo>
                <a:lnTo>
                  <a:pt x="2700894" y="0"/>
                </a:lnTo>
                <a:lnTo>
                  <a:pt x="2700894" y="736358"/>
                </a:lnTo>
                <a:lnTo>
                  <a:pt x="0" y="736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/>
          <p:cNvGrpSpPr/>
          <p:nvPr/>
        </p:nvGrpSpPr>
        <p:grpSpPr>
          <a:xfrm>
            <a:off x="9144000" y="2733250"/>
            <a:ext cx="3704852" cy="771332"/>
            <a:chOff x="0" y="0"/>
            <a:chExt cx="5827170" cy="121318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827170" cy="1213189"/>
            </a:xfrm>
            <a:custGeom>
              <a:avLst/>
              <a:gdLst/>
              <a:ahLst/>
              <a:cxnLst/>
              <a:rect l="l" t="t" r="r" b="b"/>
              <a:pathLst>
                <a:path w="5827170" h="1213189">
                  <a:moveTo>
                    <a:pt x="0" y="0"/>
                  </a:moveTo>
                  <a:lnTo>
                    <a:pt x="5827170" y="0"/>
                  </a:lnTo>
                  <a:lnTo>
                    <a:pt x="5827170" y="1213189"/>
                  </a:lnTo>
                  <a:lnTo>
                    <a:pt x="0" y="12131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5827170" cy="135606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5255"/>
                </a:lnSpc>
              </a:pPr>
              <a:r>
                <a:rPr lang="en-US" sz="3800" b="1">
                  <a:solidFill>
                    <a:srgbClr val="3D3D3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Tình thái</a:t>
              </a:r>
            </a:p>
          </p:txBody>
        </p:sp>
      </p:grpSp>
      <p:sp>
        <p:nvSpPr>
          <p:cNvPr id="39" name="Freeform 39"/>
          <p:cNvSpPr/>
          <p:nvPr/>
        </p:nvSpPr>
        <p:spPr>
          <a:xfrm>
            <a:off x="14157592" y="2606505"/>
            <a:ext cx="3023833" cy="824402"/>
          </a:xfrm>
          <a:custGeom>
            <a:avLst/>
            <a:gdLst/>
            <a:ahLst/>
            <a:cxnLst/>
            <a:rect l="l" t="t" r="r" b="b"/>
            <a:pathLst>
              <a:path w="3023833" h="824402">
                <a:moveTo>
                  <a:pt x="0" y="0"/>
                </a:moveTo>
                <a:lnTo>
                  <a:pt x="3023833" y="0"/>
                </a:lnTo>
                <a:lnTo>
                  <a:pt x="3023833" y="824402"/>
                </a:lnTo>
                <a:lnTo>
                  <a:pt x="0" y="82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0" name="Group 40"/>
          <p:cNvGrpSpPr/>
          <p:nvPr/>
        </p:nvGrpSpPr>
        <p:grpSpPr>
          <a:xfrm>
            <a:off x="14640411" y="2685655"/>
            <a:ext cx="4130408" cy="745251"/>
            <a:chOff x="0" y="0"/>
            <a:chExt cx="5827170" cy="105139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5827170" cy="1051399"/>
            </a:xfrm>
            <a:custGeom>
              <a:avLst/>
              <a:gdLst/>
              <a:ahLst/>
              <a:cxnLst/>
              <a:rect l="l" t="t" r="r" b="b"/>
              <a:pathLst>
                <a:path w="5827170" h="1051399">
                  <a:moveTo>
                    <a:pt x="0" y="0"/>
                  </a:moveTo>
                  <a:lnTo>
                    <a:pt x="5827170" y="0"/>
                  </a:lnTo>
                  <a:lnTo>
                    <a:pt x="5827170" y="1051399"/>
                  </a:lnTo>
                  <a:lnTo>
                    <a:pt x="0" y="10513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142875"/>
              <a:ext cx="5827170" cy="119427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5117"/>
                </a:lnSpc>
              </a:pPr>
              <a:r>
                <a:rPr lang="en-US" sz="3700" b="1">
                  <a:solidFill>
                    <a:srgbClr val="3D3D3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Cảm thán</a:t>
              </a:r>
            </a:p>
          </p:txBody>
        </p:sp>
      </p:grpSp>
      <p:pic>
        <p:nvPicPr>
          <p:cNvPr id="44" name="Color wheel &amp; 3 Minute Countdown With Music - 3 phút đếm ngược (1)">
            <a:hlinkClick r:id="" action="ppaction://media"/>
            <a:extLst>
              <a:ext uri="{FF2B5EF4-FFF2-40B4-BE49-F238E27FC236}">
                <a16:creationId xmlns:a16="http://schemas.microsoft.com/office/drawing/2014/main" id="{DE290C6E-D764-6610-BB5A-496E5F3F72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25075" y="9026942"/>
            <a:ext cx="2032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918</Words>
  <Application>Microsoft Office PowerPoint</Application>
  <PresentationFormat>Custom</PresentationFormat>
  <Paragraphs>84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Open Sans</vt:lpstr>
      <vt:lpstr>Times New Roman</vt:lpstr>
      <vt:lpstr>DejaVu Serif Bold</vt:lpstr>
      <vt:lpstr>Trebuchet MS Bold</vt:lpstr>
      <vt:lpstr>Paytone One</vt:lpstr>
      <vt:lpstr>Times New Roman Bold</vt:lpstr>
      <vt:lpstr>Open Sans Bold</vt:lpstr>
      <vt:lpstr>Open Sans Italics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THÀNH PHẦN BIỆT LẬP</dc:title>
  <dc:creator>Admin</dc:creator>
  <cp:lastModifiedBy>nhan nhan</cp:lastModifiedBy>
  <cp:revision>29</cp:revision>
  <dcterms:created xsi:type="dcterms:W3CDTF">2006-08-16T00:00:00Z</dcterms:created>
  <dcterms:modified xsi:type="dcterms:W3CDTF">2025-04-11T13:54:52Z</dcterms:modified>
  <dc:identifier>DAGhaqdaRUI</dc:identifier>
</cp:coreProperties>
</file>